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8" r:id="rId1"/>
  </p:sldMasterIdLst>
  <p:notesMasterIdLst>
    <p:notesMasterId r:id="rId4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Lst>
  <p:sldSz cx="10058400" cy="7772400"/>
  <p:notesSz cx="6858000" cy="9144000"/>
  <p:embeddedFontLst>
    <p:embeddedFont>
      <p:font typeface="Amaranth" panose="020B0604020202020204" charset="0"/>
      <p:regular r:id="rId46"/>
      <p:bold r:id="rId47"/>
      <p:italic r:id="rId48"/>
      <p:boldItalic r:id="rId49"/>
    </p:embeddedFont>
    <p:embeddedFont>
      <p:font typeface="Barlow" panose="020B0604020202020204" charset="0"/>
      <p:regular r:id="rId50"/>
      <p:bold r:id="rId51"/>
      <p:italic r:id="rId52"/>
      <p:boldItalic r:id="rId53"/>
    </p:embeddedFont>
    <p:embeddedFont>
      <p:font typeface="Nunito" panose="020B0604020202020204" charset="0"/>
      <p:regular r:id="rId54"/>
      <p:bold r:id="rId55"/>
      <p:italic r:id="rId56"/>
      <p:boldItalic r:id="rId57"/>
    </p:embeddedFont>
    <p:embeddedFont>
      <p:font typeface="Nanum Pen Script" panose="020B0604020202020204" charset="-127"/>
      <p:regular r:id="rId58"/>
    </p:embeddedFont>
    <p:embeddedFont>
      <p:font typeface="Patrick Hand" panose="020B0604020202020204" charset="0"/>
      <p:regular r:id="rId59"/>
    </p:embeddedFont>
    <p:embeddedFont>
      <p:font typeface="Roboto Slab" panose="020B0604020202020204" charset="0"/>
      <p:regular r:id="rId60"/>
      <p:bold r:id="rId61"/>
    </p:embeddedFont>
    <p:embeddedFont>
      <p:font typeface="Sniglet" panose="020B0604020202020204" charset="0"/>
      <p:regular r:id="rId62"/>
    </p:embeddedFont>
    <p:embeddedFont>
      <p:font typeface="Calibri" panose="020F0502020204030204" pitchFamily="34" charset="0"/>
      <p:regular r:id="rId63"/>
      <p:bold r:id="rId64"/>
      <p:italic r:id="rId65"/>
      <p:boldItalic r:id="rId6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guide id="3" orient="horz" pos="144">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53CC27F-D1F5-408E-99BA-11EEF2C74E05}">
  <a:tblStyle styleId="{E53CC27F-D1F5-408E-99BA-11EEF2C74E0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4" d="100"/>
          <a:sy n="44" d="100"/>
        </p:scale>
        <p:origin x="1334" y="53"/>
      </p:cViewPr>
      <p:guideLst>
        <p:guide orient="horz" pos="2448"/>
        <p:guide pos="3168"/>
        <p:guide orient="horz" pos="14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63" Type="http://schemas.openxmlformats.org/officeDocument/2006/relationships/font" Target="fonts/font18.fntdata"/><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font" Target="fonts/font13.fntdata"/><Relationship Id="rId66" Type="http://schemas.openxmlformats.org/officeDocument/2006/relationships/font" Target="fonts/font2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font" Target="fonts/font12.fntdata"/><Relationship Id="rId61"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7.fntdata"/><Relationship Id="rId60" Type="http://schemas.openxmlformats.org/officeDocument/2006/relationships/font" Target="fonts/font15.fntdata"/><Relationship Id="rId65" Type="http://schemas.openxmlformats.org/officeDocument/2006/relationships/font" Target="fonts/font2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font" Target="fonts/font11.fntdata"/><Relationship Id="rId64" Type="http://schemas.openxmlformats.org/officeDocument/2006/relationships/font" Target="fonts/font19.fntdata"/><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59" Type="http://schemas.openxmlformats.org/officeDocument/2006/relationships/font" Target="fonts/font14.fntdata"/><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9.fntdata"/><Relationship Id="rId62" Type="http://schemas.openxmlformats.org/officeDocument/2006/relationships/font" Target="fonts/font17.fntdata"/><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youtube.com/watch?app=desktop&amp;v=ZrSWYE37MJ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youtube.com/watch?v=CZhE2p46vJk"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8" Type="http://schemas.openxmlformats.org/officeDocument/2006/relationships/hyperlink" Target="https://www.youtube.com/watch?v=lC1_iZrPYWE" TargetMode="External"/><Relationship Id="rId3" Type="http://schemas.openxmlformats.org/officeDocument/2006/relationships/hyperlink" Target="https://kids.nationalgeographic.com/explore/science/habitat-destruction/" TargetMode="External"/><Relationship Id="rId7" Type="http://schemas.openxmlformats.org/officeDocument/2006/relationships/hyperlink" Target="https://www.youtube.com/watch?v=WzX9_G6nnO0"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www.getepic.com/collection/64389/habitat-changes-unit" TargetMode="External"/><Relationship Id="rId5" Type="http://schemas.openxmlformats.org/officeDocument/2006/relationships/hyperlink" Target="https://kids.kiddle.co/Habitat_destruction" TargetMode="External"/><Relationship Id="rId4" Type="http://schemas.openxmlformats.org/officeDocument/2006/relationships/hyperlink" Target="https://thekidshouldseethis.com/post/how-do-living-things-change-their-environments" TargetMode="External"/><Relationship Id="rId9" Type="http://schemas.openxmlformats.org/officeDocument/2006/relationships/hyperlink" Target="https://www.youtube.com/watch?v=1pp3_tCMwaM"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kiddle.co"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funlearningforkids.com/easy-play-dough-recipe-without-cream-tartar/"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generationgenius.com/videolessons/habitats-video-for-kids/"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www.dailymotion.com/video/x6gi9hp" TargetMode="External"/><Relationship Id="rId4" Type="http://schemas.openxmlformats.org/officeDocument/2006/relationships/hyperlink" Target="https://kids.sandiegozoo.org/videos/kids-corner-episode-2-animal-habitats"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kids.nationalgeographic.com/animals/"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www.getepic.com/collection/946964/habitats" TargetMode="External"/><Relationship Id="rId4" Type="http://schemas.openxmlformats.org/officeDocument/2006/relationships/hyperlink" Target="https://kids.nationalgeographic.com/explore/nature/habitat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3"/>
        <p:cNvGrpSpPr/>
        <p:nvPr/>
      </p:nvGrpSpPr>
      <p:grpSpPr>
        <a:xfrm>
          <a:off x="0" y="0"/>
          <a:ext cx="0" cy="0"/>
          <a:chOff x="0" y="0"/>
          <a:chExt cx="0" cy="0"/>
        </a:xfrm>
      </p:grpSpPr>
      <p:sp>
        <p:nvSpPr>
          <p:cNvPr id="1424" name="Google Shape;1424;p: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5" name="Google Shape;142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3"/>
        <p:cNvGrpSpPr/>
        <p:nvPr/>
      </p:nvGrpSpPr>
      <p:grpSpPr>
        <a:xfrm>
          <a:off x="0" y="0"/>
          <a:ext cx="0" cy="0"/>
          <a:chOff x="0" y="0"/>
          <a:chExt cx="0" cy="0"/>
        </a:xfrm>
      </p:grpSpPr>
      <p:sp>
        <p:nvSpPr>
          <p:cNvPr id="1534" name="Google Shape;1534;gb3928cb9c5_6_43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5" name="Google Shape;1535;gb3928cb9c5_6_4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9"/>
        <p:cNvGrpSpPr/>
        <p:nvPr/>
      </p:nvGrpSpPr>
      <p:grpSpPr>
        <a:xfrm>
          <a:off x="0" y="0"/>
          <a:ext cx="0" cy="0"/>
          <a:chOff x="0" y="0"/>
          <a:chExt cx="0" cy="0"/>
        </a:xfrm>
      </p:grpSpPr>
      <p:sp>
        <p:nvSpPr>
          <p:cNvPr id="1800" name="Google Shape;1800;gb3928cb9c5_6_7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1" name="Google Shape;1801;gb3928cb9c5_6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1"/>
        <p:cNvGrpSpPr/>
        <p:nvPr/>
      </p:nvGrpSpPr>
      <p:grpSpPr>
        <a:xfrm>
          <a:off x="0" y="0"/>
          <a:ext cx="0" cy="0"/>
          <a:chOff x="0" y="0"/>
          <a:chExt cx="0" cy="0"/>
        </a:xfrm>
      </p:grpSpPr>
      <p:sp>
        <p:nvSpPr>
          <p:cNvPr id="1992" name="Google Shape;1992;gb3928cb9c5_6_698: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3" name="Google Shape;1993;gb3928cb9c5_6_6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3"/>
        <p:cNvGrpSpPr/>
        <p:nvPr/>
      </p:nvGrpSpPr>
      <p:grpSpPr>
        <a:xfrm>
          <a:off x="0" y="0"/>
          <a:ext cx="0" cy="0"/>
          <a:chOff x="0" y="0"/>
          <a:chExt cx="0" cy="0"/>
        </a:xfrm>
      </p:grpSpPr>
      <p:sp>
        <p:nvSpPr>
          <p:cNvPr id="2184" name="Google Shape;2184;gb3928cb9c5_6_881: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5" name="Google Shape;2185;gb3928cb9c5_6_8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5"/>
        <p:cNvGrpSpPr/>
        <p:nvPr/>
      </p:nvGrpSpPr>
      <p:grpSpPr>
        <a:xfrm>
          <a:off x="0" y="0"/>
          <a:ext cx="0" cy="0"/>
          <a:chOff x="0" y="0"/>
          <a:chExt cx="0" cy="0"/>
        </a:xfrm>
      </p:grpSpPr>
      <p:sp>
        <p:nvSpPr>
          <p:cNvPr id="2236" name="Google Shape;2236;gb3928cb9c5_6_946: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7" name="Google Shape;2237;gb3928cb9c5_6_9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0"/>
        <p:cNvGrpSpPr/>
        <p:nvPr/>
      </p:nvGrpSpPr>
      <p:grpSpPr>
        <a:xfrm>
          <a:off x="0" y="0"/>
          <a:ext cx="0" cy="0"/>
          <a:chOff x="0" y="0"/>
          <a:chExt cx="0" cy="0"/>
        </a:xfrm>
      </p:grpSpPr>
      <p:sp>
        <p:nvSpPr>
          <p:cNvPr id="2251" name="Google Shape;2251;gb3928cb9c5_6_1507: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2" name="Google Shape;2252;gb3928cb9c5_6_15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5"/>
        <p:cNvGrpSpPr/>
        <p:nvPr/>
      </p:nvGrpSpPr>
      <p:grpSpPr>
        <a:xfrm>
          <a:off x="0" y="0"/>
          <a:ext cx="0" cy="0"/>
          <a:chOff x="0" y="0"/>
          <a:chExt cx="0" cy="0"/>
        </a:xfrm>
      </p:grpSpPr>
      <p:sp>
        <p:nvSpPr>
          <p:cNvPr id="2266" name="Google Shape;2266;gb3928cb9c5_6_1513: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7" name="Google Shape;2267;gb3928cb9c5_6_15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Video Link:</a:t>
            </a:r>
            <a:endParaRPr/>
          </a:p>
          <a:p>
            <a:pPr marL="457200" lvl="0" indent="-298450" algn="l" rtl="0">
              <a:spcBef>
                <a:spcPts val="0"/>
              </a:spcBef>
              <a:spcAft>
                <a:spcPts val="0"/>
              </a:spcAft>
              <a:buSzPts val="1100"/>
              <a:buChar char="●"/>
            </a:pPr>
            <a:r>
              <a:rPr lang="en" u="sng">
                <a:solidFill>
                  <a:schemeClr val="hlink"/>
                </a:solidFill>
                <a:hlinkClick r:id="rId3"/>
              </a:rPr>
              <a:t>https://www.youtube.com/watch?app=desktop&amp;v=ZrSWYE37MJs</a:t>
            </a:r>
            <a:r>
              <a:rPr lang="en"/>
              <a:t>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3"/>
        <p:cNvGrpSpPr/>
        <p:nvPr/>
      </p:nvGrpSpPr>
      <p:grpSpPr>
        <a:xfrm>
          <a:off x="0" y="0"/>
          <a:ext cx="0" cy="0"/>
          <a:chOff x="0" y="0"/>
          <a:chExt cx="0" cy="0"/>
        </a:xfrm>
      </p:grpSpPr>
      <p:sp>
        <p:nvSpPr>
          <p:cNvPr id="2284" name="Google Shape;2284;gb3928cb9c5_64_23: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5" name="Google Shape;2285;gb3928cb9c5_64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3"/>
        <p:cNvGrpSpPr/>
        <p:nvPr/>
      </p:nvGrpSpPr>
      <p:grpSpPr>
        <a:xfrm>
          <a:off x="0" y="0"/>
          <a:ext cx="0" cy="0"/>
          <a:chOff x="0" y="0"/>
          <a:chExt cx="0" cy="0"/>
        </a:xfrm>
      </p:grpSpPr>
      <p:sp>
        <p:nvSpPr>
          <p:cNvPr id="2474" name="Google Shape;2474;gb3928cb9c5_64_1215: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5" name="Google Shape;2475;gb3928cb9c5_64_1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3"/>
        <p:cNvGrpSpPr/>
        <p:nvPr/>
      </p:nvGrpSpPr>
      <p:grpSpPr>
        <a:xfrm>
          <a:off x="0" y="0"/>
          <a:ext cx="0" cy="0"/>
          <a:chOff x="0" y="0"/>
          <a:chExt cx="0" cy="0"/>
        </a:xfrm>
      </p:grpSpPr>
      <p:sp>
        <p:nvSpPr>
          <p:cNvPr id="2664" name="Google Shape;2664;gb3928cb9c5_140_21: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5" name="Google Shape;2665;gb3928cb9c5_14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Video Link:</a:t>
            </a:r>
            <a:endParaRPr/>
          </a:p>
          <a:p>
            <a:pPr marL="457200" lvl="0" indent="-298450" algn="l" rtl="0">
              <a:spcBef>
                <a:spcPts val="0"/>
              </a:spcBef>
              <a:spcAft>
                <a:spcPts val="0"/>
              </a:spcAft>
              <a:buSzPts val="1100"/>
              <a:buChar char="●"/>
            </a:pPr>
            <a:r>
              <a:rPr lang="en" u="sng">
                <a:solidFill>
                  <a:schemeClr val="hlink"/>
                </a:solidFill>
                <a:hlinkClick r:id="rId3"/>
              </a:rPr>
              <a:t>https://www.youtube.com/watch?v=CZhE2p46vJk</a:t>
            </a:r>
            <a:endParaRPr/>
          </a:p>
          <a:p>
            <a:pPr marL="457200" lvl="0" indent="-298450" algn="l" rtl="0">
              <a:spcBef>
                <a:spcPts val="0"/>
              </a:spcBef>
              <a:spcAft>
                <a:spcPts val="0"/>
              </a:spcAft>
              <a:buSzPts val="1100"/>
              <a:buChar char="●"/>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2"/>
        <p:cNvGrpSpPr/>
        <p:nvPr/>
      </p:nvGrpSpPr>
      <p:grpSpPr>
        <a:xfrm>
          <a:off x="0" y="0"/>
          <a:ext cx="0" cy="0"/>
          <a:chOff x="0" y="0"/>
          <a:chExt cx="0" cy="0"/>
        </a:xfrm>
      </p:grpSpPr>
      <p:sp>
        <p:nvSpPr>
          <p:cNvPr id="1433" name="Google Shape;1433;gb375d6fd7c_0_661: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4" name="Google Shape;1434;gb375d6fd7c_0_6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2"/>
        <p:cNvGrpSpPr/>
        <p:nvPr/>
      </p:nvGrpSpPr>
      <p:grpSpPr>
        <a:xfrm>
          <a:off x="0" y="0"/>
          <a:ext cx="0" cy="0"/>
          <a:chOff x="0" y="0"/>
          <a:chExt cx="0" cy="0"/>
        </a:xfrm>
      </p:grpSpPr>
      <p:sp>
        <p:nvSpPr>
          <p:cNvPr id="2683" name="Google Shape;2683;gb3a0a7e066_1_39: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4" name="Google Shape;2684;gb3a0a7e066_1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7"/>
        <p:cNvGrpSpPr/>
        <p:nvPr/>
      </p:nvGrpSpPr>
      <p:grpSpPr>
        <a:xfrm>
          <a:off x="0" y="0"/>
          <a:ext cx="0" cy="0"/>
          <a:chOff x="0" y="0"/>
          <a:chExt cx="0" cy="0"/>
        </a:xfrm>
      </p:grpSpPr>
      <p:sp>
        <p:nvSpPr>
          <p:cNvPr id="2948" name="Google Shape;2948;gb3a0a7e066_1_555: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9" name="Google Shape;2949;gb3a0a7e066_1_5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1"/>
        <p:cNvGrpSpPr/>
        <p:nvPr/>
      </p:nvGrpSpPr>
      <p:grpSpPr>
        <a:xfrm>
          <a:off x="0" y="0"/>
          <a:ext cx="0" cy="0"/>
          <a:chOff x="0" y="0"/>
          <a:chExt cx="0" cy="0"/>
        </a:xfrm>
      </p:grpSpPr>
      <p:sp>
        <p:nvSpPr>
          <p:cNvPr id="3202" name="Google Shape;3202;gb3a0a7e066_1_826: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3" name="Google Shape;3203;gb3a0a7e066_1_8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5"/>
        <p:cNvGrpSpPr/>
        <p:nvPr/>
      </p:nvGrpSpPr>
      <p:grpSpPr>
        <a:xfrm>
          <a:off x="0" y="0"/>
          <a:ext cx="0" cy="0"/>
          <a:chOff x="0" y="0"/>
          <a:chExt cx="0" cy="0"/>
        </a:xfrm>
      </p:grpSpPr>
      <p:sp>
        <p:nvSpPr>
          <p:cNvPr id="3456" name="Google Shape;3456;gb3a0a7e066_1_135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7" name="Google Shape;3457;gb3a0a7e066_1_13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1"/>
        <p:cNvGrpSpPr/>
        <p:nvPr/>
      </p:nvGrpSpPr>
      <p:grpSpPr>
        <a:xfrm>
          <a:off x="0" y="0"/>
          <a:ext cx="0" cy="0"/>
          <a:chOff x="0" y="0"/>
          <a:chExt cx="0" cy="0"/>
        </a:xfrm>
      </p:grpSpPr>
      <p:sp>
        <p:nvSpPr>
          <p:cNvPr id="3542" name="Google Shape;3542;gb3928cb9c5_140_3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3" name="Google Shape;3543;gb3928cb9c5_14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Book &amp; Website Links:</a:t>
            </a:r>
            <a:endParaRPr/>
          </a:p>
          <a:p>
            <a:pPr marL="457200" lvl="0" indent="-298450" algn="l" rtl="0">
              <a:spcBef>
                <a:spcPts val="0"/>
              </a:spcBef>
              <a:spcAft>
                <a:spcPts val="0"/>
              </a:spcAft>
              <a:buSzPts val="1100"/>
              <a:buChar char="●"/>
            </a:pPr>
            <a:r>
              <a:rPr lang="en" u="sng">
                <a:solidFill>
                  <a:schemeClr val="hlink"/>
                </a:solidFill>
                <a:hlinkClick r:id="rId3"/>
              </a:rPr>
              <a:t>https://kids.nationalgeographic.com/explore/science/habitat-destruction/</a:t>
            </a:r>
            <a:r>
              <a:rPr lang="en"/>
              <a:t> </a:t>
            </a:r>
            <a:endParaRPr/>
          </a:p>
          <a:p>
            <a:pPr marL="457200" lvl="0" indent="-298450" algn="l" rtl="0">
              <a:spcBef>
                <a:spcPts val="0"/>
              </a:spcBef>
              <a:spcAft>
                <a:spcPts val="0"/>
              </a:spcAft>
              <a:buSzPts val="1100"/>
              <a:buChar char="●"/>
            </a:pPr>
            <a:r>
              <a:rPr lang="en" u="sng">
                <a:solidFill>
                  <a:schemeClr val="hlink"/>
                </a:solidFill>
                <a:hlinkClick r:id="rId4"/>
              </a:rPr>
              <a:t>https://thekidshouldseethis.com/post/how-do-living-things-change-their-environments</a:t>
            </a:r>
            <a:endParaRPr/>
          </a:p>
          <a:p>
            <a:pPr marL="457200" lvl="0" indent="-298450" algn="l" rtl="0">
              <a:spcBef>
                <a:spcPts val="0"/>
              </a:spcBef>
              <a:spcAft>
                <a:spcPts val="0"/>
              </a:spcAft>
              <a:buSzPts val="1100"/>
              <a:buChar char="●"/>
            </a:pPr>
            <a:r>
              <a:rPr lang="en" u="sng">
                <a:solidFill>
                  <a:schemeClr val="hlink"/>
                </a:solidFill>
                <a:hlinkClick r:id="rId5"/>
              </a:rPr>
              <a:t>https://kids.kiddle.co/Habitat_destruction</a:t>
            </a:r>
            <a:endParaRPr/>
          </a:p>
          <a:p>
            <a:pPr marL="457200" lvl="0" indent="-298450" algn="l" rtl="0">
              <a:spcBef>
                <a:spcPts val="0"/>
              </a:spcBef>
              <a:spcAft>
                <a:spcPts val="0"/>
              </a:spcAft>
              <a:buSzPts val="1100"/>
              <a:buChar char="●"/>
            </a:pPr>
            <a:r>
              <a:rPr lang="en" u="sng">
                <a:solidFill>
                  <a:schemeClr val="hlink"/>
                </a:solidFill>
                <a:hlinkClick r:id="rId6"/>
              </a:rPr>
              <a:t>https://www.getepic.com/collection/64389/habitat-changes-unit</a:t>
            </a:r>
            <a:endParaRPr/>
          </a:p>
          <a:p>
            <a:pPr marL="0" lvl="0" indent="0" algn="l" rtl="0">
              <a:spcBef>
                <a:spcPts val="0"/>
              </a:spcBef>
              <a:spcAft>
                <a:spcPts val="0"/>
              </a:spcAft>
              <a:buNone/>
            </a:pPr>
            <a:r>
              <a:rPr lang="en"/>
              <a:t>Video Links:</a:t>
            </a:r>
            <a:endParaRPr/>
          </a:p>
          <a:p>
            <a:pPr marL="457200" lvl="0" indent="-298450" algn="l" rtl="0">
              <a:spcBef>
                <a:spcPts val="0"/>
              </a:spcBef>
              <a:spcAft>
                <a:spcPts val="0"/>
              </a:spcAft>
              <a:buSzPts val="1100"/>
              <a:buChar char="●"/>
            </a:pPr>
            <a:r>
              <a:rPr lang="en" u="sng">
                <a:solidFill>
                  <a:schemeClr val="hlink"/>
                </a:solidFill>
                <a:hlinkClick r:id="rId7"/>
              </a:rPr>
              <a:t>https://www.youtube.com/watch?v=WzX9_G6nnO0</a:t>
            </a:r>
            <a:endParaRPr/>
          </a:p>
          <a:p>
            <a:pPr marL="457200" lvl="0" indent="-298450" algn="l" rtl="0">
              <a:spcBef>
                <a:spcPts val="0"/>
              </a:spcBef>
              <a:spcAft>
                <a:spcPts val="0"/>
              </a:spcAft>
              <a:buSzPts val="1100"/>
              <a:buChar char="●"/>
            </a:pPr>
            <a:r>
              <a:rPr lang="en" u="sng">
                <a:solidFill>
                  <a:schemeClr val="hlink"/>
                </a:solidFill>
                <a:hlinkClick r:id="rId8"/>
              </a:rPr>
              <a:t>https://www.youtube.com/watch?v=lC1_iZrPYWE</a:t>
            </a:r>
            <a:endParaRPr/>
          </a:p>
          <a:p>
            <a:pPr marL="457200" lvl="0" indent="-298450" algn="l" rtl="0">
              <a:spcBef>
                <a:spcPts val="0"/>
              </a:spcBef>
              <a:spcAft>
                <a:spcPts val="0"/>
              </a:spcAft>
              <a:buSzPts val="1100"/>
              <a:buChar char="●"/>
            </a:pPr>
            <a:r>
              <a:rPr lang="en" u="sng">
                <a:solidFill>
                  <a:schemeClr val="hlink"/>
                </a:solidFill>
                <a:hlinkClick r:id="rId9"/>
              </a:rPr>
              <a:t>https://www.youtube.com/watch?v=1pp3_tCMwaM</a:t>
            </a:r>
            <a:r>
              <a:rPr lang="en"/>
              <a:t>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7"/>
        <p:cNvGrpSpPr/>
        <p:nvPr/>
      </p:nvGrpSpPr>
      <p:grpSpPr>
        <a:xfrm>
          <a:off x="0" y="0"/>
          <a:ext cx="0" cy="0"/>
          <a:chOff x="0" y="0"/>
          <a:chExt cx="0" cy="0"/>
        </a:xfrm>
      </p:grpSpPr>
      <p:sp>
        <p:nvSpPr>
          <p:cNvPr id="3558" name="Google Shape;3558;gb3a0a7e066_1_1476: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9" name="Google Shape;3559;gb3a0a7e066_1_14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4"/>
        <p:cNvGrpSpPr/>
        <p:nvPr/>
      </p:nvGrpSpPr>
      <p:grpSpPr>
        <a:xfrm>
          <a:off x="0" y="0"/>
          <a:ext cx="0" cy="0"/>
          <a:chOff x="0" y="0"/>
          <a:chExt cx="0" cy="0"/>
        </a:xfrm>
      </p:grpSpPr>
      <p:sp>
        <p:nvSpPr>
          <p:cNvPr id="3575" name="Google Shape;3575;gb3a79db41b_61_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6" name="Google Shape;3576;gb3a79db41b_6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Link:</a:t>
            </a:r>
            <a:endParaRPr/>
          </a:p>
          <a:p>
            <a:pPr marL="457200" lvl="0" indent="-298450" algn="l" rtl="0">
              <a:spcBef>
                <a:spcPts val="0"/>
              </a:spcBef>
              <a:spcAft>
                <a:spcPts val="0"/>
              </a:spcAft>
              <a:buSzPts val="1100"/>
              <a:buChar char="●"/>
            </a:pPr>
            <a:r>
              <a:rPr lang="en" u="sng">
                <a:solidFill>
                  <a:schemeClr val="hlink"/>
                </a:solidFill>
                <a:hlinkClick r:id="rId3"/>
              </a:rPr>
              <a:t>www.kiddle.co</a:t>
            </a:r>
            <a:endParaRPr/>
          </a:p>
          <a:p>
            <a:pPr marL="457200" lvl="0" indent="-298450" algn="l" rtl="0">
              <a:spcBef>
                <a:spcPts val="0"/>
              </a:spcBef>
              <a:spcAft>
                <a:spcPts val="0"/>
              </a:spcAft>
              <a:buSzPts val="1100"/>
              <a:buChar char="●"/>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9"/>
        <p:cNvGrpSpPr/>
        <p:nvPr/>
      </p:nvGrpSpPr>
      <p:grpSpPr>
        <a:xfrm>
          <a:off x="0" y="0"/>
          <a:ext cx="0" cy="0"/>
          <a:chOff x="0" y="0"/>
          <a:chExt cx="0" cy="0"/>
        </a:xfrm>
      </p:grpSpPr>
      <p:sp>
        <p:nvSpPr>
          <p:cNvPr id="3590" name="Google Shape;3590;gb3928cb9c5_64_1402: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1" name="Google Shape;3591;gb3928cb9c5_64_14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6"/>
        <p:cNvGrpSpPr/>
        <p:nvPr/>
      </p:nvGrpSpPr>
      <p:grpSpPr>
        <a:xfrm>
          <a:off x="0" y="0"/>
          <a:ext cx="0" cy="0"/>
          <a:chOff x="0" y="0"/>
          <a:chExt cx="0" cy="0"/>
        </a:xfrm>
      </p:grpSpPr>
      <p:sp>
        <p:nvSpPr>
          <p:cNvPr id="3597" name="Google Shape;3597;gb3928cb9c5_140_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8" name="Google Shape;3598;gb3928cb9c5_14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3"/>
        <p:cNvGrpSpPr/>
        <p:nvPr/>
      </p:nvGrpSpPr>
      <p:grpSpPr>
        <a:xfrm>
          <a:off x="0" y="0"/>
          <a:ext cx="0" cy="0"/>
          <a:chOff x="0" y="0"/>
          <a:chExt cx="0" cy="0"/>
        </a:xfrm>
      </p:grpSpPr>
      <p:sp>
        <p:nvSpPr>
          <p:cNvPr id="3604" name="Google Shape;3604;gb3928cb9c5_140_6: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5" name="Google Shape;3605;gb3928cb9c5_14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8"/>
        <p:cNvGrpSpPr/>
        <p:nvPr/>
      </p:nvGrpSpPr>
      <p:grpSpPr>
        <a:xfrm>
          <a:off x="0" y="0"/>
          <a:ext cx="0" cy="0"/>
          <a:chOff x="0" y="0"/>
          <a:chExt cx="0" cy="0"/>
        </a:xfrm>
      </p:grpSpPr>
      <p:sp>
        <p:nvSpPr>
          <p:cNvPr id="1439" name="Google Shape;1439;gba9c44ebc0_0_252: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0" name="Google Shape;1440;gba9c44ebc0_0_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0"/>
        <p:cNvGrpSpPr/>
        <p:nvPr/>
      </p:nvGrpSpPr>
      <p:grpSpPr>
        <a:xfrm>
          <a:off x="0" y="0"/>
          <a:ext cx="0" cy="0"/>
          <a:chOff x="0" y="0"/>
          <a:chExt cx="0" cy="0"/>
        </a:xfrm>
      </p:grpSpPr>
      <p:sp>
        <p:nvSpPr>
          <p:cNvPr id="3611" name="Google Shape;3611;gb3928cb9c5_140_12: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2" name="Google Shape;3612;gb3928cb9c5_14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7"/>
        <p:cNvGrpSpPr/>
        <p:nvPr/>
      </p:nvGrpSpPr>
      <p:grpSpPr>
        <a:xfrm>
          <a:off x="0" y="0"/>
          <a:ext cx="0" cy="0"/>
          <a:chOff x="0" y="0"/>
          <a:chExt cx="0" cy="0"/>
        </a:xfrm>
      </p:grpSpPr>
      <p:sp>
        <p:nvSpPr>
          <p:cNvPr id="3618" name="Google Shape;3618;gb3928cb9c5_140_34: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9" name="Google Shape;3619;gb3928cb9c5_14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4"/>
        <p:cNvGrpSpPr/>
        <p:nvPr/>
      </p:nvGrpSpPr>
      <p:grpSpPr>
        <a:xfrm>
          <a:off x="0" y="0"/>
          <a:ext cx="0" cy="0"/>
          <a:chOff x="0" y="0"/>
          <a:chExt cx="0" cy="0"/>
        </a:xfrm>
      </p:grpSpPr>
      <p:sp>
        <p:nvSpPr>
          <p:cNvPr id="3625" name="Google Shape;3625;gb3928cb9c5_140_45: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6" name="Google Shape;3626;gb3928cb9c5_14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1"/>
        <p:cNvGrpSpPr/>
        <p:nvPr/>
      </p:nvGrpSpPr>
      <p:grpSpPr>
        <a:xfrm>
          <a:off x="0" y="0"/>
          <a:ext cx="0" cy="0"/>
          <a:chOff x="0" y="0"/>
          <a:chExt cx="0" cy="0"/>
        </a:xfrm>
      </p:grpSpPr>
      <p:sp>
        <p:nvSpPr>
          <p:cNvPr id="3632" name="Google Shape;3632;gb3928cb9c5_140_51: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3" name="Google Shape;3633;gb3928cb9c5_14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8"/>
        <p:cNvGrpSpPr/>
        <p:nvPr/>
      </p:nvGrpSpPr>
      <p:grpSpPr>
        <a:xfrm>
          <a:off x="0" y="0"/>
          <a:ext cx="0" cy="0"/>
          <a:chOff x="0" y="0"/>
          <a:chExt cx="0" cy="0"/>
        </a:xfrm>
      </p:grpSpPr>
      <p:sp>
        <p:nvSpPr>
          <p:cNvPr id="3639" name="Google Shape;3639;gb3928cb9c5_140_57: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0" name="Google Shape;3640;gb3928cb9c5_14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5"/>
        <p:cNvGrpSpPr/>
        <p:nvPr/>
      </p:nvGrpSpPr>
      <p:grpSpPr>
        <a:xfrm>
          <a:off x="0" y="0"/>
          <a:ext cx="0" cy="0"/>
          <a:chOff x="0" y="0"/>
          <a:chExt cx="0" cy="0"/>
        </a:xfrm>
      </p:grpSpPr>
      <p:sp>
        <p:nvSpPr>
          <p:cNvPr id="3646" name="Google Shape;3646;gb3928cb9c5_140_63: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7" name="Google Shape;3647;gb3928cb9c5_14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5"/>
        <p:cNvGrpSpPr/>
        <p:nvPr/>
      </p:nvGrpSpPr>
      <p:grpSpPr>
        <a:xfrm>
          <a:off x="0" y="0"/>
          <a:ext cx="0" cy="0"/>
          <a:chOff x="0" y="0"/>
          <a:chExt cx="0" cy="0"/>
        </a:xfrm>
      </p:grpSpPr>
      <p:sp>
        <p:nvSpPr>
          <p:cNvPr id="3656" name="Google Shape;3656;gb3928cb9c5_64_1396: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7" name="Google Shape;3657;gb3928cb9c5_64_13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0"/>
        <p:cNvGrpSpPr/>
        <p:nvPr/>
      </p:nvGrpSpPr>
      <p:grpSpPr>
        <a:xfrm>
          <a:off x="0" y="0"/>
          <a:ext cx="0" cy="0"/>
          <a:chOff x="0" y="0"/>
          <a:chExt cx="0" cy="0"/>
        </a:xfrm>
      </p:grpSpPr>
      <p:sp>
        <p:nvSpPr>
          <p:cNvPr id="3671" name="Google Shape;3671;gb3a0a7e066_1_149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2" name="Google Shape;3672;gb3a0a7e066_1_14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Link:</a:t>
            </a:r>
            <a:endParaRPr/>
          </a:p>
          <a:p>
            <a:pPr marL="457200" lvl="0" indent="-298450" algn="l" rtl="0">
              <a:spcBef>
                <a:spcPts val="0"/>
              </a:spcBef>
              <a:spcAft>
                <a:spcPts val="0"/>
              </a:spcAft>
              <a:buSzPts val="1100"/>
              <a:buChar char="●"/>
            </a:pPr>
            <a:r>
              <a:rPr lang="en" u="sng">
                <a:solidFill>
                  <a:schemeClr val="hlink"/>
                </a:solidFill>
                <a:hlinkClick r:id="rId3"/>
              </a:rPr>
              <a:t>https://funlearningforkids.com/easy-play-dough-recipe-without-cream-tartar/</a:t>
            </a:r>
            <a:r>
              <a:rPr lang="en"/>
              <a:t>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7"/>
        <p:cNvGrpSpPr/>
        <p:nvPr/>
      </p:nvGrpSpPr>
      <p:grpSpPr>
        <a:xfrm>
          <a:off x="0" y="0"/>
          <a:ext cx="0" cy="0"/>
          <a:chOff x="0" y="0"/>
          <a:chExt cx="0" cy="0"/>
        </a:xfrm>
      </p:grpSpPr>
      <p:sp>
        <p:nvSpPr>
          <p:cNvPr id="3678" name="Google Shape;3678;gb3a0a7e066_1_1496: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9" name="Google Shape;3679;gb3a0a7e066_1_14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3"/>
        <p:cNvGrpSpPr/>
        <p:nvPr/>
      </p:nvGrpSpPr>
      <p:grpSpPr>
        <a:xfrm>
          <a:off x="0" y="0"/>
          <a:ext cx="0" cy="0"/>
          <a:chOff x="0" y="0"/>
          <a:chExt cx="0" cy="0"/>
        </a:xfrm>
      </p:grpSpPr>
      <p:sp>
        <p:nvSpPr>
          <p:cNvPr id="3684" name="Google Shape;3684;gba9c44ebc0_0_259: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5" name="Google Shape;3685;gba9c44ebc0_0_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6"/>
        <p:cNvGrpSpPr/>
        <p:nvPr/>
      </p:nvGrpSpPr>
      <p:grpSpPr>
        <a:xfrm>
          <a:off x="0" y="0"/>
          <a:ext cx="0" cy="0"/>
          <a:chOff x="0" y="0"/>
          <a:chExt cx="0" cy="0"/>
        </a:xfrm>
      </p:grpSpPr>
      <p:sp>
        <p:nvSpPr>
          <p:cNvPr id="1447" name="Google Shape;1447;gb3799087b2_0_88: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8" name="Google Shape;1448;gb3799087b2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1"/>
        <p:cNvGrpSpPr/>
        <p:nvPr/>
      </p:nvGrpSpPr>
      <p:grpSpPr>
        <a:xfrm>
          <a:off x="0" y="0"/>
          <a:ext cx="0" cy="0"/>
          <a:chOff x="0" y="0"/>
          <a:chExt cx="0" cy="0"/>
        </a:xfrm>
      </p:grpSpPr>
      <p:sp>
        <p:nvSpPr>
          <p:cNvPr id="3692" name="Google Shape;3692;gb3cd46b6dd_0_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3" name="Google Shape;3693;gb3cd46b6d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8"/>
        <p:cNvGrpSpPr/>
        <p:nvPr/>
      </p:nvGrpSpPr>
      <p:grpSpPr>
        <a:xfrm>
          <a:off x="0" y="0"/>
          <a:ext cx="0" cy="0"/>
          <a:chOff x="0" y="0"/>
          <a:chExt cx="0" cy="0"/>
        </a:xfrm>
      </p:grpSpPr>
      <p:sp>
        <p:nvSpPr>
          <p:cNvPr id="3699" name="Google Shape;3699;gb3cd46b6dd_0_246: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0" name="Google Shape;3700;gb3cd46b6dd_0_2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4"/>
        <p:cNvGrpSpPr/>
        <p:nvPr/>
      </p:nvGrpSpPr>
      <p:grpSpPr>
        <a:xfrm>
          <a:off x="0" y="0"/>
          <a:ext cx="0" cy="0"/>
          <a:chOff x="0" y="0"/>
          <a:chExt cx="0" cy="0"/>
        </a:xfrm>
      </p:grpSpPr>
      <p:sp>
        <p:nvSpPr>
          <p:cNvPr id="3705" name="Google Shape;3705;gb3cd46b6dd_0_1142: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6" name="Google Shape;3706;gb3cd46b6dd_0_1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0"/>
        <p:cNvGrpSpPr/>
        <p:nvPr/>
      </p:nvGrpSpPr>
      <p:grpSpPr>
        <a:xfrm>
          <a:off x="0" y="0"/>
          <a:ext cx="0" cy="0"/>
          <a:chOff x="0" y="0"/>
          <a:chExt cx="0" cy="0"/>
        </a:xfrm>
      </p:grpSpPr>
      <p:sp>
        <p:nvSpPr>
          <p:cNvPr id="3711" name="Google Shape;3711;gaaf2a81eff_0_3: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2" name="Google Shape;3712;gaaf2a81ef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3"/>
        <p:cNvGrpSpPr/>
        <p:nvPr/>
      </p:nvGrpSpPr>
      <p:grpSpPr>
        <a:xfrm>
          <a:off x="0" y="0"/>
          <a:ext cx="0" cy="0"/>
          <a:chOff x="0" y="0"/>
          <a:chExt cx="0" cy="0"/>
        </a:xfrm>
      </p:grpSpPr>
      <p:sp>
        <p:nvSpPr>
          <p:cNvPr id="1454" name="Google Shape;1454;gb3928cb9c5_64_98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5" name="Google Shape;1455;gb3928cb9c5_64_9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8"/>
        <p:cNvGrpSpPr/>
        <p:nvPr/>
      </p:nvGrpSpPr>
      <p:grpSpPr>
        <a:xfrm>
          <a:off x="0" y="0"/>
          <a:ext cx="0" cy="0"/>
          <a:chOff x="0" y="0"/>
          <a:chExt cx="0" cy="0"/>
        </a:xfrm>
      </p:grpSpPr>
      <p:sp>
        <p:nvSpPr>
          <p:cNvPr id="1469" name="Google Shape;1469;gb3928cb9c5_6_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0" name="Google Shape;1470;gb3928cb9c5_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3"/>
        <p:cNvGrpSpPr/>
        <p:nvPr/>
      </p:nvGrpSpPr>
      <p:grpSpPr>
        <a:xfrm>
          <a:off x="0" y="0"/>
          <a:ext cx="0" cy="0"/>
          <a:chOff x="0" y="0"/>
          <a:chExt cx="0" cy="0"/>
        </a:xfrm>
      </p:grpSpPr>
      <p:sp>
        <p:nvSpPr>
          <p:cNvPr id="1484" name="Google Shape;1484;gb3928cb9c5_64_547: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5" name="Google Shape;1485;gb3928cb9c5_64_5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Video Links:</a:t>
            </a:r>
            <a:endParaRPr/>
          </a:p>
          <a:p>
            <a:pPr marL="457200" lvl="0" indent="-298450" algn="l" rtl="0">
              <a:spcBef>
                <a:spcPts val="0"/>
              </a:spcBef>
              <a:spcAft>
                <a:spcPts val="0"/>
              </a:spcAft>
              <a:buSzPts val="1100"/>
              <a:buChar char="●"/>
            </a:pPr>
            <a:r>
              <a:rPr lang="en" u="sng">
                <a:solidFill>
                  <a:schemeClr val="hlink"/>
                </a:solidFill>
                <a:hlinkClick r:id="rId3"/>
              </a:rPr>
              <a:t>https://www.generationgenius.com/videolessons/habitats-video-for-kids/</a:t>
            </a:r>
            <a:endParaRPr/>
          </a:p>
          <a:p>
            <a:pPr marL="457200" lvl="0" indent="-298450" algn="l" rtl="0">
              <a:spcBef>
                <a:spcPts val="0"/>
              </a:spcBef>
              <a:spcAft>
                <a:spcPts val="0"/>
              </a:spcAft>
              <a:buSzPts val="1100"/>
              <a:buChar char="●"/>
            </a:pPr>
            <a:r>
              <a:rPr lang="en" u="sng">
                <a:solidFill>
                  <a:schemeClr val="hlink"/>
                </a:solidFill>
                <a:hlinkClick r:id="rId4"/>
              </a:rPr>
              <a:t>https://kids.sandiegozoo.org/videos/kids-corner-episode-2-animal-habitats</a:t>
            </a:r>
            <a:endParaRPr/>
          </a:p>
          <a:p>
            <a:pPr marL="457200" lvl="0" indent="-298450" algn="l" rtl="0">
              <a:spcBef>
                <a:spcPts val="0"/>
              </a:spcBef>
              <a:spcAft>
                <a:spcPts val="0"/>
              </a:spcAft>
              <a:buSzPts val="1100"/>
              <a:buChar char="●"/>
            </a:pPr>
            <a:r>
              <a:rPr lang="en" u="sng">
                <a:solidFill>
                  <a:schemeClr val="hlink"/>
                </a:solidFill>
                <a:hlinkClick r:id="rId5"/>
              </a:rPr>
              <a:t>https://www.dailymotion.com/video/x6gi9hp</a:t>
            </a:r>
            <a:r>
              <a:rPr lang="en"/>
              <a:t>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9"/>
        <p:cNvGrpSpPr/>
        <p:nvPr/>
      </p:nvGrpSpPr>
      <p:grpSpPr>
        <a:xfrm>
          <a:off x="0" y="0"/>
          <a:ext cx="0" cy="0"/>
          <a:chOff x="0" y="0"/>
          <a:chExt cx="0" cy="0"/>
        </a:xfrm>
      </p:grpSpPr>
      <p:sp>
        <p:nvSpPr>
          <p:cNvPr id="1500" name="Google Shape;1500;gb3799087b2_0_96: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1" name="Google Shape;1501;gb3799087b2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6"/>
        <p:cNvGrpSpPr/>
        <p:nvPr/>
      </p:nvGrpSpPr>
      <p:grpSpPr>
        <a:xfrm>
          <a:off x="0" y="0"/>
          <a:ext cx="0" cy="0"/>
          <a:chOff x="0" y="0"/>
          <a:chExt cx="0" cy="0"/>
        </a:xfrm>
      </p:grpSpPr>
      <p:sp>
        <p:nvSpPr>
          <p:cNvPr id="1517" name="Google Shape;1517;gb3799087b2_0_116: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8" name="Google Shape;1518;gb3799087b2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Website Links:</a:t>
            </a:r>
            <a:endParaRPr/>
          </a:p>
          <a:p>
            <a:pPr marL="457200" lvl="0" indent="-298450" algn="l" rtl="0">
              <a:spcBef>
                <a:spcPts val="0"/>
              </a:spcBef>
              <a:spcAft>
                <a:spcPts val="0"/>
              </a:spcAft>
              <a:buSzPts val="1100"/>
              <a:buChar char="●"/>
            </a:pPr>
            <a:r>
              <a:rPr lang="en" u="sng">
                <a:solidFill>
                  <a:schemeClr val="hlink"/>
                </a:solidFill>
                <a:hlinkClick r:id="rId3"/>
              </a:rPr>
              <a:t>https://kids.nationalgeographic.com/animals/</a:t>
            </a:r>
            <a:endParaRPr/>
          </a:p>
          <a:p>
            <a:pPr marL="457200" lvl="0" indent="-298450" algn="l" rtl="0">
              <a:spcBef>
                <a:spcPts val="0"/>
              </a:spcBef>
              <a:spcAft>
                <a:spcPts val="0"/>
              </a:spcAft>
              <a:buSzPts val="1100"/>
              <a:buChar char="●"/>
            </a:pPr>
            <a:r>
              <a:rPr lang="en" u="sng">
                <a:solidFill>
                  <a:schemeClr val="hlink"/>
                </a:solidFill>
                <a:hlinkClick r:id="rId4"/>
              </a:rPr>
              <a:t>https://kids.nationalgeographic.com/explore/nature/habitats/</a:t>
            </a:r>
            <a:endParaRPr/>
          </a:p>
          <a:p>
            <a:pPr marL="457200" lvl="0" indent="-298450" algn="l" rtl="0">
              <a:spcBef>
                <a:spcPts val="0"/>
              </a:spcBef>
              <a:spcAft>
                <a:spcPts val="0"/>
              </a:spcAft>
              <a:buSzPts val="1100"/>
              <a:buChar char="●"/>
            </a:pPr>
            <a:r>
              <a:rPr lang="en" u="sng">
                <a:solidFill>
                  <a:schemeClr val="hlink"/>
                </a:solidFill>
                <a:hlinkClick r:id="rId5"/>
              </a:rPr>
              <a:t>https://www.getepic.com/collection/946964/habitats</a:t>
            </a:r>
            <a:r>
              <a:rPr lang="en"/>
              <a:t> </a:t>
            </a: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1.xml"/><Relationship Id="rId4" Type="http://schemas.openxmlformats.org/officeDocument/2006/relationships/hyperlink" Target="https://www.freepik.com/"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524080" y="1160685"/>
            <a:ext cx="4744200" cy="2915400"/>
          </a:xfrm>
          <a:prstGeom prst="rect">
            <a:avLst/>
          </a:prstGeom>
        </p:spPr>
        <p:txBody>
          <a:bodyPr spcFirstLastPara="1" wrap="square" lIns="113100" tIns="113100" rIns="113100" bIns="113100" anchor="b" anchorCtr="0">
            <a:noAutofit/>
          </a:bodyPr>
          <a:lstStyle>
            <a:lvl1pPr lvl="0" algn="ctr">
              <a:lnSpc>
                <a:spcPct val="50000"/>
              </a:lnSpc>
              <a:spcBef>
                <a:spcPts val="0"/>
              </a:spcBef>
              <a:spcAft>
                <a:spcPts val="0"/>
              </a:spcAft>
              <a:buSzPts val="6400"/>
              <a:buNone/>
              <a:defRPr sz="8700" b="1">
                <a:latin typeface="Nanum Pen Script"/>
                <a:ea typeface="Nanum Pen Script"/>
                <a:cs typeface="Nanum Pen Script"/>
                <a:sym typeface="Nanum Pen Script"/>
              </a:defRPr>
            </a:lvl1pPr>
            <a:lvl2pPr lvl="1" algn="ctr">
              <a:spcBef>
                <a:spcPts val="0"/>
              </a:spcBef>
              <a:spcAft>
                <a:spcPts val="0"/>
              </a:spcAft>
              <a:buSzPts val="6400"/>
              <a:buNone/>
              <a:defRPr sz="6400"/>
            </a:lvl2pPr>
            <a:lvl3pPr lvl="2" algn="ctr">
              <a:spcBef>
                <a:spcPts val="0"/>
              </a:spcBef>
              <a:spcAft>
                <a:spcPts val="0"/>
              </a:spcAft>
              <a:buSzPts val="6400"/>
              <a:buNone/>
              <a:defRPr sz="6400"/>
            </a:lvl3pPr>
            <a:lvl4pPr lvl="3" algn="ctr">
              <a:spcBef>
                <a:spcPts val="0"/>
              </a:spcBef>
              <a:spcAft>
                <a:spcPts val="0"/>
              </a:spcAft>
              <a:buSzPts val="6400"/>
              <a:buNone/>
              <a:defRPr sz="6400"/>
            </a:lvl4pPr>
            <a:lvl5pPr lvl="4" algn="ctr">
              <a:spcBef>
                <a:spcPts val="0"/>
              </a:spcBef>
              <a:spcAft>
                <a:spcPts val="0"/>
              </a:spcAft>
              <a:buSzPts val="6400"/>
              <a:buNone/>
              <a:defRPr sz="6400"/>
            </a:lvl5pPr>
            <a:lvl6pPr lvl="5" algn="ctr">
              <a:spcBef>
                <a:spcPts val="0"/>
              </a:spcBef>
              <a:spcAft>
                <a:spcPts val="0"/>
              </a:spcAft>
              <a:buSzPts val="6400"/>
              <a:buNone/>
              <a:defRPr sz="6400"/>
            </a:lvl6pPr>
            <a:lvl7pPr lvl="6" algn="ctr">
              <a:spcBef>
                <a:spcPts val="0"/>
              </a:spcBef>
              <a:spcAft>
                <a:spcPts val="0"/>
              </a:spcAft>
              <a:buSzPts val="6400"/>
              <a:buNone/>
              <a:defRPr sz="6400"/>
            </a:lvl7pPr>
            <a:lvl8pPr lvl="7" algn="ctr">
              <a:spcBef>
                <a:spcPts val="0"/>
              </a:spcBef>
              <a:spcAft>
                <a:spcPts val="0"/>
              </a:spcAft>
              <a:buSzPts val="6400"/>
              <a:buNone/>
              <a:defRPr sz="6400"/>
            </a:lvl8pPr>
            <a:lvl9pPr lvl="8" algn="ctr">
              <a:spcBef>
                <a:spcPts val="0"/>
              </a:spcBef>
              <a:spcAft>
                <a:spcPts val="0"/>
              </a:spcAft>
              <a:buSzPts val="6400"/>
              <a:buNone/>
              <a:defRPr sz="6400"/>
            </a:lvl9pPr>
          </a:lstStyle>
          <a:p>
            <a:endParaRPr/>
          </a:p>
        </p:txBody>
      </p:sp>
      <p:sp>
        <p:nvSpPr>
          <p:cNvPr id="10" name="Google Shape;10;p2"/>
          <p:cNvSpPr txBox="1">
            <a:spLocks noGrp="1"/>
          </p:cNvSpPr>
          <p:nvPr>
            <p:ph type="subTitle" idx="1"/>
          </p:nvPr>
        </p:nvSpPr>
        <p:spPr>
          <a:xfrm>
            <a:off x="4524080" y="4075977"/>
            <a:ext cx="4744200" cy="1197600"/>
          </a:xfrm>
          <a:prstGeom prst="rect">
            <a:avLst/>
          </a:prstGeom>
        </p:spPr>
        <p:txBody>
          <a:bodyPr spcFirstLastPara="1" wrap="square" lIns="113100" tIns="113100" rIns="113100" bIns="113100" anchor="t" anchorCtr="0">
            <a:noAutofit/>
          </a:bodyPr>
          <a:lstStyle>
            <a:lvl1pPr lvl="0" algn="ctr">
              <a:lnSpc>
                <a:spcPct val="100000"/>
              </a:lnSpc>
              <a:spcBef>
                <a:spcPts val="0"/>
              </a:spcBef>
              <a:spcAft>
                <a:spcPts val="0"/>
              </a:spcAft>
              <a:buSzPts val="3500"/>
              <a:buNone/>
              <a:defRPr sz="4500">
                <a:solidFill>
                  <a:schemeClr val="lt1"/>
                </a:solidFill>
              </a:defRPr>
            </a:lvl1pPr>
            <a:lvl2pPr lvl="1" algn="ctr">
              <a:lnSpc>
                <a:spcPct val="100000"/>
              </a:lnSpc>
              <a:spcBef>
                <a:spcPts val="0"/>
              </a:spcBef>
              <a:spcAft>
                <a:spcPts val="0"/>
              </a:spcAft>
              <a:buSzPts val="3500"/>
              <a:buNone/>
              <a:defRPr sz="3500"/>
            </a:lvl2pPr>
            <a:lvl3pPr lvl="2" algn="ctr">
              <a:lnSpc>
                <a:spcPct val="100000"/>
              </a:lnSpc>
              <a:spcBef>
                <a:spcPts val="0"/>
              </a:spcBef>
              <a:spcAft>
                <a:spcPts val="0"/>
              </a:spcAft>
              <a:buSzPts val="3500"/>
              <a:buNone/>
              <a:defRPr sz="3500"/>
            </a:lvl3pPr>
            <a:lvl4pPr lvl="3" algn="ctr">
              <a:lnSpc>
                <a:spcPct val="100000"/>
              </a:lnSpc>
              <a:spcBef>
                <a:spcPts val="0"/>
              </a:spcBef>
              <a:spcAft>
                <a:spcPts val="0"/>
              </a:spcAft>
              <a:buSzPts val="3500"/>
              <a:buNone/>
              <a:defRPr sz="3500"/>
            </a:lvl4pPr>
            <a:lvl5pPr lvl="4" algn="ctr">
              <a:lnSpc>
                <a:spcPct val="100000"/>
              </a:lnSpc>
              <a:spcBef>
                <a:spcPts val="0"/>
              </a:spcBef>
              <a:spcAft>
                <a:spcPts val="0"/>
              </a:spcAft>
              <a:buSzPts val="3500"/>
              <a:buNone/>
              <a:defRPr sz="3500"/>
            </a:lvl5pPr>
            <a:lvl6pPr lvl="5" algn="ctr">
              <a:lnSpc>
                <a:spcPct val="100000"/>
              </a:lnSpc>
              <a:spcBef>
                <a:spcPts val="0"/>
              </a:spcBef>
              <a:spcAft>
                <a:spcPts val="0"/>
              </a:spcAft>
              <a:buSzPts val="3500"/>
              <a:buNone/>
              <a:defRPr sz="3500"/>
            </a:lvl6pPr>
            <a:lvl7pPr lvl="6" algn="ctr">
              <a:lnSpc>
                <a:spcPct val="100000"/>
              </a:lnSpc>
              <a:spcBef>
                <a:spcPts val="0"/>
              </a:spcBef>
              <a:spcAft>
                <a:spcPts val="0"/>
              </a:spcAft>
              <a:buSzPts val="3500"/>
              <a:buNone/>
              <a:defRPr sz="3500"/>
            </a:lvl7pPr>
            <a:lvl8pPr lvl="7" algn="ctr">
              <a:lnSpc>
                <a:spcPct val="100000"/>
              </a:lnSpc>
              <a:spcBef>
                <a:spcPts val="0"/>
              </a:spcBef>
              <a:spcAft>
                <a:spcPts val="0"/>
              </a:spcAft>
              <a:buSzPts val="3500"/>
              <a:buNone/>
              <a:defRPr sz="3500"/>
            </a:lvl8pPr>
            <a:lvl9pPr lvl="8" algn="ctr">
              <a:lnSpc>
                <a:spcPct val="100000"/>
              </a:lnSpc>
              <a:spcBef>
                <a:spcPts val="0"/>
              </a:spcBef>
              <a:spcAft>
                <a:spcPts val="0"/>
              </a:spcAft>
              <a:buSzPts val="3500"/>
              <a:buNone/>
              <a:defRPr sz="3500"/>
            </a:lvl9pPr>
          </a:lstStyle>
          <a:p>
            <a:endParaRPr/>
          </a:p>
        </p:txBody>
      </p:sp>
      <p:sp>
        <p:nvSpPr>
          <p:cNvPr id="11" name="Google Shape;11;p2">
            <a:hlinkClick r:id=""/>
          </p:cNvPr>
          <p:cNvSpPr txBox="1">
            <a:spLocks noGrp="1"/>
          </p:cNvSpPr>
          <p:nvPr>
            <p:ph type="subTitle" idx="2"/>
          </p:nvPr>
        </p:nvSpPr>
        <p:spPr>
          <a:xfrm>
            <a:off x="5676275" y="5553843"/>
            <a:ext cx="2439600" cy="911100"/>
          </a:xfrm>
          <a:prstGeom prst="rect">
            <a:avLst/>
          </a:prstGeom>
        </p:spPr>
        <p:txBody>
          <a:bodyPr spcFirstLastPara="1" wrap="square" lIns="113100" tIns="113100" rIns="113100" bIns="113100" anchor="ctr" anchorCtr="0">
            <a:noAutofit/>
          </a:bodyPr>
          <a:lstStyle>
            <a:lvl1pPr lvl="0" algn="ctr">
              <a:spcBef>
                <a:spcPts val="0"/>
              </a:spcBef>
              <a:spcAft>
                <a:spcPts val="0"/>
              </a:spcAft>
              <a:buNone/>
              <a:defRPr sz="3700"/>
            </a:lvl1pPr>
            <a:lvl2pPr lvl="1" algn="ctr">
              <a:spcBef>
                <a:spcPts val="0"/>
              </a:spcBef>
              <a:spcAft>
                <a:spcPts val="0"/>
              </a:spcAft>
              <a:buNone/>
              <a:defRPr sz="3700"/>
            </a:lvl2pPr>
            <a:lvl3pPr lvl="2" algn="ctr">
              <a:spcBef>
                <a:spcPts val="0"/>
              </a:spcBef>
              <a:spcAft>
                <a:spcPts val="0"/>
              </a:spcAft>
              <a:buNone/>
              <a:defRPr sz="3700"/>
            </a:lvl3pPr>
            <a:lvl4pPr lvl="3" algn="ctr">
              <a:spcBef>
                <a:spcPts val="0"/>
              </a:spcBef>
              <a:spcAft>
                <a:spcPts val="0"/>
              </a:spcAft>
              <a:buNone/>
              <a:defRPr sz="3700"/>
            </a:lvl4pPr>
            <a:lvl5pPr lvl="4" algn="ctr">
              <a:spcBef>
                <a:spcPts val="0"/>
              </a:spcBef>
              <a:spcAft>
                <a:spcPts val="0"/>
              </a:spcAft>
              <a:buNone/>
              <a:defRPr sz="3700"/>
            </a:lvl5pPr>
            <a:lvl6pPr lvl="5" algn="ctr">
              <a:spcBef>
                <a:spcPts val="0"/>
              </a:spcBef>
              <a:spcAft>
                <a:spcPts val="0"/>
              </a:spcAft>
              <a:buNone/>
              <a:defRPr sz="3700"/>
            </a:lvl6pPr>
            <a:lvl7pPr lvl="6" algn="ctr">
              <a:spcBef>
                <a:spcPts val="0"/>
              </a:spcBef>
              <a:spcAft>
                <a:spcPts val="0"/>
              </a:spcAft>
              <a:buNone/>
              <a:defRPr sz="3700"/>
            </a:lvl7pPr>
            <a:lvl8pPr lvl="7" algn="ctr">
              <a:spcBef>
                <a:spcPts val="0"/>
              </a:spcBef>
              <a:spcAft>
                <a:spcPts val="0"/>
              </a:spcAft>
              <a:buNone/>
              <a:defRPr sz="3700"/>
            </a:lvl8pPr>
            <a:lvl9pPr lvl="8" algn="ctr">
              <a:spcBef>
                <a:spcPts val="0"/>
              </a:spcBef>
              <a:spcAft>
                <a:spcPts val="0"/>
              </a:spcAft>
              <a:buNone/>
              <a:defRPr sz="3700"/>
            </a:lvl9pPr>
          </a:lstStyle>
          <a:p>
            <a:endParaRPr/>
          </a:p>
        </p:txBody>
      </p:sp>
      <p:sp>
        <p:nvSpPr>
          <p:cNvPr id="12" name="Google Shape;12;p2"/>
          <p:cNvSpPr/>
          <p:nvPr/>
        </p:nvSpPr>
        <p:spPr>
          <a:xfrm flipH="1">
            <a:off x="-467879" y="641010"/>
            <a:ext cx="1660281" cy="1039610"/>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 name="Google Shape;13;p2"/>
          <p:cNvSpPr/>
          <p:nvPr/>
        </p:nvSpPr>
        <p:spPr>
          <a:xfrm>
            <a:off x="9273852" y="5792192"/>
            <a:ext cx="1125496" cy="704728"/>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4" name="Google Shape;14;p2"/>
          <p:cNvSpPr/>
          <p:nvPr/>
        </p:nvSpPr>
        <p:spPr>
          <a:xfrm>
            <a:off x="-318286" y="6658787"/>
            <a:ext cx="953002" cy="596774"/>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5" name="Google Shape;15;p2"/>
          <p:cNvSpPr/>
          <p:nvPr/>
        </p:nvSpPr>
        <p:spPr>
          <a:xfrm>
            <a:off x="7811320" y="93424"/>
            <a:ext cx="1252182" cy="784056"/>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6" name="Google Shape;16;p2"/>
          <p:cNvSpPr txBox="1"/>
          <p:nvPr/>
        </p:nvSpPr>
        <p:spPr>
          <a:xfrm>
            <a:off x="6529500" y="7198195"/>
            <a:ext cx="3528900" cy="574200"/>
          </a:xfrm>
          <a:prstGeom prst="rect">
            <a:avLst/>
          </a:prstGeom>
          <a:noFill/>
          <a:ln>
            <a:noFill/>
          </a:ln>
        </p:spPr>
        <p:txBody>
          <a:bodyPr spcFirstLastPara="1" wrap="square" lIns="113100" tIns="113100" rIns="113100" bIns="113100" anchor="ctr" anchorCtr="0">
            <a:noAutofit/>
          </a:bodyPr>
          <a:lstStyle/>
          <a:p>
            <a:pPr marL="0" lvl="0" indent="0" algn="ctr" rtl="0">
              <a:spcBef>
                <a:spcPts val="0"/>
              </a:spcBef>
              <a:spcAft>
                <a:spcPts val="0"/>
              </a:spcAft>
              <a:buNone/>
            </a:pPr>
            <a:r>
              <a:rPr lang="en" sz="900" b="1">
                <a:solidFill>
                  <a:schemeClr val="lt1"/>
                </a:solidFill>
                <a:latin typeface="Nunito"/>
                <a:ea typeface="Nunito"/>
                <a:cs typeface="Nunito"/>
                <a:sym typeface="Nunito"/>
              </a:rPr>
              <a:t>CREDITS</a:t>
            </a:r>
            <a:r>
              <a:rPr lang="en" sz="900">
                <a:solidFill>
                  <a:schemeClr val="lt1"/>
                </a:solidFill>
                <a:latin typeface="Nunito"/>
                <a:ea typeface="Nunito"/>
                <a:cs typeface="Nunito"/>
                <a:sym typeface="Nunito"/>
              </a:rPr>
              <a:t>: This presentation template was created by </a:t>
            </a:r>
            <a:r>
              <a:rPr lang="en" sz="900" b="1">
                <a:solidFill>
                  <a:schemeClr val="lt1"/>
                </a:solidFill>
                <a:uFill>
                  <a:noFill/>
                </a:uFill>
                <a:latin typeface="Nunito"/>
                <a:ea typeface="Nunito"/>
                <a:cs typeface="Nunito"/>
                <a:sym typeface="Nunito"/>
                <a:hlinkClick r:id="rId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Slidesgo</a:t>
            </a:r>
            <a:r>
              <a:rPr lang="en" sz="900" b="1">
                <a:solidFill>
                  <a:schemeClr val="lt1"/>
                </a:solidFill>
                <a:latin typeface="Nunito"/>
                <a:ea typeface="Nunito"/>
                <a:cs typeface="Nunito"/>
                <a:sym typeface="Nunito"/>
              </a:rPr>
              <a:t>,</a:t>
            </a:r>
            <a:r>
              <a:rPr lang="en" sz="900">
                <a:solidFill>
                  <a:schemeClr val="lt1"/>
                </a:solidFill>
                <a:latin typeface="Nunito"/>
                <a:ea typeface="Nunito"/>
                <a:cs typeface="Nunito"/>
                <a:sym typeface="Nunito"/>
              </a:rPr>
              <a:t> including icons by </a:t>
            </a:r>
            <a:r>
              <a:rPr lang="en" sz="900" b="1">
                <a:solidFill>
                  <a:schemeClr val="lt1"/>
                </a:solidFill>
                <a:uFill>
                  <a:noFill/>
                </a:uFill>
                <a:latin typeface="Nunito"/>
                <a:ea typeface="Nunito"/>
                <a:cs typeface="Nunito"/>
                <a:sym typeface="Nunito"/>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Flaticon</a:t>
            </a:r>
            <a:r>
              <a:rPr lang="en" sz="900">
                <a:solidFill>
                  <a:schemeClr val="lt1"/>
                </a:solidFill>
                <a:latin typeface="Nunito"/>
                <a:ea typeface="Nunito"/>
                <a:cs typeface="Nunito"/>
                <a:sym typeface="Nunito"/>
              </a:rPr>
              <a:t> and infographics &amp; images by </a:t>
            </a:r>
            <a:r>
              <a:rPr lang="en" sz="900" b="1">
                <a:solidFill>
                  <a:schemeClr val="lt1"/>
                </a:solidFill>
                <a:uFill>
                  <a:noFill/>
                </a:uFill>
                <a:latin typeface="Nunito"/>
                <a:ea typeface="Nunito"/>
                <a:cs typeface="Nunito"/>
                <a:sym typeface="Nunito"/>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Freepik</a:t>
            </a:r>
            <a:r>
              <a:rPr lang="en" sz="900">
                <a:solidFill>
                  <a:schemeClr val="lt1"/>
                </a:solidFill>
                <a:latin typeface="Nunito"/>
                <a:ea typeface="Nunito"/>
                <a:cs typeface="Nunito"/>
                <a:sym typeface="Nunito"/>
              </a:rPr>
              <a:t>.</a:t>
            </a:r>
            <a:endParaRPr sz="900">
              <a:solidFill>
                <a:schemeClr val="lt1"/>
              </a:solidFill>
              <a:latin typeface="Nunito"/>
              <a:ea typeface="Nunito"/>
              <a:cs typeface="Nunito"/>
              <a:sym typeface="Nunito"/>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26"/>
        <p:cNvGrpSpPr/>
        <p:nvPr/>
      </p:nvGrpSpPr>
      <p:grpSpPr>
        <a:xfrm>
          <a:off x="0" y="0"/>
          <a:ext cx="0" cy="0"/>
          <a:chOff x="0" y="0"/>
          <a:chExt cx="0" cy="0"/>
        </a:xfrm>
      </p:grpSpPr>
      <p:sp>
        <p:nvSpPr>
          <p:cNvPr id="227" name="Google Shape;227;p11"/>
          <p:cNvSpPr txBox="1">
            <a:spLocks noGrp="1"/>
          </p:cNvSpPr>
          <p:nvPr>
            <p:ph type="body" idx="1"/>
          </p:nvPr>
        </p:nvSpPr>
        <p:spPr>
          <a:xfrm>
            <a:off x="342870" y="6392869"/>
            <a:ext cx="6598800" cy="914400"/>
          </a:xfrm>
          <a:prstGeom prst="rect">
            <a:avLst/>
          </a:prstGeom>
        </p:spPr>
        <p:txBody>
          <a:bodyPr spcFirstLastPara="1" wrap="square" lIns="113100" tIns="113100" rIns="113100" bIns="113100" anchor="ctr" anchorCtr="0">
            <a:noAutofit/>
          </a:bodyPr>
          <a:lstStyle>
            <a:lvl1pPr marL="457200" lvl="0" indent="-228600">
              <a:lnSpc>
                <a:spcPct val="100000"/>
              </a:lnSpc>
              <a:spcBef>
                <a:spcPts val="0"/>
              </a:spcBef>
              <a:spcAft>
                <a:spcPts val="0"/>
              </a:spcAft>
              <a:buSzPts val="2200"/>
              <a:buNone/>
              <a:defRPr/>
            </a:lvl1pPr>
          </a:lstStyle>
          <a:p>
            <a:endParaRPr/>
          </a:p>
        </p:txBody>
      </p:sp>
      <p:sp>
        <p:nvSpPr>
          <p:cNvPr id="228" name="Google Shape;228;p11"/>
          <p:cNvSpPr txBox="1">
            <a:spLocks noGrp="1"/>
          </p:cNvSpPr>
          <p:nvPr>
            <p:ph type="title"/>
          </p:nvPr>
        </p:nvSpPr>
        <p:spPr>
          <a:xfrm>
            <a:off x="4750158" y="4794491"/>
            <a:ext cx="4449600" cy="2239800"/>
          </a:xfrm>
          <a:prstGeom prst="rect">
            <a:avLst/>
          </a:prstGeom>
        </p:spPr>
        <p:txBody>
          <a:bodyPr spcFirstLastPara="1" wrap="square" lIns="113100" tIns="113100" rIns="113100" bIns="113100" anchor="b" anchorCtr="0">
            <a:noAutofit/>
          </a:bodyPr>
          <a:lstStyle>
            <a:lvl1pPr lvl="0" algn="r" rtl="0">
              <a:spcBef>
                <a:spcPts val="0"/>
              </a:spcBef>
              <a:spcAft>
                <a:spcPts val="0"/>
              </a:spcAft>
              <a:buSzPts val="5200"/>
              <a:buNone/>
              <a:defRPr sz="5200"/>
            </a:lvl1pPr>
            <a:lvl2pPr lvl="1" algn="r" rtl="0">
              <a:spcBef>
                <a:spcPts val="0"/>
              </a:spcBef>
              <a:spcAft>
                <a:spcPts val="0"/>
              </a:spcAft>
              <a:buSzPts val="5200"/>
              <a:buNone/>
              <a:defRPr sz="5200"/>
            </a:lvl2pPr>
            <a:lvl3pPr lvl="2" algn="r" rtl="0">
              <a:spcBef>
                <a:spcPts val="0"/>
              </a:spcBef>
              <a:spcAft>
                <a:spcPts val="0"/>
              </a:spcAft>
              <a:buSzPts val="5200"/>
              <a:buNone/>
              <a:defRPr sz="5200"/>
            </a:lvl3pPr>
            <a:lvl4pPr lvl="3" algn="r" rtl="0">
              <a:spcBef>
                <a:spcPts val="0"/>
              </a:spcBef>
              <a:spcAft>
                <a:spcPts val="0"/>
              </a:spcAft>
              <a:buSzPts val="5200"/>
              <a:buNone/>
              <a:defRPr sz="5200"/>
            </a:lvl4pPr>
            <a:lvl5pPr lvl="4" algn="r" rtl="0">
              <a:spcBef>
                <a:spcPts val="0"/>
              </a:spcBef>
              <a:spcAft>
                <a:spcPts val="0"/>
              </a:spcAft>
              <a:buSzPts val="5200"/>
              <a:buNone/>
              <a:defRPr sz="5200"/>
            </a:lvl5pPr>
            <a:lvl6pPr lvl="5" algn="r" rtl="0">
              <a:spcBef>
                <a:spcPts val="0"/>
              </a:spcBef>
              <a:spcAft>
                <a:spcPts val="0"/>
              </a:spcAft>
              <a:buSzPts val="5200"/>
              <a:buNone/>
              <a:defRPr sz="5200"/>
            </a:lvl6pPr>
            <a:lvl7pPr lvl="6" algn="r" rtl="0">
              <a:spcBef>
                <a:spcPts val="0"/>
              </a:spcBef>
              <a:spcAft>
                <a:spcPts val="0"/>
              </a:spcAft>
              <a:buSzPts val="5200"/>
              <a:buNone/>
              <a:defRPr sz="5200"/>
            </a:lvl7pPr>
            <a:lvl8pPr lvl="7" algn="r" rtl="0">
              <a:spcBef>
                <a:spcPts val="0"/>
              </a:spcBef>
              <a:spcAft>
                <a:spcPts val="0"/>
              </a:spcAft>
              <a:buSzPts val="5200"/>
              <a:buNone/>
              <a:defRPr sz="5200"/>
            </a:lvl8pPr>
            <a:lvl9pPr lvl="8" algn="r" rtl="0">
              <a:spcBef>
                <a:spcPts val="0"/>
              </a:spcBef>
              <a:spcAft>
                <a:spcPts val="0"/>
              </a:spcAft>
              <a:buSzPts val="5200"/>
              <a:buNone/>
              <a:defRPr sz="52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29"/>
        <p:cNvGrpSpPr/>
        <p:nvPr/>
      </p:nvGrpSpPr>
      <p:grpSpPr>
        <a:xfrm>
          <a:off x="0" y="0"/>
          <a:ext cx="0" cy="0"/>
          <a:chOff x="0" y="0"/>
          <a:chExt cx="0" cy="0"/>
        </a:xfrm>
      </p:grpSpPr>
      <p:sp>
        <p:nvSpPr>
          <p:cNvPr id="230" name="Google Shape;230;p12"/>
          <p:cNvSpPr txBox="1">
            <a:spLocks noGrp="1"/>
          </p:cNvSpPr>
          <p:nvPr>
            <p:ph type="title" hasCustomPrompt="1"/>
          </p:nvPr>
        </p:nvSpPr>
        <p:spPr>
          <a:xfrm>
            <a:off x="342870" y="1671478"/>
            <a:ext cx="9372600" cy="2967000"/>
          </a:xfrm>
          <a:prstGeom prst="rect">
            <a:avLst/>
          </a:prstGeom>
        </p:spPr>
        <p:txBody>
          <a:bodyPr spcFirstLastPara="1" wrap="square" lIns="113100" tIns="113100" rIns="113100" bIns="113100" anchor="b" anchorCtr="0">
            <a:noAutofit/>
          </a:bodyPr>
          <a:lstStyle>
            <a:lvl1pPr lvl="0" algn="ctr">
              <a:spcBef>
                <a:spcPts val="0"/>
              </a:spcBef>
              <a:spcAft>
                <a:spcPts val="0"/>
              </a:spcAft>
              <a:buSzPts val="14800"/>
              <a:buNone/>
              <a:defRPr sz="14800"/>
            </a:lvl1pPr>
            <a:lvl2pPr lvl="1" algn="ctr">
              <a:spcBef>
                <a:spcPts val="0"/>
              </a:spcBef>
              <a:spcAft>
                <a:spcPts val="0"/>
              </a:spcAft>
              <a:buSzPts val="14800"/>
              <a:buNone/>
              <a:defRPr sz="14800"/>
            </a:lvl2pPr>
            <a:lvl3pPr lvl="2" algn="ctr">
              <a:spcBef>
                <a:spcPts val="0"/>
              </a:spcBef>
              <a:spcAft>
                <a:spcPts val="0"/>
              </a:spcAft>
              <a:buSzPts val="14800"/>
              <a:buNone/>
              <a:defRPr sz="14800"/>
            </a:lvl3pPr>
            <a:lvl4pPr lvl="3" algn="ctr">
              <a:spcBef>
                <a:spcPts val="0"/>
              </a:spcBef>
              <a:spcAft>
                <a:spcPts val="0"/>
              </a:spcAft>
              <a:buSzPts val="14800"/>
              <a:buNone/>
              <a:defRPr sz="14800"/>
            </a:lvl4pPr>
            <a:lvl5pPr lvl="4" algn="ctr">
              <a:spcBef>
                <a:spcPts val="0"/>
              </a:spcBef>
              <a:spcAft>
                <a:spcPts val="0"/>
              </a:spcAft>
              <a:buSzPts val="14800"/>
              <a:buNone/>
              <a:defRPr sz="14800"/>
            </a:lvl5pPr>
            <a:lvl6pPr lvl="5" algn="ctr">
              <a:spcBef>
                <a:spcPts val="0"/>
              </a:spcBef>
              <a:spcAft>
                <a:spcPts val="0"/>
              </a:spcAft>
              <a:buSzPts val="14800"/>
              <a:buNone/>
              <a:defRPr sz="14800"/>
            </a:lvl6pPr>
            <a:lvl7pPr lvl="6" algn="ctr">
              <a:spcBef>
                <a:spcPts val="0"/>
              </a:spcBef>
              <a:spcAft>
                <a:spcPts val="0"/>
              </a:spcAft>
              <a:buSzPts val="14800"/>
              <a:buNone/>
              <a:defRPr sz="14800"/>
            </a:lvl7pPr>
            <a:lvl8pPr lvl="7" algn="ctr">
              <a:spcBef>
                <a:spcPts val="0"/>
              </a:spcBef>
              <a:spcAft>
                <a:spcPts val="0"/>
              </a:spcAft>
              <a:buSzPts val="14800"/>
              <a:buNone/>
              <a:defRPr sz="14800"/>
            </a:lvl8pPr>
            <a:lvl9pPr lvl="8" algn="ctr">
              <a:spcBef>
                <a:spcPts val="0"/>
              </a:spcBef>
              <a:spcAft>
                <a:spcPts val="0"/>
              </a:spcAft>
              <a:buSzPts val="14800"/>
              <a:buNone/>
              <a:defRPr sz="14800"/>
            </a:lvl9pPr>
          </a:lstStyle>
          <a:p>
            <a:r>
              <a:t>xx%</a:t>
            </a:r>
          </a:p>
        </p:txBody>
      </p:sp>
      <p:sp>
        <p:nvSpPr>
          <p:cNvPr id="231" name="Google Shape;231;p12"/>
          <p:cNvSpPr txBox="1">
            <a:spLocks noGrp="1"/>
          </p:cNvSpPr>
          <p:nvPr>
            <p:ph type="body" idx="1"/>
          </p:nvPr>
        </p:nvSpPr>
        <p:spPr>
          <a:xfrm>
            <a:off x="342870" y="4763362"/>
            <a:ext cx="9372600" cy="1965600"/>
          </a:xfrm>
          <a:prstGeom prst="rect">
            <a:avLst/>
          </a:prstGeom>
        </p:spPr>
        <p:txBody>
          <a:bodyPr spcFirstLastPara="1" wrap="square" lIns="113100" tIns="113100" rIns="113100" bIns="113100" anchor="t" anchorCtr="0">
            <a:noAutofit/>
          </a:bodyPr>
          <a:lstStyle>
            <a:lvl1pPr marL="457200" lvl="0" indent="-368300" algn="ctr">
              <a:spcBef>
                <a:spcPts val="0"/>
              </a:spcBef>
              <a:spcAft>
                <a:spcPts val="0"/>
              </a:spcAft>
              <a:buSzPts val="2200"/>
              <a:buChar char="●"/>
              <a:defRPr/>
            </a:lvl1pPr>
            <a:lvl2pPr marL="914400" lvl="1" indent="-336550" algn="ctr">
              <a:spcBef>
                <a:spcPts val="2000"/>
              </a:spcBef>
              <a:spcAft>
                <a:spcPts val="0"/>
              </a:spcAft>
              <a:buSzPts val="1700"/>
              <a:buChar char="○"/>
              <a:defRPr/>
            </a:lvl2pPr>
            <a:lvl3pPr marL="1371600" lvl="2" indent="-336550" algn="ctr">
              <a:spcBef>
                <a:spcPts val="2000"/>
              </a:spcBef>
              <a:spcAft>
                <a:spcPts val="0"/>
              </a:spcAft>
              <a:buSzPts val="1700"/>
              <a:buChar char="■"/>
              <a:defRPr/>
            </a:lvl3pPr>
            <a:lvl4pPr marL="1828800" lvl="3" indent="-336550" algn="ctr">
              <a:spcBef>
                <a:spcPts val="2000"/>
              </a:spcBef>
              <a:spcAft>
                <a:spcPts val="0"/>
              </a:spcAft>
              <a:buSzPts val="1700"/>
              <a:buChar char="●"/>
              <a:defRPr/>
            </a:lvl4pPr>
            <a:lvl5pPr marL="2286000" lvl="4" indent="-336550" algn="ctr">
              <a:spcBef>
                <a:spcPts val="2000"/>
              </a:spcBef>
              <a:spcAft>
                <a:spcPts val="0"/>
              </a:spcAft>
              <a:buSzPts val="1700"/>
              <a:buChar char="○"/>
              <a:defRPr/>
            </a:lvl5pPr>
            <a:lvl6pPr marL="2743200" lvl="5" indent="-336550" algn="ctr">
              <a:spcBef>
                <a:spcPts val="2000"/>
              </a:spcBef>
              <a:spcAft>
                <a:spcPts val="0"/>
              </a:spcAft>
              <a:buSzPts val="1700"/>
              <a:buChar char="■"/>
              <a:defRPr/>
            </a:lvl6pPr>
            <a:lvl7pPr marL="3200400" lvl="6" indent="-336550" algn="ctr">
              <a:spcBef>
                <a:spcPts val="2000"/>
              </a:spcBef>
              <a:spcAft>
                <a:spcPts val="0"/>
              </a:spcAft>
              <a:buSzPts val="1700"/>
              <a:buChar char="●"/>
              <a:defRPr/>
            </a:lvl7pPr>
            <a:lvl8pPr marL="3657600" lvl="7" indent="-336550" algn="ctr">
              <a:spcBef>
                <a:spcPts val="2000"/>
              </a:spcBef>
              <a:spcAft>
                <a:spcPts val="0"/>
              </a:spcAft>
              <a:buSzPts val="1700"/>
              <a:buChar char="○"/>
              <a:defRPr/>
            </a:lvl8pPr>
            <a:lvl9pPr marL="4114800" lvl="8" indent="-336550" algn="ctr">
              <a:spcBef>
                <a:spcPts val="2000"/>
              </a:spcBef>
              <a:spcAft>
                <a:spcPts val="2000"/>
              </a:spcAft>
              <a:buSzPts val="17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232"/>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33"/>
        <p:cNvGrpSpPr/>
        <p:nvPr/>
      </p:nvGrpSpPr>
      <p:grpSpPr>
        <a:xfrm>
          <a:off x="0" y="0"/>
          <a:ext cx="0" cy="0"/>
          <a:chOff x="0" y="0"/>
          <a:chExt cx="0" cy="0"/>
        </a:xfrm>
      </p:grpSpPr>
      <p:sp>
        <p:nvSpPr>
          <p:cNvPr id="234" name="Google Shape;234;p14"/>
          <p:cNvSpPr txBox="1">
            <a:spLocks noGrp="1"/>
          </p:cNvSpPr>
          <p:nvPr>
            <p:ph type="title"/>
          </p:nvPr>
        </p:nvSpPr>
        <p:spPr>
          <a:xfrm>
            <a:off x="784547" y="815244"/>
            <a:ext cx="8489400" cy="865500"/>
          </a:xfrm>
          <a:prstGeom prst="rect">
            <a:avLst/>
          </a:prstGeom>
        </p:spPr>
        <p:txBody>
          <a:bodyPr spcFirstLastPara="1" wrap="square" lIns="113100" tIns="113100" rIns="113100" bIns="113100" anchor="ctr" anchorCtr="0">
            <a:noAutofit/>
          </a:bodyPr>
          <a:lstStyle>
            <a:lvl1pPr lvl="0" algn="ctr">
              <a:spcBef>
                <a:spcPts val="0"/>
              </a:spcBef>
              <a:spcAft>
                <a:spcPts val="0"/>
              </a:spcAft>
              <a:buNone/>
              <a:defRPr sz="7400"/>
            </a:lvl1pPr>
            <a:lvl2pPr lvl="1">
              <a:spcBef>
                <a:spcPts val="0"/>
              </a:spcBef>
              <a:spcAft>
                <a:spcPts val="0"/>
              </a:spcAft>
              <a:buNone/>
              <a:defRPr sz="7400">
                <a:latin typeface="Nunito"/>
                <a:ea typeface="Nunito"/>
                <a:cs typeface="Nunito"/>
                <a:sym typeface="Nunito"/>
              </a:defRPr>
            </a:lvl2pPr>
            <a:lvl3pPr lvl="2">
              <a:spcBef>
                <a:spcPts val="0"/>
              </a:spcBef>
              <a:spcAft>
                <a:spcPts val="0"/>
              </a:spcAft>
              <a:buNone/>
              <a:defRPr sz="7400">
                <a:latin typeface="Nunito"/>
                <a:ea typeface="Nunito"/>
                <a:cs typeface="Nunito"/>
                <a:sym typeface="Nunito"/>
              </a:defRPr>
            </a:lvl3pPr>
            <a:lvl4pPr lvl="3">
              <a:spcBef>
                <a:spcPts val="0"/>
              </a:spcBef>
              <a:spcAft>
                <a:spcPts val="0"/>
              </a:spcAft>
              <a:buNone/>
              <a:defRPr sz="7400">
                <a:latin typeface="Nunito"/>
                <a:ea typeface="Nunito"/>
                <a:cs typeface="Nunito"/>
                <a:sym typeface="Nunito"/>
              </a:defRPr>
            </a:lvl4pPr>
            <a:lvl5pPr lvl="4">
              <a:spcBef>
                <a:spcPts val="0"/>
              </a:spcBef>
              <a:spcAft>
                <a:spcPts val="0"/>
              </a:spcAft>
              <a:buNone/>
              <a:defRPr sz="7400">
                <a:latin typeface="Nunito"/>
                <a:ea typeface="Nunito"/>
                <a:cs typeface="Nunito"/>
                <a:sym typeface="Nunito"/>
              </a:defRPr>
            </a:lvl5pPr>
            <a:lvl6pPr lvl="5">
              <a:spcBef>
                <a:spcPts val="0"/>
              </a:spcBef>
              <a:spcAft>
                <a:spcPts val="0"/>
              </a:spcAft>
              <a:buNone/>
              <a:defRPr sz="7400">
                <a:latin typeface="Nunito"/>
                <a:ea typeface="Nunito"/>
                <a:cs typeface="Nunito"/>
                <a:sym typeface="Nunito"/>
              </a:defRPr>
            </a:lvl6pPr>
            <a:lvl7pPr lvl="6">
              <a:spcBef>
                <a:spcPts val="0"/>
              </a:spcBef>
              <a:spcAft>
                <a:spcPts val="0"/>
              </a:spcAft>
              <a:buNone/>
              <a:defRPr sz="7400">
                <a:latin typeface="Nunito"/>
                <a:ea typeface="Nunito"/>
                <a:cs typeface="Nunito"/>
                <a:sym typeface="Nunito"/>
              </a:defRPr>
            </a:lvl7pPr>
            <a:lvl8pPr lvl="7">
              <a:spcBef>
                <a:spcPts val="0"/>
              </a:spcBef>
              <a:spcAft>
                <a:spcPts val="0"/>
              </a:spcAft>
              <a:buNone/>
              <a:defRPr sz="7400">
                <a:latin typeface="Nunito"/>
                <a:ea typeface="Nunito"/>
                <a:cs typeface="Nunito"/>
                <a:sym typeface="Nunito"/>
              </a:defRPr>
            </a:lvl8pPr>
            <a:lvl9pPr lvl="8">
              <a:spcBef>
                <a:spcPts val="0"/>
              </a:spcBef>
              <a:spcAft>
                <a:spcPts val="0"/>
              </a:spcAft>
              <a:buNone/>
              <a:defRPr sz="7400">
                <a:latin typeface="Nunito"/>
                <a:ea typeface="Nunito"/>
                <a:cs typeface="Nunito"/>
                <a:sym typeface="Nunito"/>
              </a:defRPr>
            </a:lvl9pPr>
          </a:lstStyle>
          <a:p>
            <a:endParaRPr/>
          </a:p>
        </p:txBody>
      </p:sp>
      <p:sp>
        <p:nvSpPr>
          <p:cNvPr id="235" name="Google Shape;235;p14"/>
          <p:cNvSpPr txBox="1">
            <a:spLocks noGrp="1"/>
          </p:cNvSpPr>
          <p:nvPr>
            <p:ph type="subTitle" idx="1"/>
          </p:nvPr>
        </p:nvSpPr>
        <p:spPr>
          <a:xfrm>
            <a:off x="784547" y="3106459"/>
            <a:ext cx="3282600" cy="593400"/>
          </a:xfrm>
          <a:prstGeom prst="rect">
            <a:avLst/>
          </a:prstGeom>
        </p:spPr>
        <p:txBody>
          <a:bodyPr spcFirstLastPara="1" wrap="square" lIns="113100" tIns="113100" rIns="113100" bIns="113100" anchor="ctr" anchorCtr="0">
            <a:noAutofit/>
          </a:bodyPr>
          <a:lstStyle>
            <a:lvl1pPr lvl="0" algn="ctr">
              <a:spcBef>
                <a:spcPts val="0"/>
              </a:spcBef>
              <a:spcAft>
                <a:spcPts val="0"/>
              </a:spcAft>
              <a:buNone/>
              <a:defRPr sz="2000"/>
            </a:lvl1pPr>
            <a:lvl2pPr lvl="1" algn="ctr">
              <a:spcBef>
                <a:spcPts val="0"/>
              </a:spcBef>
              <a:spcAft>
                <a:spcPts val="0"/>
              </a:spcAft>
              <a:buNone/>
              <a:defRPr sz="2000"/>
            </a:lvl2pPr>
            <a:lvl3pPr lvl="2" algn="ctr">
              <a:spcBef>
                <a:spcPts val="0"/>
              </a:spcBef>
              <a:spcAft>
                <a:spcPts val="0"/>
              </a:spcAft>
              <a:buNone/>
              <a:defRPr sz="2000"/>
            </a:lvl3pPr>
            <a:lvl4pPr lvl="3" algn="ctr">
              <a:spcBef>
                <a:spcPts val="0"/>
              </a:spcBef>
              <a:spcAft>
                <a:spcPts val="0"/>
              </a:spcAft>
              <a:buNone/>
              <a:defRPr sz="2000"/>
            </a:lvl4pPr>
            <a:lvl5pPr lvl="4" algn="ctr">
              <a:spcBef>
                <a:spcPts val="0"/>
              </a:spcBef>
              <a:spcAft>
                <a:spcPts val="0"/>
              </a:spcAft>
              <a:buNone/>
              <a:defRPr sz="2000"/>
            </a:lvl5pPr>
            <a:lvl6pPr lvl="5" algn="ctr">
              <a:spcBef>
                <a:spcPts val="0"/>
              </a:spcBef>
              <a:spcAft>
                <a:spcPts val="0"/>
              </a:spcAft>
              <a:buNone/>
              <a:defRPr sz="2000"/>
            </a:lvl6pPr>
            <a:lvl7pPr lvl="6" algn="ctr">
              <a:spcBef>
                <a:spcPts val="0"/>
              </a:spcBef>
              <a:spcAft>
                <a:spcPts val="0"/>
              </a:spcAft>
              <a:buNone/>
              <a:defRPr sz="2000"/>
            </a:lvl7pPr>
            <a:lvl8pPr lvl="7" algn="ctr">
              <a:spcBef>
                <a:spcPts val="0"/>
              </a:spcBef>
              <a:spcAft>
                <a:spcPts val="0"/>
              </a:spcAft>
              <a:buNone/>
              <a:defRPr sz="2000"/>
            </a:lvl8pPr>
            <a:lvl9pPr lvl="8" algn="ctr">
              <a:spcBef>
                <a:spcPts val="0"/>
              </a:spcBef>
              <a:spcAft>
                <a:spcPts val="0"/>
              </a:spcAft>
              <a:buNone/>
              <a:defRPr sz="2000"/>
            </a:lvl9pPr>
          </a:lstStyle>
          <a:p>
            <a:endParaRPr/>
          </a:p>
        </p:txBody>
      </p:sp>
      <p:sp>
        <p:nvSpPr>
          <p:cNvPr id="236" name="Google Shape;236;p14"/>
          <p:cNvSpPr txBox="1">
            <a:spLocks noGrp="1"/>
          </p:cNvSpPr>
          <p:nvPr>
            <p:ph type="title" idx="2"/>
          </p:nvPr>
        </p:nvSpPr>
        <p:spPr>
          <a:xfrm>
            <a:off x="787682" y="1740101"/>
            <a:ext cx="3276300" cy="1155600"/>
          </a:xfrm>
          <a:prstGeom prst="rect">
            <a:avLst/>
          </a:prstGeom>
        </p:spPr>
        <p:txBody>
          <a:bodyPr spcFirstLastPara="1" wrap="square" lIns="113100" tIns="113100" rIns="113100" bIns="113100" anchor="b" anchorCtr="0">
            <a:noAutofit/>
          </a:bodyPr>
          <a:lstStyle>
            <a:lvl1pPr lvl="0" algn="ctr">
              <a:spcBef>
                <a:spcPts val="0"/>
              </a:spcBef>
              <a:spcAft>
                <a:spcPts val="0"/>
              </a:spcAft>
              <a:buNone/>
              <a:defRPr sz="6200"/>
            </a:lvl1pPr>
            <a:lvl2pPr lvl="1" algn="ctr">
              <a:spcBef>
                <a:spcPts val="0"/>
              </a:spcBef>
              <a:spcAft>
                <a:spcPts val="0"/>
              </a:spcAft>
              <a:buNone/>
              <a:defRPr sz="6200"/>
            </a:lvl2pPr>
            <a:lvl3pPr lvl="2" algn="ctr">
              <a:spcBef>
                <a:spcPts val="0"/>
              </a:spcBef>
              <a:spcAft>
                <a:spcPts val="0"/>
              </a:spcAft>
              <a:buNone/>
              <a:defRPr sz="6200"/>
            </a:lvl3pPr>
            <a:lvl4pPr lvl="3" algn="ctr">
              <a:spcBef>
                <a:spcPts val="0"/>
              </a:spcBef>
              <a:spcAft>
                <a:spcPts val="0"/>
              </a:spcAft>
              <a:buNone/>
              <a:defRPr sz="6200"/>
            </a:lvl4pPr>
            <a:lvl5pPr lvl="4" algn="ctr">
              <a:spcBef>
                <a:spcPts val="0"/>
              </a:spcBef>
              <a:spcAft>
                <a:spcPts val="0"/>
              </a:spcAft>
              <a:buNone/>
              <a:defRPr sz="6200"/>
            </a:lvl5pPr>
            <a:lvl6pPr lvl="5" algn="ctr">
              <a:spcBef>
                <a:spcPts val="0"/>
              </a:spcBef>
              <a:spcAft>
                <a:spcPts val="0"/>
              </a:spcAft>
              <a:buNone/>
              <a:defRPr sz="6200"/>
            </a:lvl6pPr>
            <a:lvl7pPr lvl="6" algn="ctr">
              <a:spcBef>
                <a:spcPts val="0"/>
              </a:spcBef>
              <a:spcAft>
                <a:spcPts val="0"/>
              </a:spcAft>
              <a:buNone/>
              <a:defRPr sz="6200"/>
            </a:lvl7pPr>
            <a:lvl8pPr lvl="7" algn="ctr">
              <a:spcBef>
                <a:spcPts val="0"/>
              </a:spcBef>
              <a:spcAft>
                <a:spcPts val="0"/>
              </a:spcAft>
              <a:buNone/>
              <a:defRPr sz="6200"/>
            </a:lvl8pPr>
            <a:lvl9pPr lvl="8" algn="ctr">
              <a:spcBef>
                <a:spcPts val="0"/>
              </a:spcBef>
              <a:spcAft>
                <a:spcPts val="0"/>
              </a:spcAft>
              <a:buNone/>
              <a:defRPr sz="6200"/>
            </a:lvl9pPr>
          </a:lstStyle>
          <a:p>
            <a:endParaRPr/>
          </a:p>
        </p:txBody>
      </p:sp>
      <p:sp>
        <p:nvSpPr>
          <p:cNvPr id="237" name="Google Shape;237;p14"/>
          <p:cNvSpPr txBox="1">
            <a:spLocks noGrp="1"/>
          </p:cNvSpPr>
          <p:nvPr>
            <p:ph type="subTitle" idx="3"/>
          </p:nvPr>
        </p:nvSpPr>
        <p:spPr>
          <a:xfrm>
            <a:off x="784547" y="4467392"/>
            <a:ext cx="3282600" cy="593400"/>
          </a:xfrm>
          <a:prstGeom prst="rect">
            <a:avLst/>
          </a:prstGeom>
        </p:spPr>
        <p:txBody>
          <a:bodyPr spcFirstLastPara="1" wrap="square" lIns="113100" tIns="113100" rIns="113100" bIns="113100" anchor="ctr" anchorCtr="0">
            <a:noAutofit/>
          </a:bodyPr>
          <a:lstStyle>
            <a:lvl1pPr lvl="0" algn="ctr" rtl="0">
              <a:spcBef>
                <a:spcPts val="0"/>
              </a:spcBef>
              <a:spcAft>
                <a:spcPts val="0"/>
              </a:spcAft>
              <a:buNone/>
              <a:defRPr sz="2000"/>
            </a:lvl1pPr>
            <a:lvl2pPr lvl="1" algn="ctr" rtl="0">
              <a:spcBef>
                <a:spcPts val="0"/>
              </a:spcBef>
              <a:spcAft>
                <a:spcPts val="0"/>
              </a:spcAft>
              <a:buNone/>
              <a:defRPr sz="2000"/>
            </a:lvl2pPr>
            <a:lvl3pPr lvl="2" algn="ctr" rtl="0">
              <a:spcBef>
                <a:spcPts val="0"/>
              </a:spcBef>
              <a:spcAft>
                <a:spcPts val="0"/>
              </a:spcAft>
              <a:buNone/>
              <a:defRPr sz="2000"/>
            </a:lvl3pPr>
            <a:lvl4pPr lvl="3" algn="ctr" rtl="0">
              <a:spcBef>
                <a:spcPts val="0"/>
              </a:spcBef>
              <a:spcAft>
                <a:spcPts val="0"/>
              </a:spcAft>
              <a:buNone/>
              <a:defRPr sz="2000"/>
            </a:lvl4pPr>
            <a:lvl5pPr lvl="4" algn="ctr" rtl="0">
              <a:spcBef>
                <a:spcPts val="0"/>
              </a:spcBef>
              <a:spcAft>
                <a:spcPts val="0"/>
              </a:spcAft>
              <a:buNone/>
              <a:defRPr sz="2000"/>
            </a:lvl5pPr>
            <a:lvl6pPr lvl="5" algn="ctr" rtl="0">
              <a:spcBef>
                <a:spcPts val="0"/>
              </a:spcBef>
              <a:spcAft>
                <a:spcPts val="0"/>
              </a:spcAft>
              <a:buNone/>
              <a:defRPr sz="2000"/>
            </a:lvl6pPr>
            <a:lvl7pPr lvl="6" algn="ctr" rtl="0">
              <a:spcBef>
                <a:spcPts val="0"/>
              </a:spcBef>
              <a:spcAft>
                <a:spcPts val="0"/>
              </a:spcAft>
              <a:buNone/>
              <a:defRPr sz="2000"/>
            </a:lvl7pPr>
            <a:lvl8pPr lvl="7" algn="ctr" rtl="0">
              <a:spcBef>
                <a:spcPts val="0"/>
              </a:spcBef>
              <a:spcAft>
                <a:spcPts val="0"/>
              </a:spcAft>
              <a:buNone/>
              <a:defRPr sz="2000"/>
            </a:lvl8pPr>
            <a:lvl9pPr lvl="8" algn="ctr" rtl="0">
              <a:spcBef>
                <a:spcPts val="0"/>
              </a:spcBef>
              <a:spcAft>
                <a:spcPts val="0"/>
              </a:spcAft>
              <a:buNone/>
              <a:defRPr sz="2000"/>
            </a:lvl9pPr>
          </a:lstStyle>
          <a:p>
            <a:endParaRPr/>
          </a:p>
        </p:txBody>
      </p:sp>
      <p:sp>
        <p:nvSpPr>
          <p:cNvPr id="238" name="Google Shape;238;p14"/>
          <p:cNvSpPr txBox="1">
            <a:spLocks noGrp="1"/>
          </p:cNvSpPr>
          <p:nvPr>
            <p:ph type="subTitle" idx="4"/>
          </p:nvPr>
        </p:nvSpPr>
        <p:spPr>
          <a:xfrm>
            <a:off x="784547" y="5828299"/>
            <a:ext cx="3282600" cy="593400"/>
          </a:xfrm>
          <a:prstGeom prst="rect">
            <a:avLst/>
          </a:prstGeom>
        </p:spPr>
        <p:txBody>
          <a:bodyPr spcFirstLastPara="1" wrap="square" lIns="113100" tIns="113100" rIns="113100" bIns="113100" anchor="ctr" anchorCtr="0">
            <a:noAutofit/>
          </a:bodyPr>
          <a:lstStyle>
            <a:lvl1pPr lvl="0" algn="ctr" rtl="0">
              <a:spcBef>
                <a:spcPts val="0"/>
              </a:spcBef>
              <a:spcAft>
                <a:spcPts val="0"/>
              </a:spcAft>
              <a:buNone/>
              <a:defRPr sz="2000"/>
            </a:lvl1pPr>
            <a:lvl2pPr lvl="1" algn="ctr" rtl="0">
              <a:spcBef>
                <a:spcPts val="0"/>
              </a:spcBef>
              <a:spcAft>
                <a:spcPts val="0"/>
              </a:spcAft>
              <a:buNone/>
              <a:defRPr sz="2000"/>
            </a:lvl2pPr>
            <a:lvl3pPr lvl="2" algn="ctr" rtl="0">
              <a:spcBef>
                <a:spcPts val="0"/>
              </a:spcBef>
              <a:spcAft>
                <a:spcPts val="0"/>
              </a:spcAft>
              <a:buNone/>
              <a:defRPr sz="2000"/>
            </a:lvl3pPr>
            <a:lvl4pPr lvl="3" algn="ctr" rtl="0">
              <a:spcBef>
                <a:spcPts val="0"/>
              </a:spcBef>
              <a:spcAft>
                <a:spcPts val="0"/>
              </a:spcAft>
              <a:buNone/>
              <a:defRPr sz="2000"/>
            </a:lvl4pPr>
            <a:lvl5pPr lvl="4" algn="ctr" rtl="0">
              <a:spcBef>
                <a:spcPts val="0"/>
              </a:spcBef>
              <a:spcAft>
                <a:spcPts val="0"/>
              </a:spcAft>
              <a:buNone/>
              <a:defRPr sz="2000"/>
            </a:lvl5pPr>
            <a:lvl6pPr lvl="5" algn="ctr" rtl="0">
              <a:spcBef>
                <a:spcPts val="0"/>
              </a:spcBef>
              <a:spcAft>
                <a:spcPts val="0"/>
              </a:spcAft>
              <a:buNone/>
              <a:defRPr sz="2000"/>
            </a:lvl6pPr>
            <a:lvl7pPr lvl="6" algn="ctr" rtl="0">
              <a:spcBef>
                <a:spcPts val="0"/>
              </a:spcBef>
              <a:spcAft>
                <a:spcPts val="0"/>
              </a:spcAft>
              <a:buNone/>
              <a:defRPr sz="2000"/>
            </a:lvl7pPr>
            <a:lvl8pPr lvl="7" algn="ctr" rtl="0">
              <a:spcBef>
                <a:spcPts val="0"/>
              </a:spcBef>
              <a:spcAft>
                <a:spcPts val="0"/>
              </a:spcAft>
              <a:buNone/>
              <a:defRPr sz="2000"/>
            </a:lvl8pPr>
            <a:lvl9pPr lvl="8" algn="ctr" rtl="0">
              <a:spcBef>
                <a:spcPts val="0"/>
              </a:spcBef>
              <a:spcAft>
                <a:spcPts val="0"/>
              </a:spcAft>
              <a:buNone/>
              <a:defRPr sz="2000"/>
            </a:lvl9pPr>
          </a:lstStyle>
          <a:p>
            <a:endParaRPr/>
          </a:p>
        </p:txBody>
      </p:sp>
      <p:sp>
        <p:nvSpPr>
          <p:cNvPr id="239" name="Google Shape;239;p14"/>
          <p:cNvSpPr txBox="1">
            <a:spLocks noGrp="1"/>
          </p:cNvSpPr>
          <p:nvPr>
            <p:ph type="subTitle" idx="5"/>
          </p:nvPr>
        </p:nvSpPr>
        <p:spPr>
          <a:xfrm>
            <a:off x="5991343" y="3106459"/>
            <a:ext cx="3282600" cy="593400"/>
          </a:xfrm>
          <a:prstGeom prst="rect">
            <a:avLst/>
          </a:prstGeom>
        </p:spPr>
        <p:txBody>
          <a:bodyPr spcFirstLastPara="1" wrap="square" lIns="113100" tIns="113100" rIns="113100" bIns="113100" anchor="ctr" anchorCtr="0">
            <a:noAutofit/>
          </a:bodyPr>
          <a:lstStyle>
            <a:lvl1pPr lvl="0" algn="ctr" rtl="0">
              <a:spcBef>
                <a:spcPts val="0"/>
              </a:spcBef>
              <a:spcAft>
                <a:spcPts val="0"/>
              </a:spcAft>
              <a:buNone/>
              <a:defRPr sz="2000"/>
            </a:lvl1pPr>
            <a:lvl2pPr lvl="1" algn="ctr" rtl="0">
              <a:spcBef>
                <a:spcPts val="0"/>
              </a:spcBef>
              <a:spcAft>
                <a:spcPts val="0"/>
              </a:spcAft>
              <a:buNone/>
              <a:defRPr sz="2000"/>
            </a:lvl2pPr>
            <a:lvl3pPr lvl="2" algn="ctr" rtl="0">
              <a:spcBef>
                <a:spcPts val="0"/>
              </a:spcBef>
              <a:spcAft>
                <a:spcPts val="0"/>
              </a:spcAft>
              <a:buNone/>
              <a:defRPr sz="2000"/>
            </a:lvl3pPr>
            <a:lvl4pPr lvl="3" algn="ctr" rtl="0">
              <a:spcBef>
                <a:spcPts val="0"/>
              </a:spcBef>
              <a:spcAft>
                <a:spcPts val="0"/>
              </a:spcAft>
              <a:buNone/>
              <a:defRPr sz="2000"/>
            </a:lvl4pPr>
            <a:lvl5pPr lvl="4" algn="ctr" rtl="0">
              <a:spcBef>
                <a:spcPts val="0"/>
              </a:spcBef>
              <a:spcAft>
                <a:spcPts val="0"/>
              </a:spcAft>
              <a:buNone/>
              <a:defRPr sz="2000"/>
            </a:lvl5pPr>
            <a:lvl6pPr lvl="5" algn="ctr" rtl="0">
              <a:spcBef>
                <a:spcPts val="0"/>
              </a:spcBef>
              <a:spcAft>
                <a:spcPts val="0"/>
              </a:spcAft>
              <a:buNone/>
              <a:defRPr sz="2000"/>
            </a:lvl6pPr>
            <a:lvl7pPr lvl="6" algn="ctr" rtl="0">
              <a:spcBef>
                <a:spcPts val="0"/>
              </a:spcBef>
              <a:spcAft>
                <a:spcPts val="0"/>
              </a:spcAft>
              <a:buNone/>
              <a:defRPr sz="2000"/>
            </a:lvl7pPr>
            <a:lvl8pPr lvl="7" algn="ctr" rtl="0">
              <a:spcBef>
                <a:spcPts val="0"/>
              </a:spcBef>
              <a:spcAft>
                <a:spcPts val="0"/>
              </a:spcAft>
              <a:buNone/>
              <a:defRPr sz="2000"/>
            </a:lvl8pPr>
            <a:lvl9pPr lvl="8" algn="ctr" rtl="0">
              <a:spcBef>
                <a:spcPts val="0"/>
              </a:spcBef>
              <a:spcAft>
                <a:spcPts val="0"/>
              </a:spcAft>
              <a:buNone/>
              <a:defRPr sz="2000"/>
            </a:lvl9pPr>
          </a:lstStyle>
          <a:p>
            <a:endParaRPr/>
          </a:p>
        </p:txBody>
      </p:sp>
      <p:sp>
        <p:nvSpPr>
          <p:cNvPr id="240" name="Google Shape;240;p14"/>
          <p:cNvSpPr txBox="1">
            <a:spLocks noGrp="1"/>
          </p:cNvSpPr>
          <p:nvPr>
            <p:ph type="title" idx="6"/>
          </p:nvPr>
        </p:nvSpPr>
        <p:spPr>
          <a:xfrm>
            <a:off x="5994478" y="1740101"/>
            <a:ext cx="3276300" cy="1155600"/>
          </a:xfrm>
          <a:prstGeom prst="rect">
            <a:avLst/>
          </a:prstGeom>
        </p:spPr>
        <p:txBody>
          <a:bodyPr spcFirstLastPara="1" wrap="square" lIns="113100" tIns="113100" rIns="113100" bIns="113100" anchor="b" anchorCtr="0">
            <a:noAutofit/>
          </a:bodyPr>
          <a:lstStyle>
            <a:lvl1pPr lvl="0" algn="ctr" rtl="0">
              <a:spcBef>
                <a:spcPts val="0"/>
              </a:spcBef>
              <a:spcAft>
                <a:spcPts val="0"/>
              </a:spcAft>
              <a:buNone/>
              <a:defRPr sz="6200"/>
            </a:lvl1pPr>
            <a:lvl2pPr lvl="1" algn="ctr" rtl="0">
              <a:spcBef>
                <a:spcPts val="0"/>
              </a:spcBef>
              <a:spcAft>
                <a:spcPts val="0"/>
              </a:spcAft>
              <a:buNone/>
              <a:defRPr sz="6200"/>
            </a:lvl2pPr>
            <a:lvl3pPr lvl="2" algn="ctr" rtl="0">
              <a:spcBef>
                <a:spcPts val="0"/>
              </a:spcBef>
              <a:spcAft>
                <a:spcPts val="0"/>
              </a:spcAft>
              <a:buNone/>
              <a:defRPr sz="6200"/>
            </a:lvl3pPr>
            <a:lvl4pPr lvl="3" algn="ctr" rtl="0">
              <a:spcBef>
                <a:spcPts val="0"/>
              </a:spcBef>
              <a:spcAft>
                <a:spcPts val="0"/>
              </a:spcAft>
              <a:buNone/>
              <a:defRPr sz="6200"/>
            </a:lvl4pPr>
            <a:lvl5pPr lvl="4" algn="ctr" rtl="0">
              <a:spcBef>
                <a:spcPts val="0"/>
              </a:spcBef>
              <a:spcAft>
                <a:spcPts val="0"/>
              </a:spcAft>
              <a:buNone/>
              <a:defRPr sz="6200"/>
            </a:lvl5pPr>
            <a:lvl6pPr lvl="5" algn="ctr" rtl="0">
              <a:spcBef>
                <a:spcPts val="0"/>
              </a:spcBef>
              <a:spcAft>
                <a:spcPts val="0"/>
              </a:spcAft>
              <a:buNone/>
              <a:defRPr sz="6200"/>
            </a:lvl6pPr>
            <a:lvl7pPr lvl="6" algn="ctr" rtl="0">
              <a:spcBef>
                <a:spcPts val="0"/>
              </a:spcBef>
              <a:spcAft>
                <a:spcPts val="0"/>
              </a:spcAft>
              <a:buNone/>
              <a:defRPr sz="6200"/>
            </a:lvl7pPr>
            <a:lvl8pPr lvl="7" algn="ctr" rtl="0">
              <a:spcBef>
                <a:spcPts val="0"/>
              </a:spcBef>
              <a:spcAft>
                <a:spcPts val="0"/>
              </a:spcAft>
              <a:buNone/>
              <a:defRPr sz="6200"/>
            </a:lvl8pPr>
            <a:lvl9pPr lvl="8" algn="ctr" rtl="0">
              <a:spcBef>
                <a:spcPts val="0"/>
              </a:spcBef>
              <a:spcAft>
                <a:spcPts val="0"/>
              </a:spcAft>
              <a:buNone/>
              <a:defRPr sz="6200"/>
            </a:lvl9pPr>
          </a:lstStyle>
          <a:p>
            <a:endParaRPr/>
          </a:p>
        </p:txBody>
      </p:sp>
      <p:sp>
        <p:nvSpPr>
          <p:cNvPr id="241" name="Google Shape;241;p14"/>
          <p:cNvSpPr txBox="1">
            <a:spLocks noGrp="1"/>
          </p:cNvSpPr>
          <p:nvPr>
            <p:ph type="subTitle" idx="7"/>
          </p:nvPr>
        </p:nvSpPr>
        <p:spPr>
          <a:xfrm>
            <a:off x="5991343" y="4467392"/>
            <a:ext cx="3282600" cy="593400"/>
          </a:xfrm>
          <a:prstGeom prst="rect">
            <a:avLst/>
          </a:prstGeom>
        </p:spPr>
        <p:txBody>
          <a:bodyPr spcFirstLastPara="1" wrap="square" lIns="113100" tIns="113100" rIns="113100" bIns="113100" anchor="ctr" anchorCtr="0">
            <a:noAutofit/>
          </a:bodyPr>
          <a:lstStyle>
            <a:lvl1pPr lvl="0" algn="ctr" rtl="0">
              <a:spcBef>
                <a:spcPts val="0"/>
              </a:spcBef>
              <a:spcAft>
                <a:spcPts val="0"/>
              </a:spcAft>
              <a:buNone/>
              <a:defRPr sz="2000"/>
            </a:lvl1pPr>
            <a:lvl2pPr lvl="1" algn="ctr" rtl="0">
              <a:spcBef>
                <a:spcPts val="0"/>
              </a:spcBef>
              <a:spcAft>
                <a:spcPts val="0"/>
              </a:spcAft>
              <a:buNone/>
              <a:defRPr sz="2000"/>
            </a:lvl2pPr>
            <a:lvl3pPr lvl="2" algn="ctr" rtl="0">
              <a:spcBef>
                <a:spcPts val="0"/>
              </a:spcBef>
              <a:spcAft>
                <a:spcPts val="0"/>
              </a:spcAft>
              <a:buNone/>
              <a:defRPr sz="2000"/>
            </a:lvl3pPr>
            <a:lvl4pPr lvl="3" algn="ctr" rtl="0">
              <a:spcBef>
                <a:spcPts val="0"/>
              </a:spcBef>
              <a:spcAft>
                <a:spcPts val="0"/>
              </a:spcAft>
              <a:buNone/>
              <a:defRPr sz="2000"/>
            </a:lvl4pPr>
            <a:lvl5pPr lvl="4" algn="ctr" rtl="0">
              <a:spcBef>
                <a:spcPts val="0"/>
              </a:spcBef>
              <a:spcAft>
                <a:spcPts val="0"/>
              </a:spcAft>
              <a:buNone/>
              <a:defRPr sz="2000"/>
            </a:lvl5pPr>
            <a:lvl6pPr lvl="5" algn="ctr" rtl="0">
              <a:spcBef>
                <a:spcPts val="0"/>
              </a:spcBef>
              <a:spcAft>
                <a:spcPts val="0"/>
              </a:spcAft>
              <a:buNone/>
              <a:defRPr sz="2000"/>
            </a:lvl6pPr>
            <a:lvl7pPr lvl="6" algn="ctr" rtl="0">
              <a:spcBef>
                <a:spcPts val="0"/>
              </a:spcBef>
              <a:spcAft>
                <a:spcPts val="0"/>
              </a:spcAft>
              <a:buNone/>
              <a:defRPr sz="2000"/>
            </a:lvl7pPr>
            <a:lvl8pPr lvl="7" algn="ctr" rtl="0">
              <a:spcBef>
                <a:spcPts val="0"/>
              </a:spcBef>
              <a:spcAft>
                <a:spcPts val="0"/>
              </a:spcAft>
              <a:buNone/>
              <a:defRPr sz="2000"/>
            </a:lvl8pPr>
            <a:lvl9pPr lvl="8" algn="ctr" rtl="0">
              <a:spcBef>
                <a:spcPts val="0"/>
              </a:spcBef>
              <a:spcAft>
                <a:spcPts val="0"/>
              </a:spcAft>
              <a:buNone/>
              <a:defRPr sz="2000"/>
            </a:lvl9pPr>
          </a:lstStyle>
          <a:p>
            <a:endParaRPr/>
          </a:p>
        </p:txBody>
      </p:sp>
      <p:sp>
        <p:nvSpPr>
          <p:cNvPr id="242" name="Google Shape;242;p14"/>
          <p:cNvSpPr txBox="1">
            <a:spLocks noGrp="1"/>
          </p:cNvSpPr>
          <p:nvPr>
            <p:ph type="subTitle" idx="8"/>
          </p:nvPr>
        </p:nvSpPr>
        <p:spPr>
          <a:xfrm>
            <a:off x="5991343" y="5828299"/>
            <a:ext cx="3282600" cy="593400"/>
          </a:xfrm>
          <a:prstGeom prst="rect">
            <a:avLst/>
          </a:prstGeom>
        </p:spPr>
        <p:txBody>
          <a:bodyPr spcFirstLastPara="1" wrap="square" lIns="113100" tIns="113100" rIns="113100" bIns="113100" anchor="ctr" anchorCtr="0">
            <a:noAutofit/>
          </a:bodyPr>
          <a:lstStyle>
            <a:lvl1pPr lvl="0" algn="ctr" rtl="0">
              <a:spcBef>
                <a:spcPts val="0"/>
              </a:spcBef>
              <a:spcAft>
                <a:spcPts val="0"/>
              </a:spcAft>
              <a:buNone/>
              <a:defRPr sz="2000"/>
            </a:lvl1pPr>
            <a:lvl2pPr lvl="1" algn="ctr" rtl="0">
              <a:spcBef>
                <a:spcPts val="0"/>
              </a:spcBef>
              <a:spcAft>
                <a:spcPts val="0"/>
              </a:spcAft>
              <a:buNone/>
              <a:defRPr sz="2000"/>
            </a:lvl2pPr>
            <a:lvl3pPr lvl="2" algn="ctr" rtl="0">
              <a:spcBef>
                <a:spcPts val="0"/>
              </a:spcBef>
              <a:spcAft>
                <a:spcPts val="0"/>
              </a:spcAft>
              <a:buNone/>
              <a:defRPr sz="2000"/>
            </a:lvl3pPr>
            <a:lvl4pPr lvl="3" algn="ctr" rtl="0">
              <a:spcBef>
                <a:spcPts val="0"/>
              </a:spcBef>
              <a:spcAft>
                <a:spcPts val="0"/>
              </a:spcAft>
              <a:buNone/>
              <a:defRPr sz="2000"/>
            </a:lvl4pPr>
            <a:lvl5pPr lvl="4" algn="ctr" rtl="0">
              <a:spcBef>
                <a:spcPts val="0"/>
              </a:spcBef>
              <a:spcAft>
                <a:spcPts val="0"/>
              </a:spcAft>
              <a:buNone/>
              <a:defRPr sz="2000"/>
            </a:lvl5pPr>
            <a:lvl6pPr lvl="5" algn="ctr" rtl="0">
              <a:spcBef>
                <a:spcPts val="0"/>
              </a:spcBef>
              <a:spcAft>
                <a:spcPts val="0"/>
              </a:spcAft>
              <a:buNone/>
              <a:defRPr sz="2000"/>
            </a:lvl6pPr>
            <a:lvl7pPr lvl="6" algn="ctr" rtl="0">
              <a:spcBef>
                <a:spcPts val="0"/>
              </a:spcBef>
              <a:spcAft>
                <a:spcPts val="0"/>
              </a:spcAft>
              <a:buNone/>
              <a:defRPr sz="2000"/>
            </a:lvl7pPr>
            <a:lvl8pPr lvl="7" algn="ctr" rtl="0">
              <a:spcBef>
                <a:spcPts val="0"/>
              </a:spcBef>
              <a:spcAft>
                <a:spcPts val="0"/>
              </a:spcAft>
              <a:buNone/>
              <a:defRPr sz="2000"/>
            </a:lvl8pPr>
            <a:lvl9pPr lvl="8" algn="ctr" rtl="0">
              <a:spcBef>
                <a:spcPts val="0"/>
              </a:spcBef>
              <a:spcAft>
                <a:spcPts val="0"/>
              </a:spcAft>
              <a:buNone/>
              <a:defRPr sz="20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subtitle + text ">
  <p:cSld name="CUSTOM_1_1">
    <p:spTree>
      <p:nvGrpSpPr>
        <p:cNvPr id="1" name="Shape 243"/>
        <p:cNvGrpSpPr/>
        <p:nvPr/>
      </p:nvGrpSpPr>
      <p:grpSpPr>
        <a:xfrm>
          <a:off x="0" y="0"/>
          <a:ext cx="0" cy="0"/>
          <a:chOff x="0" y="0"/>
          <a:chExt cx="0" cy="0"/>
        </a:xfrm>
      </p:grpSpPr>
      <p:sp>
        <p:nvSpPr>
          <p:cNvPr id="244" name="Google Shape;244;p15"/>
          <p:cNvSpPr txBox="1">
            <a:spLocks noGrp="1"/>
          </p:cNvSpPr>
          <p:nvPr>
            <p:ph type="title"/>
          </p:nvPr>
        </p:nvSpPr>
        <p:spPr>
          <a:xfrm>
            <a:off x="784547" y="815244"/>
            <a:ext cx="8489400" cy="865500"/>
          </a:xfrm>
          <a:prstGeom prst="rect">
            <a:avLst/>
          </a:prstGeom>
        </p:spPr>
        <p:txBody>
          <a:bodyPr spcFirstLastPara="1" wrap="square" lIns="113100" tIns="113100" rIns="113100" bIns="113100" anchor="ctr" anchorCtr="0">
            <a:noAutofit/>
          </a:bodyPr>
          <a:lstStyle>
            <a:lvl1pPr lvl="0" rtl="0">
              <a:spcBef>
                <a:spcPts val="0"/>
              </a:spcBef>
              <a:spcAft>
                <a:spcPts val="0"/>
              </a:spcAft>
              <a:buNone/>
              <a:defRPr sz="7400"/>
            </a:lvl1pPr>
            <a:lvl2pPr lvl="1" rtl="0">
              <a:spcBef>
                <a:spcPts val="0"/>
              </a:spcBef>
              <a:spcAft>
                <a:spcPts val="0"/>
              </a:spcAft>
              <a:buNone/>
              <a:defRPr sz="7400">
                <a:latin typeface="Nunito"/>
                <a:ea typeface="Nunito"/>
                <a:cs typeface="Nunito"/>
                <a:sym typeface="Nunito"/>
              </a:defRPr>
            </a:lvl2pPr>
            <a:lvl3pPr lvl="2" rtl="0">
              <a:spcBef>
                <a:spcPts val="0"/>
              </a:spcBef>
              <a:spcAft>
                <a:spcPts val="0"/>
              </a:spcAft>
              <a:buNone/>
              <a:defRPr sz="7400">
                <a:latin typeface="Nunito"/>
                <a:ea typeface="Nunito"/>
                <a:cs typeface="Nunito"/>
                <a:sym typeface="Nunito"/>
              </a:defRPr>
            </a:lvl3pPr>
            <a:lvl4pPr lvl="3" rtl="0">
              <a:spcBef>
                <a:spcPts val="0"/>
              </a:spcBef>
              <a:spcAft>
                <a:spcPts val="0"/>
              </a:spcAft>
              <a:buNone/>
              <a:defRPr sz="7400">
                <a:latin typeface="Nunito"/>
                <a:ea typeface="Nunito"/>
                <a:cs typeface="Nunito"/>
                <a:sym typeface="Nunito"/>
              </a:defRPr>
            </a:lvl4pPr>
            <a:lvl5pPr lvl="4" rtl="0">
              <a:spcBef>
                <a:spcPts val="0"/>
              </a:spcBef>
              <a:spcAft>
                <a:spcPts val="0"/>
              </a:spcAft>
              <a:buNone/>
              <a:defRPr sz="7400">
                <a:latin typeface="Nunito"/>
                <a:ea typeface="Nunito"/>
                <a:cs typeface="Nunito"/>
                <a:sym typeface="Nunito"/>
              </a:defRPr>
            </a:lvl5pPr>
            <a:lvl6pPr lvl="5" rtl="0">
              <a:spcBef>
                <a:spcPts val="0"/>
              </a:spcBef>
              <a:spcAft>
                <a:spcPts val="0"/>
              </a:spcAft>
              <a:buNone/>
              <a:defRPr sz="7400">
                <a:latin typeface="Nunito"/>
                <a:ea typeface="Nunito"/>
                <a:cs typeface="Nunito"/>
                <a:sym typeface="Nunito"/>
              </a:defRPr>
            </a:lvl6pPr>
            <a:lvl7pPr lvl="6" rtl="0">
              <a:spcBef>
                <a:spcPts val="0"/>
              </a:spcBef>
              <a:spcAft>
                <a:spcPts val="0"/>
              </a:spcAft>
              <a:buNone/>
              <a:defRPr sz="7400">
                <a:latin typeface="Nunito"/>
                <a:ea typeface="Nunito"/>
                <a:cs typeface="Nunito"/>
                <a:sym typeface="Nunito"/>
              </a:defRPr>
            </a:lvl7pPr>
            <a:lvl8pPr lvl="7" rtl="0">
              <a:spcBef>
                <a:spcPts val="0"/>
              </a:spcBef>
              <a:spcAft>
                <a:spcPts val="0"/>
              </a:spcAft>
              <a:buNone/>
              <a:defRPr sz="7400">
                <a:latin typeface="Nunito"/>
                <a:ea typeface="Nunito"/>
                <a:cs typeface="Nunito"/>
                <a:sym typeface="Nunito"/>
              </a:defRPr>
            </a:lvl8pPr>
            <a:lvl9pPr lvl="8" rtl="0">
              <a:spcBef>
                <a:spcPts val="0"/>
              </a:spcBef>
              <a:spcAft>
                <a:spcPts val="0"/>
              </a:spcAft>
              <a:buNone/>
              <a:defRPr sz="7400">
                <a:latin typeface="Nunito"/>
                <a:ea typeface="Nunito"/>
                <a:cs typeface="Nunito"/>
                <a:sym typeface="Nunito"/>
              </a:defRPr>
            </a:lvl9pPr>
          </a:lstStyle>
          <a:p>
            <a:endParaRPr/>
          </a:p>
        </p:txBody>
      </p:sp>
      <p:sp>
        <p:nvSpPr>
          <p:cNvPr id="245" name="Google Shape;245;p15"/>
          <p:cNvSpPr txBox="1">
            <a:spLocks noGrp="1"/>
          </p:cNvSpPr>
          <p:nvPr>
            <p:ph type="title" idx="2"/>
          </p:nvPr>
        </p:nvSpPr>
        <p:spPr>
          <a:xfrm>
            <a:off x="784493" y="1680658"/>
            <a:ext cx="8489400" cy="684000"/>
          </a:xfrm>
          <a:prstGeom prst="rect">
            <a:avLst/>
          </a:prstGeom>
        </p:spPr>
        <p:txBody>
          <a:bodyPr spcFirstLastPara="1" wrap="square" lIns="113100" tIns="113100" rIns="113100" bIns="113100" anchor="ctr" anchorCtr="0">
            <a:noAutofit/>
          </a:bodyPr>
          <a:lstStyle>
            <a:lvl1pPr lvl="0" rtl="0">
              <a:spcBef>
                <a:spcPts val="0"/>
              </a:spcBef>
              <a:spcAft>
                <a:spcPts val="0"/>
              </a:spcAft>
              <a:buNone/>
              <a:defRPr sz="4900">
                <a:solidFill>
                  <a:schemeClr val="lt1"/>
                </a:solidFill>
              </a:defRPr>
            </a:lvl1pPr>
            <a:lvl2pPr lvl="1" rtl="0">
              <a:spcBef>
                <a:spcPts val="0"/>
              </a:spcBef>
              <a:spcAft>
                <a:spcPts val="0"/>
              </a:spcAft>
              <a:buNone/>
              <a:defRPr>
                <a:latin typeface="Nunito"/>
                <a:ea typeface="Nunito"/>
                <a:cs typeface="Nunito"/>
                <a:sym typeface="Nunito"/>
              </a:defRPr>
            </a:lvl2pPr>
            <a:lvl3pPr lvl="2" rtl="0">
              <a:spcBef>
                <a:spcPts val="0"/>
              </a:spcBef>
              <a:spcAft>
                <a:spcPts val="0"/>
              </a:spcAft>
              <a:buNone/>
              <a:defRPr>
                <a:latin typeface="Nunito"/>
                <a:ea typeface="Nunito"/>
                <a:cs typeface="Nunito"/>
                <a:sym typeface="Nunito"/>
              </a:defRPr>
            </a:lvl3pPr>
            <a:lvl4pPr lvl="3" rtl="0">
              <a:spcBef>
                <a:spcPts val="0"/>
              </a:spcBef>
              <a:spcAft>
                <a:spcPts val="0"/>
              </a:spcAft>
              <a:buNone/>
              <a:defRPr>
                <a:latin typeface="Nunito"/>
                <a:ea typeface="Nunito"/>
                <a:cs typeface="Nunito"/>
                <a:sym typeface="Nunito"/>
              </a:defRPr>
            </a:lvl4pPr>
            <a:lvl5pPr lvl="4" rtl="0">
              <a:spcBef>
                <a:spcPts val="0"/>
              </a:spcBef>
              <a:spcAft>
                <a:spcPts val="0"/>
              </a:spcAft>
              <a:buNone/>
              <a:defRPr>
                <a:latin typeface="Nunito"/>
                <a:ea typeface="Nunito"/>
                <a:cs typeface="Nunito"/>
                <a:sym typeface="Nunito"/>
              </a:defRPr>
            </a:lvl5pPr>
            <a:lvl6pPr lvl="5" rtl="0">
              <a:spcBef>
                <a:spcPts val="0"/>
              </a:spcBef>
              <a:spcAft>
                <a:spcPts val="0"/>
              </a:spcAft>
              <a:buNone/>
              <a:defRPr>
                <a:latin typeface="Nunito"/>
                <a:ea typeface="Nunito"/>
                <a:cs typeface="Nunito"/>
                <a:sym typeface="Nunito"/>
              </a:defRPr>
            </a:lvl6pPr>
            <a:lvl7pPr lvl="6" rtl="0">
              <a:spcBef>
                <a:spcPts val="0"/>
              </a:spcBef>
              <a:spcAft>
                <a:spcPts val="0"/>
              </a:spcAft>
              <a:buNone/>
              <a:defRPr>
                <a:latin typeface="Nunito"/>
                <a:ea typeface="Nunito"/>
                <a:cs typeface="Nunito"/>
                <a:sym typeface="Nunito"/>
              </a:defRPr>
            </a:lvl7pPr>
            <a:lvl8pPr lvl="7" rtl="0">
              <a:spcBef>
                <a:spcPts val="0"/>
              </a:spcBef>
              <a:spcAft>
                <a:spcPts val="0"/>
              </a:spcAft>
              <a:buNone/>
              <a:defRPr>
                <a:latin typeface="Nunito"/>
                <a:ea typeface="Nunito"/>
                <a:cs typeface="Nunito"/>
                <a:sym typeface="Nunito"/>
              </a:defRPr>
            </a:lvl8pPr>
            <a:lvl9pPr lvl="8" rtl="0">
              <a:spcBef>
                <a:spcPts val="0"/>
              </a:spcBef>
              <a:spcAft>
                <a:spcPts val="0"/>
              </a:spcAft>
              <a:buNone/>
              <a:defRPr>
                <a:latin typeface="Nunito"/>
                <a:ea typeface="Nunito"/>
                <a:cs typeface="Nunito"/>
                <a:sym typeface="Nunito"/>
              </a:defRPr>
            </a:lvl9pPr>
          </a:lstStyle>
          <a:p>
            <a:endParaRPr/>
          </a:p>
        </p:txBody>
      </p:sp>
      <p:sp>
        <p:nvSpPr>
          <p:cNvPr id="246" name="Google Shape;246;p15"/>
          <p:cNvSpPr txBox="1">
            <a:spLocks noGrp="1"/>
          </p:cNvSpPr>
          <p:nvPr>
            <p:ph type="subTitle" idx="1"/>
          </p:nvPr>
        </p:nvSpPr>
        <p:spPr>
          <a:xfrm>
            <a:off x="3293400" y="2709724"/>
            <a:ext cx="3471600" cy="1143000"/>
          </a:xfrm>
          <a:prstGeom prst="rect">
            <a:avLst/>
          </a:prstGeom>
          <a:noFill/>
        </p:spPr>
        <p:txBody>
          <a:bodyPr spcFirstLastPara="1" wrap="square" lIns="113100" tIns="113100" rIns="113100" bIns="113100" anchor="ctr" anchorCtr="0">
            <a:noAutofit/>
          </a:bodyPr>
          <a:lstStyle>
            <a:lvl1pPr lvl="0" algn="ctr">
              <a:spcBef>
                <a:spcPts val="0"/>
              </a:spcBef>
              <a:spcAft>
                <a:spcPts val="0"/>
              </a:spcAft>
              <a:buNone/>
              <a:defRPr/>
            </a:lvl1pPr>
            <a:lvl2pPr lvl="1" algn="ctr">
              <a:spcBef>
                <a:spcPts val="0"/>
              </a:spcBef>
              <a:spcAft>
                <a:spcPts val="0"/>
              </a:spcAft>
              <a:buNone/>
              <a:defRPr/>
            </a:lvl2pPr>
            <a:lvl3pPr lvl="2" algn="ctr">
              <a:spcBef>
                <a:spcPts val="0"/>
              </a:spcBef>
              <a:spcAft>
                <a:spcPts val="0"/>
              </a:spcAft>
              <a:buNone/>
              <a:defRPr/>
            </a:lvl3pPr>
            <a:lvl4pPr lvl="3" algn="ctr">
              <a:spcBef>
                <a:spcPts val="0"/>
              </a:spcBef>
              <a:spcAft>
                <a:spcPts val="0"/>
              </a:spcAft>
              <a:buNone/>
              <a:defRPr/>
            </a:lvl4pPr>
            <a:lvl5pPr lvl="4" algn="ctr">
              <a:spcBef>
                <a:spcPts val="0"/>
              </a:spcBef>
              <a:spcAft>
                <a:spcPts val="0"/>
              </a:spcAft>
              <a:buNone/>
              <a:defRPr/>
            </a:lvl5pPr>
            <a:lvl6pPr lvl="5" algn="ctr">
              <a:spcBef>
                <a:spcPts val="0"/>
              </a:spcBef>
              <a:spcAft>
                <a:spcPts val="0"/>
              </a:spcAft>
              <a:buNone/>
              <a:defRPr/>
            </a:lvl6pPr>
            <a:lvl7pPr lvl="6" algn="ctr">
              <a:spcBef>
                <a:spcPts val="0"/>
              </a:spcBef>
              <a:spcAft>
                <a:spcPts val="0"/>
              </a:spcAft>
              <a:buNone/>
              <a:defRPr/>
            </a:lvl7pPr>
            <a:lvl8pPr lvl="7" algn="ctr">
              <a:spcBef>
                <a:spcPts val="0"/>
              </a:spcBef>
              <a:spcAft>
                <a:spcPts val="0"/>
              </a:spcAft>
              <a:buNone/>
              <a:defRPr/>
            </a:lvl8pPr>
            <a:lvl9pPr lvl="8" algn="ctr">
              <a:spcBef>
                <a:spcPts val="0"/>
              </a:spcBef>
              <a:spcAft>
                <a:spcPts val="0"/>
              </a:spcAft>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subtitle + text  2">
  <p:cSld name="CUSTOM_1_1_2">
    <p:spTree>
      <p:nvGrpSpPr>
        <p:cNvPr id="1" name="Shape 247"/>
        <p:cNvGrpSpPr/>
        <p:nvPr/>
      </p:nvGrpSpPr>
      <p:grpSpPr>
        <a:xfrm>
          <a:off x="0" y="0"/>
          <a:ext cx="0" cy="0"/>
          <a:chOff x="0" y="0"/>
          <a:chExt cx="0" cy="0"/>
        </a:xfrm>
      </p:grpSpPr>
      <p:grpSp>
        <p:nvGrpSpPr>
          <p:cNvPr id="248" name="Google Shape;248;p16"/>
          <p:cNvGrpSpPr/>
          <p:nvPr/>
        </p:nvGrpSpPr>
        <p:grpSpPr>
          <a:xfrm>
            <a:off x="6908520" y="2034120"/>
            <a:ext cx="3122852" cy="5060716"/>
            <a:chOff x="-813174" y="1753753"/>
            <a:chExt cx="2701195" cy="2419543"/>
          </a:xfrm>
        </p:grpSpPr>
        <p:sp>
          <p:nvSpPr>
            <p:cNvPr id="249" name="Google Shape;249;p16"/>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nvGrpSpPr>
            <p:cNvPr id="250" name="Google Shape;250;p16"/>
            <p:cNvGrpSpPr/>
            <p:nvPr/>
          </p:nvGrpSpPr>
          <p:grpSpPr>
            <a:xfrm>
              <a:off x="-144996" y="1753753"/>
              <a:ext cx="821067" cy="1785140"/>
              <a:chOff x="5269250" y="2611925"/>
              <a:chExt cx="520750" cy="1132200"/>
            </a:xfrm>
          </p:grpSpPr>
          <p:sp>
            <p:nvSpPr>
              <p:cNvPr id="251" name="Google Shape;251;p16"/>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2" name="Google Shape;252;p16"/>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rgbClr val="7BBA78"/>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3" name="Google Shape;253;p16"/>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rgbClr val="7BBA78"/>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4" name="Google Shape;254;p16"/>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rgbClr val="7BBA78"/>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5" name="Google Shape;255;p16"/>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rgbClr val="7BBA78"/>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6" name="Google Shape;256;p16"/>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rgbClr val="7BBA78"/>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7" name="Google Shape;257;p16"/>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rgbClr val="7BBA78"/>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8" name="Google Shape;258;p16"/>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rgbClr val="7BBA78"/>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259" name="Google Shape;259;p16"/>
            <p:cNvGrpSpPr/>
            <p:nvPr/>
          </p:nvGrpSpPr>
          <p:grpSpPr>
            <a:xfrm rot="5165891">
              <a:off x="-51172" y="2432185"/>
              <a:ext cx="1070081" cy="1187666"/>
              <a:chOff x="6073625" y="2772425"/>
              <a:chExt cx="837925" cy="930000"/>
            </a:xfrm>
          </p:grpSpPr>
          <p:sp>
            <p:nvSpPr>
              <p:cNvPr id="260" name="Google Shape;260;p16"/>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1" name="Google Shape;261;p16"/>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2" name="Google Shape;262;p16"/>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rgbClr val="005C4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3" name="Google Shape;263;p16"/>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4" name="Google Shape;264;p16"/>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265" name="Google Shape;265;p16"/>
            <p:cNvGrpSpPr/>
            <p:nvPr/>
          </p:nvGrpSpPr>
          <p:grpSpPr>
            <a:xfrm rot="4398606">
              <a:off x="-2434" y="2904431"/>
              <a:ext cx="1017753" cy="1214156"/>
              <a:chOff x="3711575" y="2879575"/>
              <a:chExt cx="753325" cy="898700"/>
            </a:xfrm>
          </p:grpSpPr>
          <p:sp>
            <p:nvSpPr>
              <p:cNvPr id="266" name="Google Shape;266;p16"/>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7" name="Google Shape;267;p16"/>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8" name="Google Shape;268;p16"/>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9" name="Google Shape;269;p16"/>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0" name="Google Shape;270;p16"/>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1" name="Google Shape;271;p16"/>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2" name="Google Shape;272;p16"/>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3" name="Google Shape;273;p16"/>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4" name="Google Shape;274;p16"/>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5" name="Google Shape;275;p16"/>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6" name="Google Shape;276;p16"/>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7" name="Google Shape;277;p16"/>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8" name="Google Shape;278;p16"/>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279" name="Google Shape;279;p16"/>
            <p:cNvGrpSpPr/>
            <p:nvPr/>
          </p:nvGrpSpPr>
          <p:grpSpPr>
            <a:xfrm>
              <a:off x="743200" y="2185888"/>
              <a:ext cx="113650" cy="99750"/>
              <a:chOff x="5042000" y="1255775"/>
              <a:chExt cx="113650" cy="99750"/>
            </a:xfrm>
          </p:grpSpPr>
          <p:sp>
            <p:nvSpPr>
              <p:cNvPr id="280" name="Google Shape;280;p16"/>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1" name="Google Shape;281;p16"/>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2" name="Google Shape;282;p16"/>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283" name="Google Shape;283;p16"/>
            <p:cNvGrpSpPr/>
            <p:nvPr/>
          </p:nvGrpSpPr>
          <p:grpSpPr>
            <a:xfrm>
              <a:off x="1198625" y="2537138"/>
              <a:ext cx="113650" cy="99750"/>
              <a:chOff x="5042000" y="1255775"/>
              <a:chExt cx="113650" cy="99750"/>
            </a:xfrm>
          </p:grpSpPr>
          <p:sp>
            <p:nvSpPr>
              <p:cNvPr id="284" name="Google Shape;284;p16"/>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5" name="Google Shape;285;p16"/>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6" name="Google Shape;286;p16"/>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grpSp>
        <p:nvGrpSpPr>
          <p:cNvPr id="287" name="Google Shape;287;p16"/>
          <p:cNvGrpSpPr/>
          <p:nvPr/>
        </p:nvGrpSpPr>
        <p:grpSpPr>
          <a:xfrm>
            <a:off x="27028" y="1468994"/>
            <a:ext cx="2324685" cy="5820345"/>
            <a:chOff x="7588862" y="1254957"/>
            <a:chExt cx="2010799" cy="2782724"/>
          </a:xfrm>
        </p:grpSpPr>
        <p:grpSp>
          <p:nvGrpSpPr>
            <p:cNvPr id="288" name="Google Shape;288;p16"/>
            <p:cNvGrpSpPr/>
            <p:nvPr/>
          </p:nvGrpSpPr>
          <p:grpSpPr>
            <a:xfrm rot="-7760581">
              <a:off x="7904694" y="2312488"/>
              <a:ext cx="1194199" cy="1148422"/>
              <a:chOff x="4531600" y="1944475"/>
              <a:chExt cx="956750" cy="920075"/>
            </a:xfrm>
          </p:grpSpPr>
          <p:sp>
            <p:nvSpPr>
              <p:cNvPr id="289" name="Google Shape;289;p16"/>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90" name="Google Shape;290;p16"/>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91" name="Google Shape;291;p16"/>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rgbClr val="7BBA78"/>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92" name="Google Shape;292;p16"/>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93" name="Google Shape;293;p16"/>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94" name="Google Shape;294;p16"/>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295" name="Google Shape;295;p16"/>
            <p:cNvSpPr/>
            <p:nvPr/>
          </p:nvSpPr>
          <p:spPr>
            <a:xfrm rot="-7184026" flipH="1">
              <a:off x="8203990" y="2326500"/>
              <a:ext cx="750217" cy="185225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nvGrpSpPr>
            <p:cNvPr id="296" name="Google Shape;296;p16"/>
            <p:cNvGrpSpPr/>
            <p:nvPr/>
          </p:nvGrpSpPr>
          <p:grpSpPr>
            <a:xfrm rot="-1110331">
              <a:off x="8152884" y="1407056"/>
              <a:ext cx="1221803" cy="1616571"/>
              <a:chOff x="5908250" y="536500"/>
              <a:chExt cx="793200" cy="1049550"/>
            </a:xfrm>
          </p:grpSpPr>
          <p:sp>
            <p:nvSpPr>
              <p:cNvPr id="297" name="Google Shape;297;p16"/>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98" name="Google Shape;298;p16"/>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99" name="Google Shape;299;p16"/>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0" name="Google Shape;300;p16"/>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1" name="Google Shape;301;p16"/>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2" name="Google Shape;302;p16"/>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303" name="Google Shape;303;p16"/>
            <p:cNvGrpSpPr/>
            <p:nvPr/>
          </p:nvGrpSpPr>
          <p:grpSpPr>
            <a:xfrm rot="-7159447">
              <a:off x="8478063" y="2524349"/>
              <a:ext cx="941689" cy="727305"/>
              <a:chOff x="5517750" y="1707725"/>
              <a:chExt cx="618800" cy="477925"/>
            </a:xfrm>
          </p:grpSpPr>
          <p:sp>
            <p:nvSpPr>
              <p:cNvPr id="304" name="Google Shape;304;p16"/>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5" name="Google Shape;305;p16"/>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6" name="Google Shape;306;p16"/>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7" name="Google Shape;307;p16"/>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8" name="Google Shape;308;p16"/>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309" name="Google Shape;309;p16"/>
            <p:cNvGrpSpPr/>
            <p:nvPr/>
          </p:nvGrpSpPr>
          <p:grpSpPr>
            <a:xfrm>
              <a:off x="8001025" y="2341963"/>
              <a:ext cx="113650" cy="99750"/>
              <a:chOff x="5042000" y="1255775"/>
              <a:chExt cx="113650" cy="99750"/>
            </a:xfrm>
          </p:grpSpPr>
          <p:sp>
            <p:nvSpPr>
              <p:cNvPr id="310" name="Google Shape;310;p16"/>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1" name="Google Shape;311;p16"/>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2" name="Google Shape;312;p16"/>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313" name="Google Shape;313;p16"/>
            <p:cNvGrpSpPr/>
            <p:nvPr/>
          </p:nvGrpSpPr>
          <p:grpSpPr>
            <a:xfrm>
              <a:off x="7778175" y="3202738"/>
              <a:ext cx="113650" cy="99750"/>
              <a:chOff x="5042000" y="1255775"/>
              <a:chExt cx="113650" cy="99750"/>
            </a:xfrm>
          </p:grpSpPr>
          <p:sp>
            <p:nvSpPr>
              <p:cNvPr id="314" name="Google Shape;314;p16"/>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5" name="Google Shape;315;p16"/>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6" name="Google Shape;316;p16"/>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sp>
        <p:nvSpPr>
          <p:cNvPr id="317" name="Google Shape;317;p16"/>
          <p:cNvSpPr/>
          <p:nvPr/>
        </p:nvSpPr>
        <p:spPr>
          <a:xfrm>
            <a:off x="1856376" y="2034230"/>
            <a:ext cx="6192776" cy="5577778"/>
          </a:xfrm>
          <a:custGeom>
            <a:avLst/>
            <a:gdLst/>
            <a:ahLst/>
            <a:cxnLst/>
            <a:rect l="l" t="t" r="r" b="b"/>
            <a:pathLst>
              <a:path w="219602" h="97284" extrusionOk="0">
                <a:moveTo>
                  <a:pt x="133557" y="0"/>
                </a:moveTo>
                <a:cubicBezTo>
                  <a:pt x="93832" y="0"/>
                  <a:pt x="53818" y="4471"/>
                  <a:pt x="15033" y="9618"/>
                </a:cubicBezTo>
                <a:cubicBezTo>
                  <a:pt x="9600" y="10342"/>
                  <a:pt x="6521" y="12153"/>
                  <a:pt x="5343" y="14327"/>
                </a:cubicBezTo>
                <a:cubicBezTo>
                  <a:pt x="4619" y="15232"/>
                  <a:pt x="4076" y="16228"/>
                  <a:pt x="3713" y="17315"/>
                </a:cubicBezTo>
                <a:cubicBezTo>
                  <a:pt x="2808" y="19579"/>
                  <a:pt x="2174" y="21933"/>
                  <a:pt x="1812" y="24379"/>
                </a:cubicBezTo>
                <a:cubicBezTo>
                  <a:pt x="272" y="30355"/>
                  <a:pt x="1630" y="37238"/>
                  <a:pt x="1902" y="42581"/>
                </a:cubicBezTo>
                <a:cubicBezTo>
                  <a:pt x="3170" y="68661"/>
                  <a:pt x="0" y="94651"/>
                  <a:pt x="43287" y="96281"/>
                </a:cubicBezTo>
                <a:cubicBezTo>
                  <a:pt x="55331" y="96779"/>
                  <a:pt x="67466" y="96915"/>
                  <a:pt x="79612" y="96915"/>
                </a:cubicBezTo>
                <a:cubicBezTo>
                  <a:pt x="91758" y="96915"/>
                  <a:pt x="103915" y="96779"/>
                  <a:pt x="116004" y="96734"/>
                </a:cubicBezTo>
                <a:cubicBezTo>
                  <a:pt x="116806" y="96727"/>
                  <a:pt x="117613" y="96724"/>
                  <a:pt x="118425" y="96724"/>
                </a:cubicBezTo>
                <a:cubicBezTo>
                  <a:pt x="129327" y="96724"/>
                  <a:pt x="141169" y="97284"/>
                  <a:pt x="152888" y="97284"/>
                </a:cubicBezTo>
                <a:cubicBezTo>
                  <a:pt x="163976" y="97284"/>
                  <a:pt x="174954" y="96783"/>
                  <a:pt x="184918" y="94832"/>
                </a:cubicBezTo>
                <a:cubicBezTo>
                  <a:pt x="218515" y="88131"/>
                  <a:pt x="214802" y="59605"/>
                  <a:pt x="215889" y="39230"/>
                </a:cubicBezTo>
                <a:cubicBezTo>
                  <a:pt x="216523" y="27820"/>
                  <a:pt x="219602" y="14327"/>
                  <a:pt x="204932" y="6991"/>
                </a:cubicBezTo>
                <a:cubicBezTo>
                  <a:pt x="192797" y="834"/>
                  <a:pt x="173146" y="1377"/>
                  <a:pt x="159019" y="652"/>
                </a:cubicBezTo>
                <a:cubicBezTo>
                  <a:pt x="150555" y="205"/>
                  <a:pt x="142063" y="0"/>
                  <a:pt x="133557"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8" name="Google Shape;318;p16"/>
          <p:cNvSpPr txBox="1">
            <a:spLocks noGrp="1"/>
          </p:cNvSpPr>
          <p:nvPr>
            <p:ph type="title"/>
          </p:nvPr>
        </p:nvSpPr>
        <p:spPr>
          <a:xfrm>
            <a:off x="784547" y="815244"/>
            <a:ext cx="8489400" cy="865500"/>
          </a:xfrm>
          <a:prstGeom prst="rect">
            <a:avLst/>
          </a:prstGeom>
        </p:spPr>
        <p:txBody>
          <a:bodyPr spcFirstLastPara="1" wrap="square" lIns="113100" tIns="113100" rIns="113100" bIns="113100" anchor="ctr" anchorCtr="0">
            <a:noAutofit/>
          </a:bodyPr>
          <a:lstStyle>
            <a:lvl1pPr lvl="0" rtl="0">
              <a:spcBef>
                <a:spcPts val="0"/>
              </a:spcBef>
              <a:spcAft>
                <a:spcPts val="0"/>
              </a:spcAft>
              <a:buNone/>
              <a:defRPr sz="7400"/>
            </a:lvl1pPr>
            <a:lvl2pPr lvl="1" rtl="0">
              <a:spcBef>
                <a:spcPts val="0"/>
              </a:spcBef>
              <a:spcAft>
                <a:spcPts val="0"/>
              </a:spcAft>
              <a:buNone/>
              <a:defRPr sz="7400">
                <a:latin typeface="Nunito"/>
                <a:ea typeface="Nunito"/>
                <a:cs typeface="Nunito"/>
                <a:sym typeface="Nunito"/>
              </a:defRPr>
            </a:lvl2pPr>
            <a:lvl3pPr lvl="2" rtl="0">
              <a:spcBef>
                <a:spcPts val="0"/>
              </a:spcBef>
              <a:spcAft>
                <a:spcPts val="0"/>
              </a:spcAft>
              <a:buNone/>
              <a:defRPr sz="7400">
                <a:latin typeface="Nunito"/>
                <a:ea typeface="Nunito"/>
                <a:cs typeface="Nunito"/>
                <a:sym typeface="Nunito"/>
              </a:defRPr>
            </a:lvl3pPr>
            <a:lvl4pPr lvl="3" rtl="0">
              <a:spcBef>
                <a:spcPts val="0"/>
              </a:spcBef>
              <a:spcAft>
                <a:spcPts val="0"/>
              </a:spcAft>
              <a:buNone/>
              <a:defRPr sz="7400">
                <a:latin typeface="Nunito"/>
                <a:ea typeface="Nunito"/>
                <a:cs typeface="Nunito"/>
                <a:sym typeface="Nunito"/>
              </a:defRPr>
            </a:lvl4pPr>
            <a:lvl5pPr lvl="4" rtl="0">
              <a:spcBef>
                <a:spcPts val="0"/>
              </a:spcBef>
              <a:spcAft>
                <a:spcPts val="0"/>
              </a:spcAft>
              <a:buNone/>
              <a:defRPr sz="7400">
                <a:latin typeface="Nunito"/>
                <a:ea typeface="Nunito"/>
                <a:cs typeface="Nunito"/>
                <a:sym typeface="Nunito"/>
              </a:defRPr>
            </a:lvl5pPr>
            <a:lvl6pPr lvl="5" rtl="0">
              <a:spcBef>
                <a:spcPts val="0"/>
              </a:spcBef>
              <a:spcAft>
                <a:spcPts val="0"/>
              </a:spcAft>
              <a:buNone/>
              <a:defRPr sz="7400">
                <a:latin typeface="Nunito"/>
                <a:ea typeface="Nunito"/>
                <a:cs typeface="Nunito"/>
                <a:sym typeface="Nunito"/>
              </a:defRPr>
            </a:lvl6pPr>
            <a:lvl7pPr lvl="6" rtl="0">
              <a:spcBef>
                <a:spcPts val="0"/>
              </a:spcBef>
              <a:spcAft>
                <a:spcPts val="0"/>
              </a:spcAft>
              <a:buNone/>
              <a:defRPr sz="7400">
                <a:latin typeface="Nunito"/>
                <a:ea typeface="Nunito"/>
                <a:cs typeface="Nunito"/>
                <a:sym typeface="Nunito"/>
              </a:defRPr>
            </a:lvl7pPr>
            <a:lvl8pPr lvl="7" rtl="0">
              <a:spcBef>
                <a:spcPts val="0"/>
              </a:spcBef>
              <a:spcAft>
                <a:spcPts val="0"/>
              </a:spcAft>
              <a:buNone/>
              <a:defRPr sz="7400">
                <a:latin typeface="Nunito"/>
                <a:ea typeface="Nunito"/>
                <a:cs typeface="Nunito"/>
                <a:sym typeface="Nunito"/>
              </a:defRPr>
            </a:lvl8pPr>
            <a:lvl9pPr lvl="8" rtl="0">
              <a:spcBef>
                <a:spcPts val="0"/>
              </a:spcBef>
              <a:spcAft>
                <a:spcPts val="0"/>
              </a:spcAft>
              <a:buNone/>
              <a:defRPr sz="7400">
                <a:latin typeface="Nunito"/>
                <a:ea typeface="Nunito"/>
                <a:cs typeface="Nunito"/>
                <a:sym typeface="Nunito"/>
              </a:defRPr>
            </a:lvl9pPr>
          </a:lstStyle>
          <a:p>
            <a:endParaRPr/>
          </a:p>
        </p:txBody>
      </p:sp>
      <p:sp>
        <p:nvSpPr>
          <p:cNvPr id="319" name="Google Shape;319;p16"/>
          <p:cNvSpPr txBox="1">
            <a:spLocks noGrp="1"/>
          </p:cNvSpPr>
          <p:nvPr>
            <p:ph type="title" idx="2"/>
          </p:nvPr>
        </p:nvSpPr>
        <p:spPr>
          <a:xfrm>
            <a:off x="784493" y="1680658"/>
            <a:ext cx="8489400" cy="684000"/>
          </a:xfrm>
          <a:prstGeom prst="rect">
            <a:avLst/>
          </a:prstGeom>
        </p:spPr>
        <p:txBody>
          <a:bodyPr spcFirstLastPara="1" wrap="square" lIns="113100" tIns="113100" rIns="113100" bIns="113100" anchor="ctr" anchorCtr="0">
            <a:noAutofit/>
          </a:bodyPr>
          <a:lstStyle>
            <a:lvl1pPr lvl="0" rtl="0">
              <a:spcBef>
                <a:spcPts val="0"/>
              </a:spcBef>
              <a:spcAft>
                <a:spcPts val="0"/>
              </a:spcAft>
              <a:buNone/>
              <a:defRPr sz="4900">
                <a:solidFill>
                  <a:schemeClr val="lt1"/>
                </a:solidFill>
              </a:defRPr>
            </a:lvl1pPr>
            <a:lvl2pPr lvl="1" rtl="0">
              <a:spcBef>
                <a:spcPts val="0"/>
              </a:spcBef>
              <a:spcAft>
                <a:spcPts val="0"/>
              </a:spcAft>
              <a:buNone/>
              <a:defRPr>
                <a:latin typeface="Nunito"/>
                <a:ea typeface="Nunito"/>
                <a:cs typeface="Nunito"/>
                <a:sym typeface="Nunito"/>
              </a:defRPr>
            </a:lvl2pPr>
            <a:lvl3pPr lvl="2" rtl="0">
              <a:spcBef>
                <a:spcPts val="0"/>
              </a:spcBef>
              <a:spcAft>
                <a:spcPts val="0"/>
              </a:spcAft>
              <a:buNone/>
              <a:defRPr>
                <a:latin typeface="Nunito"/>
                <a:ea typeface="Nunito"/>
                <a:cs typeface="Nunito"/>
                <a:sym typeface="Nunito"/>
              </a:defRPr>
            </a:lvl3pPr>
            <a:lvl4pPr lvl="3" rtl="0">
              <a:spcBef>
                <a:spcPts val="0"/>
              </a:spcBef>
              <a:spcAft>
                <a:spcPts val="0"/>
              </a:spcAft>
              <a:buNone/>
              <a:defRPr>
                <a:latin typeface="Nunito"/>
                <a:ea typeface="Nunito"/>
                <a:cs typeface="Nunito"/>
                <a:sym typeface="Nunito"/>
              </a:defRPr>
            </a:lvl4pPr>
            <a:lvl5pPr lvl="4" rtl="0">
              <a:spcBef>
                <a:spcPts val="0"/>
              </a:spcBef>
              <a:spcAft>
                <a:spcPts val="0"/>
              </a:spcAft>
              <a:buNone/>
              <a:defRPr>
                <a:latin typeface="Nunito"/>
                <a:ea typeface="Nunito"/>
                <a:cs typeface="Nunito"/>
                <a:sym typeface="Nunito"/>
              </a:defRPr>
            </a:lvl5pPr>
            <a:lvl6pPr lvl="5" rtl="0">
              <a:spcBef>
                <a:spcPts val="0"/>
              </a:spcBef>
              <a:spcAft>
                <a:spcPts val="0"/>
              </a:spcAft>
              <a:buNone/>
              <a:defRPr>
                <a:latin typeface="Nunito"/>
                <a:ea typeface="Nunito"/>
                <a:cs typeface="Nunito"/>
                <a:sym typeface="Nunito"/>
              </a:defRPr>
            </a:lvl6pPr>
            <a:lvl7pPr lvl="6" rtl="0">
              <a:spcBef>
                <a:spcPts val="0"/>
              </a:spcBef>
              <a:spcAft>
                <a:spcPts val="0"/>
              </a:spcAft>
              <a:buNone/>
              <a:defRPr>
                <a:latin typeface="Nunito"/>
                <a:ea typeface="Nunito"/>
                <a:cs typeface="Nunito"/>
                <a:sym typeface="Nunito"/>
              </a:defRPr>
            </a:lvl7pPr>
            <a:lvl8pPr lvl="7" rtl="0">
              <a:spcBef>
                <a:spcPts val="0"/>
              </a:spcBef>
              <a:spcAft>
                <a:spcPts val="0"/>
              </a:spcAft>
              <a:buNone/>
              <a:defRPr>
                <a:latin typeface="Nunito"/>
                <a:ea typeface="Nunito"/>
                <a:cs typeface="Nunito"/>
                <a:sym typeface="Nunito"/>
              </a:defRPr>
            </a:lvl8pPr>
            <a:lvl9pPr lvl="8" rtl="0">
              <a:spcBef>
                <a:spcPts val="0"/>
              </a:spcBef>
              <a:spcAft>
                <a:spcPts val="0"/>
              </a:spcAft>
              <a:buNone/>
              <a:defRPr>
                <a:latin typeface="Nunito"/>
                <a:ea typeface="Nunito"/>
                <a:cs typeface="Nunito"/>
                <a:sym typeface="Nunito"/>
              </a:defRPr>
            </a:lvl9pPr>
          </a:lstStyle>
          <a:p>
            <a:endParaRPr/>
          </a:p>
        </p:txBody>
      </p:sp>
      <p:sp>
        <p:nvSpPr>
          <p:cNvPr id="320" name="Google Shape;320;p16"/>
          <p:cNvSpPr txBox="1">
            <a:spLocks noGrp="1"/>
          </p:cNvSpPr>
          <p:nvPr>
            <p:ph type="subTitle" idx="1"/>
          </p:nvPr>
        </p:nvSpPr>
        <p:spPr>
          <a:xfrm>
            <a:off x="2500240" y="2342907"/>
            <a:ext cx="4905000" cy="4775400"/>
          </a:xfrm>
          <a:prstGeom prst="rect">
            <a:avLst/>
          </a:prstGeom>
          <a:noFill/>
        </p:spPr>
        <p:txBody>
          <a:bodyPr spcFirstLastPara="1" wrap="square" lIns="113100" tIns="113100" rIns="113100" bIns="113100" anchor="ctr" anchorCtr="0">
            <a:noAutofit/>
          </a:bodyPr>
          <a:lstStyle>
            <a:lvl1pPr lvl="0" algn="ctr" rtl="0">
              <a:spcBef>
                <a:spcPts val="0"/>
              </a:spcBef>
              <a:spcAft>
                <a:spcPts val="0"/>
              </a:spcAft>
              <a:buNone/>
              <a:defRPr sz="2500"/>
            </a:lvl1pPr>
            <a:lvl2pPr lvl="1" algn="ctr" rtl="0">
              <a:spcBef>
                <a:spcPts val="0"/>
              </a:spcBef>
              <a:spcAft>
                <a:spcPts val="0"/>
              </a:spcAft>
              <a:buNone/>
              <a:defRPr sz="2500"/>
            </a:lvl2pPr>
            <a:lvl3pPr lvl="2" algn="ctr" rtl="0">
              <a:spcBef>
                <a:spcPts val="0"/>
              </a:spcBef>
              <a:spcAft>
                <a:spcPts val="0"/>
              </a:spcAft>
              <a:buNone/>
              <a:defRPr sz="2500"/>
            </a:lvl3pPr>
            <a:lvl4pPr lvl="3" algn="ctr" rtl="0">
              <a:spcBef>
                <a:spcPts val="0"/>
              </a:spcBef>
              <a:spcAft>
                <a:spcPts val="0"/>
              </a:spcAft>
              <a:buNone/>
              <a:defRPr sz="2500"/>
            </a:lvl4pPr>
            <a:lvl5pPr lvl="4" algn="ctr" rtl="0">
              <a:spcBef>
                <a:spcPts val="0"/>
              </a:spcBef>
              <a:spcAft>
                <a:spcPts val="0"/>
              </a:spcAft>
              <a:buNone/>
              <a:defRPr sz="2500"/>
            </a:lvl5pPr>
            <a:lvl6pPr lvl="5" algn="ctr" rtl="0">
              <a:spcBef>
                <a:spcPts val="0"/>
              </a:spcBef>
              <a:spcAft>
                <a:spcPts val="0"/>
              </a:spcAft>
              <a:buNone/>
              <a:defRPr sz="2500"/>
            </a:lvl6pPr>
            <a:lvl7pPr lvl="6" algn="ctr" rtl="0">
              <a:spcBef>
                <a:spcPts val="0"/>
              </a:spcBef>
              <a:spcAft>
                <a:spcPts val="0"/>
              </a:spcAft>
              <a:buNone/>
              <a:defRPr sz="2500"/>
            </a:lvl7pPr>
            <a:lvl8pPr lvl="7" algn="ctr" rtl="0">
              <a:spcBef>
                <a:spcPts val="0"/>
              </a:spcBef>
              <a:spcAft>
                <a:spcPts val="0"/>
              </a:spcAft>
              <a:buNone/>
              <a:defRPr sz="2500"/>
            </a:lvl8pPr>
            <a:lvl9pPr lvl="8" algn="ctr" rtl="0">
              <a:spcBef>
                <a:spcPts val="0"/>
              </a:spcBef>
              <a:spcAft>
                <a:spcPts val="0"/>
              </a:spcAft>
              <a:buNone/>
              <a:defRPr sz="25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subtitle ">
  <p:cSld name="CUSTOM_1_1_1">
    <p:spTree>
      <p:nvGrpSpPr>
        <p:cNvPr id="1" name="Shape 321"/>
        <p:cNvGrpSpPr/>
        <p:nvPr/>
      </p:nvGrpSpPr>
      <p:grpSpPr>
        <a:xfrm>
          <a:off x="0" y="0"/>
          <a:ext cx="0" cy="0"/>
          <a:chOff x="0" y="0"/>
          <a:chExt cx="0" cy="0"/>
        </a:xfrm>
      </p:grpSpPr>
      <p:grpSp>
        <p:nvGrpSpPr>
          <p:cNvPr id="322" name="Google Shape;322;p17"/>
          <p:cNvGrpSpPr/>
          <p:nvPr/>
        </p:nvGrpSpPr>
        <p:grpSpPr>
          <a:xfrm rot="10800000">
            <a:off x="7636475" y="3590279"/>
            <a:ext cx="2338299" cy="2683809"/>
            <a:chOff x="6865860" y="1496266"/>
            <a:chExt cx="3018328" cy="2521666"/>
          </a:xfrm>
        </p:grpSpPr>
        <p:grpSp>
          <p:nvGrpSpPr>
            <p:cNvPr id="323" name="Google Shape;323;p17"/>
            <p:cNvGrpSpPr/>
            <p:nvPr/>
          </p:nvGrpSpPr>
          <p:grpSpPr>
            <a:xfrm rot="-4541450">
              <a:off x="8039638" y="2532038"/>
              <a:ext cx="1262885" cy="1401657"/>
              <a:chOff x="7832525" y="3078325"/>
              <a:chExt cx="837925" cy="930000"/>
            </a:xfrm>
          </p:grpSpPr>
          <p:sp>
            <p:nvSpPr>
              <p:cNvPr id="324" name="Google Shape;324;p17"/>
              <p:cNvSpPr/>
              <p:nvPr/>
            </p:nvSpPr>
            <p:spPr>
              <a:xfrm>
                <a:off x="7832525" y="30783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5" name="Google Shape;325;p17"/>
              <p:cNvSpPr/>
              <p:nvPr/>
            </p:nvSpPr>
            <p:spPr>
              <a:xfrm>
                <a:off x="7961050" y="31639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l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6" name="Google Shape;326;p17"/>
              <p:cNvSpPr/>
              <p:nvPr/>
            </p:nvSpPr>
            <p:spPr>
              <a:xfrm>
                <a:off x="7925400" y="31649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l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7" name="Google Shape;327;p17"/>
              <p:cNvSpPr/>
              <p:nvPr/>
            </p:nvSpPr>
            <p:spPr>
              <a:xfrm>
                <a:off x="7973575" y="32730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l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8" name="Google Shape;328;p17"/>
              <p:cNvSpPr/>
              <p:nvPr/>
            </p:nvSpPr>
            <p:spPr>
              <a:xfrm>
                <a:off x="8070400" y="34092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l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329" name="Google Shape;329;p17"/>
            <p:cNvGrpSpPr/>
            <p:nvPr/>
          </p:nvGrpSpPr>
          <p:grpSpPr>
            <a:xfrm rot="-4132359">
              <a:off x="8248805" y="1611211"/>
              <a:ext cx="1325325" cy="1573506"/>
              <a:chOff x="4180300" y="2495950"/>
              <a:chExt cx="2052871" cy="2437292"/>
            </a:xfrm>
          </p:grpSpPr>
          <p:sp>
            <p:nvSpPr>
              <p:cNvPr id="330" name="Google Shape;330;p17"/>
              <p:cNvSpPr/>
              <p:nvPr/>
            </p:nvSpPr>
            <p:spPr>
              <a:xfrm>
                <a:off x="4180300" y="2495950"/>
                <a:ext cx="2052871" cy="2437292"/>
              </a:xfrm>
              <a:custGeom>
                <a:avLst/>
                <a:gdLst/>
                <a:ahLst/>
                <a:cxnLst/>
                <a:rect l="l" t="t" r="r" b="b"/>
                <a:pathLst>
                  <a:path w="32842" h="38992" extrusionOk="0">
                    <a:moveTo>
                      <a:pt x="16148" y="0"/>
                    </a:moveTo>
                    <a:cubicBezTo>
                      <a:pt x="16036" y="0"/>
                      <a:pt x="15918" y="10"/>
                      <a:pt x="15794" y="30"/>
                    </a:cubicBezTo>
                    <a:cubicBezTo>
                      <a:pt x="12034" y="651"/>
                      <a:pt x="10432" y="4968"/>
                      <a:pt x="9614" y="9447"/>
                    </a:cubicBezTo>
                    <a:cubicBezTo>
                      <a:pt x="9409" y="10490"/>
                      <a:pt x="8543" y="11032"/>
                      <a:pt x="7679" y="11032"/>
                    </a:cubicBezTo>
                    <a:cubicBezTo>
                      <a:pt x="6890" y="11032"/>
                      <a:pt x="6102" y="10580"/>
                      <a:pt x="5821" y="9643"/>
                    </a:cubicBezTo>
                    <a:cubicBezTo>
                      <a:pt x="5625" y="8989"/>
                      <a:pt x="5396" y="8335"/>
                      <a:pt x="5167" y="7682"/>
                    </a:cubicBezTo>
                    <a:cubicBezTo>
                      <a:pt x="4142" y="4881"/>
                      <a:pt x="2944" y="3506"/>
                      <a:pt x="1961" y="3506"/>
                    </a:cubicBezTo>
                    <a:cubicBezTo>
                      <a:pt x="843" y="3506"/>
                      <a:pt x="1" y="5282"/>
                      <a:pt x="1" y="8761"/>
                    </a:cubicBezTo>
                    <a:cubicBezTo>
                      <a:pt x="1" y="15856"/>
                      <a:pt x="4709" y="26810"/>
                      <a:pt x="6933" y="33415"/>
                    </a:cubicBezTo>
                    <a:cubicBezTo>
                      <a:pt x="8055" y="36780"/>
                      <a:pt x="8407" y="38991"/>
                      <a:pt x="9447" y="38991"/>
                    </a:cubicBezTo>
                    <a:cubicBezTo>
                      <a:pt x="9922" y="38991"/>
                      <a:pt x="10542" y="38529"/>
                      <a:pt x="11445" y="37502"/>
                    </a:cubicBezTo>
                    <a:lnTo>
                      <a:pt x="14421" y="33546"/>
                    </a:lnTo>
                    <a:cubicBezTo>
                      <a:pt x="17789" y="27497"/>
                      <a:pt x="25931" y="20401"/>
                      <a:pt x="30214" y="14744"/>
                    </a:cubicBezTo>
                    <a:cubicBezTo>
                      <a:pt x="32842" y="11431"/>
                      <a:pt x="32326" y="8293"/>
                      <a:pt x="28710" y="8293"/>
                    </a:cubicBezTo>
                    <a:cubicBezTo>
                      <a:pt x="28186" y="8293"/>
                      <a:pt x="27598" y="8358"/>
                      <a:pt x="26944" y="8499"/>
                    </a:cubicBezTo>
                    <a:cubicBezTo>
                      <a:pt x="24590" y="8891"/>
                      <a:pt x="22366" y="10330"/>
                      <a:pt x="20470" y="12096"/>
                    </a:cubicBezTo>
                    <a:cubicBezTo>
                      <a:pt x="20070" y="12467"/>
                      <a:pt x="19598" y="12630"/>
                      <a:pt x="19139" y="12630"/>
                    </a:cubicBezTo>
                    <a:cubicBezTo>
                      <a:pt x="18018" y="12630"/>
                      <a:pt x="16968" y="11661"/>
                      <a:pt x="17200" y="10363"/>
                    </a:cubicBezTo>
                    <a:cubicBezTo>
                      <a:pt x="18078" y="5407"/>
                      <a:pt x="18776" y="0"/>
                      <a:pt x="16148" y="0"/>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31" name="Google Shape;331;p17"/>
              <p:cNvSpPr/>
              <p:nvPr/>
            </p:nvSpPr>
            <p:spPr>
              <a:xfrm>
                <a:off x="4304564" y="2969811"/>
                <a:ext cx="377420" cy="1384041"/>
              </a:xfrm>
              <a:custGeom>
                <a:avLst/>
                <a:gdLst/>
                <a:ahLst/>
                <a:cxnLst/>
                <a:rect l="l" t="t" r="r" b="b"/>
                <a:pathLst>
                  <a:path w="6038" h="22142" extrusionOk="0">
                    <a:moveTo>
                      <a:pt x="287" y="0"/>
                    </a:moveTo>
                    <a:cubicBezTo>
                      <a:pt x="141" y="0"/>
                      <a:pt x="0" y="118"/>
                      <a:pt x="40" y="297"/>
                    </a:cubicBezTo>
                    <a:cubicBezTo>
                      <a:pt x="2198" y="7425"/>
                      <a:pt x="2656" y="15011"/>
                      <a:pt x="5468" y="21976"/>
                    </a:cubicBezTo>
                    <a:cubicBezTo>
                      <a:pt x="5520" y="22092"/>
                      <a:pt x="5627" y="22142"/>
                      <a:pt x="5730" y="22142"/>
                    </a:cubicBezTo>
                    <a:cubicBezTo>
                      <a:pt x="5889" y="22142"/>
                      <a:pt x="6038" y="22023"/>
                      <a:pt x="5958" y="21845"/>
                    </a:cubicBezTo>
                    <a:cubicBezTo>
                      <a:pt x="3179" y="14880"/>
                      <a:pt x="2689" y="7294"/>
                      <a:pt x="531" y="166"/>
                    </a:cubicBezTo>
                    <a:cubicBezTo>
                      <a:pt x="479" y="50"/>
                      <a:pt x="382" y="0"/>
                      <a:pt x="287"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32" name="Google Shape;332;p17"/>
              <p:cNvSpPr/>
              <p:nvPr/>
            </p:nvSpPr>
            <p:spPr>
              <a:xfrm>
                <a:off x="4809806" y="2722473"/>
                <a:ext cx="315725" cy="1657386"/>
              </a:xfrm>
              <a:custGeom>
                <a:avLst/>
                <a:gdLst/>
                <a:ahLst/>
                <a:cxnLst/>
                <a:rect l="l" t="t" r="r" b="b"/>
                <a:pathLst>
                  <a:path w="5051" h="26515" extrusionOk="0">
                    <a:moveTo>
                      <a:pt x="4743" y="1"/>
                    </a:moveTo>
                    <a:cubicBezTo>
                      <a:pt x="4639" y="1"/>
                      <a:pt x="4532" y="51"/>
                      <a:pt x="4481" y="166"/>
                    </a:cubicBezTo>
                    <a:cubicBezTo>
                      <a:pt x="3074" y="3502"/>
                      <a:pt x="2355" y="7131"/>
                      <a:pt x="1832" y="10695"/>
                    </a:cubicBezTo>
                    <a:cubicBezTo>
                      <a:pt x="1570" y="12428"/>
                      <a:pt x="1374" y="14161"/>
                      <a:pt x="1211" y="15894"/>
                    </a:cubicBezTo>
                    <a:cubicBezTo>
                      <a:pt x="1080" y="17627"/>
                      <a:pt x="753" y="19393"/>
                      <a:pt x="524" y="21126"/>
                    </a:cubicBezTo>
                    <a:cubicBezTo>
                      <a:pt x="262" y="22859"/>
                      <a:pt x="1" y="24625"/>
                      <a:pt x="262" y="26325"/>
                    </a:cubicBezTo>
                    <a:cubicBezTo>
                      <a:pt x="289" y="26457"/>
                      <a:pt x="385" y="26514"/>
                      <a:pt x="485" y="26514"/>
                    </a:cubicBezTo>
                    <a:cubicBezTo>
                      <a:pt x="633" y="26514"/>
                      <a:pt x="792" y="26389"/>
                      <a:pt x="753" y="26194"/>
                    </a:cubicBezTo>
                    <a:cubicBezTo>
                      <a:pt x="524" y="24625"/>
                      <a:pt x="753" y="22990"/>
                      <a:pt x="982" y="21420"/>
                    </a:cubicBezTo>
                    <a:cubicBezTo>
                      <a:pt x="1211" y="19753"/>
                      <a:pt x="1505" y="18085"/>
                      <a:pt x="1701" y="16385"/>
                    </a:cubicBezTo>
                    <a:cubicBezTo>
                      <a:pt x="1995" y="12853"/>
                      <a:pt x="2486" y="9355"/>
                      <a:pt x="3238" y="5889"/>
                    </a:cubicBezTo>
                    <a:cubicBezTo>
                      <a:pt x="3663" y="3992"/>
                      <a:pt x="4252" y="2128"/>
                      <a:pt x="4971" y="297"/>
                    </a:cubicBezTo>
                    <a:cubicBezTo>
                      <a:pt x="5050" y="119"/>
                      <a:pt x="4901" y="1"/>
                      <a:pt x="4743" y="1"/>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33" name="Google Shape;333;p17"/>
              <p:cNvSpPr/>
              <p:nvPr/>
            </p:nvSpPr>
            <p:spPr>
              <a:xfrm>
                <a:off x="4929945" y="3181520"/>
                <a:ext cx="1099382" cy="1250463"/>
              </a:xfrm>
              <a:custGeom>
                <a:avLst/>
                <a:gdLst/>
                <a:ahLst/>
                <a:cxnLst/>
                <a:rect l="l" t="t" r="r" b="b"/>
                <a:pathLst>
                  <a:path w="17588" h="20005" extrusionOk="0">
                    <a:moveTo>
                      <a:pt x="17240" y="1"/>
                    </a:moveTo>
                    <a:cubicBezTo>
                      <a:pt x="17198" y="1"/>
                      <a:pt x="17154" y="15"/>
                      <a:pt x="17109" y="49"/>
                    </a:cubicBezTo>
                    <a:lnTo>
                      <a:pt x="17142" y="49"/>
                    </a:lnTo>
                    <a:cubicBezTo>
                      <a:pt x="15736" y="1062"/>
                      <a:pt x="14199" y="1782"/>
                      <a:pt x="12760" y="2697"/>
                    </a:cubicBezTo>
                    <a:cubicBezTo>
                      <a:pt x="11322" y="3678"/>
                      <a:pt x="10014" y="4855"/>
                      <a:pt x="8869" y="6163"/>
                    </a:cubicBezTo>
                    <a:cubicBezTo>
                      <a:pt x="7725" y="7439"/>
                      <a:pt x="6613" y="8746"/>
                      <a:pt x="5632" y="10120"/>
                    </a:cubicBezTo>
                    <a:cubicBezTo>
                      <a:pt x="4619" y="11559"/>
                      <a:pt x="3736" y="13063"/>
                      <a:pt x="2918" y="14632"/>
                    </a:cubicBezTo>
                    <a:cubicBezTo>
                      <a:pt x="2035" y="16300"/>
                      <a:pt x="1185" y="18033"/>
                      <a:pt x="139" y="19635"/>
                    </a:cubicBezTo>
                    <a:cubicBezTo>
                      <a:pt x="0" y="19820"/>
                      <a:pt x="188" y="20005"/>
                      <a:pt x="368" y="20005"/>
                    </a:cubicBezTo>
                    <a:cubicBezTo>
                      <a:pt x="443" y="20005"/>
                      <a:pt x="516" y="19973"/>
                      <a:pt x="564" y="19897"/>
                    </a:cubicBezTo>
                    <a:cubicBezTo>
                      <a:pt x="2428" y="17117"/>
                      <a:pt x="3638" y="13978"/>
                      <a:pt x="5469" y="11199"/>
                    </a:cubicBezTo>
                    <a:cubicBezTo>
                      <a:pt x="6450" y="9793"/>
                      <a:pt x="7529" y="8452"/>
                      <a:pt x="8673" y="7144"/>
                    </a:cubicBezTo>
                    <a:cubicBezTo>
                      <a:pt x="9850" y="5836"/>
                      <a:pt x="11060" y="4463"/>
                      <a:pt x="12564" y="3449"/>
                    </a:cubicBezTo>
                    <a:cubicBezTo>
                      <a:pt x="14101" y="2403"/>
                      <a:pt x="15834" y="1618"/>
                      <a:pt x="17371" y="507"/>
                    </a:cubicBezTo>
                    <a:cubicBezTo>
                      <a:pt x="17588" y="344"/>
                      <a:pt x="17445" y="1"/>
                      <a:pt x="17240" y="1"/>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34" name="Google Shape;334;p17"/>
              <p:cNvSpPr/>
              <p:nvPr/>
            </p:nvSpPr>
            <p:spPr>
              <a:xfrm>
                <a:off x="5020330" y="4083300"/>
                <a:ext cx="166020" cy="126328"/>
              </a:xfrm>
              <a:custGeom>
                <a:avLst/>
                <a:gdLst/>
                <a:ahLst/>
                <a:cxnLst/>
                <a:rect l="l" t="t" r="r" b="b"/>
                <a:pathLst>
                  <a:path w="2656" h="2021" extrusionOk="0">
                    <a:moveTo>
                      <a:pt x="279" y="1"/>
                    </a:moveTo>
                    <a:cubicBezTo>
                      <a:pt x="213" y="1"/>
                      <a:pt x="148" y="25"/>
                      <a:pt x="99" y="74"/>
                    </a:cubicBezTo>
                    <a:cubicBezTo>
                      <a:pt x="1" y="172"/>
                      <a:pt x="1" y="336"/>
                      <a:pt x="99" y="434"/>
                    </a:cubicBezTo>
                    <a:cubicBezTo>
                      <a:pt x="753" y="990"/>
                      <a:pt x="1472" y="1513"/>
                      <a:pt x="2192" y="2004"/>
                    </a:cubicBezTo>
                    <a:cubicBezTo>
                      <a:pt x="2226" y="2015"/>
                      <a:pt x="2259" y="2020"/>
                      <a:pt x="2290" y="2020"/>
                    </a:cubicBezTo>
                    <a:cubicBezTo>
                      <a:pt x="2526" y="2020"/>
                      <a:pt x="2655" y="1719"/>
                      <a:pt x="2453" y="1546"/>
                    </a:cubicBezTo>
                    <a:cubicBezTo>
                      <a:pt x="1766" y="1121"/>
                      <a:pt x="1080" y="630"/>
                      <a:pt x="459" y="74"/>
                    </a:cubicBezTo>
                    <a:cubicBezTo>
                      <a:pt x="410" y="25"/>
                      <a:pt x="344" y="1"/>
                      <a:pt x="279" y="1"/>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35" name="Google Shape;335;p17"/>
              <p:cNvSpPr/>
              <p:nvPr/>
            </p:nvSpPr>
            <p:spPr>
              <a:xfrm>
                <a:off x="5110339" y="3804147"/>
                <a:ext cx="200274" cy="184210"/>
              </a:xfrm>
              <a:custGeom>
                <a:avLst/>
                <a:gdLst/>
                <a:ahLst/>
                <a:cxnLst/>
                <a:rect l="l" t="t" r="r" b="b"/>
                <a:pathLst>
                  <a:path w="3204" h="2947" extrusionOk="0">
                    <a:moveTo>
                      <a:pt x="345" y="0"/>
                    </a:moveTo>
                    <a:cubicBezTo>
                      <a:pt x="138" y="0"/>
                      <a:pt x="1" y="286"/>
                      <a:pt x="196" y="453"/>
                    </a:cubicBezTo>
                    <a:cubicBezTo>
                      <a:pt x="1144" y="1172"/>
                      <a:pt x="1994" y="1957"/>
                      <a:pt x="2746" y="2873"/>
                    </a:cubicBezTo>
                    <a:cubicBezTo>
                      <a:pt x="2795" y="2922"/>
                      <a:pt x="2861" y="2946"/>
                      <a:pt x="2926" y="2946"/>
                    </a:cubicBezTo>
                    <a:cubicBezTo>
                      <a:pt x="2991" y="2946"/>
                      <a:pt x="3057" y="2922"/>
                      <a:pt x="3106" y="2873"/>
                    </a:cubicBezTo>
                    <a:cubicBezTo>
                      <a:pt x="3204" y="2775"/>
                      <a:pt x="3204" y="2611"/>
                      <a:pt x="3106" y="2513"/>
                    </a:cubicBezTo>
                    <a:cubicBezTo>
                      <a:pt x="2321" y="1565"/>
                      <a:pt x="1438" y="747"/>
                      <a:pt x="457" y="28"/>
                    </a:cubicBezTo>
                    <a:cubicBezTo>
                      <a:pt x="419" y="9"/>
                      <a:pt x="381" y="0"/>
                      <a:pt x="345"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36" name="Google Shape;336;p17"/>
              <p:cNvSpPr/>
              <p:nvPr/>
            </p:nvSpPr>
            <p:spPr>
              <a:xfrm>
                <a:off x="5315987" y="3547933"/>
                <a:ext cx="177396" cy="219651"/>
              </a:xfrm>
              <a:custGeom>
                <a:avLst/>
                <a:gdLst/>
                <a:ahLst/>
                <a:cxnLst/>
                <a:rect l="l" t="t" r="r" b="b"/>
                <a:pathLst>
                  <a:path w="2838" h="3514" extrusionOk="0">
                    <a:moveTo>
                      <a:pt x="320" y="1"/>
                    </a:moveTo>
                    <a:cubicBezTo>
                      <a:pt x="156" y="1"/>
                      <a:pt x="0" y="169"/>
                      <a:pt x="110" y="367"/>
                    </a:cubicBezTo>
                    <a:cubicBezTo>
                      <a:pt x="699" y="1478"/>
                      <a:pt x="1451" y="2492"/>
                      <a:pt x="2301" y="3440"/>
                    </a:cubicBezTo>
                    <a:cubicBezTo>
                      <a:pt x="2353" y="3492"/>
                      <a:pt x="2411" y="3514"/>
                      <a:pt x="2467" y="3514"/>
                    </a:cubicBezTo>
                    <a:cubicBezTo>
                      <a:pt x="2662" y="3514"/>
                      <a:pt x="2838" y="3258"/>
                      <a:pt x="2661" y="3081"/>
                    </a:cubicBezTo>
                    <a:cubicBezTo>
                      <a:pt x="1843" y="2165"/>
                      <a:pt x="1124" y="1184"/>
                      <a:pt x="535" y="138"/>
                    </a:cubicBezTo>
                    <a:cubicBezTo>
                      <a:pt x="481" y="41"/>
                      <a:pt x="400" y="1"/>
                      <a:pt x="320" y="1"/>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37" name="Google Shape;337;p17"/>
              <p:cNvSpPr/>
              <p:nvPr/>
            </p:nvSpPr>
            <p:spPr>
              <a:xfrm>
                <a:off x="5542699" y="3343474"/>
                <a:ext cx="176709" cy="201337"/>
              </a:xfrm>
              <a:custGeom>
                <a:avLst/>
                <a:gdLst/>
                <a:ahLst/>
                <a:cxnLst/>
                <a:rect l="l" t="t" r="r" b="b"/>
                <a:pathLst>
                  <a:path w="2827" h="3221" extrusionOk="0">
                    <a:moveTo>
                      <a:pt x="371" y="0"/>
                    </a:moveTo>
                    <a:cubicBezTo>
                      <a:pt x="177" y="0"/>
                      <a:pt x="1" y="256"/>
                      <a:pt x="178" y="433"/>
                    </a:cubicBezTo>
                    <a:cubicBezTo>
                      <a:pt x="963" y="1218"/>
                      <a:pt x="1878" y="1970"/>
                      <a:pt x="2303" y="3049"/>
                    </a:cubicBezTo>
                    <a:cubicBezTo>
                      <a:pt x="2330" y="3157"/>
                      <a:pt x="2425" y="3221"/>
                      <a:pt x="2531" y="3221"/>
                    </a:cubicBezTo>
                    <a:cubicBezTo>
                      <a:pt x="2553" y="3221"/>
                      <a:pt x="2575" y="3218"/>
                      <a:pt x="2598" y="3213"/>
                    </a:cubicBezTo>
                    <a:cubicBezTo>
                      <a:pt x="2761" y="3180"/>
                      <a:pt x="2827" y="3049"/>
                      <a:pt x="2794" y="2918"/>
                    </a:cubicBezTo>
                    <a:cubicBezTo>
                      <a:pt x="2336" y="1741"/>
                      <a:pt x="1421" y="924"/>
                      <a:pt x="538" y="74"/>
                    </a:cubicBezTo>
                    <a:cubicBezTo>
                      <a:pt x="486" y="22"/>
                      <a:pt x="428" y="0"/>
                      <a:pt x="371"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38" name="Google Shape;338;p17"/>
              <p:cNvSpPr/>
              <p:nvPr/>
            </p:nvSpPr>
            <p:spPr>
              <a:xfrm>
                <a:off x="5790476" y="3191146"/>
                <a:ext cx="134891" cy="208212"/>
              </a:xfrm>
              <a:custGeom>
                <a:avLst/>
                <a:gdLst/>
                <a:ahLst/>
                <a:cxnLst/>
                <a:rect l="l" t="t" r="r" b="b"/>
                <a:pathLst>
                  <a:path w="2158" h="3331" extrusionOk="0">
                    <a:moveTo>
                      <a:pt x="391" y="0"/>
                    </a:moveTo>
                    <a:cubicBezTo>
                      <a:pt x="216" y="0"/>
                      <a:pt x="0" y="192"/>
                      <a:pt x="138" y="353"/>
                    </a:cubicBezTo>
                    <a:cubicBezTo>
                      <a:pt x="563" y="1366"/>
                      <a:pt x="1184" y="2249"/>
                      <a:pt x="1642" y="3230"/>
                    </a:cubicBezTo>
                    <a:cubicBezTo>
                      <a:pt x="1692" y="3300"/>
                      <a:pt x="1763" y="3330"/>
                      <a:pt x="1834" y="3330"/>
                    </a:cubicBezTo>
                    <a:cubicBezTo>
                      <a:pt x="1996" y="3330"/>
                      <a:pt x="2158" y="3173"/>
                      <a:pt x="2067" y="2968"/>
                    </a:cubicBezTo>
                    <a:cubicBezTo>
                      <a:pt x="1675" y="1987"/>
                      <a:pt x="988" y="1105"/>
                      <a:pt x="563" y="124"/>
                    </a:cubicBezTo>
                    <a:cubicBezTo>
                      <a:pt x="533" y="35"/>
                      <a:pt x="466" y="0"/>
                      <a:pt x="391"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39" name="Google Shape;339;p17"/>
              <p:cNvSpPr/>
              <p:nvPr/>
            </p:nvSpPr>
            <p:spPr>
              <a:xfrm>
                <a:off x="4751800" y="3905595"/>
                <a:ext cx="219589" cy="49943"/>
              </a:xfrm>
              <a:custGeom>
                <a:avLst/>
                <a:gdLst/>
                <a:ahLst/>
                <a:cxnLst/>
                <a:rect l="l" t="t" r="r" b="b"/>
                <a:pathLst>
                  <a:path w="3513" h="799" extrusionOk="0">
                    <a:moveTo>
                      <a:pt x="349" y="1"/>
                    </a:moveTo>
                    <a:cubicBezTo>
                      <a:pt x="96" y="1"/>
                      <a:pt x="0" y="406"/>
                      <a:pt x="275" y="498"/>
                    </a:cubicBezTo>
                    <a:cubicBezTo>
                      <a:pt x="1105" y="698"/>
                      <a:pt x="1984" y="798"/>
                      <a:pt x="2849" y="798"/>
                    </a:cubicBezTo>
                    <a:cubicBezTo>
                      <a:pt x="2972" y="798"/>
                      <a:pt x="3095" y="796"/>
                      <a:pt x="3218" y="792"/>
                    </a:cubicBezTo>
                    <a:cubicBezTo>
                      <a:pt x="3512" y="727"/>
                      <a:pt x="3512" y="302"/>
                      <a:pt x="3218" y="269"/>
                    </a:cubicBezTo>
                    <a:cubicBezTo>
                      <a:pt x="3097" y="273"/>
                      <a:pt x="2977" y="275"/>
                      <a:pt x="2856" y="275"/>
                    </a:cubicBezTo>
                    <a:cubicBezTo>
                      <a:pt x="2029" y="275"/>
                      <a:pt x="1205" y="178"/>
                      <a:pt x="406" y="7"/>
                    </a:cubicBezTo>
                    <a:cubicBezTo>
                      <a:pt x="386" y="3"/>
                      <a:pt x="367" y="1"/>
                      <a:pt x="349" y="1"/>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40" name="Google Shape;340;p17"/>
              <p:cNvSpPr/>
              <p:nvPr/>
            </p:nvSpPr>
            <p:spPr>
              <a:xfrm>
                <a:off x="4770990" y="3658694"/>
                <a:ext cx="241216" cy="66008"/>
              </a:xfrm>
              <a:custGeom>
                <a:avLst/>
                <a:gdLst/>
                <a:ahLst/>
                <a:cxnLst/>
                <a:rect l="l" t="t" r="r" b="b"/>
                <a:pathLst>
                  <a:path w="3859" h="1056" extrusionOk="0">
                    <a:moveTo>
                      <a:pt x="295" y="1"/>
                    </a:moveTo>
                    <a:cubicBezTo>
                      <a:pt x="1" y="66"/>
                      <a:pt x="1" y="491"/>
                      <a:pt x="328" y="524"/>
                    </a:cubicBezTo>
                    <a:cubicBezTo>
                      <a:pt x="1374" y="655"/>
                      <a:pt x="2453" y="916"/>
                      <a:pt x="3499" y="1047"/>
                    </a:cubicBezTo>
                    <a:cubicBezTo>
                      <a:pt x="3527" y="1053"/>
                      <a:pt x="3554" y="1055"/>
                      <a:pt x="3580" y="1055"/>
                    </a:cubicBezTo>
                    <a:cubicBezTo>
                      <a:pt x="3705" y="1055"/>
                      <a:pt x="3799" y="992"/>
                      <a:pt x="3826" y="884"/>
                    </a:cubicBezTo>
                    <a:cubicBezTo>
                      <a:pt x="3859" y="753"/>
                      <a:pt x="3794" y="622"/>
                      <a:pt x="3663" y="557"/>
                    </a:cubicBezTo>
                    <a:cubicBezTo>
                      <a:pt x="2518" y="393"/>
                      <a:pt x="1439" y="164"/>
                      <a:pt x="295" y="1"/>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41" name="Google Shape;341;p17"/>
              <p:cNvSpPr/>
              <p:nvPr/>
            </p:nvSpPr>
            <p:spPr>
              <a:xfrm>
                <a:off x="4836184" y="3359476"/>
                <a:ext cx="202649" cy="52256"/>
              </a:xfrm>
              <a:custGeom>
                <a:avLst/>
                <a:gdLst/>
                <a:ahLst/>
                <a:cxnLst/>
                <a:rect l="l" t="t" r="r" b="b"/>
                <a:pathLst>
                  <a:path w="3242" h="836" extrusionOk="0">
                    <a:moveTo>
                      <a:pt x="346" y="1"/>
                    </a:moveTo>
                    <a:cubicBezTo>
                      <a:pt x="82" y="1"/>
                      <a:pt x="1" y="415"/>
                      <a:pt x="298" y="504"/>
                    </a:cubicBezTo>
                    <a:cubicBezTo>
                      <a:pt x="960" y="725"/>
                      <a:pt x="1641" y="835"/>
                      <a:pt x="2326" y="835"/>
                    </a:cubicBezTo>
                    <a:cubicBezTo>
                      <a:pt x="2554" y="835"/>
                      <a:pt x="2783" y="823"/>
                      <a:pt x="3012" y="799"/>
                    </a:cubicBezTo>
                    <a:cubicBezTo>
                      <a:pt x="3143" y="733"/>
                      <a:pt x="3241" y="602"/>
                      <a:pt x="3208" y="472"/>
                    </a:cubicBezTo>
                    <a:cubicBezTo>
                      <a:pt x="3154" y="363"/>
                      <a:pt x="3055" y="300"/>
                      <a:pt x="2948" y="300"/>
                    </a:cubicBezTo>
                    <a:cubicBezTo>
                      <a:pt x="2926" y="300"/>
                      <a:pt x="2904" y="302"/>
                      <a:pt x="2881" y="308"/>
                    </a:cubicBezTo>
                    <a:cubicBezTo>
                      <a:pt x="2677" y="333"/>
                      <a:pt x="2471" y="345"/>
                      <a:pt x="2264" y="345"/>
                    </a:cubicBezTo>
                    <a:cubicBezTo>
                      <a:pt x="1643" y="345"/>
                      <a:pt x="1018" y="235"/>
                      <a:pt x="429" y="14"/>
                    </a:cubicBezTo>
                    <a:cubicBezTo>
                      <a:pt x="400" y="5"/>
                      <a:pt x="372" y="1"/>
                      <a:pt x="346" y="1"/>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42" name="Google Shape;342;p17"/>
              <p:cNvSpPr/>
              <p:nvPr/>
            </p:nvSpPr>
            <p:spPr>
              <a:xfrm>
                <a:off x="4888690" y="3061508"/>
                <a:ext cx="201212" cy="49506"/>
              </a:xfrm>
              <a:custGeom>
                <a:avLst/>
                <a:gdLst/>
                <a:ahLst/>
                <a:cxnLst/>
                <a:rect l="l" t="t" r="r" b="b"/>
                <a:pathLst>
                  <a:path w="3219" h="792" extrusionOk="0">
                    <a:moveTo>
                      <a:pt x="345" y="1"/>
                    </a:moveTo>
                    <a:cubicBezTo>
                      <a:pt x="68" y="1"/>
                      <a:pt x="1" y="408"/>
                      <a:pt x="276" y="530"/>
                    </a:cubicBezTo>
                    <a:cubicBezTo>
                      <a:pt x="1159" y="694"/>
                      <a:pt x="2041" y="759"/>
                      <a:pt x="2924" y="792"/>
                    </a:cubicBezTo>
                    <a:cubicBezTo>
                      <a:pt x="3219" y="759"/>
                      <a:pt x="3219" y="334"/>
                      <a:pt x="2924" y="268"/>
                    </a:cubicBezTo>
                    <a:cubicBezTo>
                      <a:pt x="2074" y="268"/>
                      <a:pt x="1224" y="170"/>
                      <a:pt x="406" y="7"/>
                    </a:cubicBezTo>
                    <a:cubicBezTo>
                      <a:pt x="385" y="3"/>
                      <a:pt x="364" y="1"/>
                      <a:pt x="345" y="1"/>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43" name="Google Shape;343;p17"/>
              <p:cNvSpPr/>
              <p:nvPr/>
            </p:nvSpPr>
            <p:spPr>
              <a:xfrm>
                <a:off x="4950884" y="2857550"/>
                <a:ext cx="190085" cy="32754"/>
              </a:xfrm>
              <a:custGeom>
                <a:avLst/>
                <a:gdLst/>
                <a:ahLst/>
                <a:cxnLst/>
                <a:rect l="l" t="t" r="r" b="b"/>
                <a:pathLst>
                  <a:path w="3041" h="524" extrusionOk="0">
                    <a:moveTo>
                      <a:pt x="294" y="0"/>
                    </a:moveTo>
                    <a:cubicBezTo>
                      <a:pt x="0" y="33"/>
                      <a:pt x="0" y="491"/>
                      <a:pt x="294" y="523"/>
                    </a:cubicBezTo>
                    <a:lnTo>
                      <a:pt x="2747" y="523"/>
                    </a:lnTo>
                    <a:cubicBezTo>
                      <a:pt x="3041" y="491"/>
                      <a:pt x="3041" y="33"/>
                      <a:pt x="2747"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44" name="Google Shape;344;p17"/>
              <p:cNvSpPr/>
              <p:nvPr/>
            </p:nvSpPr>
            <p:spPr>
              <a:xfrm>
                <a:off x="4296813" y="3146954"/>
                <a:ext cx="200587" cy="74946"/>
              </a:xfrm>
              <a:custGeom>
                <a:avLst/>
                <a:gdLst/>
                <a:ahLst/>
                <a:cxnLst/>
                <a:rect l="l" t="t" r="r" b="b"/>
                <a:pathLst>
                  <a:path w="3209" h="1199" extrusionOk="0">
                    <a:moveTo>
                      <a:pt x="2863" y="0"/>
                    </a:moveTo>
                    <a:cubicBezTo>
                      <a:pt x="2837" y="0"/>
                      <a:pt x="2809" y="4"/>
                      <a:pt x="2780" y="13"/>
                    </a:cubicBezTo>
                    <a:cubicBezTo>
                      <a:pt x="1930" y="307"/>
                      <a:pt x="1080" y="536"/>
                      <a:pt x="197" y="700"/>
                    </a:cubicBezTo>
                    <a:cubicBezTo>
                      <a:pt x="66" y="733"/>
                      <a:pt x="1" y="863"/>
                      <a:pt x="33" y="1027"/>
                    </a:cubicBezTo>
                    <a:cubicBezTo>
                      <a:pt x="60" y="1135"/>
                      <a:pt x="155" y="1199"/>
                      <a:pt x="261" y="1199"/>
                    </a:cubicBezTo>
                    <a:cubicBezTo>
                      <a:pt x="283" y="1199"/>
                      <a:pt x="305" y="1196"/>
                      <a:pt x="328" y="1190"/>
                    </a:cubicBezTo>
                    <a:cubicBezTo>
                      <a:pt x="1210" y="1027"/>
                      <a:pt x="2093" y="798"/>
                      <a:pt x="2911" y="504"/>
                    </a:cubicBezTo>
                    <a:cubicBezTo>
                      <a:pt x="3208" y="414"/>
                      <a:pt x="3127" y="0"/>
                      <a:pt x="2863"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45" name="Google Shape;345;p17"/>
              <p:cNvSpPr/>
              <p:nvPr/>
            </p:nvSpPr>
            <p:spPr>
              <a:xfrm>
                <a:off x="4308252" y="3445735"/>
                <a:ext cx="206087" cy="66258"/>
              </a:xfrm>
              <a:custGeom>
                <a:avLst/>
                <a:gdLst/>
                <a:ahLst/>
                <a:cxnLst/>
                <a:rect l="l" t="t" r="r" b="b"/>
                <a:pathLst>
                  <a:path w="3297" h="1060" extrusionOk="0">
                    <a:moveTo>
                      <a:pt x="2947" y="1"/>
                    </a:moveTo>
                    <a:cubicBezTo>
                      <a:pt x="2929" y="1"/>
                      <a:pt x="2911" y="3"/>
                      <a:pt x="2891" y="7"/>
                    </a:cubicBezTo>
                    <a:cubicBezTo>
                      <a:pt x="2008" y="138"/>
                      <a:pt x="1158" y="399"/>
                      <a:pt x="275" y="563"/>
                    </a:cubicBezTo>
                    <a:cubicBezTo>
                      <a:pt x="1" y="655"/>
                      <a:pt x="96" y="1060"/>
                      <a:pt x="377" y="1060"/>
                    </a:cubicBezTo>
                    <a:cubicBezTo>
                      <a:pt x="396" y="1060"/>
                      <a:pt x="417" y="1058"/>
                      <a:pt x="439" y="1053"/>
                    </a:cubicBezTo>
                    <a:cubicBezTo>
                      <a:pt x="1289" y="890"/>
                      <a:pt x="2139" y="628"/>
                      <a:pt x="3022" y="498"/>
                    </a:cubicBezTo>
                    <a:cubicBezTo>
                      <a:pt x="3297" y="406"/>
                      <a:pt x="3201" y="1"/>
                      <a:pt x="2947" y="1"/>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46" name="Google Shape;346;p17"/>
              <p:cNvSpPr/>
              <p:nvPr/>
            </p:nvSpPr>
            <p:spPr>
              <a:xfrm>
                <a:off x="4388823" y="3692948"/>
                <a:ext cx="190085" cy="57819"/>
              </a:xfrm>
              <a:custGeom>
                <a:avLst/>
                <a:gdLst/>
                <a:ahLst/>
                <a:cxnLst/>
                <a:rect l="l" t="t" r="r" b="b"/>
                <a:pathLst>
                  <a:path w="3041" h="925" extrusionOk="0">
                    <a:moveTo>
                      <a:pt x="2748" y="0"/>
                    </a:moveTo>
                    <a:cubicBezTo>
                      <a:pt x="2726" y="0"/>
                      <a:pt x="2704" y="3"/>
                      <a:pt x="2681" y="9"/>
                    </a:cubicBezTo>
                    <a:cubicBezTo>
                      <a:pt x="1897" y="205"/>
                      <a:pt x="1112" y="336"/>
                      <a:pt x="294" y="434"/>
                    </a:cubicBezTo>
                    <a:cubicBezTo>
                      <a:pt x="0" y="466"/>
                      <a:pt x="0" y="891"/>
                      <a:pt x="294" y="924"/>
                    </a:cubicBezTo>
                    <a:cubicBezTo>
                      <a:pt x="1144" y="826"/>
                      <a:pt x="1995" y="695"/>
                      <a:pt x="2812" y="499"/>
                    </a:cubicBezTo>
                    <a:cubicBezTo>
                      <a:pt x="2943" y="466"/>
                      <a:pt x="3041" y="336"/>
                      <a:pt x="3008" y="172"/>
                    </a:cubicBezTo>
                    <a:cubicBezTo>
                      <a:pt x="2954" y="64"/>
                      <a:pt x="2855" y="0"/>
                      <a:pt x="2748"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47" name="Google Shape;347;p17"/>
              <p:cNvSpPr/>
              <p:nvPr/>
            </p:nvSpPr>
            <p:spPr>
              <a:xfrm>
                <a:off x="4448079" y="3939473"/>
                <a:ext cx="181959" cy="40692"/>
              </a:xfrm>
              <a:custGeom>
                <a:avLst/>
                <a:gdLst/>
                <a:ahLst/>
                <a:cxnLst/>
                <a:rect l="l" t="t" r="r" b="b"/>
                <a:pathLst>
                  <a:path w="2911" h="651" extrusionOk="0">
                    <a:moveTo>
                      <a:pt x="2636" y="0"/>
                    </a:moveTo>
                    <a:cubicBezTo>
                      <a:pt x="2608" y="0"/>
                      <a:pt x="2579" y="7"/>
                      <a:pt x="2551" y="21"/>
                    </a:cubicBezTo>
                    <a:cubicBezTo>
                      <a:pt x="1987" y="95"/>
                      <a:pt x="1423" y="131"/>
                      <a:pt x="859" y="131"/>
                    </a:cubicBezTo>
                    <a:cubicBezTo>
                      <a:pt x="671" y="131"/>
                      <a:pt x="483" y="127"/>
                      <a:pt x="295" y="119"/>
                    </a:cubicBezTo>
                    <a:cubicBezTo>
                      <a:pt x="0" y="185"/>
                      <a:pt x="0" y="610"/>
                      <a:pt x="295" y="642"/>
                    </a:cubicBezTo>
                    <a:cubicBezTo>
                      <a:pt x="439" y="648"/>
                      <a:pt x="583" y="651"/>
                      <a:pt x="726" y="651"/>
                    </a:cubicBezTo>
                    <a:cubicBezTo>
                      <a:pt x="1390" y="651"/>
                      <a:pt x="2036" y="592"/>
                      <a:pt x="2682" y="512"/>
                    </a:cubicBezTo>
                    <a:cubicBezTo>
                      <a:pt x="2812" y="446"/>
                      <a:pt x="2910" y="315"/>
                      <a:pt x="2878" y="185"/>
                    </a:cubicBezTo>
                    <a:cubicBezTo>
                      <a:pt x="2827" y="82"/>
                      <a:pt x="2736" y="0"/>
                      <a:pt x="2636"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348" name="Google Shape;348;p17"/>
            <p:cNvGrpSpPr/>
            <p:nvPr/>
          </p:nvGrpSpPr>
          <p:grpSpPr>
            <a:xfrm rot="-5400000">
              <a:off x="7627727" y="1321910"/>
              <a:ext cx="1140312" cy="2664047"/>
              <a:chOff x="3325650" y="1967425"/>
              <a:chExt cx="775775" cy="1812400"/>
            </a:xfrm>
          </p:grpSpPr>
          <p:sp>
            <p:nvSpPr>
              <p:cNvPr id="349" name="Google Shape;349;p17"/>
              <p:cNvSpPr/>
              <p:nvPr/>
            </p:nvSpPr>
            <p:spPr>
              <a:xfrm>
                <a:off x="3644450" y="1967425"/>
                <a:ext cx="255900" cy="468675"/>
              </a:xfrm>
              <a:custGeom>
                <a:avLst/>
                <a:gdLst/>
                <a:ahLst/>
                <a:cxnLst/>
                <a:rect l="l" t="t" r="r" b="b"/>
                <a:pathLst>
                  <a:path w="10236" h="18747" extrusionOk="0">
                    <a:moveTo>
                      <a:pt x="5093" y="0"/>
                    </a:moveTo>
                    <a:cubicBezTo>
                      <a:pt x="2986" y="0"/>
                      <a:pt x="1299" y="2605"/>
                      <a:pt x="883" y="5144"/>
                    </a:cubicBezTo>
                    <a:cubicBezTo>
                      <a:pt x="1" y="10834"/>
                      <a:pt x="5036" y="14104"/>
                      <a:pt x="6835" y="18747"/>
                    </a:cubicBezTo>
                    <a:lnTo>
                      <a:pt x="7260" y="18747"/>
                    </a:lnTo>
                    <a:cubicBezTo>
                      <a:pt x="8306" y="16360"/>
                      <a:pt x="9647" y="14398"/>
                      <a:pt x="9941" y="11717"/>
                    </a:cubicBezTo>
                    <a:cubicBezTo>
                      <a:pt x="10235" y="8414"/>
                      <a:pt x="10104" y="4098"/>
                      <a:pt x="7881" y="1547"/>
                    </a:cubicBezTo>
                    <a:cubicBezTo>
                      <a:pt x="6920" y="452"/>
                      <a:pt x="5970" y="0"/>
                      <a:pt x="5093"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sp>
            <p:nvSpPr>
              <p:cNvPr id="350" name="Google Shape;350;p17"/>
              <p:cNvSpPr/>
              <p:nvPr/>
            </p:nvSpPr>
            <p:spPr>
              <a:xfrm>
                <a:off x="3544725" y="2393450"/>
                <a:ext cx="196200" cy="356550"/>
              </a:xfrm>
              <a:custGeom>
                <a:avLst/>
                <a:gdLst/>
                <a:ahLst/>
                <a:cxnLst/>
                <a:rect l="l" t="t" r="r" b="b"/>
                <a:pathLst>
                  <a:path w="7848" h="14262" extrusionOk="0">
                    <a:moveTo>
                      <a:pt x="4255" y="0"/>
                    </a:moveTo>
                    <a:cubicBezTo>
                      <a:pt x="3605" y="0"/>
                      <a:pt x="2915" y="442"/>
                      <a:pt x="2224" y="1542"/>
                    </a:cubicBezTo>
                    <a:cubicBezTo>
                      <a:pt x="0" y="5270"/>
                      <a:pt x="4153" y="10959"/>
                      <a:pt x="5625" y="14262"/>
                    </a:cubicBezTo>
                    <a:lnTo>
                      <a:pt x="5625" y="14098"/>
                    </a:lnTo>
                    <a:cubicBezTo>
                      <a:pt x="6507" y="11711"/>
                      <a:pt x="7717" y="8867"/>
                      <a:pt x="7848" y="6185"/>
                    </a:cubicBezTo>
                    <a:cubicBezTo>
                      <a:pt x="7848" y="4163"/>
                      <a:pt x="6248" y="0"/>
                      <a:pt x="4255"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51" name="Google Shape;351;p17"/>
              <p:cNvSpPr/>
              <p:nvPr/>
            </p:nvSpPr>
            <p:spPr>
              <a:xfrm>
                <a:off x="3870900" y="2478250"/>
                <a:ext cx="230525" cy="413175"/>
              </a:xfrm>
              <a:custGeom>
                <a:avLst/>
                <a:gdLst/>
                <a:ahLst/>
                <a:cxnLst/>
                <a:rect l="l" t="t" r="r" b="b"/>
                <a:pathLst>
                  <a:path w="9221" h="16527" extrusionOk="0">
                    <a:moveTo>
                      <a:pt x="6806" y="0"/>
                    </a:moveTo>
                    <a:cubicBezTo>
                      <a:pt x="5413" y="0"/>
                      <a:pt x="3700" y="1483"/>
                      <a:pt x="2649" y="3676"/>
                    </a:cubicBezTo>
                    <a:cubicBezTo>
                      <a:pt x="752" y="7436"/>
                      <a:pt x="883" y="12210"/>
                      <a:pt x="0" y="16232"/>
                    </a:cubicBezTo>
                    <a:lnTo>
                      <a:pt x="131" y="16526"/>
                    </a:lnTo>
                    <a:cubicBezTo>
                      <a:pt x="2354" y="14892"/>
                      <a:pt x="5036" y="14140"/>
                      <a:pt x="6670" y="11753"/>
                    </a:cubicBezTo>
                    <a:cubicBezTo>
                      <a:pt x="8371" y="9366"/>
                      <a:pt x="9221" y="6488"/>
                      <a:pt x="9057" y="3545"/>
                    </a:cubicBezTo>
                    <a:cubicBezTo>
                      <a:pt x="8909" y="1032"/>
                      <a:pt x="7969" y="0"/>
                      <a:pt x="6806"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52" name="Google Shape;352;p17"/>
              <p:cNvSpPr/>
              <p:nvPr/>
            </p:nvSpPr>
            <p:spPr>
              <a:xfrm>
                <a:off x="3325650" y="2855650"/>
                <a:ext cx="263250" cy="475575"/>
              </a:xfrm>
              <a:custGeom>
                <a:avLst/>
                <a:gdLst/>
                <a:ahLst/>
                <a:cxnLst/>
                <a:rect l="l" t="t" r="r" b="b"/>
                <a:pathLst>
                  <a:path w="10530" h="19023" extrusionOk="0">
                    <a:moveTo>
                      <a:pt x="6717" y="0"/>
                    </a:moveTo>
                    <a:cubicBezTo>
                      <a:pt x="6256" y="0"/>
                      <a:pt x="5751" y="167"/>
                      <a:pt x="5199" y="548"/>
                    </a:cubicBezTo>
                    <a:cubicBezTo>
                      <a:pt x="0" y="4144"/>
                      <a:pt x="5330" y="15883"/>
                      <a:pt x="8600" y="19022"/>
                    </a:cubicBezTo>
                    <a:lnTo>
                      <a:pt x="8600" y="18989"/>
                    </a:lnTo>
                    <a:cubicBezTo>
                      <a:pt x="8502" y="18172"/>
                      <a:pt x="8436" y="17354"/>
                      <a:pt x="8436" y="16537"/>
                    </a:cubicBezTo>
                    <a:cubicBezTo>
                      <a:pt x="8894" y="13561"/>
                      <a:pt x="10529" y="10553"/>
                      <a:pt x="10529" y="7414"/>
                    </a:cubicBezTo>
                    <a:cubicBezTo>
                      <a:pt x="10529" y="5411"/>
                      <a:pt x="9346" y="0"/>
                      <a:pt x="6717"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53" name="Google Shape;353;p17"/>
              <p:cNvSpPr/>
              <p:nvPr/>
            </p:nvSpPr>
            <p:spPr>
              <a:xfrm>
                <a:off x="3682050" y="3149150"/>
                <a:ext cx="295850" cy="314500"/>
              </a:xfrm>
              <a:custGeom>
                <a:avLst/>
                <a:gdLst/>
                <a:ahLst/>
                <a:cxnLst/>
                <a:rect l="l" t="t" r="r" b="b"/>
                <a:pathLst>
                  <a:path w="11834" h="12580" extrusionOk="0">
                    <a:moveTo>
                      <a:pt x="8073" y="1"/>
                    </a:moveTo>
                    <a:cubicBezTo>
                      <a:pt x="7220" y="1"/>
                      <a:pt x="6222" y="243"/>
                      <a:pt x="5167" y="775"/>
                    </a:cubicBezTo>
                    <a:cubicBezTo>
                      <a:pt x="589" y="3162"/>
                      <a:pt x="1" y="7642"/>
                      <a:pt x="1" y="12285"/>
                    </a:cubicBezTo>
                    <a:lnTo>
                      <a:pt x="295" y="12579"/>
                    </a:lnTo>
                    <a:cubicBezTo>
                      <a:pt x="589" y="12416"/>
                      <a:pt x="851" y="12154"/>
                      <a:pt x="1014" y="11827"/>
                    </a:cubicBezTo>
                    <a:cubicBezTo>
                      <a:pt x="3859" y="9440"/>
                      <a:pt x="7260" y="8230"/>
                      <a:pt x="9614" y="5091"/>
                    </a:cubicBezTo>
                    <a:cubicBezTo>
                      <a:pt x="11834" y="2091"/>
                      <a:pt x="10578" y="1"/>
                      <a:pt x="8073" y="1"/>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54" name="Google Shape;354;p17"/>
              <p:cNvSpPr/>
              <p:nvPr/>
            </p:nvSpPr>
            <p:spPr>
              <a:xfrm>
                <a:off x="3593775" y="2063725"/>
                <a:ext cx="237075" cy="1716100"/>
              </a:xfrm>
              <a:custGeom>
                <a:avLst/>
                <a:gdLst/>
                <a:ahLst/>
                <a:cxnLst/>
                <a:rect l="l" t="t" r="r" b="b"/>
                <a:pathLst>
                  <a:path w="9483" h="68644" extrusionOk="0">
                    <a:moveTo>
                      <a:pt x="6744" y="1"/>
                    </a:moveTo>
                    <a:cubicBezTo>
                      <a:pt x="6614" y="1"/>
                      <a:pt x="6491" y="82"/>
                      <a:pt x="6507" y="246"/>
                    </a:cubicBezTo>
                    <a:cubicBezTo>
                      <a:pt x="7129" y="4856"/>
                      <a:pt x="8306" y="9369"/>
                      <a:pt x="8665" y="14012"/>
                    </a:cubicBezTo>
                    <a:cubicBezTo>
                      <a:pt x="8992" y="18491"/>
                      <a:pt x="8240" y="22873"/>
                      <a:pt x="6965" y="27189"/>
                    </a:cubicBezTo>
                    <a:cubicBezTo>
                      <a:pt x="5690" y="31342"/>
                      <a:pt x="3990" y="35331"/>
                      <a:pt x="2583" y="39451"/>
                    </a:cubicBezTo>
                    <a:cubicBezTo>
                      <a:pt x="1831" y="41478"/>
                      <a:pt x="1243" y="43604"/>
                      <a:pt x="785" y="45729"/>
                    </a:cubicBezTo>
                    <a:cubicBezTo>
                      <a:pt x="327" y="48018"/>
                      <a:pt x="98" y="50372"/>
                      <a:pt x="66" y="52694"/>
                    </a:cubicBezTo>
                    <a:cubicBezTo>
                      <a:pt x="0" y="58023"/>
                      <a:pt x="818" y="63288"/>
                      <a:pt x="1930" y="68454"/>
                    </a:cubicBezTo>
                    <a:cubicBezTo>
                      <a:pt x="1956" y="68586"/>
                      <a:pt x="2052" y="68643"/>
                      <a:pt x="2152" y="68643"/>
                    </a:cubicBezTo>
                    <a:cubicBezTo>
                      <a:pt x="2300" y="68643"/>
                      <a:pt x="2459" y="68518"/>
                      <a:pt x="2420" y="68323"/>
                    </a:cubicBezTo>
                    <a:cubicBezTo>
                      <a:pt x="1406" y="63680"/>
                      <a:pt x="654" y="58939"/>
                      <a:pt x="589" y="54165"/>
                    </a:cubicBezTo>
                    <a:cubicBezTo>
                      <a:pt x="523" y="51778"/>
                      <a:pt x="687" y="49358"/>
                      <a:pt x="1079" y="47004"/>
                    </a:cubicBezTo>
                    <a:cubicBezTo>
                      <a:pt x="1472" y="44813"/>
                      <a:pt x="2028" y="42655"/>
                      <a:pt x="2747" y="40563"/>
                    </a:cubicBezTo>
                    <a:cubicBezTo>
                      <a:pt x="5461" y="32388"/>
                      <a:pt x="9483" y="24442"/>
                      <a:pt x="9254" y="15614"/>
                    </a:cubicBezTo>
                    <a:cubicBezTo>
                      <a:pt x="9123" y="10415"/>
                      <a:pt x="7684" y="5380"/>
                      <a:pt x="7030" y="246"/>
                    </a:cubicBezTo>
                    <a:cubicBezTo>
                      <a:pt x="7014" y="82"/>
                      <a:pt x="6875" y="1"/>
                      <a:pt x="6744"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55" name="Google Shape;355;p17"/>
              <p:cNvSpPr/>
              <p:nvPr/>
            </p:nvSpPr>
            <p:spPr>
              <a:xfrm>
                <a:off x="3646100" y="2460000"/>
                <a:ext cx="87650" cy="407775"/>
              </a:xfrm>
              <a:custGeom>
                <a:avLst/>
                <a:gdLst/>
                <a:ahLst/>
                <a:cxnLst/>
                <a:rect l="l" t="t" r="r" b="b"/>
                <a:pathLst>
                  <a:path w="3506" h="16311" extrusionOk="0">
                    <a:moveTo>
                      <a:pt x="249" y="0"/>
                    </a:moveTo>
                    <a:cubicBezTo>
                      <a:pt x="131" y="0"/>
                      <a:pt x="16" y="74"/>
                      <a:pt x="0" y="221"/>
                    </a:cubicBezTo>
                    <a:cubicBezTo>
                      <a:pt x="0" y="2935"/>
                      <a:pt x="294" y="5649"/>
                      <a:pt x="850" y="8297"/>
                    </a:cubicBezTo>
                    <a:cubicBezTo>
                      <a:pt x="1406" y="10946"/>
                      <a:pt x="2223" y="13562"/>
                      <a:pt x="2976" y="16145"/>
                    </a:cubicBezTo>
                    <a:cubicBezTo>
                      <a:pt x="3014" y="16261"/>
                      <a:pt x="3109" y="16311"/>
                      <a:pt x="3205" y="16311"/>
                    </a:cubicBezTo>
                    <a:cubicBezTo>
                      <a:pt x="3353" y="16311"/>
                      <a:pt x="3506" y="16192"/>
                      <a:pt x="3466" y="16014"/>
                    </a:cubicBezTo>
                    <a:cubicBezTo>
                      <a:pt x="2714" y="13463"/>
                      <a:pt x="1962" y="10913"/>
                      <a:pt x="1406" y="8330"/>
                    </a:cubicBezTo>
                    <a:cubicBezTo>
                      <a:pt x="817" y="5681"/>
                      <a:pt x="523" y="2967"/>
                      <a:pt x="523" y="221"/>
                    </a:cubicBezTo>
                    <a:cubicBezTo>
                      <a:pt x="490" y="74"/>
                      <a:pt x="368" y="0"/>
                      <a:pt x="249"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56" name="Google Shape;356;p17"/>
              <p:cNvSpPr/>
              <p:nvPr/>
            </p:nvSpPr>
            <p:spPr>
              <a:xfrm>
                <a:off x="3665625" y="2549050"/>
                <a:ext cx="372200" cy="491475"/>
              </a:xfrm>
              <a:custGeom>
                <a:avLst/>
                <a:gdLst/>
                <a:ahLst/>
                <a:cxnLst/>
                <a:rect l="l" t="t" r="r" b="b"/>
                <a:pathLst>
                  <a:path w="14888" h="19659" extrusionOk="0">
                    <a:moveTo>
                      <a:pt x="14581" y="1"/>
                    </a:moveTo>
                    <a:cubicBezTo>
                      <a:pt x="14480" y="1"/>
                      <a:pt x="14385" y="58"/>
                      <a:pt x="14358" y="190"/>
                    </a:cubicBezTo>
                    <a:cubicBezTo>
                      <a:pt x="13704" y="3264"/>
                      <a:pt x="12560" y="6239"/>
                      <a:pt x="10990" y="8953"/>
                    </a:cubicBezTo>
                    <a:cubicBezTo>
                      <a:pt x="9388" y="11831"/>
                      <a:pt x="7361" y="14577"/>
                      <a:pt x="4778" y="16670"/>
                    </a:cubicBezTo>
                    <a:cubicBezTo>
                      <a:pt x="3470" y="17782"/>
                      <a:pt x="1933" y="18632"/>
                      <a:pt x="298" y="19155"/>
                    </a:cubicBezTo>
                    <a:cubicBezTo>
                      <a:pt x="1" y="19244"/>
                      <a:pt x="82" y="19658"/>
                      <a:pt x="345" y="19658"/>
                    </a:cubicBezTo>
                    <a:cubicBezTo>
                      <a:pt x="372" y="19658"/>
                      <a:pt x="399" y="19654"/>
                      <a:pt x="429" y="19646"/>
                    </a:cubicBezTo>
                    <a:lnTo>
                      <a:pt x="396" y="19646"/>
                    </a:lnTo>
                    <a:cubicBezTo>
                      <a:pt x="3470" y="18730"/>
                      <a:pt x="5988" y="16572"/>
                      <a:pt x="8015" y="14152"/>
                    </a:cubicBezTo>
                    <a:cubicBezTo>
                      <a:pt x="10238" y="11504"/>
                      <a:pt x="12037" y="8528"/>
                      <a:pt x="13312" y="5324"/>
                    </a:cubicBezTo>
                    <a:cubicBezTo>
                      <a:pt x="13999" y="3722"/>
                      <a:pt x="14489" y="2021"/>
                      <a:pt x="14849" y="321"/>
                    </a:cubicBezTo>
                    <a:cubicBezTo>
                      <a:pt x="14888" y="126"/>
                      <a:pt x="14729" y="1"/>
                      <a:pt x="14581"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57" name="Google Shape;357;p17"/>
              <p:cNvSpPr/>
              <p:nvPr/>
            </p:nvSpPr>
            <p:spPr>
              <a:xfrm>
                <a:off x="3470325" y="2998700"/>
                <a:ext cx="134525" cy="437400"/>
              </a:xfrm>
              <a:custGeom>
                <a:avLst/>
                <a:gdLst/>
                <a:ahLst/>
                <a:cxnLst/>
                <a:rect l="l" t="t" r="r" b="b"/>
                <a:pathLst>
                  <a:path w="5381" h="17496" extrusionOk="0">
                    <a:moveTo>
                      <a:pt x="295" y="0"/>
                    </a:moveTo>
                    <a:cubicBezTo>
                      <a:pt x="173" y="0"/>
                      <a:pt x="50" y="74"/>
                      <a:pt x="34" y="221"/>
                    </a:cubicBezTo>
                    <a:cubicBezTo>
                      <a:pt x="1" y="3262"/>
                      <a:pt x="361" y="6303"/>
                      <a:pt x="1145" y="9245"/>
                    </a:cubicBezTo>
                    <a:cubicBezTo>
                      <a:pt x="1930" y="12123"/>
                      <a:pt x="3173" y="14870"/>
                      <a:pt x="4808" y="17387"/>
                    </a:cubicBezTo>
                    <a:cubicBezTo>
                      <a:pt x="4865" y="17464"/>
                      <a:pt x="4942" y="17496"/>
                      <a:pt x="5018" y="17496"/>
                    </a:cubicBezTo>
                    <a:cubicBezTo>
                      <a:pt x="5202" y="17496"/>
                      <a:pt x="5381" y="17311"/>
                      <a:pt x="5265" y="17126"/>
                    </a:cubicBezTo>
                    <a:cubicBezTo>
                      <a:pt x="3630" y="14641"/>
                      <a:pt x="2421" y="11959"/>
                      <a:pt x="1636" y="9115"/>
                    </a:cubicBezTo>
                    <a:cubicBezTo>
                      <a:pt x="884" y="6205"/>
                      <a:pt x="524" y="3229"/>
                      <a:pt x="557" y="221"/>
                    </a:cubicBezTo>
                    <a:cubicBezTo>
                      <a:pt x="540" y="74"/>
                      <a:pt x="418" y="0"/>
                      <a:pt x="295"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58" name="Google Shape;358;p17"/>
              <p:cNvSpPr/>
              <p:nvPr/>
            </p:nvSpPr>
            <p:spPr>
              <a:xfrm>
                <a:off x="3605550" y="3236975"/>
                <a:ext cx="234450" cy="359700"/>
              </a:xfrm>
              <a:custGeom>
                <a:avLst/>
                <a:gdLst/>
                <a:ahLst/>
                <a:cxnLst/>
                <a:rect l="l" t="t" r="r" b="b"/>
                <a:pathLst>
                  <a:path w="9378" h="14388" extrusionOk="0">
                    <a:moveTo>
                      <a:pt x="8999" y="1"/>
                    </a:moveTo>
                    <a:cubicBezTo>
                      <a:pt x="8939" y="1"/>
                      <a:pt x="8875" y="23"/>
                      <a:pt x="8816" y="74"/>
                    </a:cubicBezTo>
                    <a:cubicBezTo>
                      <a:pt x="6756" y="1873"/>
                      <a:pt x="5088" y="4063"/>
                      <a:pt x="3878" y="6548"/>
                    </a:cubicBezTo>
                    <a:cubicBezTo>
                      <a:pt x="3257" y="7758"/>
                      <a:pt x="2766" y="9001"/>
                      <a:pt x="2276" y="10276"/>
                    </a:cubicBezTo>
                    <a:cubicBezTo>
                      <a:pt x="1753" y="11617"/>
                      <a:pt x="1360" y="13023"/>
                      <a:pt x="183" y="13971"/>
                    </a:cubicBezTo>
                    <a:cubicBezTo>
                      <a:pt x="1" y="14127"/>
                      <a:pt x="192" y="14387"/>
                      <a:pt x="393" y="14387"/>
                    </a:cubicBezTo>
                    <a:cubicBezTo>
                      <a:pt x="445" y="14387"/>
                      <a:pt x="496" y="14370"/>
                      <a:pt x="543" y="14330"/>
                    </a:cubicBezTo>
                    <a:cubicBezTo>
                      <a:pt x="1589" y="13480"/>
                      <a:pt x="2080" y="12303"/>
                      <a:pt x="2505" y="11061"/>
                    </a:cubicBezTo>
                    <a:cubicBezTo>
                      <a:pt x="2995" y="9687"/>
                      <a:pt x="3519" y="8347"/>
                      <a:pt x="4140" y="7072"/>
                    </a:cubicBezTo>
                    <a:cubicBezTo>
                      <a:pt x="5350" y="4521"/>
                      <a:pt x="7083" y="2265"/>
                      <a:pt x="9175" y="434"/>
                    </a:cubicBezTo>
                    <a:cubicBezTo>
                      <a:pt x="9378" y="257"/>
                      <a:pt x="9208" y="1"/>
                      <a:pt x="8999"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59" name="Google Shape;359;p17"/>
              <p:cNvSpPr/>
              <p:nvPr/>
            </p:nvSpPr>
            <p:spPr>
              <a:xfrm>
                <a:off x="3701150" y="2130750"/>
                <a:ext cx="136925" cy="98575"/>
              </a:xfrm>
              <a:custGeom>
                <a:avLst/>
                <a:gdLst/>
                <a:ahLst/>
                <a:cxnLst/>
                <a:rect l="l" t="t" r="r" b="b"/>
                <a:pathLst>
                  <a:path w="5477" h="3943" extrusionOk="0">
                    <a:moveTo>
                      <a:pt x="5147" y="1"/>
                    </a:moveTo>
                    <a:cubicBezTo>
                      <a:pt x="5046" y="1"/>
                      <a:pt x="4952" y="54"/>
                      <a:pt x="4926" y="181"/>
                    </a:cubicBezTo>
                    <a:cubicBezTo>
                      <a:pt x="4504" y="1267"/>
                      <a:pt x="3998" y="2326"/>
                      <a:pt x="3382" y="3305"/>
                    </a:cubicBezTo>
                    <a:lnTo>
                      <a:pt x="3382" y="3305"/>
                    </a:lnTo>
                    <a:cubicBezTo>
                      <a:pt x="2430" y="2559"/>
                      <a:pt x="1496" y="1819"/>
                      <a:pt x="479" y="1162"/>
                    </a:cubicBezTo>
                    <a:cubicBezTo>
                      <a:pt x="434" y="1128"/>
                      <a:pt x="390" y="1114"/>
                      <a:pt x="347" y="1114"/>
                    </a:cubicBezTo>
                    <a:cubicBezTo>
                      <a:pt x="143" y="1114"/>
                      <a:pt x="1" y="1451"/>
                      <a:pt x="218" y="1587"/>
                    </a:cubicBezTo>
                    <a:cubicBezTo>
                      <a:pt x="1264" y="2273"/>
                      <a:pt x="2245" y="3091"/>
                      <a:pt x="3259" y="3876"/>
                    </a:cubicBezTo>
                    <a:cubicBezTo>
                      <a:pt x="3316" y="3918"/>
                      <a:pt x="3385" y="3943"/>
                      <a:pt x="3454" y="3943"/>
                    </a:cubicBezTo>
                    <a:cubicBezTo>
                      <a:pt x="3542" y="3943"/>
                      <a:pt x="3628" y="3902"/>
                      <a:pt x="3684" y="3810"/>
                    </a:cubicBezTo>
                    <a:cubicBezTo>
                      <a:pt x="4370" y="2731"/>
                      <a:pt x="4959" y="1554"/>
                      <a:pt x="5417" y="312"/>
                    </a:cubicBezTo>
                    <a:cubicBezTo>
                      <a:pt x="5477" y="132"/>
                      <a:pt x="5304" y="1"/>
                      <a:pt x="5147"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60" name="Google Shape;360;p17"/>
              <p:cNvSpPr/>
              <p:nvPr/>
            </p:nvSpPr>
            <p:spPr>
              <a:xfrm>
                <a:off x="3730575" y="2251775"/>
                <a:ext cx="115375" cy="59750"/>
              </a:xfrm>
              <a:custGeom>
                <a:avLst/>
                <a:gdLst/>
                <a:ahLst/>
                <a:cxnLst/>
                <a:rect l="l" t="t" r="r" b="b"/>
                <a:pathLst>
                  <a:path w="4615" h="2390" extrusionOk="0">
                    <a:moveTo>
                      <a:pt x="337" y="0"/>
                    </a:moveTo>
                    <a:cubicBezTo>
                      <a:pt x="121" y="0"/>
                      <a:pt x="1" y="343"/>
                      <a:pt x="218" y="506"/>
                    </a:cubicBezTo>
                    <a:cubicBezTo>
                      <a:pt x="1101" y="1095"/>
                      <a:pt x="1885" y="1814"/>
                      <a:pt x="2801" y="2370"/>
                    </a:cubicBezTo>
                    <a:cubicBezTo>
                      <a:pt x="2837" y="2382"/>
                      <a:pt x="2877" y="2389"/>
                      <a:pt x="2919" y="2389"/>
                    </a:cubicBezTo>
                    <a:cubicBezTo>
                      <a:pt x="2990" y="2389"/>
                      <a:pt x="3066" y="2367"/>
                      <a:pt x="3128" y="2304"/>
                    </a:cubicBezTo>
                    <a:cubicBezTo>
                      <a:pt x="3651" y="1716"/>
                      <a:pt x="4109" y="1095"/>
                      <a:pt x="4501" y="408"/>
                    </a:cubicBezTo>
                    <a:cubicBezTo>
                      <a:pt x="4614" y="205"/>
                      <a:pt x="4431" y="17"/>
                      <a:pt x="4253" y="17"/>
                    </a:cubicBezTo>
                    <a:cubicBezTo>
                      <a:pt x="4173" y="17"/>
                      <a:pt x="4094" y="55"/>
                      <a:pt x="4044" y="146"/>
                    </a:cubicBezTo>
                    <a:cubicBezTo>
                      <a:pt x="3714" y="746"/>
                      <a:pt x="3329" y="1290"/>
                      <a:pt x="2890" y="1805"/>
                    </a:cubicBezTo>
                    <a:lnTo>
                      <a:pt x="2890" y="1805"/>
                    </a:lnTo>
                    <a:cubicBezTo>
                      <a:pt x="2047" y="1266"/>
                      <a:pt x="1306" y="600"/>
                      <a:pt x="479" y="48"/>
                    </a:cubicBezTo>
                    <a:cubicBezTo>
                      <a:pt x="429" y="15"/>
                      <a:pt x="381" y="0"/>
                      <a:pt x="337"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61" name="Google Shape;361;p17"/>
              <p:cNvSpPr/>
              <p:nvPr/>
            </p:nvSpPr>
            <p:spPr>
              <a:xfrm>
                <a:off x="3920750" y="2692600"/>
                <a:ext cx="109450" cy="93575"/>
              </a:xfrm>
              <a:custGeom>
                <a:avLst/>
                <a:gdLst/>
                <a:ahLst/>
                <a:cxnLst/>
                <a:rect l="l" t="t" r="r" b="b"/>
                <a:pathLst>
                  <a:path w="4378" h="3743" extrusionOk="0">
                    <a:moveTo>
                      <a:pt x="281" y="1"/>
                    </a:moveTo>
                    <a:cubicBezTo>
                      <a:pt x="264" y="1"/>
                      <a:pt x="247" y="3"/>
                      <a:pt x="230" y="7"/>
                    </a:cubicBezTo>
                    <a:cubicBezTo>
                      <a:pt x="99" y="72"/>
                      <a:pt x="1" y="203"/>
                      <a:pt x="66" y="334"/>
                    </a:cubicBezTo>
                    <a:cubicBezTo>
                      <a:pt x="164" y="1478"/>
                      <a:pt x="491" y="2590"/>
                      <a:pt x="982" y="3604"/>
                    </a:cubicBezTo>
                    <a:cubicBezTo>
                      <a:pt x="1008" y="3684"/>
                      <a:pt x="1102" y="3743"/>
                      <a:pt x="1189" y="3743"/>
                    </a:cubicBezTo>
                    <a:cubicBezTo>
                      <a:pt x="1207" y="3743"/>
                      <a:pt x="1226" y="3740"/>
                      <a:pt x="1243" y="3734"/>
                    </a:cubicBezTo>
                    <a:cubicBezTo>
                      <a:pt x="2388" y="3309"/>
                      <a:pt x="3663" y="2917"/>
                      <a:pt x="4284" y="1805"/>
                    </a:cubicBezTo>
                    <a:cubicBezTo>
                      <a:pt x="4377" y="1619"/>
                      <a:pt x="4222" y="1450"/>
                      <a:pt x="4054" y="1450"/>
                    </a:cubicBezTo>
                    <a:cubicBezTo>
                      <a:pt x="3986" y="1450"/>
                      <a:pt x="3916" y="1478"/>
                      <a:pt x="3859" y="1544"/>
                    </a:cubicBezTo>
                    <a:cubicBezTo>
                      <a:pt x="3341" y="2488"/>
                      <a:pt x="2285" y="2836"/>
                      <a:pt x="1324" y="3170"/>
                    </a:cubicBezTo>
                    <a:lnTo>
                      <a:pt x="1324" y="3170"/>
                    </a:lnTo>
                    <a:cubicBezTo>
                      <a:pt x="1131" y="2755"/>
                      <a:pt x="969" y="2297"/>
                      <a:pt x="883" y="1838"/>
                    </a:cubicBezTo>
                    <a:cubicBezTo>
                      <a:pt x="720" y="1282"/>
                      <a:pt x="622" y="759"/>
                      <a:pt x="556" y="203"/>
                    </a:cubicBezTo>
                    <a:cubicBezTo>
                      <a:pt x="500" y="89"/>
                      <a:pt x="394" y="1"/>
                      <a:pt x="281"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62" name="Google Shape;362;p17"/>
              <p:cNvSpPr/>
              <p:nvPr/>
            </p:nvSpPr>
            <p:spPr>
              <a:xfrm>
                <a:off x="3961000" y="2597975"/>
                <a:ext cx="94650" cy="79700"/>
              </a:xfrm>
              <a:custGeom>
                <a:avLst/>
                <a:gdLst/>
                <a:ahLst/>
                <a:cxnLst/>
                <a:rect l="l" t="t" r="r" b="b"/>
                <a:pathLst>
                  <a:path w="3786" h="3188" extrusionOk="0">
                    <a:moveTo>
                      <a:pt x="346" y="1"/>
                    </a:moveTo>
                    <a:cubicBezTo>
                      <a:pt x="175" y="1"/>
                      <a:pt x="1" y="188"/>
                      <a:pt x="91" y="391"/>
                    </a:cubicBezTo>
                    <a:cubicBezTo>
                      <a:pt x="516" y="1176"/>
                      <a:pt x="1006" y="2026"/>
                      <a:pt x="1105" y="2942"/>
                    </a:cubicBezTo>
                    <a:cubicBezTo>
                      <a:pt x="1105" y="3076"/>
                      <a:pt x="1214" y="3188"/>
                      <a:pt x="1344" y="3188"/>
                    </a:cubicBezTo>
                    <a:cubicBezTo>
                      <a:pt x="1373" y="3188"/>
                      <a:pt x="1402" y="3182"/>
                      <a:pt x="1432" y="3171"/>
                    </a:cubicBezTo>
                    <a:cubicBezTo>
                      <a:pt x="2249" y="2942"/>
                      <a:pt x="2805" y="2222"/>
                      <a:pt x="3590" y="1895"/>
                    </a:cubicBezTo>
                    <a:cubicBezTo>
                      <a:pt x="3720" y="1863"/>
                      <a:pt x="3786" y="1732"/>
                      <a:pt x="3753" y="1601"/>
                    </a:cubicBezTo>
                    <a:cubicBezTo>
                      <a:pt x="3725" y="1487"/>
                      <a:pt x="3622" y="1399"/>
                      <a:pt x="3510" y="1399"/>
                    </a:cubicBezTo>
                    <a:cubicBezTo>
                      <a:pt x="3493" y="1399"/>
                      <a:pt x="3476" y="1401"/>
                      <a:pt x="3459" y="1405"/>
                    </a:cubicBezTo>
                    <a:cubicBezTo>
                      <a:pt x="3066" y="1601"/>
                      <a:pt x="2674" y="1830"/>
                      <a:pt x="2347" y="2092"/>
                    </a:cubicBezTo>
                    <a:cubicBezTo>
                      <a:pt x="2103" y="2287"/>
                      <a:pt x="1841" y="2445"/>
                      <a:pt x="1575" y="2581"/>
                    </a:cubicBezTo>
                    <a:lnTo>
                      <a:pt x="1575" y="2581"/>
                    </a:lnTo>
                    <a:cubicBezTo>
                      <a:pt x="1405" y="1709"/>
                      <a:pt x="952" y="907"/>
                      <a:pt x="549" y="130"/>
                    </a:cubicBezTo>
                    <a:cubicBezTo>
                      <a:pt x="498" y="38"/>
                      <a:pt x="422" y="1"/>
                      <a:pt x="346"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63" name="Google Shape;363;p17"/>
              <p:cNvSpPr/>
              <p:nvPr/>
            </p:nvSpPr>
            <p:spPr>
              <a:xfrm>
                <a:off x="3608050" y="2517925"/>
                <a:ext cx="88625" cy="70225"/>
              </a:xfrm>
              <a:custGeom>
                <a:avLst/>
                <a:gdLst/>
                <a:ahLst/>
                <a:cxnLst/>
                <a:rect l="l" t="t" r="r" b="b"/>
                <a:pathLst>
                  <a:path w="3545" h="2809" extrusionOk="0">
                    <a:moveTo>
                      <a:pt x="3207" y="1"/>
                    </a:moveTo>
                    <a:cubicBezTo>
                      <a:pt x="3140" y="1"/>
                      <a:pt x="3073" y="28"/>
                      <a:pt x="3026" y="95"/>
                    </a:cubicBezTo>
                    <a:cubicBezTo>
                      <a:pt x="2623" y="758"/>
                      <a:pt x="2244" y="1446"/>
                      <a:pt x="1892" y="2138"/>
                    </a:cubicBezTo>
                    <a:lnTo>
                      <a:pt x="1892" y="2138"/>
                    </a:lnTo>
                    <a:cubicBezTo>
                      <a:pt x="1366" y="1685"/>
                      <a:pt x="919" y="1157"/>
                      <a:pt x="574" y="552"/>
                    </a:cubicBezTo>
                    <a:cubicBezTo>
                      <a:pt x="516" y="476"/>
                      <a:pt x="439" y="444"/>
                      <a:pt x="363" y="444"/>
                    </a:cubicBezTo>
                    <a:cubicBezTo>
                      <a:pt x="179" y="444"/>
                      <a:pt x="0" y="629"/>
                      <a:pt x="116" y="814"/>
                    </a:cubicBezTo>
                    <a:cubicBezTo>
                      <a:pt x="574" y="1566"/>
                      <a:pt x="1162" y="2220"/>
                      <a:pt x="1849" y="2776"/>
                    </a:cubicBezTo>
                    <a:cubicBezTo>
                      <a:pt x="1893" y="2798"/>
                      <a:pt x="1936" y="2808"/>
                      <a:pt x="1979" y="2808"/>
                    </a:cubicBezTo>
                    <a:cubicBezTo>
                      <a:pt x="2063" y="2808"/>
                      <a:pt x="2143" y="2765"/>
                      <a:pt x="2209" y="2678"/>
                    </a:cubicBezTo>
                    <a:cubicBezTo>
                      <a:pt x="2568" y="1893"/>
                      <a:pt x="2993" y="1108"/>
                      <a:pt x="3451" y="356"/>
                    </a:cubicBezTo>
                    <a:cubicBezTo>
                      <a:pt x="3544" y="170"/>
                      <a:pt x="3373" y="1"/>
                      <a:pt x="3207"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64" name="Google Shape;364;p17"/>
              <p:cNvSpPr/>
              <p:nvPr/>
            </p:nvSpPr>
            <p:spPr>
              <a:xfrm>
                <a:off x="3749075" y="3248825"/>
                <a:ext cx="76800" cy="80900"/>
              </a:xfrm>
              <a:custGeom>
                <a:avLst/>
                <a:gdLst/>
                <a:ahLst/>
                <a:cxnLst/>
                <a:rect l="l" t="t" r="r" b="b"/>
                <a:pathLst>
                  <a:path w="3072" h="3236" extrusionOk="0">
                    <a:moveTo>
                      <a:pt x="275" y="1"/>
                    </a:moveTo>
                    <a:cubicBezTo>
                      <a:pt x="156" y="1"/>
                      <a:pt x="34" y="74"/>
                      <a:pt x="1" y="221"/>
                    </a:cubicBezTo>
                    <a:lnTo>
                      <a:pt x="1" y="2968"/>
                    </a:lnTo>
                    <a:cubicBezTo>
                      <a:pt x="1" y="3139"/>
                      <a:pt x="126" y="3236"/>
                      <a:pt x="266" y="3236"/>
                    </a:cubicBezTo>
                    <a:cubicBezTo>
                      <a:pt x="286" y="3236"/>
                      <a:pt x="307" y="3234"/>
                      <a:pt x="328" y="3230"/>
                    </a:cubicBezTo>
                    <a:cubicBezTo>
                      <a:pt x="1145" y="2935"/>
                      <a:pt x="2061" y="3001"/>
                      <a:pt x="2846" y="2543"/>
                    </a:cubicBezTo>
                    <a:cubicBezTo>
                      <a:pt x="3071" y="2374"/>
                      <a:pt x="2932" y="2059"/>
                      <a:pt x="2701" y="2059"/>
                    </a:cubicBezTo>
                    <a:cubicBezTo>
                      <a:pt x="2664" y="2059"/>
                      <a:pt x="2625" y="2067"/>
                      <a:pt x="2584" y="2085"/>
                    </a:cubicBezTo>
                    <a:cubicBezTo>
                      <a:pt x="1963" y="2452"/>
                      <a:pt x="1220" y="2454"/>
                      <a:pt x="524" y="2636"/>
                    </a:cubicBezTo>
                    <a:lnTo>
                      <a:pt x="524" y="2636"/>
                    </a:lnTo>
                    <a:lnTo>
                      <a:pt x="524" y="221"/>
                    </a:lnTo>
                    <a:cubicBezTo>
                      <a:pt x="508" y="74"/>
                      <a:pt x="393" y="1"/>
                      <a:pt x="275"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65" name="Google Shape;365;p17"/>
              <p:cNvSpPr/>
              <p:nvPr/>
            </p:nvSpPr>
            <p:spPr>
              <a:xfrm>
                <a:off x="3430050" y="3074500"/>
                <a:ext cx="102300" cy="70400"/>
              </a:xfrm>
              <a:custGeom>
                <a:avLst/>
                <a:gdLst/>
                <a:ahLst/>
                <a:cxnLst/>
                <a:rect l="l" t="t" r="r" b="b"/>
                <a:pathLst>
                  <a:path w="4092" h="2816" extrusionOk="0">
                    <a:moveTo>
                      <a:pt x="3774" y="0"/>
                    </a:moveTo>
                    <a:cubicBezTo>
                      <a:pt x="3675" y="0"/>
                      <a:pt x="3579" y="51"/>
                      <a:pt x="3541" y="164"/>
                    </a:cubicBezTo>
                    <a:cubicBezTo>
                      <a:pt x="3209" y="950"/>
                      <a:pt x="2765" y="1651"/>
                      <a:pt x="2184" y="2243"/>
                    </a:cubicBezTo>
                    <a:lnTo>
                      <a:pt x="2184" y="2243"/>
                    </a:lnTo>
                    <a:cubicBezTo>
                      <a:pt x="1588" y="1785"/>
                      <a:pt x="1047" y="1297"/>
                      <a:pt x="533" y="753"/>
                    </a:cubicBezTo>
                    <a:cubicBezTo>
                      <a:pt x="477" y="689"/>
                      <a:pt x="413" y="662"/>
                      <a:pt x="351" y="662"/>
                    </a:cubicBezTo>
                    <a:cubicBezTo>
                      <a:pt x="163" y="662"/>
                      <a:pt x="0" y="915"/>
                      <a:pt x="173" y="1113"/>
                    </a:cubicBezTo>
                    <a:cubicBezTo>
                      <a:pt x="729" y="1701"/>
                      <a:pt x="1383" y="2290"/>
                      <a:pt x="2070" y="2780"/>
                    </a:cubicBezTo>
                    <a:cubicBezTo>
                      <a:pt x="2107" y="2805"/>
                      <a:pt x="2149" y="2816"/>
                      <a:pt x="2193" y="2816"/>
                    </a:cubicBezTo>
                    <a:cubicBezTo>
                      <a:pt x="2263" y="2816"/>
                      <a:pt x="2336" y="2788"/>
                      <a:pt x="2397" y="2747"/>
                    </a:cubicBezTo>
                    <a:cubicBezTo>
                      <a:pt x="3083" y="2061"/>
                      <a:pt x="3639" y="1211"/>
                      <a:pt x="4032" y="328"/>
                    </a:cubicBezTo>
                    <a:cubicBezTo>
                      <a:pt x="4092" y="127"/>
                      <a:pt x="3930" y="0"/>
                      <a:pt x="3774"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66" name="Google Shape;366;p17"/>
              <p:cNvSpPr/>
              <p:nvPr/>
            </p:nvSpPr>
            <p:spPr>
              <a:xfrm>
                <a:off x="3433200" y="3016500"/>
                <a:ext cx="89825" cy="57625"/>
              </a:xfrm>
              <a:custGeom>
                <a:avLst/>
                <a:gdLst/>
                <a:ahLst/>
                <a:cxnLst/>
                <a:rect l="l" t="t" r="r" b="b"/>
                <a:pathLst>
                  <a:path w="3593" h="2305" extrusionOk="0">
                    <a:moveTo>
                      <a:pt x="3260" y="0"/>
                    </a:moveTo>
                    <a:cubicBezTo>
                      <a:pt x="3184" y="0"/>
                      <a:pt x="3107" y="38"/>
                      <a:pt x="3055" y="130"/>
                    </a:cubicBezTo>
                    <a:cubicBezTo>
                      <a:pt x="2723" y="735"/>
                      <a:pt x="2306" y="1284"/>
                      <a:pt x="1780" y="1725"/>
                    </a:cubicBezTo>
                    <a:lnTo>
                      <a:pt x="1780" y="1725"/>
                    </a:lnTo>
                    <a:cubicBezTo>
                      <a:pt x="1339" y="1367"/>
                      <a:pt x="925" y="1005"/>
                      <a:pt x="538" y="588"/>
                    </a:cubicBezTo>
                    <a:cubicBezTo>
                      <a:pt x="486" y="536"/>
                      <a:pt x="428" y="515"/>
                      <a:pt x="371" y="515"/>
                    </a:cubicBezTo>
                    <a:cubicBezTo>
                      <a:pt x="176" y="515"/>
                      <a:pt x="1" y="770"/>
                      <a:pt x="178" y="948"/>
                    </a:cubicBezTo>
                    <a:cubicBezTo>
                      <a:pt x="636" y="1438"/>
                      <a:pt x="1126" y="1863"/>
                      <a:pt x="1649" y="2255"/>
                    </a:cubicBezTo>
                    <a:cubicBezTo>
                      <a:pt x="1682" y="2288"/>
                      <a:pt x="1723" y="2304"/>
                      <a:pt x="1768" y="2304"/>
                    </a:cubicBezTo>
                    <a:cubicBezTo>
                      <a:pt x="1813" y="2304"/>
                      <a:pt x="1862" y="2288"/>
                      <a:pt x="1911" y="2255"/>
                    </a:cubicBezTo>
                    <a:cubicBezTo>
                      <a:pt x="2565" y="1765"/>
                      <a:pt x="3088" y="1111"/>
                      <a:pt x="3480" y="359"/>
                    </a:cubicBezTo>
                    <a:cubicBezTo>
                      <a:pt x="3593" y="180"/>
                      <a:pt x="3428" y="0"/>
                      <a:pt x="3260"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367" name="Google Shape;367;p17"/>
            <p:cNvGrpSpPr/>
            <p:nvPr/>
          </p:nvGrpSpPr>
          <p:grpSpPr>
            <a:xfrm rot="-8100000">
              <a:off x="7329122" y="2886771"/>
              <a:ext cx="652398" cy="503875"/>
              <a:chOff x="5467375" y="2021125"/>
              <a:chExt cx="618800" cy="477925"/>
            </a:xfrm>
          </p:grpSpPr>
          <p:sp>
            <p:nvSpPr>
              <p:cNvPr id="368" name="Google Shape;368;p17"/>
              <p:cNvSpPr/>
              <p:nvPr/>
            </p:nvSpPr>
            <p:spPr>
              <a:xfrm>
                <a:off x="5467375" y="20211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69" name="Google Shape;369;p17"/>
              <p:cNvSpPr/>
              <p:nvPr/>
            </p:nvSpPr>
            <p:spPr>
              <a:xfrm>
                <a:off x="5539325" y="21920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0" name="Google Shape;370;p17"/>
              <p:cNvSpPr/>
              <p:nvPr/>
            </p:nvSpPr>
            <p:spPr>
              <a:xfrm>
                <a:off x="5599650" y="22462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1" name="Google Shape;371;p17"/>
              <p:cNvSpPr/>
              <p:nvPr/>
            </p:nvSpPr>
            <p:spPr>
              <a:xfrm>
                <a:off x="5655725" y="22460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2" name="Google Shape;372;p17"/>
              <p:cNvSpPr/>
              <p:nvPr/>
            </p:nvSpPr>
            <p:spPr>
              <a:xfrm>
                <a:off x="5659250" y="23279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373" name="Google Shape;373;p17"/>
            <p:cNvGrpSpPr/>
            <p:nvPr/>
          </p:nvGrpSpPr>
          <p:grpSpPr>
            <a:xfrm>
              <a:off x="7184310" y="2945713"/>
              <a:ext cx="113650" cy="99750"/>
              <a:chOff x="5042000" y="1255775"/>
              <a:chExt cx="113650" cy="99750"/>
            </a:xfrm>
          </p:grpSpPr>
          <p:sp>
            <p:nvSpPr>
              <p:cNvPr id="374" name="Google Shape;374;p17"/>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5" name="Google Shape;375;p17"/>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6" name="Google Shape;376;p17"/>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377" name="Google Shape;377;p17"/>
            <p:cNvGrpSpPr/>
            <p:nvPr/>
          </p:nvGrpSpPr>
          <p:grpSpPr>
            <a:xfrm>
              <a:off x="8105385" y="1785088"/>
              <a:ext cx="113650" cy="99750"/>
              <a:chOff x="5042000" y="1255775"/>
              <a:chExt cx="113650" cy="99750"/>
            </a:xfrm>
          </p:grpSpPr>
          <p:sp>
            <p:nvSpPr>
              <p:cNvPr id="378" name="Google Shape;378;p17"/>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9" name="Google Shape;379;p17"/>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80" name="Google Shape;380;p17"/>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sp>
        <p:nvSpPr>
          <p:cNvPr id="381" name="Google Shape;381;p17"/>
          <p:cNvSpPr txBox="1">
            <a:spLocks noGrp="1"/>
          </p:cNvSpPr>
          <p:nvPr>
            <p:ph type="title"/>
          </p:nvPr>
        </p:nvSpPr>
        <p:spPr>
          <a:xfrm>
            <a:off x="784547" y="815244"/>
            <a:ext cx="8489400" cy="865500"/>
          </a:xfrm>
          <a:prstGeom prst="rect">
            <a:avLst/>
          </a:prstGeom>
        </p:spPr>
        <p:txBody>
          <a:bodyPr spcFirstLastPara="1" wrap="square" lIns="113100" tIns="113100" rIns="113100" bIns="113100" anchor="ctr" anchorCtr="0">
            <a:noAutofit/>
          </a:bodyPr>
          <a:lstStyle>
            <a:lvl1pPr lvl="0" rtl="0">
              <a:spcBef>
                <a:spcPts val="0"/>
              </a:spcBef>
              <a:spcAft>
                <a:spcPts val="0"/>
              </a:spcAft>
              <a:buNone/>
              <a:defRPr sz="7400"/>
            </a:lvl1pPr>
            <a:lvl2pPr lvl="1" rtl="0">
              <a:spcBef>
                <a:spcPts val="0"/>
              </a:spcBef>
              <a:spcAft>
                <a:spcPts val="0"/>
              </a:spcAft>
              <a:buNone/>
              <a:defRPr sz="7400">
                <a:latin typeface="Nunito"/>
                <a:ea typeface="Nunito"/>
                <a:cs typeface="Nunito"/>
                <a:sym typeface="Nunito"/>
              </a:defRPr>
            </a:lvl2pPr>
            <a:lvl3pPr lvl="2" rtl="0">
              <a:spcBef>
                <a:spcPts val="0"/>
              </a:spcBef>
              <a:spcAft>
                <a:spcPts val="0"/>
              </a:spcAft>
              <a:buNone/>
              <a:defRPr sz="7400">
                <a:latin typeface="Nunito"/>
                <a:ea typeface="Nunito"/>
                <a:cs typeface="Nunito"/>
                <a:sym typeface="Nunito"/>
              </a:defRPr>
            </a:lvl3pPr>
            <a:lvl4pPr lvl="3" rtl="0">
              <a:spcBef>
                <a:spcPts val="0"/>
              </a:spcBef>
              <a:spcAft>
                <a:spcPts val="0"/>
              </a:spcAft>
              <a:buNone/>
              <a:defRPr sz="7400">
                <a:latin typeface="Nunito"/>
                <a:ea typeface="Nunito"/>
                <a:cs typeface="Nunito"/>
                <a:sym typeface="Nunito"/>
              </a:defRPr>
            </a:lvl4pPr>
            <a:lvl5pPr lvl="4" rtl="0">
              <a:spcBef>
                <a:spcPts val="0"/>
              </a:spcBef>
              <a:spcAft>
                <a:spcPts val="0"/>
              </a:spcAft>
              <a:buNone/>
              <a:defRPr sz="7400">
                <a:latin typeface="Nunito"/>
                <a:ea typeface="Nunito"/>
                <a:cs typeface="Nunito"/>
                <a:sym typeface="Nunito"/>
              </a:defRPr>
            </a:lvl5pPr>
            <a:lvl6pPr lvl="5" rtl="0">
              <a:spcBef>
                <a:spcPts val="0"/>
              </a:spcBef>
              <a:spcAft>
                <a:spcPts val="0"/>
              </a:spcAft>
              <a:buNone/>
              <a:defRPr sz="7400">
                <a:latin typeface="Nunito"/>
                <a:ea typeface="Nunito"/>
                <a:cs typeface="Nunito"/>
                <a:sym typeface="Nunito"/>
              </a:defRPr>
            </a:lvl6pPr>
            <a:lvl7pPr lvl="6" rtl="0">
              <a:spcBef>
                <a:spcPts val="0"/>
              </a:spcBef>
              <a:spcAft>
                <a:spcPts val="0"/>
              </a:spcAft>
              <a:buNone/>
              <a:defRPr sz="7400">
                <a:latin typeface="Nunito"/>
                <a:ea typeface="Nunito"/>
                <a:cs typeface="Nunito"/>
                <a:sym typeface="Nunito"/>
              </a:defRPr>
            </a:lvl7pPr>
            <a:lvl8pPr lvl="7" rtl="0">
              <a:spcBef>
                <a:spcPts val="0"/>
              </a:spcBef>
              <a:spcAft>
                <a:spcPts val="0"/>
              </a:spcAft>
              <a:buNone/>
              <a:defRPr sz="7400">
                <a:latin typeface="Nunito"/>
                <a:ea typeface="Nunito"/>
                <a:cs typeface="Nunito"/>
                <a:sym typeface="Nunito"/>
              </a:defRPr>
            </a:lvl8pPr>
            <a:lvl9pPr lvl="8" rtl="0">
              <a:spcBef>
                <a:spcPts val="0"/>
              </a:spcBef>
              <a:spcAft>
                <a:spcPts val="0"/>
              </a:spcAft>
              <a:buNone/>
              <a:defRPr sz="7400">
                <a:latin typeface="Nunito"/>
                <a:ea typeface="Nunito"/>
                <a:cs typeface="Nunito"/>
                <a:sym typeface="Nunito"/>
              </a:defRPr>
            </a:lvl9pPr>
          </a:lstStyle>
          <a:p>
            <a:endParaRPr/>
          </a:p>
        </p:txBody>
      </p:sp>
      <p:sp>
        <p:nvSpPr>
          <p:cNvPr id="382" name="Google Shape;382;p17"/>
          <p:cNvSpPr txBox="1">
            <a:spLocks noGrp="1"/>
          </p:cNvSpPr>
          <p:nvPr>
            <p:ph type="title" idx="2"/>
          </p:nvPr>
        </p:nvSpPr>
        <p:spPr>
          <a:xfrm>
            <a:off x="784493" y="1680658"/>
            <a:ext cx="8489400" cy="684000"/>
          </a:xfrm>
          <a:prstGeom prst="rect">
            <a:avLst/>
          </a:prstGeom>
        </p:spPr>
        <p:txBody>
          <a:bodyPr spcFirstLastPara="1" wrap="square" lIns="113100" tIns="113100" rIns="113100" bIns="113100" anchor="ctr" anchorCtr="0">
            <a:noAutofit/>
          </a:bodyPr>
          <a:lstStyle>
            <a:lvl1pPr lvl="0" rtl="0">
              <a:spcBef>
                <a:spcPts val="0"/>
              </a:spcBef>
              <a:spcAft>
                <a:spcPts val="0"/>
              </a:spcAft>
              <a:buNone/>
              <a:defRPr sz="4900">
                <a:solidFill>
                  <a:schemeClr val="lt1"/>
                </a:solidFill>
              </a:defRPr>
            </a:lvl1pPr>
            <a:lvl2pPr lvl="1" rtl="0">
              <a:spcBef>
                <a:spcPts val="0"/>
              </a:spcBef>
              <a:spcAft>
                <a:spcPts val="0"/>
              </a:spcAft>
              <a:buNone/>
              <a:defRPr>
                <a:latin typeface="Nunito"/>
                <a:ea typeface="Nunito"/>
                <a:cs typeface="Nunito"/>
                <a:sym typeface="Nunito"/>
              </a:defRPr>
            </a:lvl2pPr>
            <a:lvl3pPr lvl="2" rtl="0">
              <a:spcBef>
                <a:spcPts val="0"/>
              </a:spcBef>
              <a:spcAft>
                <a:spcPts val="0"/>
              </a:spcAft>
              <a:buNone/>
              <a:defRPr>
                <a:latin typeface="Nunito"/>
                <a:ea typeface="Nunito"/>
                <a:cs typeface="Nunito"/>
                <a:sym typeface="Nunito"/>
              </a:defRPr>
            </a:lvl3pPr>
            <a:lvl4pPr lvl="3" rtl="0">
              <a:spcBef>
                <a:spcPts val="0"/>
              </a:spcBef>
              <a:spcAft>
                <a:spcPts val="0"/>
              </a:spcAft>
              <a:buNone/>
              <a:defRPr>
                <a:latin typeface="Nunito"/>
                <a:ea typeface="Nunito"/>
                <a:cs typeface="Nunito"/>
                <a:sym typeface="Nunito"/>
              </a:defRPr>
            </a:lvl4pPr>
            <a:lvl5pPr lvl="4" rtl="0">
              <a:spcBef>
                <a:spcPts val="0"/>
              </a:spcBef>
              <a:spcAft>
                <a:spcPts val="0"/>
              </a:spcAft>
              <a:buNone/>
              <a:defRPr>
                <a:latin typeface="Nunito"/>
                <a:ea typeface="Nunito"/>
                <a:cs typeface="Nunito"/>
                <a:sym typeface="Nunito"/>
              </a:defRPr>
            </a:lvl5pPr>
            <a:lvl6pPr lvl="5" rtl="0">
              <a:spcBef>
                <a:spcPts val="0"/>
              </a:spcBef>
              <a:spcAft>
                <a:spcPts val="0"/>
              </a:spcAft>
              <a:buNone/>
              <a:defRPr>
                <a:latin typeface="Nunito"/>
                <a:ea typeface="Nunito"/>
                <a:cs typeface="Nunito"/>
                <a:sym typeface="Nunito"/>
              </a:defRPr>
            </a:lvl6pPr>
            <a:lvl7pPr lvl="6" rtl="0">
              <a:spcBef>
                <a:spcPts val="0"/>
              </a:spcBef>
              <a:spcAft>
                <a:spcPts val="0"/>
              </a:spcAft>
              <a:buNone/>
              <a:defRPr>
                <a:latin typeface="Nunito"/>
                <a:ea typeface="Nunito"/>
                <a:cs typeface="Nunito"/>
                <a:sym typeface="Nunito"/>
              </a:defRPr>
            </a:lvl7pPr>
            <a:lvl8pPr lvl="7" rtl="0">
              <a:spcBef>
                <a:spcPts val="0"/>
              </a:spcBef>
              <a:spcAft>
                <a:spcPts val="0"/>
              </a:spcAft>
              <a:buNone/>
              <a:defRPr>
                <a:latin typeface="Nunito"/>
                <a:ea typeface="Nunito"/>
                <a:cs typeface="Nunito"/>
                <a:sym typeface="Nunito"/>
              </a:defRPr>
            </a:lvl8pPr>
            <a:lvl9pPr lvl="8" rtl="0">
              <a:spcBef>
                <a:spcPts val="0"/>
              </a:spcBef>
              <a:spcAft>
                <a:spcPts val="0"/>
              </a:spcAft>
              <a:buNone/>
              <a:defRPr>
                <a:latin typeface="Nunito"/>
                <a:ea typeface="Nunito"/>
                <a:cs typeface="Nunito"/>
                <a:sym typeface="Nunito"/>
              </a:defRPr>
            </a:lvl9pPr>
          </a:lstStyle>
          <a:p>
            <a:endParaRPr/>
          </a:p>
        </p:txBody>
      </p:sp>
      <p:grpSp>
        <p:nvGrpSpPr>
          <p:cNvPr id="383" name="Google Shape;383;p17"/>
          <p:cNvGrpSpPr/>
          <p:nvPr/>
        </p:nvGrpSpPr>
        <p:grpSpPr>
          <a:xfrm rot="10800000">
            <a:off x="48346" y="4110012"/>
            <a:ext cx="2097890" cy="2111474"/>
            <a:chOff x="-364257" y="1716642"/>
            <a:chExt cx="2640516" cy="1934470"/>
          </a:xfrm>
        </p:grpSpPr>
        <p:grpSp>
          <p:nvGrpSpPr>
            <p:cNvPr id="384" name="Google Shape;384;p17"/>
            <p:cNvGrpSpPr/>
            <p:nvPr/>
          </p:nvGrpSpPr>
          <p:grpSpPr>
            <a:xfrm rot="5400000">
              <a:off x="595578" y="1624046"/>
              <a:ext cx="720847" cy="2640516"/>
              <a:chOff x="1752050" y="2866875"/>
              <a:chExt cx="475775" cy="1742800"/>
            </a:xfrm>
          </p:grpSpPr>
          <p:sp>
            <p:nvSpPr>
              <p:cNvPr id="385" name="Google Shape;385;p17"/>
              <p:cNvSpPr/>
              <p:nvPr/>
            </p:nvSpPr>
            <p:spPr>
              <a:xfrm>
                <a:off x="1752050" y="2866875"/>
                <a:ext cx="475775" cy="1461625"/>
              </a:xfrm>
              <a:custGeom>
                <a:avLst/>
                <a:gdLst/>
                <a:ahLst/>
                <a:cxnLst/>
                <a:rect l="l" t="t" r="r" b="b"/>
                <a:pathLst>
                  <a:path w="19031" h="58465" extrusionOk="0">
                    <a:moveTo>
                      <a:pt x="8632" y="1"/>
                    </a:moveTo>
                    <a:cubicBezTo>
                      <a:pt x="5624" y="9483"/>
                      <a:pt x="2322" y="19325"/>
                      <a:pt x="0" y="29167"/>
                    </a:cubicBezTo>
                    <a:cubicBezTo>
                      <a:pt x="1668" y="29658"/>
                      <a:pt x="5166" y="30671"/>
                      <a:pt x="6147" y="32012"/>
                    </a:cubicBezTo>
                    <a:cubicBezTo>
                      <a:pt x="4780" y="32354"/>
                      <a:pt x="3376" y="32532"/>
                      <a:pt x="1963" y="32532"/>
                    </a:cubicBezTo>
                    <a:cubicBezTo>
                      <a:pt x="1484" y="32532"/>
                      <a:pt x="1004" y="32511"/>
                      <a:pt x="523" y="32470"/>
                    </a:cubicBezTo>
                    <a:lnTo>
                      <a:pt x="523" y="32470"/>
                    </a:lnTo>
                    <a:cubicBezTo>
                      <a:pt x="1504" y="40481"/>
                      <a:pt x="4186" y="52154"/>
                      <a:pt x="12752" y="58465"/>
                    </a:cubicBezTo>
                    <a:cubicBezTo>
                      <a:pt x="16218" y="53495"/>
                      <a:pt x="18377" y="43129"/>
                      <a:pt x="18704" y="36132"/>
                    </a:cubicBezTo>
                    <a:cubicBezTo>
                      <a:pt x="18867" y="30344"/>
                      <a:pt x="19031" y="24001"/>
                      <a:pt x="18377" y="18148"/>
                    </a:cubicBezTo>
                    <a:cubicBezTo>
                      <a:pt x="16545" y="18148"/>
                      <a:pt x="15565" y="18148"/>
                      <a:pt x="14257" y="17821"/>
                    </a:cubicBezTo>
                    <a:cubicBezTo>
                      <a:pt x="15401" y="16677"/>
                      <a:pt x="16382" y="15990"/>
                      <a:pt x="17559" y="15009"/>
                    </a:cubicBezTo>
                    <a:cubicBezTo>
                      <a:pt x="16545" y="13341"/>
                      <a:pt x="9940" y="2486"/>
                      <a:pt x="8632" y="1"/>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sp>
            <p:nvSpPr>
              <p:cNvPr id="386" name="Google Shape;386;p17"/>
              <p:cNvSpPr/>
              <p:nvPr/>
            </p:nvSpPr>
            <p:spPr>
              <a:xfrm>
                <a:off x="1965000" y="3076850"/>
                <a:ext cx="225925" cy="1532825"/>
              </a:xfrm>
              <a:custGeom>
                <a:avLst/>
                <a:gdLst/>
                <a:ahLst/>
                <a:cxnLst/>
                <a:rect l="l" t="t" r="r" b="b"/>
                <a:pathLst>
                  <a:path w="9037" h="61313" extrusionOk="0">
                    <a:moveTo>
                      <a:pt x="243" y="1"/>
                    </a:moveTo>
                    <a:cubicBezTo>
                      <a:pt x="116" y="1"/>
                      <a:pt x="0" y="75"/>
                      <a:pt x="16" y="234"/>
                    </a:cubicBezTo>
                    <a:cubicBezTo>
                      <a:pt x="703" y="8964"/>
                      <a:pt x="311" y="17760"/>
                      <a:pt x="1488" y="26458"/>
                    </a:cubicBezTo>
                    <a:cubicBezTo>
                      <a:pt x="2044" y="30578"/>
                      <a:pt x="2959" y="34665"/>
                      <a:pt x="3482" y="38818"/>
                    </a:cubicBezTo>
                    <a:cubicBezTo>
                      <a:pt x="3777" y="40812"/>
                      <a:pt x="3907" y="42872"/>
                      <a:pt x="3907" y="44899"/>
                    </a:cubicBezTo>
                    <a:cubicBezTo>
                      <a:pt x="3907" y="46894"/>
                      <a:pt x="3482" y="48889"/>
                      <a:pt x="3613" y="50883"/>
                    </a:cubicBezTo>
                    <a:cubicBezTo>
                      <a:pt x="3809" y="54872"/>
                      <a:pt x="5771" y="58469"/>
                      <a:pt x="8518" y="61248"/>
                    </a:cubicBezTo>
                    <a:cubicBezTo>
                      <a:pt x="8577" y="61293"/>
                      <a:pt x="8639" y="61312"/>
                      <a:pt x="8696" y="61312"/>
                    </a:cubicBezTo>
                    <a:cubicBezTo>
                      <a:pt x="8890" y="61312"/>
                      <a:pt x="9037" y="61091"/>
                      <a:pt x="8910" y="60889"/>
                    </a:cubicBezTo>
                    <a:cubicBezTo>
                      <a:pt x="6360" y="58338"/>
                      <a:pt x="4496" y="55036"/>
                      <a:pt x="4136" y="51406"/>
                    </a:cubicBezTo>
                    <a:cubicBezTo>
                      <a:pt x="3973" y="49477"/>
                      <a:pt x="4333" y="47581"/>
                      <a:pt x="4398" y="45684"/>
                    </a:cubicBezTo>
                    <a:cubicBezTo>
                      <a:pt x="4431" y="43657"/>
                      <a:pt x="4333" y="41630"/>
                      <a:pt x="4104" y="39635"/>
                    </a:cubicBezTo>
                    <a:cubicBezTo>
                      <a:pt x="3646" y="35678"/>
                      <a:pt x="2796" y="31787"/>
                      <a:pt x="2207" y="27864"/>
                    </a:cubicBezTo>
                    <a:cubicBezTo>
                      <a:pt x="1586" y="23548"/>
                      <a:pt x="1226" y="19199"/>
                      <a:pt x="1128" y="14850"/>
                    </a:cubicBezTo>
                    <a:cubicBezTo>
                      <a:pt x="965" y="9978"/>
                      <a:pt x="899" y="5106"/>
                      <a:pt x="540" y="234"/>
                    </a:cubicBezTo>
                    <a:cubicBezTo>
                      <a:pt x="523" y="83"/>
                      <a:pt x="377" y="1"/>
                      <a:pt x="243" y="1"/>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87" name="Google Shape;387;p17"/>
              <p:cNvSpPr/>
              <p:nvPr/>
            </p:nvSpPr>
            <p:spPr>
              <a:xfrm>
                <a:off x="1905525" y="3168500"/>
                <a:ext cx="177975" cy="154550"/>
              </a:xfrm>
              <a:custGeom>
                <a:avLst/>
                <a:gdLst/>
                <a:ahLst/>
                <a:cxnLst/>
                <a:rect l="l" t="t" r="r" b="b"/>
                <a:pathLst>
                  <a:path w="7119" h="6182" extrusionOk="0">
                    <a:moveTo>
                      <a:pt x="6804" y="1"/>
                    </a:moveTo>
                    <a:cubicBezTo>
                      <a:pt x="6703" y="1"/>
                      <a:pt x="6599" y="51"/>
                      <a:pt x="6548" y="165"/>
                    </a:cubicBezTo>
                    <a:cubicBezTo>
                      <a:pt x="5867" y="2208"/>
                      <a:pt x="4159" y="3636"/>
                      <a:pt x="3119" y="5476"/>
                    </a:cubicBezTo>
                    <a:lnTo>
                      <a:pt x="3119" y="5476"/>
                    </a:lnTo>
                    <a:cubicBezTo>
                      <a:pt x="2550" y="3918"/>
                      <a:pt x="1473" y="2639"/>
                      <a:pt x="564" y="1276"/>
                    </a:cubicBezTo>
                    <a:cubicBezTo>
                      <a:pt x="516" y="1200"/>
                      <a:pt x="443" y="1168"/>
                      <a:pt x="369" y="1168"/>
                    </a:cubicBezTo>
                    <a:cubicBezTo>
                      <a:pt x="189" y="1168"/>
                      <a:pt x="0" y="1353"/>
                      <a:pt x="139" y="1538"/>
                    </a:cubicBezTo>
                    <a:lnTo>
                      <a:pt x="107" y="1538"/>
                    </a:lnTo>
                    <a:cubicBezTo>
                      <a:pt x="1055" y="2977"/>
                      <a:pt x="2232" y="4317"/>
                      <a:pt x="2755" y="5985"/>
                    </a:cubicBezTo>
                    <a:cubicBezTo>
                      <a:pt x="2755" y="6083"/>
                      <a:pt x="2886" y="6148"/>
                      <a:pt x="2984" y="6181"/>
                    </a:cubicBezTo>
                    <a:lnTo>
                      <a:pt x="3147" y="6181"/>
                    </a:lnTo>
                    <a:cubicBezTo>
                      <a:pt x="3246" y="6181"/>
                      <a:pt x="3344" y="6116"/>
                      <a:pt x="3376" y="6050"/>
                    </a:cubicBezTo>
                    <a:cubicBezTo>
                      <a:pt x="4390" y="3990"/>
                      <a:pt x="6286" y="2486"/>
                      <a:pt x="7039" y="328"/>
                    </a:cubicBezTo>
                    <a:cubicBezTo>
                      <a:pt x="7119" y="127"/>
                      <a:pt x="6965" y="1"/>
                      <a:pt x="6804" y="1"/>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88" name="Google Shape;388;p17"/>
              <p:cNvSpPr/>
              <p:nvPr/>
            </p:nvSpPr>
            <p:spPr>
              <a:xfrm>
                <a:off x="1877300" y="3314425"/>
                <a:ext cx="210300" cy="153925"/>
              </a:xfrm>
              <a:custGeom>
                <a:avLst/>
                <a:gdLst/>
                <a:ahLst/>
                <a:cxnLst/>
                <a:rect l="l" t="t" r="r" b="b"/>
                <a:pathLst>
                  <a:path w="8412" h="6157" extrusionOk="0">
                    <a:moveTo>
                      <a:pt x="322" y="1"/>
                    </a:moveTo>
                    <a:cubicBezTo>
                      <a:pt x="161" y="1"/>
                      <a:pt x="1" y="173"/>
                      <a:pt x="91" y="377"/>
                    </a:cubicBezTo>
                    <a:cubicBezTo>
                      <a:pt x="1268" y="2404"/>
                      <a:pt x="2936" y="4072"/>
                      <a:pt x="4211" y="6034"/>
                    </a:cubicBezTo>
                    <a:cubicBezTo>
                      <a:pt x="4276" y="6115"/>
                      <a:pt x="4366" y="6156"/>
                      <a:pt x="4452" y="6156"/>
                    </a:cubicBezTo>
                    <a:cubicBezTo>
                      <a:pt x="4538" y="6156"/>
                      <a:pt x="4620" y="6115"/>
                      <a:pt x="4669" y="6034"/>
                    </a:cubicBezTo>
                    <a:cubicBezTo>
                      <a:pt x="5813" y="4399"/>
                      <a:pt x="7383" y="3025"/>
                      <a:pt x="8298" y="1194"/>
                    </a:cubicBezTo>
                    <a:cubicBezTo>
                      <a:pt x="8411" y="991"/>
                      <a:pt x="8228" y="804"/>
                      <a:pt x="8061" y="804"/>
                    </a:cubicBezTo>
                    <a:cubicBezTo>
                      <a:pt x="7986" y="804"/>
                      <a:pt x="7914" y="841"/>
                      <a:pt x="7873" y="933"/>
                    </a:cubicBezTo>
                    <a:cubicBezTo>
                      <a:pt x="7018" y="2643"/>
                      <a:pt x="5592" y="3954"/>
                      <a:pt x="4448" y="5453"/>
                    </a:cubicBezTo>
                    <a:lnTo>
                      <a:pt x="4448" y="5453"/>
                    </a:lnTo>
                    <a:cubicBezTo>
                      <a:pt x="3181" y="3653"/>
                      <a:pt x="1659" y="2030"/>
                      <a:pt x="516" y="115"/>
                    </a:cubicBezTo>
                    <a:cubicBezTo>
                      <a:pt x="466" y="35"/>
                      <a:pt x="394" y="1"/>
                      <a:pt x="322" y="1"/>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89" name="Google Shape;389;p17"/>
              <p:cNvSpPr/>
              <p:nvPr/>
            </p:nvSpPr>
            <p:spPr>
              <a:xfrm>
                <a:off x="1843250" y="3443225"/>
                <a:ext cx="294200" cy="204375"/>
              </a:xfrm>
              <a:custGeom>
                <a:avLst/>
                <a:gdLst/>
                <a:ahLst/>
                <a:cxnLst/>
                <a:rect l="l" t="t" r="r" b="b"/>
                <a:pathLst>
                  <a:path w="11768" h="8175" extrusionOk="0">
                    <a:moveTo>
                      <a:pt x="11417" y="0"/>
                    </a:moveTo>
                    <a:cubicBezTo>
                      <a:pt x="11342" y="0"/>
                      <a:pt x="11270" y="38"/>
                      <a:pt x="11230" y="129"/>
                    </a:cubicBezTo>
                    <a:cubicBezTo>
                      <a:pt x="10001" y="2840"/>
                      <a:pt x="8042" y="5034"/>
                      <a:pt x="6438" y="7503"/>
                    </a:cubicBezTo>
                    <a:lnTo>
                      <a:pt x="6438" y="7503"/>
                    </a:lnTo>
                    <a:cubicBezTo>
                      <a:pt x="4513" y="5600"/>
                      <a:pt x="2450" y="3808"/>
                      <a:pt x="538" y="1895"/>
                    </a:cubicBezTo>
                    <a:cubicBezTo>
                      <a:pt x="486" y="1844"/>
                      <a:pt x="428" y="1822"/>
                      <a:pt x="371" y="1822"/>
                    </a:cubicBezTo>
                    <a:cubicBezTo>
                      <a:pt x="176" y="1822"/>
                      <a:pt x="1" y="2078"/>
                      <a:pt x="178" y="2255"/>
                    </a:cubicBezTo>
                    <a:cubicBezTo>
                      <a:pt x="2172" y="4249"/>
                      <a:pt x="4298" y="6113"/>
                      <a:pt x="6292" y="8108"/>
                    </a:cubicBezTo>
                    <a:cubicBezTo>
                      <a:pt x="6350" y="8151"/>
                      <a:pt x="6419" y="8175"/>
                      <a:pt x="6487" y="8175"/>
                    </a:cubicBezTo>
                    <a:cubicBezTo>
                      <a:pt x="6576" y="8175"/>
                      <a:pt x="6662" y="8135"/>
                      <a:pt x="6718" y="8042"/>
                    </a:cubicBezTo>
                    <a:cubicBezTo>
                      <a:pt x="8352" y="5459"/>
                      <a:pt x="10412" y="3203"/>
                      <a:pt x="11655" y="391"/>
                    </a:cubicBezTo>
                    <a:cubicBezTo>
                      <a:pt x="11768" y="188"/>
                      <a:pt x="11585" y="0"/>
                      <a:pt x="11417" y="0"/>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90" name="Google Shape;390;p17"/>
              <p:cNvSpPr/>
              <p:nvPr/>
            </p:nvSpPr>
            <p:spPr>
              <a:xfrm>
                <a:off x="1863700" y="3664300"/>
                <a:ext cx="294775" cy="191725"/>
              </a:xfrm>
              <a:custGeom>
                <a:avLst/>
                <a:gdLst/>
                <a:ahLst/>
                <a:cxnLst/>
                <a:rect l="l" t="t" r="r" b="b"/>
                <a:pathLst>
                  <a:path w="11791" h="7669" extrusionOk="0">
                    <a:moveTo>
                      <a:pt x="11436" y="0"/>
                    </a:moveTo>
                    <a:cubicBezTo>
                      <a:pt x="11358" y="0"/>
                      <a:pt x="11280" y="34"/>
                      <a:pt x="11229" y="115"/>
                    </a:cubicBezTo>
                    <a:cubicBezTo>
                      <a:pt x="9743" y="2424"/>
                      <a:pt x="8073" y="4610"/>
                      <a:pt x="6722" y="7030"/>
                    </a:cubicBezTo>
                    <a:lnTo>
                      <a:pt x="6722" y="7030"/>
                    </a:lnTo>
                    <a:cubicBezTo>
                      <a:pt x="4518" y="5560"/>
                      <a:pt x="2466" y="3880"/>
                      <a:pt x="537" y="2077"/>
                    </a:cubicBezTo>
                    <a:cubicBezTo>
                      <a:pt x="485" y="2025"/>
                      <a:pt x="427" y="2003"/>
                      <a:pt x="370" y="2003"/>
                    </a:cubicBezTo>
                    <a:cubicBezTo>
                      <a:pt x="176" y="2003"/>
                      <a:pt x="0" y="2259"/>
                      <a:pt x="177" y="2436"/>
                    </a:cubicBezTo>
                    <a:cubicBezTo>
                      <a:pt x="2205" y="4333"/>
                      <a:pt x="4363" y="6066"/>
                      <a:pt x="6684" y="7635"/>
                    </a:cubicBezTo>
                    <a:cubicBezTo>
                      <a:pt x="6728" y="7657"/>
                      <a:pt x="6771" y="7668"/>
                      <a:pt x="6814" y="7668"/>
                    </a:cubicBezTo>
                    <a:cubicBezTo>
                      <a:pt x="6899" y="7668"/>
                      <a:pt x="6979" y="7625"/>
                      <a:pt x="7044" y="7537"/>
                    </a:cubicBezTo>
                    <a:cubicBezTo>
                      <a:pt x="8385" y="5020"/>
                      <a:pt x="10118" y="2763"/>
                      <a:pt x="11654" y="377"/>
                    </a:cubicBezTo>
                    <a:cubicBezTo>
                      <a:pt x="11790" y="173"/>
                      <a:pt x="11613" y="0"/>
                      <a:pt x="11436" y="0"/>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91" name="Google Shape;391;p17"/>
              <p:cNvSpPr/>
              <p:nvPr/>
            </p:nvSpPr>
            <p:spPr>
              <a:xfrm>
                <a:off x="1854875" y="3855800"/>
                <a:ext cx="302475" cy="171125"/>
              </a:xfrm>
              <a:custGeom>
                <a:avLst/>
                <a:gdLst/>
                <a:ahLst/>
                <a:cxnLst/>
                <a:rect l="l" t="t" r="r" b="b"/>
                <a:pathLst>
                  <a:path w="12099" h="6845" extrusionOk="0">
                    <a:moveTo>
                      <a:pt x="379" y="0"/>
                    </a:moveTo>
                    <a:cubicBezTo>
                      <a:pt x="171" y="0"/>
                      <a:pt x="1" y="256"/>
                      <a:pt x="203" y="433"/>
                    </a:cubicBezTo>
                    <a:cubicBezTo>
                      <a:pt x="2656" y="2722"/>
                      <a:pt x="5272" y="4847"/>
                      <a:pt x="8018" y="6809"/>
                    </a:cubicBezTo>
                    <a:cubicBezTo>
                      <a:pt x="8056" y="6834"/>
                      <a:pt x="8098" y="6845"/>
                      <a:pt x="8141" y="6845"/>
                    </a:cubicBezTo>
                    <a:cubicBezTo>
                      <a:pt x="8211" y="6845"/>
                      <a:pt x="8285" y="6817"/>
                      <a:pt x="8345" y="6777"/>
                    </a:cubicBezTo>
                    <a:cubicBezTo>
                      <a:pt x="9784" y="4946"/>
                      <a:pt x="11288" y="3049"/>
                      <a:pt x="12040" y="826"/>
                    </a:cubicBezTo>
                    <a:cubicBezTo>
                      <a:pt x="12099" y="631"/>
                      <a:pt x="11948" y="505"/>
                      <a:pt x="11796" y="505"/>
                    </a:cubicBezTo>
                    <a:cubicBezTo>
                      <a:pt x="11693" y="505"/>
                      <a:pt x="11589" y="563"/>
                      <a:pt x="11550" y="695"/>
                    </a:cubicBezTo>
                    <a:cubicBezTo>
                      <a:pt x="10854" y="2750"/>
                      <a:pt x="9456" y="4530"/>
                      <a:pt x="8122" y="6241"/>
                    </a:cubicBezTo>
                    <a:lnTo>
                      <a:pt x="8122" y="6241"/>
                    </a:lnTo>
                    <a:cubicBezTo>
                      <a:pt x="5466" y="4373"/>
                      <a:pt x="2936" y="2286"/>
                      <a:pt x="563" y="74"/>
                    </a:cubicBezTo>
                    <a:cubicBezTo>
                      <a:pt x="504" y="22"/>
                      <a:pt x="440" y="0"/>
                      <a:pt x="379" y="0"/>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92" name="Google Shape;392;p17"/>
              <p:cNvSpPr/>
              <p:nvPr/>
            </p:nvSpPr>
            <p:spPr>
              <a:xfrm>
                <a:off x="1922275" y="4039125"/>
                <a:ext cx="239700" cy="137325"/>
              </a:xfrm>
              <a:custGeom>
                <a:avLst/>
                <a:gdLst/>
                <a:ahLst/>
                <a:cxnLst/>
                <a:rect l="l" t="t" r="r" b="b"/>
                <a:pathLst>
                  <a:path w="9588" h="5493" extrusionOk="0">
                    <a:moveTo>
                      <a:pt x="9240" y="0"/>
                    </a:moveTo>
                    <a:cubicBezTo>
                      <a:pt x="9164" y="0"/>
                      <a:pt x="9091" y="38"/>
                      <a:pt x="9050" y="130"/>
                    </a:cubicBezTo>
                    <a:cubicBezTo>
                      <a:pt x="8204" y="1791"/>
                      <a:pt x="7028" y="3301"/>
                      <a:pt x="6039" y="4921"/>
                    </a:cubicBezTo>
                    <a:lnTo>
                      <a:pt x="6039" y="4921"/>
                    </a:lnTo>
                    <a:cubicBezTo>
                      <a:pt x="3920" y="3669"/>
                      <a:pt x="2385" y="1686"/>
                      <a:pt x="450" y="196"/>
                    </a:cubicBezTo>
                    <a:cubicBezTo>
                      <a:pt x="403" y="161"/>
                      <a:pt x="358" y="145"/>
                      <a:pt x="315" y="145"/>
                    </a:cubicBezTo>
                    <a:cubicBezTo>
                      <a:pt x="121" y="145"/>
                      <a:pt x="1" y="466"/>
                      <a:pt x="189" y="653"/>
                    </a:cubicBezTo>
                    <a:cubicBezTo>
                      <a:pt x="2216" y="2158"/>
                      <a:pt x="3753" y="4250"/>
                      <a:pt x="6009" y="5460"/>
                    </a:cubicBezTo>
                    <a:cubicBezTo>
                      <a:pt x="6042" y="5482"/>
                      <a:pt x="6082" y="5493"/>
                      <a:pt x="6123" y="5493"/>
                    </a:cubicBezTo>
                    <a:cubicBezTo>
                      <a:pt x="6205" y="5493"/>
                      <a:pt x="6292" y="5449"/>
                      <a:pt x="6336" y="5362"/>
                    </a:cubicBezTo>
                    <a:cubicBezTo>
                      <a:pt x="7350" y="3694"/>
                      <a:pt x="8592" y="2125"/>
                      <a:pt x="9475" y="359"/>
                    </a:cubicBezTo>
                    <a:cubicBezTo>
                      <a:pt x="9587" y="180"/>
                      <a:pt x="9407" y="0"/>
                      <a:pt x="9240" y="0"/>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393" name="Google Shape;393;p17"/>
            <p:cNvSpPr/>
            <p:nvPr/>
          </p:nvSpPr>
          <p:spPr>
            <a:xfrm rot="4565606">
              <a:off x="642010" y="1668384"/>
              <a:ext cx="472489" cy="1996458"/>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nvGrpSpPr>
            <p:cNvPr id="394" name="Google Shape;394;p17"/>
            <p:cNvGrpSpPr/>
            <p:nvPr/>
          </p:nvGrpSpPr>
          <p:grpSpPr>
            <a:xfrm rot="582567">
              <a:off x="-106165" y="1816891"/>
              <a:ext cx="1294561" cy="1244937"/>
              <a:chOff x="6624525" y="1838863"/>
              <a:chExt cx="956750" cy="920075"/>
            </a:xfrm>
          </p:grpSpPr>
          <p:sp>
            <p:nvSpPr>
              <p:cNvPr id="395" name="Google Shape;395;p17"/>
              <p:cNvSpPr/>
              <p:nvPr/>
            </p:nvSpPr>
            <p:spPr>
              <a:xfrm>
                <a:off x="6624525" y="1838863"/>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sp>
            <p:nvSpPr>
              <p:cNvPr id="396" name="Google Shape;396;p17"/>
              <p:cNvSpPr/>
              <p:nvPr/>
            </p:nvSpPr>
            <p:spPr>
              <a:xfrm>
                <a:off x="6749225" y="1983763"/>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97" name="Google Shape;397;p17"/>
              <p:cNvSpPr/>
              <p:nvPr/>
            </p:nvSpPr>
            <p:spPr>
              <a:xfrm>
                <a:off x="6813650" y="2412463"/>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98" name="Google Shape;398;p17"/>
              <p:cNvSpPr/>
              <p:nvPr/>
            </p:nvSpPr>
            <p:spPr>
              <a:xfrm>
                <a:off x="6938075" y="2231038"/>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99" name="Google Shape;399;p17"/>
              <p:cNvSpPr/>
              <p:nvPr/>
            </p:nvSpPr>
            <p:spPr>
              <a:xfrm>
                <a:off x="7094050" y="2121688"/>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00" name="Google Shape;400;p17"/>
              <p:cNvSpPr/>
              <p:nvPr/>
            </p:nvSpPr>
            <p:spPr>
              <a:xfrm>
                <a:off x="7206850" y="2012738"/>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401" name="Google Shape;401;p17"/>
            <p:cNvGrpSpPr/>
            <p:nvPr/>
          </p:nvGrpSpPr>
          <p:grpSpPr>
            <a:xfrm rot="5400000">
              <a:off x="-227254" y="2783000"/>
              <a:ext cx="979622" cy="756603"/>
              <a:chOff x="5419242" y="2066029"/>
              <a:chExt cx="618800" cy="477925"/>
            </a:xfrm>
          </p:grpSpPr>
          <p:sp>
            <p:nvSpPr>
              <p:cNvPr id="402" name="Google Shape;402;p17"/>
              <p:cNvSpPr/>
              <p:nvPr/>
            </p:nvSpPr>
            <p:spPr>
              <a:xfrm>
                <a:off x="5419242" y="2066029"/>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03" name="Google Shape;403;p17"/>
              <p:cNvSpPr/>
              <p:nvPr/>
            </p:nvSpPr>
            <p:spPr>
              <a:xfrm>
                <a:off x="5491192" y="2236904"/>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04" name="Google Shape;404;p17"/>
              <p:cNvSpPr/>
              <p:nvPr/>
            </p:nvSpPr>
            <p:spPr>
              <a:xfrm>
                <a:off x="5551517" y="2291104"/>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05" name="Google Shape;405;p17"/>
              <p:cNvSpPr/>
              <p:nvPr/>
            </p:nvSpPr>
            <p:spPr>
              <a:xfrm>
                <a:off x="5607592" y="2290979"/>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06" name="Google Shape;406;p17"/>
              <p:cNvSpPr/>
              <p:nvPr/>
            </p:nvSpPr>
            <p:spPr>
              <a:xfrm>
                <a:off x="5611117" y="2372829"/>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407" name="Google Shape;407;p17"/>
            <p:cNvGrpSpPr/>
            <p:nvPr/>
          </p:nvGrpSpPr>
          <p:grpSpPr>
            <a:xfrm>
              <a:off x="1284110" y="2035613"/>
              <a:ext cx="113650" cy="99750"/>
              <a:chOff x="5042000" y="1255775"/>
              <a:chExt cx="113650" cy="99750"/>
            </a:xfrm>
          </p:grpSpPr>
          <p:sp>
            <p:nvSpPr>
              <p:cNvPr id="408" name="Google Shape;408;p17"/>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09" name="Google Shape;409;p17"/>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10" name="Google Shape;410;p17"/>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411" name="Google Shape;411;p17"/>
            <p:cNvGrpSpPr/>
            <p:nvPr/>
          </p:nvGrpSpPr>
          <p:grpSpPr>
            <a:xfrm>
              <a:off x="677660" y="3496188"/>
              <a:ext cx="113650" cy="99750"/>
              <a:chOff x="5042000" y="1255775"/>
              <a:chExt cx="113650" cy="99750"/>
            </a:xfrm>
          </p:grpSpPr>
          <p:sp>
            <p:nvSpPr>
              <p:cNvPr id="412" name="Google Shape;412;p17"/>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13" name="Google Shape;413;p17"/>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14" name="Google Shape;414;p17"/>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sp>
        <p:nvSpPr>
          <p:cNvPr id="415" name="Google Shape;415;p17"/>
          <p:cNvSpPr/>
          <p:nvPr/>
        </p:nvSpPr>
        <p:spPr>
          <a:xfrm rot="10800000" flipH="1">
            <a:off x="1812112" y="2530695"/>
            <a:ext cx="6433946" cy="4803142"/>
          </a:xfrm>
          <a:custGeom>
            <a:avLst/>
            <a:gdLst/>
            <a:ahLst/>
            <a:cxnLst/>
            <a:rect l="l" t="t" r="r" b="b"/>
            <a:pathLst>
              <a:path w="117515" h="49263" extrusionOk="0">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subtitle  2">
  <p:cSld name="CUSTOM_1_1_1_1">
    <p:spTree>
      <p:nvGrpSpPr>
        <p:cNvPr id="1" name="Shape 416"/>
        <p:cNvGrpSpPr/>
        <p:nvPr/>
      </p:nvGrpSpPr>
      <p:grpSpPr>
        <a:xfrm>
          <a:off x="0" y="0"/>
          <a:ext cx="0" cy="0"/>
          <a:chOff x="0" y="0"/>
          <a:chExt cx="0" cy="0"/>
        </a:xfrm>
      </p:grpSpPr>
      <p:sp>
        <p:nvSpPr>
          <p:cNvPr id="417" name="Google Shape;417;p18"/>
          <p:cNvSpPr txBox="1">
            <a:spLocks noGrp="1"/>
          </p:cNvSpPr>
          <p:nvPr>
            <p:ph type="title"/>
          </p:nvPr>
        </p:nvSpPr>
        <p:spPr>
          <a:xfrm>
            <a:off x="784547" y="815244"/>
            <a:ext cx="8489400" cy="865500"/>
          </a:xfrm>
          <a:prstGeom prst="rect">
            <a:avLst/>
          </a:prstGeom>
        </p:spPr>
        <p:txBody>
          <a:bodyPr spcFirstLastPara="1" wrap="square" lIns="113100" tIns="113100" rIns="113100" bIns="113100" anchor="ctr" anchorCtr="0">
            <a:noAutofit/>
          </a:bodyPr>
          <a:lstStyle>
            <a:lvl1pPr lvl="0" rtl="0">
              <a:spcBef>
                <a:spcPts val="0"/>
              </a:spcBef>
              <a:spcAft>
                <a:spcPts val="0"/>
              </a:spcAft>
              <a:buNone/>
              <a:defRPr sz="7400"/>
            </a:lvl1pPr>
            <a:lvl2pPr lvl="1" rtl="0">
              <a:spcBef>
                <a:spcPts val="0"/>
              </a:spcBef>
              <a:spcAft>
                <a:spcPts val="0"/>
              </a:spcAft>
              <a:buNone/>
              <a:defRPr sz="7400">
                <a:latin typeface="Nunito"/>
                <a:ea typeface="Nunito"/>
                <a:cs typeface="Nunito"/>
                <a:sym typeface="Nunito"/>
              </a:defRPr>
            </a:lvl2pPr>
            <a:lvl3pPr lvl="2" rtl="0">
              <a:spcBef>
                <a:spcPts val="0"/>
              </a:spcBef>
              <a:spcAft>
                <a:spcPts val="0"/>
              </a:spcAft>
              <a:buNone/>
              <a:defRPr sz="7400">
                <a:latin typeface="Nunito"/>
                <a:ea typeface="Nunito"/>
                <a:cs typeface="Nunito"/>
                <a:sym typeface="Nunito"/>
              </a:defRPr>
            </a:lvl3pPr>
            <a:lvl4pPr lvl="3" rtl="0">
              <a:spcBef>
                <a:spcPts val="0"/>
              </a:spcBef>
              <a:spcAft>
                <a:spcPts val="0"/>
              </a:spcAft>
              <a:buNone/>
              <a:defRPr sz="7400">
                <a:latin typeface="Nunito"/>
                <a:ea typeface="Nunito"/>
                <a:cs typeface="Nunito"/>
                <a:sym typeface="Nunito"/>
              </a:defRPr>
            </a:lvl4pPr>
            <a:lvl5pPr lvl="4" rtl="0">
              <a:spcBef>
                <a:spcPts val="0"/>
              </a:spcBef>
              <a:spcAft>
                <a:spcPts val="0"/>
              </a:spcAft>
              <a:buNone/>
              <a:defRPr sz="7400">
                <a:latin typeface="Nunito"/>
                <a:ea typeface="Nunito"/>
                <a:cs typeface="Nunito"/>
                <a:sym typeface="Nunito"/>
              </a:defRPr>
            </a:lvl5pPr>
            <a:lvl6pPr lvl="5" rtl="0">
              <a:spcBef>
                <a:spcPts val="0"/>
              </a:spcBef>
              <a:spcAft>
                <a:spcPts val="0"/>
              </a:spcAft>
              <a:buNone/>
              <a:defRPr sz="7400">
                <a:latin typeface="Nunito"/>
                <a:ea typeface="Nunito"/>
                <a:cs typeface="Nunito"/>
                <a:sym typeface="Nunito"/>
              </a:defRPr>
            </a:lvl6pPr>
            <a:lvl7pPr lvl="6" rtl="0">
              <a:spcBef>
                <a:spcPts val="0"/>
              </a:spcBef>
              <a:spcAft>
                <a:spcPts val="0"/>
              </a:spcAft>
              <a:buNone/>
              <a:defRPr sz="7400">
                <a:latin typeface="Nunito"/>
                <a:ea typeface="Nunito"/>
                <a:cs typeface="Nunito"/>
                <a:sym typeface="Nunito"/>
              </a:defRPr>
            </a:lvl7pPr>
            <a:lvl8pPr lvl="7" rtl="0">
              <a:spcBef>
                <a:spcPts val="0"/>
              </a:spcBef>
              <a:spcAft>
                <a:spcPts val="0"/>
              </a:spcAft>
              <a:buNone/>
              <a:defRPr sz="7400">
                <a:latin typeface="Nunito"/>
                <a:ea typeface="Nunito"/>
                <a:cs typeface="Nunito"/>
                <a:sym typeface="Nunito"/>
              </a:defRPr>
            </a:lvl8pPr>
            <a:lvl9pPr lvl="8" rtl="0">
              <a:spcBef>
                <a:spcPts val="0"/>
              </a:spcBef>
              <a:spcAft>
                <a:spcPts val="0"/>
              </a:spcAft>
              <a:buNone/>
              <a:defRPr sz="7400">
                <a:latin typeface="Nunito"/>
                <a:ea typeface="Nunito"/>
                <a:cs typeface="Nunito"/>
                <a:sym typeface="Nunito"/>
              </a:defRPr>
            </a:lvl9pPr>
          </a:lstStyle>
          <a:p>
            <a:endParaRPr/>
          </a:p>
        </p:txBody>
      </p:sp>
      <p:sp>
        <p:nvSpPr>
          <p:cNvPr id="418" name="Google Shape;418;p18"/>
          <p:cNvSpPr txBox="1">
            <a:spLocks noGrp="1"/>
          </p:cNvSpPr>
          <p:nvPr>
            <p:ph type="title" idx="2"/>
          </p:nvPr>
        </p:nvSpPr>
        <p:spPr>
          <a:xfrm>
            <a:off x="784493" y="1680658"/>
            <a:ext cx="8489400" cy="684000"/>
          </a:xfrm>
          <a:prstGeom prst="rect">
            <a:avLst/>
          </a:prstGeom>
        </p:spPr>
        <p:txBody>
          <a:bodyPr spcFirstLastPara="1" wrap="square" lIns="113100" tIns="113100" rIns="113100" bIns="113100" anchor="ctr" anchorCtr="0">
            <a:noAutofit/>
          </a:bodyPr>
          <a:lstStyle>
            <a:lvl1pPr lvl="0" rtl="0">
              <a:spcBef>
                <a:spcPts val="0"/>
              </a:spcBef>
              <a:spcAft>
                <a:spcPts val="0"/>
              </a:spcAft>
              <a:buNone/>
              <a:defRPr sz="4900">
                <a:solidFill>
                  <a:schemeClr val="lt1"/>
                </a:solidFill>
              </a:defRPr>
            </a:lvl1pPr>
            <a:lvl2pPr lvl="1" rtl="0">
              <a:spcBef>
                <a:spcPts val="0"/>
              </a:spcBef>
              <a:spcAft>
                <a:spcPts val="0"/>
              </a:spcAft>
              <a:buNone/>
              <a:defRPr>
                <a:latin typeface="Nunito"/>
                <a:ea typeface="Nunito"/>
                <a:cs typeface="Nunito"/>
                <a:sym typeface="Nunito"/>
              </a:defRPr>
            </a:lvl2pPr>
            <a:lvl3pPr lvl="2" rtl="0">
              <a:spcBef>
                <a:spcPts val="0"/>
              </a:spcBef>
              <a:spcAft>
                <a:spcPts val="0"/>
              </a:spcAft>
              <a:buNone/>
              <a:defRPr>
                <a:latin typeface="Nunito"/>
                <a:ea typeface="Nunito"/>
                <a:cs typeface="Nunito"/>
                <a:sym typeface="Nunito"/>
              </a:defRPr>
            </a:lvl3pPr>
            <a:lvl4pPr lvl="3" rtl="0">
              <a:spcBef>
                <a:spcPts val="0"/>
              </a:spcBef>
              <a:spcAft>
                <a:spcPts val="0"/>
              </a:spcAft>
              <a:buNone/>
              <a:defRPr>
                <a:latin typeface="Nunito"/>
                <a:ea typeface="Nunito"/>
                <a:cs typeface="Nunito"/>
                <a:sym typeface="Nunito"/>
              </a:defRPr>
            </a:lvl4pPr>
            <a:lvl5pPr lvl="4" rtl="0">
              <a:spcBef>
                <a:spcPts val="0"/>
              </a:spcBef>
              <a:spcAft>
                <a:spcPts val="0"/>
              </a:spcAft>
              <a:buNone/>
              <a:defRPr>
                <a:latin typeface="Nunito"/>
                <a:ea typeface="Nunito"/>
                <a:cs typeface="Nunito"/>
                <a:sym typeface="Nunito"/>
              </a:defRPr>
            </a:lvl5pPr>
            <a:lvl6pPr lvl="5" rtl="0">
              <a:spcBef>
                <a:spcPts val="0"/>
              </a:spcBef>
              <a:spcAft>
                <a:spcPts val="0"/>
              </a:spcAft>
              <a:buNone/>
              <a:defRPr>
                <a:latin typeface="Nunito"/>
                <a:ea typeface="Nunito"/>
                <a:cs typeface="Nunito"/>
                <a:sym typeface="Nunito"/>
              </a:defRPr>
            </a:lvl6pPr>
            <a:lvl7pPr lvl="6" rtl="0">
              <a:spcBef>
                <a:spcPts val="0"/>
              </a:spcBef>
              <a:spcAft>
                <a:spcPts val="0"/>
              </a:spcAft>
              <a:buNone/>
              <a:defRPr>
                <a:latin typeface="Nunito"/>
                <a:ea typeface="Nunito"/>
                <a:cs typeface="Nunito"/>
                <a:sym typeface="Nunito"/>
              </a:defRPr>
            </a:lvl7pPr>
            <a:lvl8pPr lvl="7" rtl="0">
              <a:spcBef>
                <a:spcPts val="0"/>
              </a:spcBef>
              <a:spcAft>
                <a:spcPts val="0"/>
              </a:spcAft>
              <a:buNone/>
              <a:defRPr>
                <a:latin typeface="Nunito"/>
                <a:ea typeface="Nunito"/>
                <a:cs typeface="Nunito"/>
                <a:sym typeface="Nunito"/>
              </a:defRPr>
            </a:lvl8pPr>
            <a:lvl9pPr lvl="8" rtl="0">
              <a:spcBef>
                <a:spcPts val="0"/>
              </a:spcBef>
              <a:spcAft>
                <a:spcPts val="0"/>
              </a:spcAft>
              <a:buNone/>
              <a:defRPr>
                <a:latin typeface="Nunito"/>
                <a:ea typeface="Nunito"/>
                <a:cs typeface="Nunito"/>
                <a:sym typeface="Nunito"/>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ly text">
  <p:cSld name="CUSTOM_2">
    <p:spTree>
      <p:nvGrpSpPr>
        <p:cNvPr id="1" name="Shape 419"/>
        <p:cNvGrpSpPr/>
        <p:nvPr/>
      </p:nvGrpSpPr>
      <p:grpSpPr>
        <a:xfrm>
          <a:off x="0" y="0"/>
          <a:ext cx="0" cy="0"/>
          <a:chOff x="0" y="0"/>
          <a:chExt cx="0" cy="0"/>
        </a:xfrm>
      </p:grpSpPr>
      <p:sp>
        <p:nvSpPr>
          <p:cNvPr id="420" name="Google Shape;420;p19"/>
          <p:cNvSpPr txBox="1">
            <a:spLocks noGrp="1"/>
          </p:cNvSpPr>
          <p:nvPr>
            <p:ph type="title"/>
          </p:nvPr>
        </p:nvSpPr>
        <p:spPr>
          <a:xfrm>
            <a:off x="800415" y="6313186"/>
            <a:ext cx="2127600" cy="898200"/>
          </a:xfrm>
          <a:prstGeom prst="rect">
            <a:avLst/>
          </a:prstGeom>
        </p:spPr>
        <p:txBody>
          <a:bodyPr spcFirstLastPara="1" wrap="square" lIns="113100" tIns="113100" rIns="113100" bIns="113100" anchor="ctr" anchorCtr="0">
            <a:noAutofit/>
          </a:bodyPr>
          <a:lstStyle>
            <a:lvl1pPr lvl="0">
              <a:spcBef>
                <a:spcPts val="0"/>
              </a:spcBef>
              <a:spcAft>
                <a:spcPts val="0"/>
              </a:spcAft>
              <a:buNone/>
              <a:defRPr sz="4900" b="0"/>
            </a:lvl1pPr>
            <a:lvl2pPr lvl="1">
              <a:spcBef>
                <a:spcPts val="0"/>
              </a:spcBef>
              <a:spcAft>
                <a:spcPts val="0"/>
              </a:spcAft>
              <a:buNone/>
              <a:defRPr sz="4900"/>
            </a:lvl2pPr>
            <a:lvl3pPr lvl="2">
              <a:spcBef>
                <a:spcPts val="0"/>
              </a:spcBef>
              <a:spcAft>
                <a:spcPts val="0"/>
              </a:spcAft>
              <a:buNone/>
              <a:defRPr sz="4900"/>
            </a:lvl3pPr>
            <a:lvl4pPr lvl="3">
              <a:spcBef>
                <a:spcPts val="0"/>
              </a:spcBef>
              <a:spcAft>
                <a:spcPts val="0"/>
              </a:spcAft>
              <a:buNone/>
              <a:defRPr sz="4900"/>
            </a:lvl4pPr>
            <a:lvl5pPr lvl="4">
              <a:spcBef>
                <a:spcPts val="0"/>
              </a:spcBef>
              <a:spcAft>
                <a:spcPts val="0"/>
              </a:spcAft>
              <a:buNone/>
              <a:defRPr sz="4900"/>
            </a:lvl5pPr>
            <a:lvl6pPr lvl="5">
              <a:spcBef>
                <a:spcPts val="0"/>
              </a:spcBef>
              <a:spcAft>
                <a:spcPts val="0"/>
              </a:spcAft>
              <a:buNone/>
              <a:defRPr sz="4900"/>
            </a:lvl6pPr>
            <a:lvl7pPr lvl="6">
              <a:spcBef>
                <a:spcPts val="0"/>
              </a:spcBef>
              <a:spcAft>
                <a:spcPts val="0"/>
              </a:spcAft>
              <a:buNone/>
              <a:defRPr sz="4900"/>
            </a:lvl7pPr>
            <a:lvl8pPr lvl="7">
              <a:spcBef>
                <a:spcPts val="0"/>
              </a:spcBef>
              <a:spcAft>
                <a:spcPts val="0"/>
              </a:spcAft>
              <a:buNone/>
              <a:defRPr sz="4900"/>
            </a:lvl8pPr>
            <a:lvl9pPr lvl="8">
              <a:spcBef>
                <a:spcPts val="0"/>
              </a:spcBef>
              <a:spcAft>
                <a:spcPts val="0"/>
              </a:spcAft>
              <a:buNone/>
              <a:defRPr sz="49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2">
  <p:cSld name="CUSTOM_3">
    <p:spTree>
      <p:nvGrpSpPr>
        <p:cNvPr id="1" name="Shape 421"/>
        <p:cNvGrpSpPr/>
        <p:nvPr/>
      </p:nvGrpSpPr>
      <p:grpSpPr>
        <a:xfrm>
          <a:off x="0" y="0"/>
          <a:ext cx="0" cy="0"/>
          <a:chOff x="0" y="0"/>
          <a:chExt cx="0" cy="0"/>
        </a:xfrm>
      </p:grpSpPr>
      <p:sp>
        <p:nvSpPr>
          <p:cNvPr id="422" name="Google Shape;422;p20"/>
          <p:cNvSpPr/>
          <p:nvPr/>
        </p:nvSpPr>
        <p:spPr>
          <a:xfrm>
            <a:off x="388089" y="1646283"/>
            <a:ext cx="9282386" cy="5659049"/>
          </a:xfrm>
          <a:custGeom>
            <a:avLst/>
            <a:gdLst/>
            <a:ahLst/>
            <a:cxnLst/>
            <a:rect l="l" t="t" r="r" b="b"/>
            <a:pathLst>
              <a:path w="166717" h="73989" extrusionOk="0">
                <a:moveTo>
                  <a:pt x="99158" y="0"/>
                </a:moveTo>
                <a:cubicBezTo>
                  <a:pt x="95755" y="0"/>
                  <a:pt x="92345" y="91"/>
                  <a:pt x="88927" y="286"/>
                </a:cubicBezTo>
                <a:cubicBezTo>
                  <a:pt x="73277" y="1175"/>
                  <a:pt x="57820" y="2064"/>
                  <a:pt x="42277" y="2064"/>
                </a:cubicBezTo>
                <a:cubicBezTo>
                  <a:pt x="34079" y="2064"/>
                  <a:pt x="25856" y="1817"/>
                  <a:pt x="17568" y="1191"/>
                </a:cubicBezTo>
                <a:lnTo>
                  <a:pt x="16391" y="1191"/>
                </a:lnTo>
                <a:cubicBezTo>
                  <a:pt x="16029" y="1191"/>
                  <a:pt x="15938" y="1191"/>
                  <a:pt x="15667" y="1101"/>
                </a:cubicBezTo>
                <a:cubicBezTo>
                  <a:pt x="15214" y="1055"/>
                  <a:pt x="14784" y="1033"/>
                  <a:pt x="14354" y="1033"/>
                </a:cubicBezTo>
                <a:cubicBezTo>
                  <a:pt x="13923" y="1033"/>
                  <a:pt x="13493" y="1055"/>
                  <a:pt x="13040" y="1101"/>
                </a:cubicBezTo>
                <a:lnTo>
                  <a:pt x="12678" y="1101"/>
                </a:lnTo>
                <a:cubicBezTo>
                  <a:pt x="11954" y="1101"/>
                  <a:pt x="11229" y="1191"/>
                  <a:pt x="10595" y="1372"/>
                </a:cubicBezTo>
                <a:lnTo>
                  <a:pt x="9871" y="1372"/>
                </a:lnTo>
                <a:cubicBezTo>
                  <a:pt x="7879" y="1372"/>
                  <a:pt x="5977" y="2006"/>
                  <a:pt x="4438" y="3274"/>
                </a:cubicBezTo>
                <a:cubicBezTo>
                  <a:pt x="3623" y="3908"/>
                  <a:pt x="3079" y="4723"/>
                  <a:pt x="2626" y="5719"/>
                </a:cubicBezTo>
                <a:cubicBezTo>
                  <a:pt x="2536" y="5900"/>
                  <a:pt x="2445" y="6081"/>
                  <a:pt x="2355" y="6353"/>
                </a:cubicBezTo>
                <a:cubicBezTo>
                  <a:pt x="2222" y="6486"/>
                  <a:pt x="2187" y="6570"/>
                  <a:pt x="2177" y="6570"/>
                </a:cubicBezTo>
                <a:cubicBezTo>
                  <a:pt x="2174" y="6570"/>
                  <a:pt x="2174" y="6558"/>
                  <a:pt x="2174" y="6534"/>
                </a:cubicBezTo>
                <a:cubicBezTo>
                  <a:pt x="1811" y="7259"/>
                  <a:pt x="1630" y="8074"/>
                  <a:pt x="1630" y="8889"/>
                </a:cubicBezTo>
                <a:cubicBezTo>
                  <a:pt x="1268" y="23831"/>
                  <a:pt x="453" y="38682"/>
                  <a:pt x="453" y="53533"/>
                </a:cubicBezTo>
                <a:cubicBezTo>
                  <a:pt x="453" y="60778"/>
                  <a:pt x="0" y="65034"/>
                  <a:pt x="7154" y="68204"/>
                </a:cubicBezTo>
                <a:cubicBezTo>
                  <a:pt x="17025" y="72641"/>
                  <a:pt x="32420" y="72007"/>
                  <a:pt x="43105" y="72732"/>
                </a:cubicBezTo>
                <a:cubicBezTo>
                  <a:pt x="53669" y="73344"/>
                  <a:pt x="64168" y="73568"/>
                  <a:pt x="74712" y="73568"/>
                </a:cubicBezTo>
                <a:cubicBezTo>
                  <a:pt x="76641" y="73568"/>
                  <a:pt x="78572" y="73561"/>
                  <a:pt x="80506" y="73547"/>
                </a:cubicBezTo>
                <a:cubicBezTo>
                  <a:pt x="92912" y="73547"/>
                  <a:pt x="105137" y="73275"/>
                  <a:pt x="117453" y="73184"/>
                </a:cubicBezTo>
                <a:cubicBezTo>
                  <a:pt x="117638" y="73183"/>
                  <a:pt x="117824" y="73182"/>
                  <a:pt x="118011" y="73182"/>
                </a:cubicBezTo>
                <a:cubicBezTo>
                  <a:pt x="124238" y="73182"/>
                  <a:pt x="131794" y="73988"/>
                  <a:pt x="139052" y="73988"/>
                </a:cubicBezTo>
                <a:cubicBezTo>
                  <a:pt x="144731" y="73988"/>
                  <a:pt x="150228" y="73495"/>
                  <a:pt x="154763" y="71736"/>
                </a:cubicBezTo>
                <a:cubicBezTo>
                  <a:pt x="162641" y="68747"/>
                  <a:pt x="163094" y="60416"/>
                  <a:pt x="164271" y="52718"/>
                </a:cubicBezTo>
                <a:cubicBezTo>
                  <a:pt x="166173" y="39769"/>
                  <a:pt x="166716" y="26547"/>
                  <a:pt x="165811" y="13417"/>
                </a:cubicBezTo>
                <a:cubicBezTo>
                  <a:pt x="165448" y="9975"/>
                  <a:pt x="162913" y="7259"/>
                  <a:pt x="159562" y="6715"/>
                </a:cubicBezTo>
                <a:cubicBezTo>
                  <a:pt x="139551" y="3225"/>
                  <a:pt x="119473" y="0"/>
                  <a:pt x="99158"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23" name="Google Shape;423;p20"/>
          <p:cNvSpPr txBox="1">
            <a:spLocks noGrp="1"/>
          </p:cNvSpPr>
          <p:nvPr>
            <p:ph type="subTitle" idx="1"/>
          </p:nvPr>
        </p:nvSpPr>
        <p:spPr>
          <a:xfrm>
            <a:off x="784547" y="1854927"/>
            <a:ext cx="8489400" cy="5102400"/>
          </a:xfrm>
          <a:prstGeom prst="rect">
            <a:avLst/>
          </a:prstGeom>
        </p:spPr>
        <p:txBody>
          <a:bodyPr spcFirstLastPara="1" wrap="square" lIns="113100" tIns="113100" rIns="113100" bIns="113100" anchor="ctr" anchorCtr="0">
            <a:noAutofit/>
          </a:bodyPr>
          <a:lstStyle>
            <a:lvl1pPr lvl="0">
              <a:spcBef>
                <a:spcPts val="0"/>
              </a:spcBef>
              <a:spcAft>
                <a:spcPts val="0"/>
              </a:spcAft>
              <a:buNone/>
              <a:defRPr sz="1400"/>
            </a:lvl1pPr>
            <a:lvl2pPr lvl="1">
              <a:spcBef>
                <a:spcPts val="0"/>
              </a:spcBef>
              <a:spcAft>
                <a:spcPts val="0"/>
              </a:spcAft>
              <a:buNone/>
              <a:defRPr sz="2000"/>
            </a:lvl2pPr>
            <a:lvl3pPr lvl="2">
              <a:spcBef>
                <a:spcPts val="2000"/>
              </a:spcBef>
              <a:spcAft>
                <a:spcPts val="0"/>
              </a:spcAft>
              <a:buNone/>
              <a:defRPr sz="2000"/>
            </a:lvl3pPr>
            <a:lvl4pPr lvl="3">
              <a:spcBef>
                <a:spcPts val="2000"/>
              </a:spcBef>
              <a:spcAft>
                <a:spcPts val="0"/>
              </a:spcAft>
              <a:buNone/>
              <a:defRPr sz="2000"/>
            </a:lvl4pPr>
            <a:lvl5pPr lvl="4">
              <a:spcBef>
                <a:spcPts val="2000"/>
              </a:spcBef>
              <a:spcAft>
                <a:spcPts val="0"/>
              </a:spcAft>
              <a:buNone/>
              <a:defRPr sz="2000"/>
            </a:lvl5pPr>
            <a:lvl6pPr lvl="5">
              <a:spcBef>
                <a:spcPts val="2000"/>
              </a:spcBef>
              <a:spcAft>
                <a:spcPts val="0"/>
              </a:spcAft>
              <a:buNone/>
              <a:defRPr sz="2000"/>
            </a:lvl6pPr>
            <a:lvl7pPr lvl="6">
              <a:spcBef>
                <a:spcPts val="2000"/>
              </a:spcBef>
              <a:spcAft>
                <a:spcPts val="0"/>
              </a:spcAft>
              <a:buNone/>
              <a:defRPr sz="2000"/>
            </a:lvl7pPr>
            <a:lvl8pPr lvl="7">
              <a:spcBef>
                <a:spcPts val="2000"/>
              </a:spcBef>
              <a:spcAft>
                <a:spcPts val="0"/>
              </a:spcAft>
              <a:buNone/>
              <a:defRPr sz="2000"/>
            </a:lvl8pPr>
            <a:lvl9pPr lvl="8">
              <a:spcBef>
                <a:spcPts val="2000"/>
              </a:spcBef>
              <a:spcAft>
                <a:spcPts val="2000"/>
              </a:spcAft>
              <a:buNone/>
              <a:defRPr sz="2000"/>
            </a:lvl9pPr>
          </a:lstStyle>
          <a:p>
            <a:endParaRPr/>
          </a:p>
        </p:txBody>
      </p:sp>
      <p:sp>
        <p:nvSpPr>
          <p:cNvPr id="424" name="Google Shape;424;p20"/>
          <p:cNvSpPr txBox="1">
            <a:spLocks noGrp="1"/>
          </p:cNvSpPr>
          <p:nvPr>
            <p:ph type="title"/>
          </p:nvPr>
        </p:nvSpPr>
        <p:spPr>
          <a:xfrm>
            <a:off x="784547" y="815244"/>
            <a:ext cx="8489400" cy="865500"/>
          </a:xfrm>
          <a:prstGeom prst="rect">
            <a:avLst/>
          </a:prstGeom>
        </p:spPr>
        <p:txBody>
          <a:bodyPr spcFirstLastPara="1" wrap="square" lIns="113100" tIns="113100" rIns="113100" bIns="113100" anchor="ctr" anchorCtr="0">
            <a:noAutofit/>
          </a:bodyPr>
          <a:lstStyle>
            <a:lvl1pPr lvl="0">
              <a:spcBef>
                <a:spcPts val="0"/>
              </a:spcBef>
              <a:spcAft>
                <a:spcPts val="0"/>
              </a:spcAft>
              <a:buNone/>
              <a:defRPr/>
            </a:lvl1pPr>
            <a:lvl2pPr lvl="1">
              <a:spcBef>
                <a:spcPts val="0"/>
              </a:spcBef>
              <a:spcAft>
                <a:spcPts val="0"/>
              </a:spcAft>
              <a:buNone/>
              <a:defRPr>
                <a:latin typeface="Nunito"/>
                <a:ea typeface="Nunito"/>
                <a:cs typeface="Nunito"/>
                <a:sym typeface="Nunito"/>
              </a:defRPr>
            </a:lvl2pPr>
            <a:lvl3pPr lvl="2">
              <a:spcBef>
                <a:spcPts val="0"/>
              </a:spcBef>
              <a:spcAft>
                <a:spcPts val="0"/>
              </a:spcAft>
              <a:buNone/>
              <a:defRPr>
                <a:latin typeface="Nunito"/>
                <a:ea typeface="Nunito"/>
                <a:cs typeface="Nunito"/>
                <a:sym typeface="Nunito"/>
              </a:defRPr>
            </a:lvl3pPr>
            <a:lvl4pPr lvl="3">
              <a:spcBef>
                <a:spcPts val="0"/>
              </a:spcBef>
              <a:spcAft>
                <a:spcPts val="0"/>
              </a:spcAft>
              <a:buNone/>
              <a:defRPr>
                <a:latin typeface="Nunito"/>
                <a:ea typeface="Nunito"/>
                <a:cs typeface="Nunito"/>
                <a:sym typeface="Nunito"/>
              </a:defRPr>
            </a:lvl4pPr>
            <a:lvl5pPr lvl="4">
              <a:spcBef>
                <a:spcPts val="0"/>
              </a:spcBef>
              <a:spcAft>
                <a:spcPts val="0"/>
              </a:spcAft>
              <a:buNone/>
              <a:defRPr>
                <a:latin typeface="Nunito"/>
                <a:ea typeface="Nunito"/>
                <a:cs typeface="Nunito"/>
                <a:sym typeface="Nunito"/>
              </a:defRPr>
            </a:lvl5pPr>
            <a:lvl6pPr lvl="5">
              <a:spcBef>
                <a:spcPts val="0"/>
              </a:spcBef>
              <a:spcAft>
                <a:spcPts val="0"/>
              </a:spcAft>
              <a:buNone/>
              <a:defRPr>
                <a:latin typeface="Nunito"/>
                <a:ea typeface="Nunito"/>
                <a:cs typeface="Nunito"/>
                <a:sym typeface="Nunito"/>
              </a:defRPr>
            </a:lvl6pPr>
            <a:lvl7pPr lvl="6">
              <a:spcBef>
                <a:spcPts val="0"/>
              </a:spcBef>
              <a:spcAft>
                <a:spcPts val="0"/>
              </a:spcAft>
              <a:buNone/>
              <a:defRPr>
                <a:latin typeface="Nunito"/>
                <a:ea typeface="Nunito"/>
                <a:cs typeface="Nunito"/>
                <a:sym typeface="Nunito"/>
              </a:defRPr>
            </a:lvl7pPr>
            <a:lvl8pPr lvl="7">
              <a:spcBef>
                <a:spcPts val="0"/>
              </a:spcBef>
              <a:spcAft>
                <a:spcPts val="0"/>
              </a:spcAft>
              <a:buNone/>
              <a:defRPr>
                <a:latin typeface="Nunito"/>
                <a:ea typeface="Nunito"/>
                <a:cs typeface="Nunito"/>
                <a:sym typeface="Nunito"/>
              </a:defRPr>
            </a:lvl8pPr>
            <a:lvl9pPr lvl="8">
              <a:spcBef>
                <a:spcPts val="0"/>
              </a:spcBef>
              <a:spcAft>
                <a:spcPts val="0"/>
              </a:spcAft>
              <a:buNone/>
              <a:defRPr>
                <a:latin typeface="Nunito"/>
                <a:ea typeface="Nunito"/>
                <a:cs typeface="Nunito"/>
                <a:sym typeface="Nunito"/>
              </a:defRPr>
            </a:lvl9pPr>
          </a:lstStyle>
          <a:p>
            <a:endParaRPr/>
          </a:p>
        </p:txBody>
      </p:sp>
      <p:grpSp>
        <p:nvGrpSpPr>
          <p:cNvPr id="425" name="Google Shape;425;p20"/>
          <p:cNvGrpSpPr/>
          <p:nvPr/>
        </p:nvGrpSpPr>
        <p:grpSpPr>
          <a:xfrm>
            <a:off x="-405806" y="-2401"/>
            <a:ext cx="1672290" cy="1155937"/>
            <a:chOff x="-368915" y="-1589"/>
            <a:chExt cx="1520263" cy="764964"/>
          </a:xfrm>
        </p:grpSpPr>
        <p:grpSp>
          <p:nvGrpSpPr>
            <p:cNvPr id="426" name="Google Shape;426;p20"/>
            <p:cNvGrpSpPr/>
            <p:nvPr/>
          </p:nvGrpSpPr>
          <p:grpSpPr>
            <a:xfrm rot="5400000">
              <a:off x="235188" y="-513209"/>
              <a:ext cx="392943" cy="1439379"/>
              <a:chOff x="1752050" y="2866875"/>
              <a:chExt cx="475775" cy="1742800"/>
            </a:xfrm>
          </p:grpSpPr>
          <p:sp>
            <p:nvSpPr>
              <p:cNvPr id="427" name="Google Shape;427;p20"/>
              <p:cNvSpPr/>
              <p:nvPr/>
            </p:nvSpPr>
            <p:spPr>
              <a:xfrm>
                <a:off x="1752050" y="2866875"/>
                <a:ext cx="475775" cy="1461625"/>
              </a:xfrm>
              <a:custGeom>
                <a:avLst/>
                <a:gdLst/>
                <a:ahLst/>
                <a:cxnLst/>
                <a:rect l="l" t="t" r="r" b="b"/>
                <a:pathLst>
                  <a:path w="19031" h="58465" extrusionOk="0">
                    <a:moveTo>
                      <a:pt x="8632" y="1"/>
                    </a:moveTo>
                    <a:cubicBezTo>
                      <a:pt x="5624" y="9483"/>
                      <a:pt x="2322" y="19325"/>
                      <a:pt x="0" y="29167"/>
                    </a:cubicBezTo>
                    <a:cubicBezTo>
                      <a:pt x="1668" y="29658"/>
                      <a:pt x="5166" y="30671"/>
                      <a:pt x="6147" y="32012"/>
                    </a:cubicBezTo>
                    <a:cubicBezTo>
                      <a:pt x="4780" y="32354"/>
                      <a:pt x="3376" y="32532"/>
                      <a:pt x="1963" y="32532"/>
                    </a:cubicBezTo>
                    <a:cubicBezTo>
                      <a:pt x="1484" y="32532"/>
                      <a:pt x="1004" y="32511"/>
                      <a:pt x="523" y="32470"/>
                    </a:cubicBezTo>
                    <a:lnTo>
                      <a:pt x="523" y="32470"/>
                    </a:lnTo>
                    <a:cubicBezTo>
                      <a:pt x="1504" y="40481"/>
                      <a:pt x="4186" y="52154"/>
                      <a:pt x="12752" y="58465"/>
                    </a:cubicBezTo>
                    <a:cubicBezTo>
                      <a:pt x="16218" y="53495"/>
                      <a:pt x="18377" y="43129"/>
                      <a:pt x="18704" y="36132"/>
                    </a:cubicBezTo>
                    <a:cubicBezTo>
                      <a:pt x="18867" y="30344"/>
                      <a:pt x="19031" y="24001"/>
                      <a:pt x="18377" y="18148"/>
                    </a:cubicBezTo>
                    <a:cubicBezTo>
                      <a:pt x="16545" y="18148"/>
                      <a:pt x="15565" y="18148"/>
                      <a:pt x="14257" y="17821"/>
                    </a:cubicBezTo>
                    <a:cubicBezTo>
                      <a:pt x="15401" y="16677"/>
                      <a:pt x="16382" y="15990"/>
                      <a:pt x="17559" y="15009"/>
                    </a:cubicBezTo>
                    <a:cubicBezTo>
                      <a:pt x="16545" y="13341"/>
                      <a:pt x="9940" y="2486"/>
                      <a:pt x="8632"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28" name="Google Shape;428;p20"/>
              <p:cNvSpPr/>
              <p:nvPr/>
            </p:nvSpPr>
            <p:spPr>
              <a:xfrm>
                <a:off x="1965000" y="3076850"/>
                <a:ext cx="225925" cy="1532825"/>
              </a:xfrm>
              <a:custGeom>
                <a:avLst/>
                <a:gdLst/>
                <a:ahLst/>
                <a:cxnLst/>
                <a:rect l="l" t="t" r="r" b="b"/>
                <a:pathLst>
                  <a:path w="9037" h="61313" extrusionOk="0">
                    <a:moveTo>
                      <a:pt x="243" y="1"/>
                    </a:moveTo>
                    <a:cubicBezTo>
                      <a:pt x="116" y="1"/>
                      <a:pt x="0" y="75"/>
                      <a:pt x="16" y="234"/>
                    </a:cubicBezTo>
                    <a:cubicBezTo>
                      <a:pt x="703" y="8964"/>
                      <a:pt x="311" y="17760"/>
                      <a:pt x="1488" y="26458"/>
                    </a:cubicBezTo>
                    <a:cubicBezTo>
                      <a:pt x="2044" y="30578"/>
                      <a:pt x="2959" y="34665"/>
                      <a:pt x="3482" y="38818"/>
                    </a:cubicBezTo>
                    <a:cubicBezTo>
                      <a:pt x="3777" y="40812"/>
                      <a:pt x="3907" y="42872"/>
                      <a:pt x="3907" y="44899"/>
                    </a:cubicBezTo>
                    <a:cubicBezTo>
                      <a:pt x="3907" y="46894"/>
                      <a:pt x="3482" y="48889"/>
                      <a:pt x="3613" y="50883"/>
                    </a:cubicBezTo>
                    <a:cubicBezTo>
                      <a:pt x="3809" y="54872"/>
                      <a:pt x="5771" y="58469"/>
                      <a:pt x="8518" y="61248"/>
                    </a:cubicBezTo>
                    <a:cubicBezTo>
                      <a:pt x="8577" y="61293"/>
                      <a:pt x="8639" y="61312"/>
                      <a:pt x="8696" y="61312"/>
                    </a:cubicBezTo>
                    <a:cubicBezTo>
                      <a:pt x="8890" y="61312"/>
                      <a:pt x="9037" y="61091"/>
                      <a:pt x="8910" y="60889"/>
                    </a:cubicBezTo>
                    <a:cubicBezTo>
                      <a:pt x="6360" y="58338"/>
                      <a:pt x="4496" y="55036"/>
                      <a:pt x="4136" y="51406"/>
                    </a:cubicBezTo>
                    <a:cubicBezTo>
                      <a:pt x="3973" y="49477"/>
                      <a:pt x="4333" y="47581"/>
                      <a:pt x="4398" y="45684"/>
                    </a:cubicBezTo>
                    <a:cubicBezTo>
                      <a:pt x="4431" y="43657"/>
                      <a:pt x="4333" y="41630"/>
                      <a:pt x="4104" y="39635"/>
                    </a:cubicBezTo>
                    <a:cubicBezTo>
                      <a:pt x="3646" y="35678"/>
                      <a:pt x="2796" y="31787"/>
                      <a:pt x="2207" y="27864"/>
                    </a:cubicBezTo>
                    <a:cubicBezTo>
                      <a:pt x="1586" y="23548"/>
                      <a:pt x="1226" y="19199"/>
                      <a:pt x="1128" y="14850"/>
                    </a:cubicBezTo>
                    <a:cubicBezTo>
                      <a:pt x="965" y="9978"/>
                      <a:pt x="899" y="5106"/>
                      <a:pt x="540" y="234"/>
                    </a:cubicBezTo>
                    <a:cubicBezTo>
                      <a:pt x="523" y="83"/>
                      <a:pt x="377" y="1"/>
                      <a:pt x="243" y="1"/>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29" name="Google Shape;429;p20"/>
              <p:cNvSpPr/>
              <p:nvPr/>
            </p:nvSpPr>
            <p:spPr>
              <a:xfrm>
                <a:off x="1905525" y="3168500"/>
                <a:ext cx="177975" cy="154550"/>
              </a:xfrm>
              <a:custGeom>
                <a:avLst/>
                <a:gdLst/>
                <a:ahLst/>
                <a:cxnLst/>
                <a:rect l="l" t="t" r="r" b="b"/>
                <a:pathLst>
                  <a:path w="7119" h="6182" extrusionOk="0">
                    <a:moveTo>
                      <a:pt x="6804" y="1"/>
                    </a:moveTo>
                    <a:cubicBezTo>
                      <a:pt x="6703" y="1"/>
                      <a:pt x="6599" y="51"/>
                      <a:pt x="6548" y="165"/>
                    </a:cubicBezTo>
                    <a:cubicBezTo>
                      <a:pt x="5867" y="2208"/>
                      <a:pt x="4159" y="3636"/>
                      <a:pt x="3119" y="5476"/>
                    </a:cubicBezTo>
                    <a:lnTo>
                      <a:pt x="3119" y="5476"/>
                    </a:lnTo>
                    <a:cubicBezTo>
                      <a:pt x="2550" y="3918"/>
                      <a:pt x="1473" y="2639"/>
                      <a:pt x="564" y="1276"/>
                    </a:cubicBezTo>
                    <a:cubicBezTo>
                      <a:pt x="516" y="1200"/>
                      <a:pt x="443" y="1168"/>
                      <a:pt x="369" y="1168"/>
                    </a:cubicBezTo>
                    <a:cubicBezTo>
                      <a:pt x="189" y="1168"/>
                      <a:pt x="0" y="1353"/>
                      <a:pt x="139" y="1538"/>
                    </a:cubicBezTo>
                    <a:lnTo>
                      <a:pt x="107" y="1538"/>
                    </a:lnTo>
                    <a:cubicBezTo>
                      <a:pt x="1055" y="2977"/>
                      <a:pt x="2232" y="4317"/>
                      <a:pt x="2755" y="5985"/>
                    </a:cubicBezTo>
                    <a:cubicBezTo>
                      <a:pt x="2755" y="6083"/>
                      <a:pt x="2886" y="6148"/>
                      <a:pt x="2984" y="6181"/>
                    </a:cubicBezTo>
                    <a:lnTo>
                      <a:pt x="3147" y="6181"/>
                    </a:lnTo>
                    <a:cubicBezTo>
                      <a:pt x="3246" y="6181"/>
                      <a:pt x="3344" y="6116"/>
                      <a:pt x="3376" y="6050"/>
                    </a:cubicBezTo>
                    <a:cubicBezTo>
                      <a:pt x="4390" y="3990"/>
                      <a:pt x="6286" y="2486"/>
                      <a:pt x="7039" y="328"/>
                    </a:cubicBezTo>
                    <a:cubicBezTo>
                      <a:pt x="7119" y="127"/>
                      <a:pt x="6965" y="1"/>
                      <a:pt x="6804" y="1"/>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30" name="Google Shape;430;p20"/>
              <p:cNvSpPr/>
              <p:nvPr/>
            </p:nvSpPr>
            <p:spPr>
              <a:xfrm>
                <a:off x="1877300" y="3314425"/>
                <a:ext cx="210300" cy="153925"/>
              </a:xfrm>
              <a:custGeom>
                <a:avLst/>
                <a:gdLst/>
                <a:ahLst/>
                <a:cxnLst/>
                <a:rect l="l" t="t" r="r" b="b"/>
                <a:pathLst>
                  <a:path w="8412" h="6157" extrusionOk="0">
                    <a:moveTo>
                      <a:pt x="322" y="1"/>
                    </a:moveTo>
                    <a:cubicBezTo>
                      <a:pt x="161" y="1"/>
                      <a:pt x="1" y="173"/>
                      <a:pt x="91" y="377"/>
                    </a:cubicBezTo>
                    <a:cubicBezTo>
                      <a:pt x="1268" y="2404"/>
                      <a:pt x="2936" y="4072"/>
                      <a:pt x="4211" y="6034"/>
                    </a:cubicBezTo>
                    <a:cubicBezTo>
                      <a:pt x="4276" y="6115"/>
                      <a:pt x="4366" y="6156"/>
                      <a:pt x="4452" y="6156"/>
                    </a:cubicBezTo>
                    <a:cubicBezTo>
                      <a:pt x="4538" y="6156"/>
                      <a:pt x="4620" y="6115"/>
                      <a:pt x="4669" y="6034"/>
                    </a:cubicBezTo>
                    <a:cubicBezTo>
                      <a:pt x="5813" y="4399"/>
                      <a:pt x="7383" y="3025"/>
                      <a:pt x="8298" y="1194"/>
                    </a:cubicBezTo>
                    <a:cubicBezTo>
                      <a:pt x="8411" y="991"/>
                      <a:pt x="8228" y="804"/>
                      <a:pt x="8061" y="804"/>
                    </a:cubicBezTo>
                    <a:cubicBezTo>
                      <a:pt x="7986" y="804"/>
                      <a:pt x="7914" y="841"/>
                      <a:pt x="7873" y="933"/>
                    </a:cubicBezTo>
                    <a:cubicBezTo>
                      <a:pt x="7018" y="2643"/>
                      <a:pt x="5592" y="3954"/>
                      <a:pt x="4448" y="5453"/>
                    </a:cubicBezTo>
                    <a:lnTo>
                      <a:pt x="4448" y="5453"/>
                    </a:lnTo>
                    <a:cubicBezTo>
                      <a:pt x="3181" y="3653"/>
                      <a:pt x="1659" y="2030"/>
                      <a:pt x="516" y="115"/>
                    </a:cubicBezTo>
                    <a:cubicBezTo>
                      <a:pt x="466" y="35"/>
                      <a:pt x="394" y="1"/>
                      <a:pt x="322" y="1"/>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31" name="Google Shape;431;p20"/>
              <p:cNvSpPr/>
              <p:nvPr/>
            </p:nvSpPr>
            <p:spPr>
              <a:xfrm>
                <a:off x="1843250" y="3443225"/>
                <a:ext cx="294200" cy="204375"/>
              </a:xfrm>
              <a:custGeom>
                <a:avLst/>
                <a:gdLst/>
                <a:ahLst/>
                <a:cxnLst/>
                <a:rect l="l" t="t" r="r" b="b"/>
                <a:pathLst>
                  <a:path w="11768" h="8175" extrusionOk="0">
                    <a:moveTo>
                      <a:pt x="11417" y="0"/>
                    </a:moveTo>
                    <a:cubicBezTo>
                      <a:pt x="11342" y="0"/>
                      <a:pt x="11270" y="38"/>
                      <a:pt x="11230" y="129"/>
                    </a:cubicBezTo>
                    <a:cubicBezTo>
                      <a:pt x="10001" y="2840"/>
                      <a:pt x="8042" y="5034"/>
                      <a:pt x="6438" y="7503"/>
                    </a:cubicBezTo>
                    <a:lnTo>
                      <a:pt x="6438" y="7503"/>
                    </a:lnTo>
                    <a:cubicBezTo>
                      <a:pt x="4513" y="5600"/>
                      <a:pt x="2450" y="3808"/>
                      <a:pt x="538" y="1895"/>
                    </a:cubicBezTo>
                    <a:cubicBezTo>
                      <a:pt x="486" y="1844"/>
                      <a:pt x="428" y="1822"/>
                      <a:pt x="371" y="1822"/>
                    </a:cubicBezTo>
                    <a:cubicBezTo>
                      <a:pt x="176" y="1822"/>
                      <a:pt x="1" y="2078"/>
                      <a:pt x="178" y="2255"/>
                    </a:cubicBezTo>
                    <a:cubicBezTo>
                      <a:pt x="2172" y="4249"/>
                      <a:pt x="4298" y="6113"/>
                      <a:pt x="6292" y="8108"/>
                    </a:cubicBezTo>
                    <a:cubicBezTo>
                      <a:pt x="6350" y="8151"/>
                      <a:pt x="6419" y="8175"/>
                      <a:pt x="6487" y="8175"/>
                    </a:cubicBezTo>
                    <a:cubicBezTo>
                      <a:pt x="6576" y="8175"/>
                      <a:pt x="6662" y="8135"/>
                      <a:pt x="6718" y="8042"/>
                    </a:cubicBezTo>
                    <a:cubicBezTo>
                      <a:pt x="8352" y="5459"/>
                      <a:pt x="10412" y="3203"/>
                      <a:pt x="11655" y="391"/>
                    </a:cubicBezTo>
                    <a:cubicBezTo>
                      <a:pt x="11768" y="188"/>
                      <a:pt x="11585" y="0"/>
                      <a:pt x="11417" y="0"/>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32" name="Google Shape;432;p20"/>
              <p:cNvSpPr/>
              <p:nvPr/>
            </p:nvSpPr>
            <p:spPr>
              <a:xfrm>
                <a:off x="1863700" y="3664300"/>
                <a:ext cx="294775" cy="191725"/>
              </a:xfrm>
              <a:custGeom>
                <a:avLst/>
                <a:gdLst/>
                <a:ahLst/>
                <a:cxnLst/>
                <a:rect l="l" t="t" r="r" b="b"/>
                <a:pathLst>
                  <a:path w="11791" h="7669" extrusionOk="0">
                    <a:moveTo>
                      <a:pt x="11436" y="0"/>
                    </a:moveTo>
                    <a:cubicBezTo>
                      <a:pt x="11358" y="0"/>
                      <a:pt x="11280" y="34"/>
                      <a:pt x="11229" y="115"/>
                    </a:cubicBezTo>
                    <a:cubicBezTo>
                      <a:pt x="9743" y="2424"/>
                      <a:pt x="8073" y="4610"/>
                      <a:pt x="6722" y="7030"/>
                    </a:cubicBezTo>
                    <a:lnTo>
                      <a:pt x="6722" y="7030"/>
                    </a:lnTo>
                    <a:cubicBezTo>
                      <a:pt x="4518" y="5560"/>
                      <a:pt x="2466" y="3880"/>
                      <a:pt x="537" y="2077"/>
                    </a:cubicBezTo>
                    <a:cubicBezTo>
                      <a:pt x="485" y="2025"/>
                      <a:pt x="427" y="2003"/>
                      <a:pt x="370" y="2003"/>
                    </a:cubicBezTo>
                    <a:cubicBezTo>
                      <a:pt x="176" y="2003"/>
                      <a:pt x="0" y="2259"/>
                      <a:pt x="177" y="2436"/>
                    </a:cubicBezTo>
                    <a:cubicBezTo>
                      <a:pt x="2205" y="4333"/>
                      <a:pt x="4363" y="6066"/>
                      <a:pt x="6684" y="7635"/>
                    </a:cubicBezTo>
                    <a:cubicBezTo>
                      <a:pt x="6728" y="7657"/>
                      <a:pt x="6771" y="7668"/>
                      <a:pt x="6814" y="7668"/>
                    </a:cubicBezTo>
                    <a:cubicBezTo>
                      <a:pt x="6899" y="7668"/>
                      <a:pt x="6979" y="7625"/>
                      <a:pt x="7044" y="7537"/>
                    </a:cubicBezTo>
                    <a:cubicBezTo>
                      <a:pt x="8385" y="5020"/>
                      <a:pt x="10118" y="2763"/>
                      <a:pt x="11654" y="377"/>
                    </a:cubicBezTo>
                    <a:cubicBezTo>
                      <a:pt x="11790" y="173"/>
                      <a:pt x="11613" y="0"/>
                      <a:pt x="11436" y="0"/>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33" name="Google Shape;433;p20"/>
              <p:cNvSpPr/>
              <p:nvPr/>
            </p:nvSpPr>
            <p:spPr>
              <a:xfrm>
                <a:off x="1854875" y="3855800"/>
                <a:ext cx="302475" cy="171125"/>
              </a:xfrm>
              <a:custGeom>
                <a:avLst/>
                <a:gdLst/>
                <a:ahLst/>
                <a:cxnLst/>
                <a:rect l="l" t="t" r="r" b="b"/>
                <a:pathLst>
                  <a:path w="12099" h="6845" extrusionOk="0">
                    <a:moveTo>
                      <a:pt x="379" y="0"/>
                    </a:moveTo>
                    <a:cubicBezTo>
                      <a:pt x="171" y="0"/>
                      <a:pt x="1" y="256"/>
                      <a:pt x="203" y="433"/>
                    </a:cubicBezTo>
                    <a:cubicBezTo>
                      <a:pt x="2656" y="2722"/>
                      <a:pt x="5272" y="4847"/>
                      <a:pt x="8018" y="6809"/>
                    </a:cubicBezTo>
                    <a:cubicBezTo>
                      <a:pt x="8056" y="6834"/>
                      <a:pt x="8098" y="6845"/>
                      <a:pt x="8141" y="6845"/>
                    </a:cubicBezTo>
                    <a:cubicBezTo>
                      <a:pt x="8211" y="6845"/>
                      <a:pt x="8285" y="6817"/>
                      <a:pt x="8345" y="6777"/>
                    </a:cubicBezTo>
                    <a:cubicBezTo>
                      <a:pt x="9784" y="4946"/>
                      <a:pt x="11288" y="3049"/>
                      <a:pt x="12040" y="826"/>
                    </a:cubicBezTo>
                    <a:cubicBezTo>
                      <a:pt x="12099" y="631"/>
                      <a:pt x="11948" y="505"/>
                      <a:pt x="11796" y="505"/>
                    </a:cubicBezTo>
                    <a:cubicBezTo>
                      <a:pt x="11693" y="505"/>
                      <a:pt x="11589" y="563"/>
                      <a:pt x="11550" y="695"/>
                    </a:cubicBezTo>
                    <a:cubicBezTo>
                      <a:pt x="10854" y="2750"/>
                      <a:pt x="9456" y="4530"/>
                      <a:pt x="8122" y="6241"/>
                    </a:cubicBezTo>
                    <a:lnTo>
                      <a:pt x="8122" y="6241"/>
                    </a:lnTo>
                    <a:cubicBezTo>
                      <a:pt x="5466" y="4373"/>
                      <a:pt x="2936" y="2286"/>
                      <a:pt x="563" y="74"/>
                    </a:cubicBezTo>
                    <a:cubicBezTo>
                      <a:pt x="504" y="22"/>
                      <a:pt x="440" y="0"/>
                      <a:pt x="379" y="0"/>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34" name="Google Shape;434;p20"/>
              <p:cNvSpPr/>
              <p:nvPr/>
            </p:nvSpPr>
            <p:spPr>
              <a:xfrm>
                <a:off x="1922275" y="4039125"/>
                <a:ext cx="239700" cy="137325"/>
              </a:xfrm>
              <a:custGeom>
                <a:avLst/>
                <a:gdLst/>
                <a:ahLst/>
                <a:cxnLst/>
                <a:rect l="l" t="t" r="r" b="b"/>
                <a:pathLst>
                  <a:path w="9588" h="5493" extrusionOk="0">
                    <a:moveTo>
                      <a:pt x="9240" y="0"/>
                    </a:moveTo>
                    <a:cubicBezTo>
                      <a:pt x="9164" y="0"/>
                      <a:pt x="9091" y="38"/>
                      <a:pt x="9050" y="130"/>
                    </a:cubicBezTo>
                    <a:cubicBezTo>
                      <a:pt x="8204" y="1791"/>
                      <a:pt x="7028" y="3301"/>
                      <a:pt x="6039" y="4921"/>
                    </a:cubicBezTo>
                    <a:lnTo>
                      <a:pt x="6039" y="4921"/>
                    </a:lnTo>
                    <a:cubicBezTo>
                      <a:pt x="3920" y="3669"/>
                      <a:pt x="2385" y="1686"/>
                      <a:pt x="450" y="196"/>
                    </a:cubicBezTo>
                    <a:cubicBezTo>
                      <a:pt x="403" y="161"/>
                      <a:pt x="358" y="145"/>
                      <a:pt x="315" y="145"/>
                    </a:cubicBezTo>
                    <a:cubicBezTo>
                      <a:pt x="121" y="145"/>
                      <a:pt x="1" y="466"/>
                      <a:pt x="189" y="653"/>
                    </a:cubicBezTo>
                    <a:cubicBezTo>
                      <a:pt x="2216" y="2158"/>
                      <a:pt x="3753" y="4250"/>
                      <a:pt x="6009" y="5460"/>
                    </a:cubicBezTo>
                    <a:cubicBezTo>
                      <a:pt x="6042" y="5482"/>
                      <a:pt x="6082" y="5493"/>
                      <a:pt x="6123" y="5493"/>
                    </a:cubicBezTo>
                    <a:cubicBezTo>
                      <a:pt x="6205" y="5493"/>
                      <a:pt x="6292" y="5449"/>
                      <a:pt x="6336" y="5362"/>
                    </a:cubicBezTo>
                    <a:cubicBezTo>
                      <a:pt x="7350" y="3694"/>
                      <a:pt x="8592" y="2125"/>
                      <a:pt x="9475" y="359"/>
                    </a:cubicBezTo>
                    <a:cubicBezTo>
                      <a:pt x="9587" y="180"/>
                      <a:pt x="9407" y="0"/>
                      <a:pt x="9240" y="0"/>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435" name="Google Shape;435;p20"/>
            <p:cNvSpPr/>
            <p:nvPr/>
          </p:nvSpPr>
          <p:spPr>
            <a:xfrm rot="5974352">
              <a:off x="159691" y="-227710"/>
              <a:ext cx="317208" cy="1340333"/>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nvGrpSpPr>
            <p:cNvPr id="436" name="Google Shape;436;p20"/>
            <p:cNvGrpSpPr/>
            <p:nvPr/>
          </p:nvGrpSpPr>
          <p:grpSpPr>
            <a:xfrm rot="3855143">
              <a:off x="-148717" y="141935"/>
              <a:ext cx="618789" cy="477916"/>
              <a:chOff x="5467375" y="2021125"/>
              <a:chExt cx="618800" cy="477925"/>
            </a:xfrm>
          </p:grpSpPr>
          <p:sp>
            <p:nvSpPr>
              <p:cNvPr id="437" name="Google Shape;437;p20"/>
              <p:cNvSpPr/>
              <p:nvPr/>
            </p:nvSpPr>
            <p:spPr>
              <a:xfrm>
                <a:off x="5467375" y="20211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38" name="Google Shape;438;p20"/>
              <p:cNvSpPr/>
              <p:nvPr/>
            </p:nvSpPr>
            <p:spPr>
              <a:xfrm>
                <a:off x="5539325" y="21920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39" name="Google Shape;439;p20"/>
              <p:cNvSpPr/>
              <p:nvPr/>
            </p:nvSpPr>
            <p:spPr>
              <a:xfrm>
                <a:off x="5599650" y="22462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0" name="Google Shape;440;p20"/>
              <p:cNvSpPr/>
              <p:nvPr/>
            </p:nvSpPr>
            <p:spPr>
              <a:xfrm>
                <a:off x="5655725" y="22460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1" name="Google Shape;441;p20"/>
              <p:cNvSpPr/>
              <p:nvPr/>
            </p:nvSpPr>
            <p:spPr>
              <a:xfrm>
                <a:off x="5659250" y="23279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grpSp>
        <p:nvGrpSpPr>
          <p:cNvPr id="442" name="Google Shape;442;p20"/>
          <p:cNvGrpSpPr/>
          <p:nvPr/>
        </p:nvGrpSpPr>
        <p:grpSpPr>
          <a:xfrm>
            <a:off x="8963033" y="-454389"/>
            <a:ext cx="1611281" cy="1723149"/>
            <a:chOff x="8148212" y="-300701"/>
            <a:chExt cx="1464801" cy="1140328"/>
          </a:xfrm>
        </p:grpSpPr>
        <p:sp>
          <p:nvSpPr>
            <p:cNvPr id="443" name="Google Shape;443;p20"/>
            <p:cNvSpPr/>
            <p:nvPr/>
          </p:nvSpPr>
          <p:spPr>
            <a:xfrm rot="-5400000">
              <a:off x="8784263" y="-130650"/>
              <a:ext cx="317200" cy="1340300"/>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nvGrpSpPr>
            <p:cNvPr id="444" name="Google Shape;444;p20"/>
            <p:cNvGrpSpPr/>
            <p:nvPr/>
          </p:nvGrpSpPr>
          <p:grpSpPr>
            <a:xfrm rot="-8032937">
              <a:off x="8549350" y="-741"/>
              <a:ext cx="707509" cy="680388"/>
              <a:chOff x="6624525" y="1838863"/>
              <a:chExt cx="956750" cy="920075"/>
            </a:xfrm>
          </p:grpSpPr>
          <p:sp>
            <p:nvSpPr>
              <p:cNvPr id="445" name="Google Shape;445;p20"/>
              <p:cNvSpPr/>
              <p:nvPr/>
            </p:nvSpPr>
            <p:spPr>
              <a:xfrm>
                <a:off x="6624525" y="1838863"/>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sp>
            <p:nvSpPr>
              <p:cNvPr id="446" name="Google Shape;446;p20"/>
              <p:cNvSpPr/>
              <p:nvPr/>
            </p:nvSpPr>
            <p:spPr>
              <a:xfrm>
                <a:off x="6749225" y="1983763"/>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7" name="Google Shape;447;p20"/>
              <p:cNvSpPr/>
              <p:nvPr/>
            </p:nvSpPr>
            <p:spPr>
              <a:xfrm>
                <a:off x="6813650" y="2412463"/>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8" name="Google Shape;448;p20"/>
              <p:cNvSpPr/>
              <p:nvPr/>
            </p:nvSpPr>
            <p:spPr>
              <a:xfrm>
                <a:off x="6938075" y="2231038"/>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9" name="Google Shape;449;p20"/>
              <p:cNvSpPr/>
              <p:nvPr/>
            </p:nvSpPr>
            <p:spPr>
              <a:xfrm>
                <a:off x="7094050" y="2121688"/>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50" name="Google Shape;450;p20"/>
              <p:cNvSpPr/>
              <p:nvPr/>
            </p:nvSpPr>
            <p:spPr>
              <a:xfrm>
                <a:off x="7206850" y="2012738"/>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451" name="Google Shape;451;p20"/>
            <p:cNvGrpSpPr/>
            <p:nvPr/>
          </p:nvGrpSpPr>
          <p:grpSpPr>
            <a:xfrm rot="-3615528" flipH="1">
              <a:off x="8344802" y="-201977"/>
              <a:ext cx="739185" cy="881827"/>
              <a:chOff x="5935950" y="2680963"/>
              <a:chExt cx="1911874" cy="2280812"/>
            </a:xfrm>
          </p:grpSpPr>
          <p:sp>
            <p:nvSpPr>
              <p:cNvPr id="452" name="Google Shape;452;p20"/>
              <p:cNvSpPr/>
              <p:nvPr/>
            </p:nvSpPr>
            <p:spPr>
              <a:xfrm>
                <a:off x="5935950" y="2963369"/>
                <a:ext cx="1693287" cy="1998406"/>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53" name="Google Shape;453;p20"/>
              <p:cNvSpPr/>
              <p:nvPr/>
            </p:nvSpPr>
            <p:spPr>
              <a:xfrm>
                <a:off x="6567320" y="2812744"/>
                <a:ext cx="383857" cy="1209246"/>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54" name="Google Shape;454;p20"/>
              <p:cNvSpPr/>
              <p:nvPr/>
            </p:nvSpPr>
            <p:spPr>
              <a:xfrm>
                <a:off x="6579248" y="3342978"/>
                <a:ext cx="1130508" cy="696527"/>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55" name="Google Shape;455;p20"/>
              <p:cNvSpPr/>
              <p:nvPr/>
            </p:nvSpPr>
            <p:spPr>
              <a:xfrm>
                <a:off x="6993436" y="2816995"/>
                <a:ext cx="283547" cy="655222"/>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56" name="Google Shape;456;p20"/>
              <p:cNvSpPr/>
              <p:nvPr/>
            </p:nvSpPr>
            <p:spPr>
              <a:xfrm>
                <a:off x="7266452" y="3145909"/>
                <a:ext cx="507961" cy="133176"/>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57" name="Google Shape;457;p20"/>
              <p:cNvSpPr/>
              <p:nvPr/>
            </p:nvSpPr>
            <p:spPr>
              <a:xfrm>
                <a:off x="7393031" y="2738637"/>
                <a:ext cx="179937" cy="382969"/>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58" name="Google Shape;458;p20"/>
              <p:cNvSpPr/>
              <p:nvPr/>
            </p:nvSpPr>
            <p:spPr>
              <a:xfrm>
                <a:off x="6841542" y="2779624"/>
                <a:ext cx="147325" cy="114206"/>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59" name="Google Shape;459;p20"/>
              <p:cNvSpPr/>
              <p:nvPr/>
            </p:nvSpPr>
            <p:spPr>
              <a:xfrm>
                <a:off x="7181813" y="2752722"/>
                <a:ext cx="147325" cy="114142"/>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60" name="Google Shape;460;p20"/>
              <p:cNvSpPr/>
              <p:nvPr/>
            </p:nvSpPr>
            <p:spPr>
              <a:xfrm>
                <a:off x="7461935" y="2680963"/>
                <a:ext cx="170357" cy="123723"/>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61" name="Google Shape;461;p20"/>
              <p:cNvSpPr/>
              <p:nvPr/>
            </p:nvSpPr>
            <p:spPr>
              <a:xfrm>
                <a:off x="7563515" y="2908297"/>
                <a:ext cx="147389" cy="114142"/>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62" name="Google Shape;462;p20"/>
              <p:cNvSpPr/>
              <p:nvPr/>
            </p:nvSpPr>
            <p:spPr>
              <a:xfrm>
                <a:off x="7701134" y="3082524"/>
                <a:ext cx="146691" cy="112175"/>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63" name="Google Shape;463;p20"/>
              <p:cNvSpPr/>
              <p:nvPr/>
            </p:nvSpPr>
            <p:spPr>
              <a:xfrm>
                <a:off x="7620237" y="3310746"/>
                <a:ext cx="148086" cy="112175"/>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64" name="Google Shape;464;p20"/>
              <p:cNvSpPr/>
              <p:nvPr/>
            </p:nvSpPr>
            <p:spPr>
              <a:xfrm>
                <a:off x="7345698" y="3055559"/>
                <a:ext cx="147325" cy="112175"/>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5055215" y="4612855"/>
            <a:ext cx="4068000" cy="824700"/>
          </a:xfrm>
          <a:prstGeom prst="rect">
            <a:avLst/>
          </a:prstGeom>
        </p:spPr>
        <p:txBody>
          <a:bodyPr spcFirstLastPara="1" wrap="square" lIns="113100" tIns="113100" rIns="113100" bIns="113100" anchor="ctr" anchorCtr="0">
            <a:noAutofit/>
          </a:bodyPr>
          <a:lstStyle>
            <a:lvl1pPr lvl="0" algn="ctr">
              <a:spcBef>
                <a:spcPts val="0"/>
              </a:spcBef>
              <a:spcAft>
                <a:spcPts val="0"/>
              </a:spcAft>
              <a:buSzPts val="7400"/>
              <a:buNone/>
              <a:defRPr sz="4900"/>
            </a:lvl1pPr>
            <a:lvl2pPr lvl="1" algn="ctr">
              <a:spcBef>
                <a:spcPts val="0"/>
              </a:spcBef>
              <a:spcAft>
                <a:spcPts val="0"/>
              </a:spcAft>
              <a:buSzPts val="7400"/>
              <a:buNone/>
              <a:defRPr sz="7400" b="1"/>
            </a:lvl2pPr>
            <a:lvl3pPr lvl="2" algn="ctr">
              <a:spcBef>
                <a:spcPts val="0"/>
              </a:spcBef>
              <a:spcAft>
                <a:spcPts val="0"/>
              </a:spcAft>
              <a:buSzPts val="7400"/>
              <a:buNone/>
              <a:defRPr sz="7400" b="1"/>
            </a:lvl3pPr>
            <a:lvl4pPr lvl="3" algn="ctr">
              <a:spcBef>
                <a:spcPts val="0"/>
              </a:spcBef>
              <a:spcAft>
                <a:spcPts val="0"/>
              </a:spcAft>
              <a:buSzPts val="7400"/>
              <a:buNone/>
              <a:defRPr sz="7400" b="1"/>
            </a:lvl4pPr>
            <a:lvl5pPr lvl="4" algn="ctr">
              <a:spcBef>
                <a:spcPts val="0"/>
              </a:spcBef>
              <a:spcAft>
                <a:spcPts val="0"/>
              </a:spcAft>
              <a:buSzPts val="7400"/>
              <a:buNone/>
              <a:defRPr sz="7400" b="1"/>
            </a:lvl5pPr>
            <a:lvl6pPr lvl="5" algn="ctr">
              <a:spcBef>
                <a:spcPts val="0"/>
              </a:spcBef>
              <a:spcAft>
                <a:spcPts val="0"/>
              </a:spcAft>
              <a:buSzPts val="7400"/>
              <a:buNone/>
              <a:defRPr sz="7400" b="1"/>
            </a:lvl6pPr>
            <a:lvl7pPr lvl="6" algn="ctr">
              <a:spcBef>
                <a:spcPts val="0"/>
              </a:spcBef>
              <a:spcAft>
                <a:spcPts val="0"/>
              </a:spcAft>
              <a:buSzPts val="7400"/>
              <a:buNone/>
              <a:defRPr sz="7400" b="1"/>
            </a:lvl7pPr>
            <a:lvl8pPr lvl="7" algn="ctr">
              <a:spcBef>
                <a:spcPts val="0"/>
              </a:spcBef>
              <a:spcAft>
                <a:spcPts val="0"/>
              </a:spcAft>
              <a:buSzPts val="7400"/>
              <a:buNone/>
              <a:defRPr sz="7400" b="1"/>
            </a:lvl8pPr>
            <a:lvl9pPr lvl="8" algn="ctr">
              <a:spcBef>
                <a:spcPts val="0"/>
              </a:spcBef>
              <a:spcAft>
                <a:spcPts val="0"/>
              </a:spcAft>
              <a:buSzPts val="7400"/>
              <a:buNone/>
              <a:defRPr sz="7400" b="1"/>
            </a:lvl9pPr>
          </a:lstStyle>
          <a:p>
            <a:endParaRPr/>
          </a:p>
        </p:txBody>
      </p:sp>
      <p:sp>
        <p:nvSpPr>
          <p:cNvPr id="19" name="Google Shape;19;p3"/>
          <p:cNvSpPr txBox="1">
            <a:spLocks noGrp="1"/>
          </p:cNvSpPr>
          <p:nvPr>
            <p:ph type="title" idx="2"/>
          </p:nvPr>
        </p:nvSpPr>
        <p:spPr>
          <a:xfrm>
            <a:off x="5055215" y="5499614"/>
            <a:ext cx="4068000" cy="1605600"/>
          </a:xfrm>
          <a:prstGeom prst="rect">
            <a:avLst/>
          </a:prstGeom>
        </p:spPr>
        <p:txBody>
          <a:bodyPr spcFirstLastPara="1" wrap="square" lIns="113100" tIns="113100" rIns="113100" bIns="113100" anchor="ctr" anchorCtr="0">
            <a:noAutofit/>
          </a:bodyPr>
          <a:lstStyle>
            <a:lvl1pPr lvl="0">
              <a:lnSpc>
                <a:spcPct val="50000"/>
              </a:lnSpc>
              <a:spcBef>
                <a:spcPts val="0"/>
              </a:spcBef>
              <a:spcAft>
                <a:spcPts val="0"/>
              </a:spcAft>
              <a:buNone/>
              <a:defRPr sz="8700">
                <a:solidFill>
                  <a:schemeClr val="lt1"/>
                </a:solidFill>
              </a:defRPr>
            </a:lvl1pPr>
            <a:lvl2pPr lvl="1">
              <a:lnSpc>
                <a:spcPct val="50000"/>
              </a:lnSpc>
              <a:spcBef>
                <a:spcPts val="0"/>
              </a:spcBef>
              <a:spcAft>
                <a:spcPts val="0"/>
              </a:spcAft>
              <a:buNone/>
              <a:defRPr sz="8700"/>
            </a:lvl2pPr>
            <a:lvl3pPr lvl="2">
              <a:lnSpc>
                <a:spcPct val="50000"/>
              </a:lnSpc>
              <a:spcBef>
                <a:spcPts val="0"/>
              </a:spcBef>
              <a:spcAft>
                <a:spcPts val="0"/>
              </a:spcAft>
              <a:buNone/>
              <a:defRPr sz="8700"/>
            </a:lvl3pPr>
            <a:lvl4pPr lvl="3">
              <a:lnSpc>
                <a:spcPct val="50000"/>
              </a:lnSpc>
              <a:spcBef>
                <a:spcPts val="0"/>
              </a:spcBef>
              <a:spcAft>
                <a:spcPts val="0"/>
              </a:spcAft>
              <a:buNone/>
              <a:defRPr sz="8700"/>
            </a:lvl4pPr>
            <a:lvl5pPr lvl="4">
              <a:lnSpc>
                <a:spcPct val="50000"/>
              </a:lnSpc>
              <a:spcBef>
                <a:spcPts val="0"/>
              </a:spcBef>
              <a:spcAft>
                <a:spcPts val="0"/>
              </a:spcAft>
              <a:buNone/>
              <a:defRPr sz="8700"/>
            </a:lvl5pPr>
            <a:lvl6pPr lvl="5">
              <a:lnSpc>
                <a:spcPct val="50000"/>
              </a:lnSpc>
              <a:spcBef>
                <a:spcPts val="0"/>
              </a:spcBef>
              <a:spcAft>
                <a:spcPts val="0"/>
              </a:spcAft>
              <a:buNone/>
              <a:defRPr sz="8700"/>
            </a:lvl6pPr>
            <a:lvl7pPr lvl="6">
              <a:lnSpc>
                <a:spcPct val="50000"/>
              </a:lnSpc>
              <a:spcBef>
                <a:spcPts val="0"/>
              </a:spcBef>
              <a:spcAft>
                <a:spcPts val="0"/>
              </a:spcAft>
              <a:buNone/>
              <a:defRPr sz="8700"/>
            </a:lvl7pPr>
            <a:lvl8pPr lvl="7">
              <a:lnSpc>
                <a:spcPct val="50000"/>
              </a:lnSpc>
              <a:spcBef>
                <a:spcPts val="0"/>
              </a:spcBef>
              <a:spcAft>
                <a:spcPts val="0"/>
              </a:spcAft>
              <a:buNone/>
              <a:defRPr sz="8700"/>
            </a:lvl8pPr>
            <a:lvl9pPr lvl="8">
              <a:lnSpc>
                <a:spcPct val="50000"/>
              </a:lnSpc>
              <a:spcBef>
                <a:spcPts val="0"/>
              </a:spcBef>
              <a:spcAft>
                <a:spcPts val="0"/>
              </a:spcAft>
              <a:buNone/>
              <a:defRPr sz="8700"/>
            </a:lvl9pPr>
          </a:lstStyle>
          <a:p>
            <a:endParaRPr/>
          </a:p>
        </p:txBody>
      </p:sp>
      <p:sp>
        <p:nvSpPr>
          <p:cNvPr id="20" name="Google Shape;20;p3"/>
          <p:cNvSpPr txBox="1">
            <a:spLocks noGrp="1"/>
          </p:cNvSpPr>
          <p:nvPr>
            <p:ph type="subTitle" idx="1"/>
          </p:nvPr>
        </p:nvSpPr>
        <p:spPr>
          <a:xfrm>
            <a:off x="1365141" y="1865824"/>
            <a:ext cx="3350400" cy="3362700"/>
          </a:xfrm>
          <a:prstGeom prst="rect">
            <a:avLst/>
          </a:prstGeom>
        </p:spPr>
        <p:txBody>
          <a:bodyPr spcFirstLastPara="1" wrap="square" lIns="113100" tIns="113100" rIns="113100" bIns="113100" anchor="ctr" anchorCtr="0">
            <a:noAutofit/>
          </a:bodyPr>
          <a:lstStyle>
            <a:lvl1pPr lvl="0" algn="ctr">
              <a:spcBef>
                <a:spcPts val="0"/>
              </a:spcBef>
              <a:spcAft>
                <a:spcPts val="0"/>
              </a:spcAft>
              <a:buNone/>
              <a:defRPr sz="2000"/>
            </a:lvl1pPr>
            <a:lvl2pPr lvl="1" algn="ctr">
              <a:spcBef>
                <a:spcPts val="2000"/>
              </a:spcBef>
              <a:spcAft>
                <a:spcPts val="0"/>
              </a:spcAft>
              <a:buNone/>
              <a:defRPr sz="2000"/>
            </a:lvl2pPr>
            <a:lvl3pPr lvl="2" algn="ctr">
              <a:spcBef>
                <a:spcPts val="2000"/>
              </a:spcBef>
              <a:spcAft>
                <a:spcPts val="0"/>
              </a:spcAft>
              <a:buNone/>
              <a:defRPr sz="2000"/>
            </a:lvl3pPr>
            <a:lvl4pPr lvl="3" algn="ctr">
              <a:spcBef>
                <a:spcPts val="2000"/>
              </a:spcBef>
              <a:spcAft>
                <a:spcPts val="0"/>
              </a:spcAft>
              <a:buNone/>
              <a:defRPr sz="2000"/>
            </a:lvl4pPr>
            <a:lvl5pPr lvl="4" algn="ctr">
              <a:spcBef>
                <a:spcPts val="2000"/>
              </a:spcBef>
              <a:spcAft>
                <a:spcPts val="0"/>
              </a:spcAft>
              <a:buNone/>
              <a:defRPr sz="2000"/>
            </a:lvl5pPr>
            <a:lvl6pPr lvl="5" algn="ctr">
              <a:spcBef>
                <a:spcPts val="2000"/>
              </a:spcBef>
              <a:spcAft>
                <a:spcPts val="0"/>
              </a:spcAft>
              <a:buNone/>
              <a:defRPr sz="2000"/>
            </a:lvl6pPr>
            <a:lvl7pPr lvl="6" algn="ctr">
              <a:spcBef>
                <a:spcPts val="2000"/>
              </a:spcBef>
              <a:spcAft>
                <a:spcPts val="0"/>
              </a:spcAft>
              <a:buNone/>
              <a:defRPr sz="2000"/>
            </a:lvl7pPr>
            <a:lvl8pPr lvl="7" algn="ctr">
              <a:spcBef>
                <a:spcPts val="2000"/>
              </a:spcBef>
              <a:spcAft>
                <a:spcPts val="0"/>
              </a:spcAft>
              <a:buNone/>
              <a:defRPr sz="2000"/>
            </a:lvl8pPr>
            <a:lvl9pPr lvl="8" algn="ctr">
              <a:spcBef>
                <a:spcPts val="2000"/>
              </a:spcBef>
              <a:spcAft>
                <a:spcPts val="2000"/>
              </a:spcAft>
              <a:buNone/>
              <a:defRPr sz="2000"/>
            </a:lvl9pPr>
          </a:lstStyle>
          <a:p>
            <a:endParaRPr/>
          </a:p>
        </p:txBody>
      </p:sp>
      <p:sp>
        <p:nvSpPr>
          <p:cNvPr id="21" name="Google Shape;21;p3"/>
          <p:cNvSpPr/>
          <p:nvPr/>
        </p:nvSpPr>
        <p:spPr>
          <a:xfrm flipH="1">
            <a:off x="2980529" y="6749793"/>
            <a:ext cx="1252182" cy="784056"/>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2" name="Google Shape;22;p3"/>
          <p:cNvSpPr/>
          <p:nvPr/>
        </p:nvSpPr>
        <p:spPr>
          <a:xfrm>
            <a:off x="71170" y="4824222"/>
            <a:ext cx="1252182" cy="784056"/>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3" name="Google Shape;23;p3"/>
          <p:cNvSpPr/>
          <p:nvPr/>
        </p:nvSpPr>
        <p:spPr>
          <a:xfrm flipH="1">
            <a:off x="8876469" y="3511131"/>
            <a:ext cx="1660281" cy="1039610"/>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 name="Google Shape;24;p3"/>
          <p:cNvSpPr/>
          <p:nvPr/>
        </p:nvSpPr>
        <p:spPr>
          <a:xfrm flipH="1">
            <a:off x="4085914" y="273757"/>
            <a:ext cx="1161416" cy="727227"/>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2">
  <p:cSld name="CUSTOM_3_2">
    <p:spTree>
      <p:nvGrpSpPr>
        <p:cNvPr id="1" name="Shape 465"/>
        <p:cNvGrpSpPr/>
        <p:nvPr/>
      </p:nvGrpSpPr>
      <p:grpSpPr>
        <a:xfrm>
          <a:off x="0" y="0"/>
          <a:ext cx="0" cy="0"/>
          <a:chOff x="0" y="0"/>
          <a:chExt cx="0" cy="0"/>
        </a:xfrm>
      </p:grpSpPr>
      <p:sp>
        <p:nvSpPr>
          <p:cNvPr id="466" name="Google Shape;466;p21"/>
          <p:cNvSpPr/>
          <p:nvPr/>
        </p:nvSpPr>
        <p:spPr>
          <a:xfrm rot="5400000">
            <a:off x="-63559" y="2170130"/>
            <a:ext cx="5584900" cy="4451897"/>
          </a:xfrm>
          <a:custGeom>
            <a:avLst/>
            <a:gdLst/>
            <a:ahLst/>
            <a:cxnLst/>
            <a:rect l="l" t="t" r="r" b="b"/>
            <a:pathLst>
              <a:path w="117515" h="49263" extrusionOk="0">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67" name="Google Shape;467;p21"/>
          <p:cNvSpPr/>
          <p:nvPr/>
        </p:nvSpPr>
        <p:spPr>
          <a:xfrm rot="-5400000" flipH="1">
            <a:off x="4537057" y="2129973"/>
            <a:ext cx="5584900" cy="4451897"/>
          </a:xfrm>
          <a:custGeom>
            <a:avLst/>
            <a:gdLst/>
            <a:ahLst/>
            <a:cxnLst/>
            <a:rect l="l" t="t" r="r" b="b"/>
            <a:pathLst>
              <a:path w="117515" h="49263" extrusionOk="0">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68" name="Google Shape;468;p21"/>
          <p:cNvSpPr txBox="1">
            <a:spLocks noGrp="1"/>
          </p:cNvSpPr>
          <p:nvPr>
            <p:ph type="subTitle" idx="1"/>
          </p:nvPr>
        </p:nvSpPr>
        <p:spPr>
          <a:xfrm>
            <a:off x="784547" y="1854927"/>
            <a:ext cx="3994200" cy="5102400"/>
          </a:xfrm>
          <a:prstGeom prst="rect">
            <a:avLst/>
          </a:prstGeom>
        </p:spPr>
        <p:txBody>
          <a:bodyPr spcFirstLastPara="1" wrap="square" lIns="113100" tIns="113100" rIns="113100" bIns="113100" anchor="ctr" anchorCtr="0">
            <a:noAutofit/>
          </a:bodyPr>
          <a:lstStyle>
            <a:lvl1pPr lvl="0" rtl="0">
              <a:spcBef>
                <a:spcPts val="0"/>
              </a:spcBef>
              <a:spcAft>
                <a:spcPts val="0"/>
              </a:spcAft>
              <a:buNone/>
              <a:defRPr sz="1600"/>
            </a:lvl1pPr>
            <a:lvl2pPr lvl="1" rtl="0">
              <a:spcBef>
                <a:spcPts val="0"/>
              </a:spcBef>
              <a:spcAft>
                <a:spcPts val="0"/>
              </a:spcAft>
              <a:buNone/>
              <a:defRPr sz="1600"/>
            </a:lvl2pPr>
            <a:lvl3pPr lvl="2" rtl="0">
              <a:spcBef>
                <a:spcPts val="2000"/>
              </a:spcBef>
              <a:spcAft>
                <a:spcPts val="0"/>
              </a:spcAft>
              <a:buNone/>
              <a:defRPr sz="1600"/>
            </a:lvl3pPr>
            <a:lvl4pPr lvl="3" rtl="0">
              <a:spcBef>
                <a:spcPts val="2000"/>
              </a:spcBef>
              <a:spcAft>
                <a:spcPts val="0"/>
              </a:spcAft>
              <a:buNone/>
              <a:defRPr sz="1600"/>
            </a:lvl4pPr>
            <a:lvl5pPr lvl="4" rtl="0">
              <a:spcBef>
                <a:spcPts val="2000"/>
              </a:spcBef>
              <a:spcAft>
                <a:spcPts val="0"/>
              </a:spcAft>
              <a:buNone/>
              <a:defRPr sz="1600"/>
            </a:lvl5pPr>
            <a:lvl6pPr lvl="5" rtl="0">
              <a:spcBef>
                <a:spcPts val="2000"/>
              </a:spcBef>
              <a:spcAft>
                <a:spcPts val="0"/>
              </a:spcAft>
              <a:buNone/>
              <a:defRPr sz="1600"/>
            </a:lvl6pPr>
            <a:lvl7pPr lvl="6" rtl="0">
              <a:spcBef>
                <a:spcPts val="2000"/>
              </a:spcBef>
              <a:spcAft>
                <a:spcPts val="0"/>
              </a:spcAft>
              <a:buNone/>
              <a:defRPr sz="1600"/>
            </a:lvl7pPr>
            <a:lvl8pPr lvl="7" rtl="0">
              <a:spcBef>
                <a:spcPts val="2000"/>
              </a:spcBef>
              <a:spcAft>
                <a:spcPts val="0"/>
              </a:spcAft>
              <a:buNone/>
              <a:defRPr sz="1600"/>
            </a:lvl8pPr>
            <a:lvl9pPr lvl="8" rtl="0">
              <a:spcBef>
                <a:spcPts val="2000"/>
              </a:spcBef>
              <a:spcAft>
                <a:spcPts val="2000"/>
              </a:spcAft>
              <a:buNone/>
              <a:defRPr sz="1600"/>
            </a:lvl9pPr>
          </a:lstStyle>
          <a:p>
            <a:endParaRPr/>
          </a:p>
        </p:txBody>
      </p:sp>
      <p:sp>
        <p:nvSpPr>
          <p:cNvPr id="469" name="Google Shape;469;p21"/>
          <p:cNvSpPr txBox="1">
            <a:spLocks noGrp="1"/>
          </p:cNvSpPr>
          <p:nvPr>
            <p:ph type="title"/>
          </p:nvPr>
        </p:nvSpPr>
        <p:spPr>
          <a:xfrm>
            <a:off x="784547" y="815244"/>
            <a:ext cx="8489400" cy="865500"/>
          </a:xfrm>
          <a:prstGeom prst="rect">
            <a:avLst/>
          </a:prstGeom>
        </p:spPr>
        <p:txBody>
          <a:bodyPr spcFirstLastPara="1" wrap="square" lIns="113100" tIns="113100" rIns="113100" bIns="113100" anchor="ctr" anchorCtr="0">
            <a:noAutofit/>
          </a:bodyPr>
          <a:lstStyle>
            <a:lvl1pPr lvl="0" rtl="0">
              <a:spcBef>
                <a:spcPts val="0"/>
              </a:spcBef>
              <a:spcAft>
                <a:spcPts val="0"/>
              </a:spcAft>
              <a:buNone/>
              <a:defRPr/>
            </a:lvl1pPr>
            <a:lvl2pPr lvl="1" rtl="0">
              <a:spcBef>
                <a:spcPts val="0"/>
              </a:spcBef>
              <a:spcAft>
                <a:spcPts val="0"/>
              </a:spcAft>
              <a:buNone/>
              <a:defRPr>
                <a:latin typeface="Nunito"/>
                <a:ea typeface="Nunito"/>
                <a:cs typeface="Nunito"/>
                <a:sym typeface="Nunito"/>
              </a:defRPr>
            </a:lvl2pPr>
            <a:lvl3pPr lvl="2" rtl="0">
              <a:spcBef>
                <a:spcPts val="0"/>
              </a:spcBef>
              <a:spcAft>
                <a:spcPts val="0"/>
              </a:spcAft>
              <a:buNone/>
              <a:defRPr>
                <a:latin typeface="Nunito"/>
                <a:ea typeface="Nunito"/>
                <a:cs typeface="Nunito"/>
                <a:sym typeface="Nunito"/>
              </a:defRPr>
            </a:lvl3pPr>
            <a:lvl4pPr lvl="3" rtl="0">
              <a:spcBef>
                <a:spcPts val="0"/>
              </a:spcBef>
              <a:spcAft>
                <a:spcPts val="0"/>
              </a:spcAft>
              <a:buNone/>
              <a:defRPr>
                <a:latin typeface="Nunito"/>
                <a:ea typeface="Nunito"/>
                <a:cs typeface="Nunito"/>
                <a:sym typeface="Nunito"/>
              </a:defRPr>
            </a:lvl4pPr>
            <a:lvl5pPr lvl="4" rtl="0">
              <a:spcBef>
                <a:spcPts val="0"/>
              </a:spcBef>
              <a:spcAft>
                <a:spcPts val="0"/>
              </a:spcAft>
              <a:buNone/>
              <a:defRPr>
                <a:latin typeface="Nunito"/>
                <a:ea typeface="Nunito"/>
                <a:cs typeface="Nunito"/>
                <a:sym typeface="Nunito"/>
              </a:defRPr>
            </a:lvl5pPr>
            <a:lvl6pPr lvl="5" rtl="0">
              <a:spcBef>
                <a:spcPts val="0"/>
              </a:spcBef>
              <a:spcAft>
                <a:spcPts val="0"/>
              </a:spcAft>
              <a:buNone/>
              <a:defRPr>
                <a:latin typeface="Nunito"/>
                <a:ea typeface="Nunito"/>
                <a:cs typeface="Nunito"/>
                <a:sym typeface="Nunito"/>
              </a:defRPr>
            </a:lvl6pPr>
            <a:lvl7pPr lvl="6" rtl="0">
              <a:spcBef>
                <a:spcPts val="0"/>
              </a:spcBef>
              <a:spcAft>
                <a:spcPts val="0"/>
              </a:spcAft>
              <a:buNone/>
              <a:defRPr>
                <a:latin typeface="Nunito"/>
                <a:ea typeface="Nunito"/>
                <a:cs typeface="Nunito"/>
                <a:sym typeface="Nunito"/>
              </a:defRPr>
            </a:lvl7pPr>
            <a:lvl8pPr lvl="7" rtl="0">
              <a:spcBef>
                <a:spcPts val="0"/>
              </a:spcBef>
              <a:spcAft>
                <a:spcPts val="0"/>
              </a:spcAft>
              <a:buNone/>
              <a:defRPr>
                <a:latin typeface="Nunito"/>
                <a:ea typeface="Nunito"/>
                <a:cs typeface="Nunito"/>
                <a:sym typeface="Nunito"/>
              </a:defRPr>
            </a:lvl8pPr>
            <a:lvl9pPr lvl="8" rtl="0">
              <a:spcBef>
                <a:spcPts val="0"/>
              </a:spcBef>
              <a:spcAft>
                <a:spcPts val="0"/>
              </a:spcAft>
              <a:buNone/>
              <a:defRPr>
                <a:latin typeface="Nunito"/>
                <a:ea typeface="Nunito"/>
                <a:cs typeface="Nunito"/>
                <a:sym typeface="Nunito"/>
              </a:defRPr>
            </a:lvl9pPr>
          </a:lstStyle>
          <a:p>
            <a:endParaRPr/>
          </a:p>
        </p:txBody>
      </p:sp>
      <p:grpSp>
        <p:nvGrpSpPr>
          <p:cNvPr id="470" name="Google Shape;470;p21"/>
          <p:cNvGrpSpPr/>
          <p:nvPr/>
        </p:nvGrpSpPr>
        <p:grpSpPr>
          <a:xfrm flipH="1">
            <a:off x="-513220" y="-442225"/>
            <a:ext cx="1611281" cy="1723149"/>
            <a:chOff x="8148212" y="-300701"/>
            <a:chExt cx="1464801" cy="1140328"/>
          </a:xfrm>
        </p:grpSpPr>
        <p:sp>
          <p:nvSpPr>
            <p:cNvPr id="471" name="Google Shape;471;p21"/>
            <p:cNvSpPr/>
            <p:nvPr/>
          </p:nvSpPr>
          <p:spPr>
            <a:xfrm rot="-5400000">
              <a:off x="8784263" y="-130650"/>
              <a:ext cx="317200" cy="1340300"/>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nvGrpSpPr>
            <p:cNvPr id="472" name="Google Shape;472;p21"/>
            <p:cNvGrpSpPr/>
            <p:nvPr/>
          </p:nvGrpSpPr>
          <p:grpSpPr>
            <a:xfrm rot="-8032937">
              <a:off x="8549350" y="-741"/>
              <a:ext cx="707509" cy="680388"/>
              <a:chOff x="6624525" y="1838863"/>
              <a:chExt cx="956750" cy="920075"/>
            </a:xfrm>
          </p:grpSpPr>
          <p:sp>
            <p:nvSpPr>
              <p:cNvPr id="473" name="Google Shape;473;p21"/>
              <p:cNvSpPr/>
              <p:nvPr/>
            </p:nvSpPr>
            <p:spPr>
              <a:xfrm>
                <a:off x="6624525" y="1838863"/>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sp>
            <p:nvSpPr>
              <p:cNvPr id="474" name="Google Shape;474;p21"/>
              <p:cNvSpPr/>
              <p:nvPr/>
            </p:nvSpPr>
            <p:spPr>
              <a:xfrm>
                <a:off x="6749225" y="1983763"/>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75" name="Google Shape;475;p21"/>
              <p:cNvSpPr/>
              <p:nvPr/>
            </p:nvSpPr>
            <p:spPr>
              <a:xfrm>
                <a:off x="6813650" y="2412463"/>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76" name="Google Shape;476;p21"/>
              <p:cNvSpPr/>
              <p:nvPr/>
            </p:nvSpPr>
            <p:spPr>
              <a:xfrm>
                <a:off x="6938075" y="2231038"/>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77" name="Google Shape;477;p21"/>
              <p:cNvSpPr/>
              <p:nvPr/>
            </p:nvSpPr>
            <p:spPr>
              <a:xfrm>
                <a:off x="7094050" y="2121688"/>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78" name="Google Shape;478;p21"/>
              <p:cNvSpPr/>
              <p:nvPr/>
            </p:nvSpPr>
            <p:spPr>
              <a:xfrm>
                <a:off x="7206850" y="2012738"/>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479" name="Google Shape;479;p21"/>
            <p:cNvGrpSpPr/>
            <p:nvPr/>
          </p:nvGrpSpPr>
          <p:grpSpPr>
            <a:xfrm rot="-3615528" flipH="1">
              <a:off x="8344802" y="-201977"/>
              <a:ext cx="739185" cy="881827"/>
              <a:chOff x="5935950" y="2680963"/>
              <a:chExt cx="1911874" cy="2280812"/>
            </a:xfrm>
          </p:grpSpPr>
          <p:sp>
            <p:nvSpPr>
              <p:cNvPr id="480" name="Google Shape;480;p21"/>
              <p:cNvSpPr/>
              <p:nvPr/>
            </p:nvSpPr>
            <p:spPr>
              <a:xfrm>
                <a:off x="5935950" y="2963369"/>
                <a:ext cx="1693287" cy="1998406"/>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81" name="Google Shape;481;p21"/>
              <p:cNvSpPr/>
              <p:nvPr/>
            </p:nvSpPr>
            <p:spPr>
              <a:xfrm>
                <a:off x="6567320" y="2812744"/>
                <a:ext cx="383857" cy="1209246"/>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82" name="Google Shape;482;p21"/>
              <p:cNvSpPr/>
              <p:nvPr/>
            </p:nvSpPr>
            <p:spPr>
              <a:xfrm>
                <a:off x="6579248" y="3342978"/>
                <a:ext cx="1130508" cy="696527"/>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83" name="Google Shape;483;p21"/>
              <p:cNvSpPr/>
              <p:nvPr/>
            </p:nvSpPr>
            <p:spPr>
              <a:xfrm>
                <a:off x="6993436" y="2816995"/>
                <a:ext cx="283547" cy="655222"/>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84" name="Google Shape;484;p21"/>
              <p:cNvSpPr/>
              <p:nvPr/>
            </p:nvSpPr>
            <p:spPr>
              <a:xfrm>
                <a:off x="7266452" y="3145909"/>
                <a:ext cx="507961" cy="133176"/>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85" name="Google Shape;485;p21"/>
              <p:cNvSpPr/>
              <p:nvPr/>
            </p:nvSpPr>
            <p:spPr>
              <a:xfrm>
                <a:off x="7393031" y="2738637"/>
                <a:ext cx="179937" cy="382969"/>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86" name="Google Shape;486;p21"/>
              <p:cNvSpPr/>
              <p:nvPr/>
            </p:nvSpPr>
            <p:spPr>
              <a:xfrm>
                <a:off x="6841542" y="2779624"/>
                <a:ext cx="147325" cy="114206"/>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87" name="Google Shape;487;p21"/>
              <p:cNvSpPr/>
              <p:nvPr/>
            </p:nvSpPr>
            <p:spPr>
              <a:xfrm>
                <a:off x="7181813" y="2752722"/>
                <a:ext cx="147325" cy="114142"/>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88" name="Google Shape;488;p21"/>
              <p:cNvSpPr/>
              <p:nvPr/>
            </p:nvSpPr>
            <p:spPr>
              <a:xfrm>
                <a:off x="7461935" y="2680963"/>
                <a:ext cx="170357" cy="123723"/>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89" name="Google Shape;489;p21"/>
              <p:cNvSpPr/>
              <p:nvPr/>
            </p:nvSpPr>
            <p:spPr>
              <a:xfrm>
                <a:off x="7563515" y="2908297"/>
                <a:ext cx="147389" cy="114142"/>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90" name="Google Shape;490;p21"/>
              <p:cNvSpPr/>
              <p:nvPr/>
            </p:nvSpPr>
            <p:spPr>
              <a:xfrm>
                <a:off x="7701134" y="3082524"/>
                <a:ext cx="146691" cy="112175"/>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91" name="Google Shape;491;p21"/>
              <p:cNvSpPr/>
              <p:nvPr/>
            </p:nvSpPr>
            <p:spPr>
              <a:xfrm>
                <a:off x="7620237" y="3310746"/>
                <a:ext cx="148086" cy="112175"/>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92" name="Google Shape;492;p21"/>
              <p:cNvSpPr/>
              <p:nvPr/>
            </p:nvSpPr>
            <p:spPr>
              <a:xfrm>
                <a:off x="7345698" y="3055559"/>
                <a:ext cx="147325" cy="112175"/>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sp>
        <p:nvSpPr>
          <p:cNvPr id="493" name="Google Shape;493;p21"/>
          <p:cNvSpPr txBox="1">
            <a:spLocks noGrp="1"/>
          </p:cNvSpPr>
          <p:nvPr>
            <p:ph type="subTitle" idx="2"/>
          </p:nvPr>
        </p:nvSpPr>
        <p:spPr>
          <a:xfrm>
            <a:off x="5279477" y="1854927"/>
            <a:ext cx="3994200" cy="5102400"/>
          </a:xfrm>
          <a:prstGeom prst="rect">
            <a:avLst/>
          </a:prstGeom>
        </p:spPr>
        <p:txBody>
          <a:bodyPr spcFirstLastPara="1" wrap="square" lIns="113100" tIns="113100" rIns="113100" bIns="113100" anchor="ctr" anchorCtr="0">
            <a:noAutofit/>
          </a:bodyPr>
          <a:lstStyle>
            <a:lvl1pPr lvl="0" rtl="0">
              <a:spcBef>
                <a:spcPts val="0"/>
              </a:spcBef>
              <a:spcAft>
                <a:spcPts val="0"/>
              </a:spcAft>
              <a:buNone/>
              <a:defRPr sz="1600"/>
            </a:lvl1pPr>
            <a:lvl2pPr lvl="1" rtl="0">
              <a:spcBef>
                <a:spcPts val="0"/>
              </a:spcBef>
              <a:spcAft>
                <a:spcPts val="0"/>
              </a:spcAft>
              <a:buNone/>
              <a:defRPr sz="1600"/>
            </a:lvl2pPr>
            <a:lvl3pPr lvl="2" rtl="0">
              <a:spcBef>
                <a:spcPts val="2000"/>
              </a:spcBef>
              <a:spcAft>
                <a:spcPts val="0"/>
              </a:spcAft>
              <a:buNone/>
              <a:defRPr sz="1600"/>
            </a:lvl3pPr>
            <a:lvl4pPr lvl="3" rtl="0">
              <a:spcBef>
                <a:spcPts val="2000"/>
              </a:spcBef>
              <a:spcAft>
                <a:spcPts val="0"/>
              </a:spcAft>
              <a:buNone/>
              <a:defRPr sz="1600"/>
            </a:lvl4pPr>
            <a:lvl5pPr lvl="4" rtl="0">
              <a:spcBef>
                <a:spcPts val="2000"/>
              </a:spcBef>
              <a:spcAft>
                <a:spcPts val="0"/>
              </a:spcAft>
              <a:buNone/>
              <a:defRPr sz="1600"/>
            </a:lvl5pPr>
            <a:lvl6pPr lvl="5" rtl="0">
              <a:spcBef>
                <a:spcPts val="2000"/>
              </a:spcBef>
              <a:spcAft>
                <a:spcPts val="0"/>
              </a:spcAft>
              <a:buNone/>
              <a:defRPr sz="1600"/>
            </a:lvl6pPr>
            <a:lvl7pPr lvl="6" rtl="0">
              <a:spcBef>
                <a:spcPts val="2000"/>
              </a:spcBef>
              <a:spcAft>
                <a:spcPts val="0"/>
              </a:spcAft>
              <a:buNone/>
              <a:defRPr sz="1600"/>
            </a:lvl7pPr>
            <a:lvl8pPr lvl="7" rtl="0">
              <a:spcBef>
                <a:spcPts val="2000"/>
              </a:spcBef>
              <a:spcAft>
                <a:spcPts val="0"/>
              </a:spcAft>
              <a:buNone/>
              <a:defRPr sz="1600"/>
            </a:lvl8pPr>
            <a:lvl9pPr lvl="8" rtl="0">
              <a:spcBef>
                <a:spcPts val="2000"/>
              </a:spcBef>
              <a:spcAft>
                <a:spcPts val="2000"/>
              </a:spcAft>
              <a:buNone/>
              <a:defRPr sz="16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3">
  <p:cSld name="CUSTOM_3_1">
    <p:spTree>
      <p:nvGrpSpPr>
        <p:cNvPr id="1" name="Shape 494"/>
        <p:cNvGrpSpPr/>
        <p:nvPr/>
      </p:nvGrpSpPr>
      <p:grpSpPr>
        <a:xfrm>
          <a:off x="0" y="0"/>
          <a:ext cx="0" cy="0"/>
          <a:chOff x="0" y="0"/>
          <a:chExt cx="0" cy="0"/>
        </a:xfrm>
      </p:grpSpPr>
      <p:sp>
        <p:nvSpPr>
          <p:cNvPr id="495" name="Google Shape;495;p22"/>
          <p:cNvSpPr/>
          <p:nvPr/>
        </p:nvSpPr>
        <p:spPr>
          <a:xfrm rot="10800000">
            <a:off x="2357234" y="4369579"/>
            <a:ext cx="2775998" cy="1966209"/>
          </a:xfrm>
          <a:custGeom>
            <a:avLst/>
            <a:gdLst/>
            <a:ahLst/>
            <a:cxnLst/>
            <a:rect l="l" t="t" r="r" b="b"/>
            <a:pathLst>
              <a:path w="117515" h="49263" extrusionOk="0">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96" name="Google Shape;496;p22"/>
          <p:cNvSpPr txBox="1">
            <a:spLocks noGrp="1"/>
          </p:cNvSpPr>
          <p:nvPr>
            <p:ph type="title"/>
          </p:nvPr>
        </p:nvSpPr>
        <p:spPr>
          <a:xfrm>
            <a:off x="784547" y="2875457"/>
            <a:ext cx="8489400" cy="865500"/>
          </a:xfrm>
          <a:prstGeom prst="rect">
            <a:avLst/>
          </a:prstGeom>
        </p:spPr>
        <p:txBody>
          <a:bodyPr spcFirstLastPara="1" wrap="square" lIns="113100" tIns="113100" rIns="113100" bIns="113100" anchor="ctr" anchorCtr="0">
            <a:noAutofit/>
          </a:bodyPr>
          <a:lstStyle>
            <a:lvl1pPr lvl="0" rtl="0">
              <a:spcBef>
                <a:spcPts val="0"/>
              </a:spcBef>
              <a:spcAft>
                <a:spcPts val="0"/>
              </a:spcAft>
              <a:buNone/>
              <a:defRPr sz="4900"/>
            </a:lvl1pPr>
            <a:lvl2pPr lvl="1" rtl="0">
              <a:spcBef>
                <a:spcPts val="0"/>
              </a:spcBef>
              <a:spcAft>
                <a:spcPts val="0"/>
              </a:spcAft>
              <a:buNone/>
              <a:defRPr>
                <a:latin typeface="Nunito"/>
                <a:ea typeface="Nunito"/>
                <a:cs typeface="Nunito"/>
                <a:sym typeface="Nunito"/>
              </a:defRPr>
            </a:lvl2pPr>
            <a:lvl3pPr lvl="2" rtl="0">
              <a:spcBef>
                <a:spcPts val="0"/>
              </a:spcBef>
              <a:spcAft>
                <a:spcPts val="0"/>
              </a:spcAft>
              <a:buNone/>
              <a:defRPr>
                <a:latin typeface="Nunito"/>
                <a:ea typeface="Nunito"/>
                <a:cs typeface="Nunito"/>
                <a:sym typeface="Nunito"/>
              </a:defRPr>
            </a:lvl3pPr>
            <a:lvl4pPr lvl="3" rtl="0">
              <a:spcBef>
                <a:spcPts val="0"/>
              </a:spcBef>
              <a:spcAft>
                <a:spcPts val="0"/>
              </a:spcAft>
              <a:buNone/>
              <a:defRPr>
                <a:latin typeface="Nunito"/>
                <a:ea typeface="Nunito"/>
                <a:cs typeface="Nunito"/>
                <a:sym typeface="Nunito"/>
              </a:defRPr>
            </a:lvl4pPr>
            <a:lvl5pPr lvl="4" rtl="0">
              <a:spcBef>
                <a:spcPts val="0"/>
              </a:spcBef>
              <a:spcAft>
                <a:spcPts val="0"/>
              </a:spcAft>
              <a:buNone/>
              <a:defRPr>
                <a:latin typeface="Nunito"/>
                <a:ea typeface="Nunito"/>
                <a:cs typeface="Nunito"/>
                <a:sym typeface="Nunito"/>
              </a:defRPr>
            </a:lvl5pPr>
            <a:lvl6pPr lvl="5" rtl="0">
              <a:spcBef>
                <a:spcPts val="0"/>
              </a:spcBef>
              <a:spcAft>
                <a:spcPts val="0"/>
              </a:spcAft>
              <a:buNone/>
              <a:defRPr>
                <a:latin typeface="Nunito"/>
                <a:ea typeface="Nunito"/>
                <a:cs typeface="Nunito"/>
                <a:sym typeface="Nunito"/>
              </a:defRPr>
            </a:lvl6pPr>
            <a:lvl7pPr lvl="6" rtl="0">
              <a:spcBef>
                <a:spcPts val="0"/>
              </a:spcBef>
              <a:spcAft>
                <a:spcPts val="0"/>
              </a:spcAft>
              <a:buNone/>
              <a:defRPr>
                <a:latin typeface="Nunito"/>
                <a:ea typeface="Nunito"/>
                <a:cs typeface="Nunito"/>
                <a:sym typeface="Nunito"/>
              </a:defRPr>
            </a:lvl7pPr>
            <a:lvl8pPr lvl="7" rtl="0">
              <a:spcBef>
                <a:spcPts val="0"/>
              </a:spcBef>
              <a:spcAft>
                <a:spcPts val="0"/>
              </a:spcAft>
              <a:buNone/>
              <a:defRPr>
                <a:latin typeface="Nunito"/>
                <a:ea typeface="Nunito"/>
                <a:cs typeface="Nunito"/>
                <a:sym typeface="Nunito"/>
              </a:defRPr>
            </a:lvl8pPr>
            <a:lvl9pPr lvl="8" rtl="0">
              <a:spcBef>
                <a:spcPts val="0"/>
              </a:spcBef>
              <a:spcAft>
                <a:spcPts val="0"/>
              </a:spcAft>
              <a:buNone/>
              <a:defRPr>
                <a:latin typeface="Nunito"/>
                <a:ea typeface="Nunito"/>
                <a:cs typeface="Nunito"/>
                <a:sym typeface="Nunito"/>
              </a:defRPr>
            </a:lvl9pPr>
          </a:lstStyle>
          <a:p>
            <a:endParaRPr/>
          </a:p>
        </p:txBody>
      </p:sp>
      <p:sp>
        <p:nvSpPr>
          <p:cNvPr id="497" name="Google Shape;497;p22"/>
          <p:cNvSpPr txBox="1">
            <a:spLocks noGrp="1"/>
          </p:cNvSpPr>
          <p:nvPr>
            <p:ph type="subTitle" idx="1"/>
          </p:nvPr>
        </p:nvSpPr>
        <p:spPr>
          <a:xfrm>
            <a:off x="2611290" y="4647687"/>
            <a:ext cx="2191500" cy="1387800"/>
          </a:xfrm>
          <a:prstGeom prst="rect">
            <a:avLst/>
          </a:prstGeom>
        </p:spPr>
        <p:txBody>
          <a:bodyPr spcFirstLastPara="1" wrap="square" lIns="113100" tIns="113100" rIns="113100" bIns="113100" anchor="ctr"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hanks">
  <p:cSld name="CUSTOM_5">
    <p:spTree>
      <p:nvGrpSpPr>
        <p:cNvPr id="1" name="Shape 498"/>
        <p:cNvGrpSpPr/>
        <p:nvPr/>
      </p:nvGrpSpPr>
      <p:grpSpPr>
        <a:xfrm>
          <a:off x="0" y="0"/>
          <a:ext cx="0" cy="0"/>
          <a:chOff x="0" y="0"/>
          <a:chExt cx="0" cy="0"/>
        </a:xfrm>
      </p:grpSpPr>
      <p:sp>
        <p:nvSpPr>
          <p:cNvPr id="499" name="Google Shape;499;p23"/>
          <p:cNvSpPr txBox="1">
            <a:spLocks noGrp="1"/>
          </p:cNvSpPr>
          <p:nvPr>
            <p:ph type="title"/>
          </p:nvPr>
        </p:nvSpPr>
        <p:spPr>
          <a:xfrm>
            <a:off x="1028225" y="1602514"/>
            <a:ext cx="4401600" cy="1522800"/>
          </a:xfrm>
          <a:prstGeom prst="rect">
            <a:avLst/>
          </a:prstGeom>
        </p:spPr>
        <p:txBody>
          <a:bodyPr spcFirstLastPara="1" wrap="square" lIns="113100" tIns="113100" rIns="113100" bIns="113100" anchor="ctr" anchorCtr="0">
            <a:noAutofit/>
          </a:bodyPr>
          <a:lstStyle>
            <a:lvl1pPr lvl="0">
              <a:spcBef>
                <a:spcPts val="0"/>
              </a:spcBef>
              <a:spcAft>
                <a:spcPts val="0"/>
              </a:spcAft>
              <a:buNone/>
              <a:defRPr sz="9600"/>
            </a:lvl1pPr>
            <a:lvl2pPr lvl="1">
              <a:spcBef>
                <a:spcPts val="0"/>
              </a:spcBef>
              <a:spcAft>
                <a:spcPts val="0"/>
              </a:spcAft>
              <a:buNone/>
              <a:defRPr sz="9600">
                <a:latin typeface="Nunito"/>
                <a:ea typeface="Nunito"/>
                <a:cs typeface="Nunito"/>
                <a:sym typeface="Nunito"/>
              </a:defRPr>
            </a:lvl2pPr>
            <a:lvl3pPr lvl="2">
              <a:spcBef>
                <a:spcPts val="0"/>
              </a:spcBef>
              <a:spcAft>
                <a:spcPts val="0"/>
              </a:spcAft>
              <a:buNone/>
              <a:defRPr sz="9600">
                <a:latin typeface="Nunito"/>
                <a:ea typeface="Nunito"/>
                <a:cs typeface="Nunito"/>
                <a:sym typeface="Nunito"/>
              </a:defRPr>
            </a:lvl3pPr>
            <a:lvl4pPr lvl="3">
              <a:spcBef>
                <a:spcPts val="0"/>
              </a:spcBef>
              <a:spcAft>
                <a:spcPts val="0"/>
              </a:spcAft>
              <a:buNone/>
              <a:defRPr sz="9600">
                <a:latin typeface="Nunito"/>
                <a:ea typeface="Nunito"/>
                <a:cs typeface="Nunito"/>
                <a:sym typeface="Nunito"/>
              </a:defRPr>
            </a:lvl4pPr>
            <a:lvl5pPr lvl="4">
              <a:spcBef>
                <a:spcPts val="0"/>
              </a:spcBef>
              <a:spcAft>
                <a:spcPts val="0"/>
              </a:spcAft>
              <a:buNone/>
              <a:defRPr sz="9600">
                <a:latin typeface="Nunito"/>
                <a:ea typeface="Nunito"/>
                <a:cs typeface="Nunito"/>
                <a:sym typeface="Nunito"/>
              </a:defRPr>
            </a:lvl5pPr>
            <a:lvl6pPr lvl="5">
              <a:spcBef>
                <a:spcPts val="0"/>
              </a:spcBef>
              <a:spcAft>
                <a:spcPts val="0"/>
              </a:spcAft>
              <a:buNone/>
              <a:defRPr sz="9600">
                <a:latin typeface="Nunito"/>
                <a:ea typeface="Nunito"/>
                <a:cs typeface="Nunito"/>
                <a:sym typeface="Nunito"/>
              </a:defRPr>
            </a:lvl6pPr>
            <a:lvl7pPr lvl="6">
              <a:spcBef>
                <a:spcPts val="0"/>
              </a:spcBef>
              <a:spcAft>
                <a:spcPts val="0"/>
              </a:spcAft>
              <a:buNone/>
              <a:defRPr sz="9600">
                <a:latin typeface="Nunito"/>
                <a:ea typeface="Nunito"/>
                <a:cs typeface="Nunito"/>
                <a:sym typeface="Nunito"/>
              </a:defRPr>
            </a:lvl7pPr>
            <a:lvl8pPr lvl="7">
              <a:spcBef>
                <a:spcPts val="0"/>
              </a:spcBef>
              <a:spcAft>
                <a:spcPts val="0"/>
              </a:spcAft>
              <a:buNone/>
              <a:defRPr sz="9600">
                <a:latin typeface="Nunito"/>
                <a:ea typeface="Nunito"/>
                <a:cs typeface="Nunito"/>
                <a:sym typeface="Nunito"/>
              </a:defRPr>
            </a:lvl8pPr>
            <a:lvl9pPr lvl="8">
              <a:spcBef>
                <a:spcPts val="0"/>
              </a:spcBef>
              <a:spcAft>
                <a:spcPts val="0"/>
              </a:spcAft>
              <a:buNone/>
              <a:defRPr sz="9600">
                <a:latin typeface="Nunito"/>
                <a:ea typeface="Nunito"/>
                <a:cs typeface="Nunito"/>
                <a:sym typeface="Nunito"/>
              </a:defRPr>
            </a:lvl9pPr>
          </a:lstStyle>
          <a:p>
            <a:endParaRPr/>
          </a:p>
        </p:txBody>
      </p:sp>
      <p:sp>
        <p:nvSpPr>
          <p:cNvPr id="500" name="Google Shape;500;p23"/>
          <p:cNvSpPr txBox="1">
            <a:spLocks noGrp="1"/>
          </p:cNvSpPr>
          <p:nvPr>
            <p:ph type="subTitle" idx="1"/>
          </p:nvPr>
        </p:nvSpPr>
        <p:spPr>
          <a:xfrm>
            <a:off x="1428515" y="3905561"/>
            <a:ext cx="3600900" cy="1522800"/>
          </a:xfrm>
          <a:prstGeom prst="rect">
            <a:avLst/>
          </a:prstGeom>
        </p:spPr>
        <p:txBody>
          <a:bodyPr spcFirstLastPara="1" wrap="square" lIns="113100" tIns="113100" rIns="113100" bIns="113100" anchor="t" anchorCtr="0">
            <a:noAutofit/>
          </a:bodyPr>
          <a:lstStyle>
            <a:lvl1pPr lvl="0" algn="ctr">
              <a:spcBef>
                <a:spcPts val="0"/>
              </a:spcBef>
              <a:spcAft>
                <a:spcPts val="0"/>
              </a:spcAft>
              <a:buNone/>
              <a:defRPr/>
            </a:lvl1pPr>
            <a:lvl2pPr lvl="1" algn="ctr">
              <a:spcBef>
                <a:spcPts val="2000"/>
              </a:spcBef>
              <a:spcAft>
                <a:spcPts val="0"/>
              </a:spcAft>
              <a:buNone/>
              <a:defRPr/>
            </a:lvl2pPr>
            <a:lvl3pPr lvl="2" algn="ctr">
              <a:spcBef>
                <a:spcPts val="2000"/>
              </a:spcBef>
              <a:spcAft>
                <a:spcPts val="0"/>
              </a:spcAft>
              <a:buNone/>
              <a:defRPr/>
            </a:lvl3pPr>
            <a:lvl4pPr lvl="3" algn="ctr">
              <a:spcBef>
                <a:spcPts val="2000"/>
              </a:spcBef>
              <a:spcAft>
                <a:spcPts val="0"/>
              </a:spcAft>
              <a:buNone/>
              <a:defRPr/>
            </a:lvl4pPr>
            <a:lvl5pPr lvl="4" algn="ctr">
              <a:spcBef>
                <a:spcPts val="2000"/>
              </a:spcBef>
              <a:spcAft>
                <a:spcPts val="0"/>
              </a:spcAft>
              <a:buNone/>
              <a:defRPr/>
            </a:lvl5pPr>
            <a:lvl6pPr lvl="5" algn="ctr">
              <a:spcBef>
                <a:spcPts val="2000"/>
              </a:spcBef>
              <a:spcAft>
                <a:spcPts val="0"/>
              </a:spcAft>
              <a:buNone/>
              <a:defRPr/>
            </a:lvl6pPr>
            <a:lvl7pPr lvl="6" algn="ctr">
              <a:spcBef>
                <a:spcPts val="2000"/>
              </a:spcBef>
              <a:spcAft>
                <a:spcPts val="0"/>
              </a:spcAft>
              <a:buNone/>
              <a:defRPr/>
            </a:lvl7pPr>
            <a:lvl8pPr lvl="7" algn="ctr">
              <a:spcBef>
                <a:spcPts val="2000"/>
              </a:spcBef>
              <a:spcAft>
                <a:spcPts val="0"/>
              </a:spcAft>
              <a:buNone/>
              <a:defRPr/>
            </a:lvl8pPr>
            <a:lvl9pPr lvl="8" algn="ctr">
              <a:spcBef>
                <a:spcPts val="2000"/>
              </a:spcBef>
              <a:spcAft>
                <a:spcPts val="2000"/>
              </a:spcAft>
              <a:buNone/>
              <a:defRPr/>
            </a:lvl9pPr>
          </a:lstStyle>
          <a:p>
            <a:endParaRPr/>
          </a:p>
        </p:txBody>
      </p:sp>
      <p:grpSp>
        <p:nvGrpSpPr>
          <p:cNvPr id="501" name="Google Shape;501;p23"/>
          <p:cNvGrpSpPr/>
          <p:nvPr/>
        </p:nvGrpSpPr>
        <p:grpSpPr>
          <a:xfrm rot="5400000">
            <a:off x="4454639" y="-793111"/>
            <a:ext cx="3551532" cy="2315745"/>
            <a:chOff x="-813174" y="1753753"/>
            <a:chExt cx="2701195" cy="2419543"/>
          </a:xfrm>
        </p:grpSpPr>
        <p:sp>
          <p:nvSpPr>
            <p:cNvPr id="502" name="Google Shape;502;p23"/>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nvGrpSpPr>
            <p:cNvPr id="503" name="Google Shape;503;p23"/>
            <p:cNvGrpSpPr/>
            <p:nvPr/>
          </p:nvGrpSpPr>
          <p:grpSpPr>
            <a:xfrm>
              <a:off x="-144996" y="1753753"/>
              <a:ext cx="821067" cy="1785140"/>
              <a:chOff x="5269250" y="2611925"/>
              <a:chExt cx="520750" cy="1132200"/>
            </a:xfrm>
          </p:grpSpPr>
          <p:sp>
            <p:nvSpPr>
              <p:cNvPr id="504" name="Google Shape;504;p23"/>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05" name="Google Shape;505;p23"/>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rgbClr val="7BBA78"/>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06" name="Google Shape;506;p23"/>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rgbClr val="7BBA78"/>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07" name="Google Shape;507;p23"/>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rgbClr val="7BBA78"/>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08" name="Google Shape;508;p23"/>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rgbClr val="7BBA78"/>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09" name="Google Shape;509;p23"/>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rgbClr val="7BBA78"/>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10" name="Google Shape;510;p23"/>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rgbClr val="7BBA78"/>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11" name="Google Shape;511;p23"/>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rgbClr val="7BBA78"/>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512" name="Google Shape;512;p23"/>
            <p:cNvGrpSpPr/>
            <p:nvPr/>
          </p:nvGrpSpPr>
          <p:grpSpPr>
            <a:xfrm rot="5165891">
              <a:off x="-51172" y="2432185"/>
              <a:ext cx="1070081" cy="1187666"/>
              <a:chOff x="6073625" y="2772425"/>
              <a:chExt cx="837925" cy="930000"/>
            </a:xfrm>
          </p:grpSpPr>
          <p:sp>
            <p:nvSpPr>
              <p:cNvPr id="513" name="Google Shape;513;p23"/>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14" name="Google Shape;514;p23"/>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15" name="Google Shape;515;p23"/>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rgbClr val="005C4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16" name="Google Shape;516;p23"/>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17" name="Google Shape;517;p23"/>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518" name="Google Shape;518;p23"/>
            <p:cNvGrpSpPr/>
            <p:nvPr/>
          </p:nvGrpSpPr>
          <p:grpSpPr>
            <a:xfrm rot="4398606">
              <a:off x="-2434" y="2904431"/>
              <a:ext cx="1017753" cy="1214156"/>
              <a:chOff x="3711575" y="2879575"/>
              <a:chExt cx="753325" cy="898700"/>
            </a:xfrm>
          </p:grpSpPr>
          <p:sp>
            <p:nvSpPr>
              <p:cNvPr id="519" name="Google Shape;519;p23"/>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20" name="Google Shape;520;p23"/>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21" name="Google Shape;521;p23"/>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22" name="Google Shape;522;p23"/>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23" name="Google Shape;523;p23"/>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24" name="Google Shape;524;p23"/>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25" name="Google Shape;525;p23"/>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26" name="Google Shape;526;p23"/>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27" name="Google Shape;527;p23"/>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28" name="Google Shape;528;p23"/>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29" name="Google Shape;529;p23"/>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30" name="Google Shape;530;p23"/>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31" name="Google Shape;531;p23"/>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532" name="Google Shape;532;p23"/>
            <p:cNvGrpSpPr/>
            <p:nvPr/>
          </p:nvGrpSpPr>
          <p:grpSpPr>
            <a:xfrm>
              <a:off x="743200" y="2185888"/>
              <a:ext cx="113650" cy="99750"/>
              <a:chOff x="5042000" y="1255775"/>
              <a:chExt cx="113650" cy="99750"/>
            </a:xfrm>
          </p:grpSpPr>
          <p:sp>
            <p:nvSpPr>
              <p:cNvPr id="533" name="Google Shape;533;p23"/>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34" name="Google Shape;534;p23"/>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35" name="Google Shape;535;p23"/>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536" name="Google Shape;536;p23"/>
            <p:cNvGrpSpPr/>
            <p:nvPr/>
          </p:nvGrpSpPr>
          <p:grpSpPr>
            <a:xfrm>
              <a:off x="1198625" y="2537138"/>
              <a:ext cx="113650" cy="99750"/>
              <a:chOff x="5042000" y="1255775"/>
              <a:chExt cx="113650" cy="99750"/>
            </a:xfrm>
          </p:grpSpPr>
          <p:sp>
            <p:nvSpPr>
              <p:cNvPr id="537" name="Google Shape;537;p23"/>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38" name="Google Shape;538;p23"/>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39" name="Google Shape;539;p23"/>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grpSp>
        <p:nvGrpSpPr>
          <p:cNvPr id="540" name="Google Shape;540;p23"/>
          <p:cNvGrpSpPr/>
          <p:nvPr/>
        </p:nvGrpSpPr>
        <p:grpSpPr>
          <a:xfrm rot="5400000">
            <a:off x="-1647639" y="5799281"/>
            <a:ext cx="3551532" cy="2315745"/>
            <a:chOff x="-813174" y="1753753"/>
            <a:chExt cx="2701195" cy="2419543"/>
          </a:xfrm>
        </p:grpSpPr>
        <p:sp>
          <p:nvSpPr>
            <p:cNvPr id="541" name="Google Shape;541;p23"/>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nvGrpSpPr>
            <p:cNvPr id="542" name="Google Shape;542;p23"/>
            <p:cNvGrpSpPr/>
            <p:nvPr/>
          </p:nvGrpSpPr>
          <p:grpSpPr>
            <a:xfrm>
              <a:off x="-144996" y="1753753"/>
              <a:ext cx="821067" cy="1785140"/>
              <a:chOff x="5269250" y="2611925"/>
              <a:chExt cx="520750" cy="1132200"/>
            </a:xfrm>
          </p:grpSpPr>
          <p:sp>
            <p:nvSpPr>
              <p:cNvPr id="543" name="Google Shape;543;p23"/>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44" name="Google Shape;544;p23"/>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rgbClr val="7BBA78"/>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45" name="Google Shape;545;p23"/>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rgbClr val="7BBA78"/>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46" name="Google Shape;546;p23"/>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rgbClr val="7BBA78"/>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47" name="Google Shape;547;p23"/>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rgbClr val="7BBA78"/>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48" name="Google Shape;548;p23"/>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rgbClr val="7BBA78"/>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49" name="Google Shape;549;p23"/>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rgbClr val="7BBA78"/>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50" name="Google Shape;550;p23"/>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rgbClr val="7BBA78"/>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551" name="Google Shape;551;p23"/>
            <p:cNvGrpSpPr/>
            <p:nvPr/>
          </p:nvGrpSpPr>
          <p:grpSpPr>
            <a:xfrm rot="5165891">
              <a:off x="-51172" y="2432185"/>
              <a:ext cx="1070081" cy="1187666"/>
              <a:chOff x="6073625" y="2772425"/>
              <a:chExt cx="837925" cy="930000"/>
            </a:xfrm>
          </p:grpSpPr>
          <p:sp>
            <p:nvSpPr>
              <p:cNvPr id="552" name="Google Shape;552;p23"/>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53" name="Google Shape;553;p23"/>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54" name="Google Shape;554;p23"/>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rgbClr val="005C4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55" name="Google Shape;555;p23"/>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56" name="Google Shape;556;p23"/>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557" name="Google Shape;557;p23"/>
            <p:cNvGrpSpPr/>
            <p:nvPr/>
          </p:nvGrpSpPr>
          <p:grpSpPr>
            <a:xfrm rot="4398606">
              <a:off x="-2434" y="2904431"/>
              <a:ext cx="1017753" cy="1214156"/>
              <a:chOff x="3711575" y="2879575"/>
              <a:chExt cx="753325" cy="898700"/>
            </a:xfrm>
          </p:grpSpPr>
          <p:sp>
            <p:nvSpPr>
              <p:cNvPr id="558" name="Google Shape;558;p23"/>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59" name="Google Shape;559;p23"/>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60" name="Google Shape;560;p23"/>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61" name="Google Shape;561;p23"/>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62" name="Google Shape;562;p23"/>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63" name="Google Shape;563;p23"/>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64" name="Google Shape;564;p23"/>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65" name="Google Shape;565;p23"/>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66" name="Google Shape;566;p23"/>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67" name="Google Shape;567;p23"/>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68" name="Google Shape;568;p23"/>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69" name="Google Shape;569;p23"/>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70" name="Google Shape;570;p23"/>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571" name="Google Shape;571;p23"/>
            <p:cNvGrpSpPr/>
            <p:nvPr/>
          </p:nvGrpSpPr>
          <p:grpSpPr>
            <a:xfrm>
              <a:off x="743200" y="2185888"/>
              <a:ext cx="113650" cy="99750"/>
              <a:chOff x="5042000" y="1255775"/>
              <a:chExt cx="113650" cy="99750"/>
            </a:xfrm>
          </p:grpSpPr>
          <p:sp>
            <p:nvSpPr>
              <p:cNvPr id="572" name="Google Shape;572;p23"/>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73" name="Google Shape;573;p23"/>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74" name="Google Shape;574;p23"/>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575" name="Google Shape;575;p23"/>
            <p:cNvGrpSpPr/>
            <p:nvPr/>
          </p:nvGrpSpPr>
          <p:grpSpPr>
            <a:xfrm>
              <a:off x="1198625" y="2537138"/>
              <a:ext cx="113650" cy="99750"/>
              <a:chOff x="5042000" y="1255775"/>
              <a:chExt cx="113650" cy="99750"/>
            </a:xfrm>
          </p:grpSpPr>
          <p:sp>
            <p:nvSpPr>
              <p:cNvPr id="576" name="Google Shape;576;p23"/>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77" name="Google Shape;577;p23"/>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78" name="Google Shape;578;p23"/>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grpSp>
        <p:nvGrpSpPr>
          <p:cNvPr id="579" name="Google Shape;579;p23"/>
          <p:cNvGrpSpPr/>
          <p:nvPr/>
        </p:nvGrpSpPr>
        <p:grpSpPr>
          <a:xfrm>
            <a:off x="8403463" y="4260428"/>
            <a:ext cx="2076039" cy="3853766"/>
            <a:chOff x="7679181" y="1254957"/>
            <a:chExt cx="1920480" cy="2595128"/>
          </a:xfrm>
        </p:grpSpPr>
        <p:grpSp>
          <p:nvGrpSpPr>
            <p:cNvPr id="580" name="Google Shape;580;p23"/>
            <p:cNvGrpSpPr/>
            <p:nvPr/>
          </p:nvGrpSpPr>
          <p:grpSpPr>
            <a:xfrm rot="-7760581">
              <a:off x="7904694" y="2312488"/>
              <a:ext cx="1194199" cy="1148422"/>
              <a:chOff x="4531600" y="1944475"/>
              <a:chExt cx="956750" cy="920075"/>
            </a:xfrm>
          </p:grpSpPr>
          <p:sp>
            <p:nvSpPr>
              <p:cNvPr id="581" name="Google Shape;581;p23"/>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82" name="Google Shape;582;p23"/>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83" name="Google Shape;583;p23"/>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rgbClr val="7BBA78"/>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84" name="Google Shape;584;p23"/>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85" name="Google Shape;585;p23"/>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86" name="Google Shape;586;p23"/>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587" name="Google Shape;587;p23"/>
            <p:cNvSpPr/>
            <p:nvPr/>
          </p:nvSpPr>
          <p:spPr>
            <a:xfrm rot="-7184061" flipH="1">
              <a:off x="8293638" y="2547759"/>
              <a:ext cx="570952" cy="140971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nvGrpSpPr>
            <p:cNvPr id="588" name="Google Shape;588;p23"/>
            <p:cNvGrpSpPr/>
            <p:nvPr/>
          </p:nvGrpSpPr>
          <p:grpSpPr>
            <a:xfrm rot="-1110331">
              <a:off x="8152884" y="1407056"/>
              <a:ext cx="1221803" cy="1616571"/>
              <a:chOff x="5908250" y="536500"/>
              <a:chExt cx="793200" cy="1049550"/>
            </a:xfrm>
          </p:grpSpPr>
          <p:sp>
            <p:nvSpPr>
              <p:cNvPr id="589" name="Google Shape;589;p23"/>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90" name="Google Shape;590;p23"/>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91" name="Google Shape;591;p23"/>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92" name="Google Shape;592;p23"/>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93" name="Google Shape;593;p23"/>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94" name="Google Shape;594;p23"/>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595" name="Google Shape;595;p23"/>
            <p:cNvGrpSpPr/>
            <p:nvPr/>
          </p:nvGrpSpPr>
          <p:grpSpPr>
            <a:xfrm rot="-7159447">
              <a:off x="8478063" y="2524349"/>
              <a:ext cx="941689" cy="727305"/>
              <a:chOff x="5517750" y="1707725"/>
              <a:chExt cx="618800" cy="477925"/>
            </a:xfrm>
          </p:grpSpPr>
          <p:sp>
            <p:nvSpPr>
              <p:cNvPr id="596" name="Google Shape;596;p23"/>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97" name="Google Shape;597;p23"/>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98" name="Google Shape;598;p23"/>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99" name="Google Shape;599;p23"/>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00" name="Google Shape;600;p23"/>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601" name="Google Shape;601;p23"/>
            <p:cNvGrpSpPr/>
            <p:nvPr/>
          </p:nvGrpSpPr>
          <p:grpSpPr>
            <a:xfrm>
              <a:off x="8001025" y="2341963"/>
              <a:ext cx="113650" cy="99750"/>
              <a:chOff x="5042000" y="1255775"/>
              <a:chExt cx="113650" cy="99750"/>
            </a:xfrm>
          </p:grpSpPr>
          <p:sp>
            <p:nvSpPr>
              <p:cNvPr id="602" name="Google Shape;602;p23"/>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03" name="Google Shape;603;p23"/>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04" name="Google Shape;604;p23"/>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605" name="Google Shape;605;p23"/>
            <p:cNvGrpSpPr/>
            <p:nvPr/>
          </p:nvGrpSpPr>
          <p:grpSpPr>
            <a:xfrm>
              <a:off x="7778175" y="3202738"/>
              <a:ext cx="113650" cy="99750"/>
              <a:chOff x="5042000" y="1255775"/>
              <a:chExt cx="113650" cy="99750"/>
            </a:xfrm>
          </p:grpSpPr>
          <p:sp>
            <p:nvSpPr>
              <p:cNvPr id="606" name="Google Shape;606;p23"/>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07" name="Google Shape;607;p23"/>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08" name="Google Shape;608;p23"/>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hanks 1">
  <p:cSld name="CUSTOM_5_1">
    <p:spTree>
      <p:nvGrpSpPr>
        <p:cNvPr id="1" name="Shape 609"/>
        <p:cNvGrpSpPr/>
        <p:nvPr/>
      </p:nvGrpSpPr>
      <p:grpSpPr>
        <a:xfrm>
          <a:off x="0" y="0"/>
          <a:ext cx="0" cy="0"/>
          <a:chOff x="0" y="0"/>
          <a:chExt cx="0" cy="0"/>
        </a:xfrm>
      </p:grpSpPr>
      <p:grpSp>
        <p:nvGrpSpPr>
          <p:cNvPr id="610" name="Google Shape;610;p24"/>
          <p:cNvGrpSpPr/>
          <p:nvPr/>
        </p:nvGrpSpPr>
        <p:grpSpPr>
          <a:xfrm rot="5400000">
            <a:off x="4454639" y="-793111"/>
            <a:ext cx="3551532" cy="2315745"/>
            <a:chOff x="-813174" y="1753753"/>
            <a:chExt cx="2701195" cy="2419543"/>
          </a:xfrm>
        </p:grpSpPr>
        <p:sp>
          <p:nvSpPr>
            <p:cNvPr id="611" name="Google Shape;611;p24"/>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nvGrpSpPr>
            <p:cNvPr id="612" name="Google Shape;612;p24"/>
            <p:cNvGrpSpPr/>
            <p:nvPr/>
          </p:nvGrpSpPr>
          <p:grpSpPr>
            <a:xfrm>
              <a:off x="-144996" y="1753753"/>
              <a:ext cx="821067" cy="1785140"/>
              <a:chOff x="5269250" y="2611925"/>
              <a:chExt cx="520750" cy="1132200"/>
            </a:xfrm>
          </p:grpSpPr>
          <p:sp>
            <p:nvSpPr>
              <p:cNvPr id="613" name="Google Shape;613;p24"/>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14" name="Google Shape;614;p24"/>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rgbClr val="7BBA78"/>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15" name="Google Shape;615;p24"/>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rgbClr val="7BBA78"/>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16" name="Google Shape;616;p24"/>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rgbClr val="7BBA78"/>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17" name="Google Shape;617;p24"/>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rgbClr val="7BBA78"/>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18" name="Google Shape;618;p24"/>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rgbClr val="7BBA78"/>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19" name="Google Shape;619;p24"/>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rgbClr val="7BBA78"/>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20" name="Google Shape;620;p24"/>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rgbClr val="7BBA78"/>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621" name="Google Shape;621;p24"/>
            <p:cNvGrpSpPr/>
            <p:nvPr/>
          </p:nvGrpSpPr>
          <p:grpSpPr>
            <a:xfrm rot="5165891">
              <a:off x="-51172" y="2432185"/>
              <a:ext cx="1070081" cy="1187666"/>
              <a:chOff x="6073625" y="2772425"/>
              <a:chExt cx="837925" cy="930000"/>
            </a:xfrm>
          </p:grpSpPr>
          <p:sp>
            <p:nvSpPr>
              <p:cNvPr id="622" name="Google Shape;622;p24"/>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23" name="Google Shape;623;p24"/>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24" name="Google Shape;624;p24"/>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rgbClr val="005C4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25" name="Google Shape;625;p24"/>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26" name="Google Shape;626;p24"/>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627" name="Google Shape;627;p24"/>
            <p:cNvGrpSpPr/>
            <p:nvPr/>
          </p:nvGrpSpPr>
          <p:grpSpPr>
            <a:xfrm rot="4398606">
              <a:off x="-2434" y="2904431"/>
              <a:ext cx="1017753" cy="1214156"/>
              <a:chOff x="3711575" y="2879575"/>
              <a:chExt cx="753325" cy="898700"/>
            </a:xfrm>
          </p:grpSpPr>
          <p:sp>
            <p:nvSpPr>
              <p:cNvPr id="628" name="Google Shape;628;p24"/>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29" name="Google Shape;629;p24"/>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30" name="Google Shape;630;p24"/>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31" name="Google Shape;631;p24"/>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32" name="Google Shape;632;p24"/>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33" name="Google Shape;633;p24"/>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34" name="Google Shape;634;p24"/>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35" name="Google Shape;635;p24"/>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36" name="Google Shape;636;p24"/>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37" name="Google Shape;637;p24"/>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38" name="Google Shape;638;p24"/>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39" name="Google Shape;639;p24"/>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40" name="Google Shape;640;p24"/>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641" name="Google Shape;641;p24"/>
            <p:cNvGrpSpPr/>
            <p:nvPr/>
          </p:nvGrpSpPr>
          <p:grpSpPr>
            <a:xfrm>
              <a:off x="743200" y="2185888"/>
              <a:ext cx="113650" cy="99750"/>
              <a:chOff x="5042000" y="1255775"/>
              <a:chExt cx="113650" cy="99750"/>
            </a:xfrm>
          </p:grpSpPr>
          <p:sp>
            <p:nvSpPr>
              <p:cNvPr id="642" name="Google Shape;642;p24"/>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43" name="Google Shape;643;p24"/>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44" name="Google Shape;644;p24"/>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645" name="Google Shape;645;p24"/>
            <p:cNvGrpSpPr/>
            <p:nvPr/>
          </p:nvGrpSpPr>
          <p:grpSpPr>
            <a:xfrm>
              <a:off x="1198625" y="2537138"/>
              <a:ext cx="113650" cy="99750"/>
              <a:chOff x="5042000" y="1255775"/>
              <a:chExt cx="113650" cy="99750"/>
            </a:xfrm>
          </p:grpSpPr>
          <p:sp>
            <p:nvSpPr>
              <p:cNvPr id="646" name="Google Shape;646;p24"/>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47" name="Google Shape;647;p24"/>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48" name="Google Shape;648;p24"/>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grpSp>
        <p:nvGrpSpPr>
          <p:cNvPr id="649" name="Google Shape;649;p24"/>
          <p:cNvGrpSpPr/>
          <p:nvPr/>
        </p:nvGrpSpPr>
        <p:grpSpPr>
          <a:xfrm rot="5400000">
            <a:off x="-1647639" y="5799281"/>
            <a:ext cx="3551532" cy="2315745"/>
            <a:chOff x="-813174" y="1753753"/>
            <a:chExt cx="2701195" cy="2419543"/>
          </a:xfrm>
        </p:grpSpPr>
        <p:sp>
          <p:nvSpPr>
            <p:cNvPr id="650" name="Google Shape;650;p24"/>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nvGrpSpPr>
            <p:cNvPr id="651" name="Google Shape;651;p24"/>
            <p:cNvGrpSpPr/>
            <p:nvPr/>
          </p:nvGrpSpPr>
          <p:grpSpPr>
            <a:xfrm>
              <a:off x="-144996" y="1753753"/>
              <a:ext cx="821067" cy="1785140"/>
              <a:chOff x="5269250" y="2611925"/>
              <a:chExt cx="520750" cy="1132200"/>
            </a:xfrm>
          </p:grpSpPr>
          <p:sp>
            <p:nvSpPr>
              <p:cNvPr id="652" name="Google Shape;652;p24"/>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53" name="Google Shape;653;p24"/>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rgbClr val="7BBA78"/>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54" name="Google Shape;654;p24"/>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rgbClr val="7BBA78"/>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55" name="Google Shape;655;p24"/>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rgbClr val="7BBA78"/>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56" name="Google Shape;656;p24"/>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rgbClr val="7BBA78"/>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57" name="Google Shape;657;p24"/>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rgbClr val="7BBA78"/>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58" name="Google Shape;658;p24"/>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rgbClr val="7BBA78"/>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59" name="Google Shape;659;p24"/>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rgbClr val="7BBA78"/>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660" name="Google Shape;660;p24"/>
            <p:cNvGrpSpPr/>
            <p:nvPr/>
          </p:nvGrpSpPr>
          <p:grpSpPr>
            <a:xfrm rot="5165891">
              <a:off x="-51172" y="2432185"/>
              <a:ext cx="1070081" cy="1187666"/>
              <a:chOff x="6073625" y="2772425"/>
              <a:chExt cx="837925" cy="930000"/>
            </a:xfrm>
          </p:grpSpPr>
          <p:sp>
            <p:nvSpPr>
              <p:cNvPr id="661" name="Google Shape;661;p24"/>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62" name="Google Shape;662;p24"/>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63" name="Google Shape;663;p24"/>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rgbClr val="005C4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64" name="Google Shape;664;p24"/>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65" name="Google Shape;665;p24"/>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666" name="Google Shape;666;p24"/>
            <p:cNvGrpSpPr/>
            <p:nvPr/>
          </p:nvGrpSpPr>
          <p:grpSpPr>
            <a:xfrm rot="4398606">
              <a:off x="-2434" y="2904431"/>
              <a:ext cx="1017753" cy="1214156"/>
              <a:chOff x="3711575" y="2879575"/>
              <a:chExt cx="753325" cy="898700"/>
            </a:xfrm>
          </p:grpSpPr>
          <p:sp>
            <p:nvSpPr>
              <p:cNvPr id="667" name="Google Shape;667;p24"/>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68" name="Google Shape;668;p24"/>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69" name="Google Shape;669;p24"/>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70" name="Google Shape;670;p24"/>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71" name="Google Shape;671;p24"/>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72" name="Google Shape;672;p24"/>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73" name="Google Shape;673;p24"/>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74" name="Google Shape;674;p24"/>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75" name="Google Shape;675;p24"/>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76" name="Google Shape;676;p24"/>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77" name="Google Shape;677;p24"/>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78" name="Google Shape;678;p24"/>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79" name="Google Shape;679;p24"/>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680" name="Google Shape;680;p24"/>
            <p:cNvGrpSpPr/>
            <p:nvPr/>
          </p:nvGrpSpPr>
          <p:grpSpPr>
            <a:xfrm>
              <a:off x="743200" y="2185888"/>
              <a:ext cx="113650" cy="99750"/>
              <a:chOff x="5042000" y="1255775"/>
              <a:chExt cx="113650" cy="99750"/>
            </a:xfrm>
          </p:grpSpPr>
          <p:sp>
            <p:nvSpPr>
              <p:cNvPr id="681" name="Google Shape;681;p24"/>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82" name="Google Shape;682;p24"/>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83" name="Google Shape;683;p24"/>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684" name="Google Shape;684;p24"/>
            <p:cNvGrpSpPr/>
            <p:nvPr/>
          </p:nvGrpSpPr>
          <p:grpSpPr>
            <a:xfrm>
              <a:off x="1198625" y="2537138"/>
              <a:ext cx="113650" cy="99750"/>
              <a:chOff x="5042000" y="1255775"/>
              <a:chExt cx="113650" cy="99750"/>
            </a:xfrm>
          </p:grpSpPr>
          <p:sp>
            <p:nvSpPr>
              <p:cNvPr id="685" name="Google Shape;685;p24"/>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86" name="Google Shape;686;p24"/>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87" name="Google Shape;687;p24"/>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grpSp>
        <p:nvGrpSpPr>
          <p:cNvPr id="688" name="Google Shape;688;p24"/>
          <p:cNvGrpSpPr/>
          <p:nvPr/>
        </p:nvGrpSpPr>
        <p:grpSpPr>
          <a:xfrm>
            <a:off x="8403463" y="4260428"/>
            <a:ext cx="2076039" cy="3853766"/>
            <a:chOff x="7679181" y="1254957"/>
            <a:chExt cx="1920480" cy="2595128"/>
          </a:xfrm>
        </p:grpSpPr>
        <p:grpSp>
          <p:nvGrpSpPr>
            <p:cNvPr id="689" name="Google Shape;689;p24"/>
            <p:cNvGrpSpPr/>
            <p:nvPr/>
          </p:nvGrpSpPr>
          <p:grpSpPr>
            <a:xfrm rot="-7760581">
              <a:off x="7904694" y="2312488"/>
              <a:ext cx="1194199" cy="1148422"/>
              <a:chOff x="4531600" y="1944475"/>
              <a:chExt cx="956750" cy="920075"/>
            </a:xfrm>
          </p:grpSpPr>
          <p:sp>
            <p:nvSpPr>
              <p:cNvPr id="690" name="Google Shape;690;p24"/>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91" name="Google Shape;691;p24"/>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92" name="Google Shape;692;p24"/>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rgbClr val="7BBA78"/>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93" name="Google Shape;693;p24"/>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94" name="Google Shape;694;p24"/>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95" name="Google Shape;695;p24"/>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696" name="Google Shape;696;p24"/>
            <p:cNvSpPr/>
            <p:nvPr/>
          </p:nvSpPr>
          <p:spPr>
            <a:xfrm rot="-7184061" flipH="1">
              <a:off x="8293638" y="2547759"/>
              <a:ext cx="570952" cy="140971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nvGrpSpPr>
            <p:cNvPr id="697" name="Google Shape;697;p24"/>
            <p:cNvGrpSpPr/>
            <p:nvPr/>
          </p:nvGrpSpPr>
          <p:grpSpPr>
            <a:xfrm rot="-1110331">
              <a:off x="8152884" y="1407056"/>
              <a:ext cx="1221803" cy="1616571"/>
              <a:chOff x="5908250" y="536500"/>
              <a:chExt cx="793200" cy="1049550"/>
            </a:xfrm>
          </p:grpSpPr>
          <p:sp>
            <p:nvSpPr>
              <p:cNvPr id="698" name="Google Shape;698;p24"/>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99" name="Google Shape;699;p24"/>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00" name="Google Shape;700;p24"/>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01" name="Google Shape;701;p24"/>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02" name="Google Shape;702;p24"/>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03" name="Google Shape;703;p24"/>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704" name="Google Shape;704;p24"/>
            <p:cNvGrpSpPr/>
            <p:nvPr/>
          </p:nvGrpSpPr>
          <p:grpSpPr>
            <a:xfrm rot="-7159447">
              <a:off x="8478063" y="2524349"/>
              <a:ext cx="941689" cy="727305"/>
              <a:chOff x="5517750" y="1707725"/>
              <a:chExt cx="618800" cy="477925"/>
            </a:xfrm>
          </p:grpSpPr>
          <p:sp>
            <p:nvSpPr>
              <p:cNvPr id="705" name="Google Shape;705;p24"/>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06" name="Google Shape;706;p24"/>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07" name="Google Shape;707;p24"/>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08" name="Google Shape;708;p24"/>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09" name="Google Shape;709;p24"/>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710" name="Google Shape;710;p24"/>
            <p:cNvGrpSpPr/>
            <p:nvPr/>
          </p:nvGrpSpPr>
          <p:grpSpPr>
            <a:xfrm>
              <a:off x="8001025" y="2341963"/>
              <a:ext cx="113650" cy="99750"/>
              <a:chOff x="5042000" y="1255775"/>
              <a:chExt cx="113650" cy="99750"/>
            </a:xfrm>
          </p:grpSpPr>
          <p:sp>
            <p:nvSpPr>
              <p:cNvPr id="711" name="Google Shape;711;p24"/>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12" name="Google Shape;712;p24"/>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13" name="Google Shape;713;p24"/>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714" name="Google Shape;714;p24"/>
            <p:cNvGrpSpPr/>
            <p:nvPr/>
          </p:nvGrpSpPr>
          <p:grpSpPr>
            <a:xfrm>
              <a:off x="7778175" y="3202738"/>
              <a:ext cx="113650" cy="99750"/>
              <a:chOff x="5042000" y="1255775"/>
              <a:chExt cx="113650" cy="99750"/>
            </a:xfrm>
          </p:grpSpPr>
          <p:sp>
            <p:nvSpPr>
              <p:cNvPr id="715" name="Google Shape;715;p24"/>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16" name="Google Shape;716;p24"/>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17" name="Google Shape;717;p24"/>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grpSp>
        <p:nvGrpSpPr>
          <p:cNvPr id="718" name="Google Shape;718;p24"/>
          <p:cNvGrpSpPr/>
          <p:nvPr/>
        </p:nvGrpSpPr>
        <p:grpSpPr>
          <a:xfrm>
            <a:off x="60897" y="3207323"/>
            <a:ext cx="9997506" cy="3336176"/>
            <a:chOff x="60897" y="2140523"/>
            <a:chExt cx="9997506" cy="3336176"/>
          </a:xfrm>
        </p:grpSpPr>
        <p:grpSp>
          <p:nvGrpSpPr>
            <p:cNvPr id="719" name="Google Shape;719;p24"/>
            <p:cNvGrpSpPr/>
            <p:nvPr/>
          </p:nvGrpSpPr>
          <p:grpSpPr>
            <a:xfrm>
              <a:off x="60897" y="2819223"/>
              <a:ext cx="2495958" cy="2133947"/>
              <a:chOff x="1497022" y="778923"/>
              <a:chExt cx="2495958" cy="2133947"/>
            </a:xfrm>
          </p:grpSpPr>
          <p:sp>
            <p:nvSpPr>
              <p:cNvPr id="720" name="Google Shape;720;p24"/>
              <p:cNvSpPr/>
              <p:nvPr/>
            </p:nvSpPr>
            <p:spPr>
              <a:xfrm>
                <a:off x="1497022" y="778923"/>
                <a:ext cx="2495958" cy="2133947"/>
              </a:xfrm>
              <a:prstGeom prst="ellipse">
                <a:avLst/>
              </a:prstGeom>
              <a:noFill/>
              <a:ln w="114300" cap="flat" cmpd="sng">
                <a:solidFill>
                  <a:srgbClr val="1144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p>
            </p:txBody>
          </p:sp>
          <p:sp>
            <p:nvSpPr>
              <p:cNvPr id="721" name="Google Shape;721;p24"/>
              <p:cNvSpPr/>
              <p:nvPr/>
            </p:nvSpPr>
            <p:spPr>
              <a:xfrm>
                <a:off x="1661787" y="884840"/>
                <a:ext cx="2166427" cy="1922114"/>
              </a:xfrm>
              <a:prstGeom prst="ellipse">
                <a:avLst/>
              </a:prstGeom>
              <a:solidFill>
                <a:schemeClr val="lt1"/>
              </a:solidFill>
              <a:ln w="9525" cap="flat" cmpd="sng">
                <a:solidFill>
                  <a:srgbClr val="5F6C7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p>
            </p:txBody>
          </p:sp>
          <p:sp>
            <p:nvSpPr>
              <p:cNvPr id="722" name="Google Shape;722;p24"/>
              <p:cNvSpPr txBox="1"/>
              <p:nvPr/>
            </p:nvSpPr>
            <p:spPr>
              <a:xfrm>
                <a:off x="1740150" y="993399"/>
                <a:ext cx="2009700" cy="161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300">
                    <a:latin typeface="Roboto Slab"/>
                    <a:ea typeface="Roboto Slab"/>
                    <a:cs typeface="Roboto Slab"/>
                    <a:sym typeface="Roboto Slab"/>
                  </a:rPr>
                  <a:t>Not Affected At All.</a:t>
                </a:r>
                <a:endParaRPr sz="3300">
                  <a:latin typeface="Roboto Slab"/>
                  <a:ea typeface="Roboto Slab"/>
                  <a:cs typeface="Roboto Slab"/>
                  <a:sym typeface="Roboto Slab"/>
                </a:endParaRPr>
              </a:p>
            </p:txBody>
          </p:sp>
        </p:grpSp>
        <p:grpSp>
          <p:nvGrpSpPr>
            <p:cNvPr id="723" name="Google Shape;723;p24"/>
            <p:cNvGrpSpPr/>
            <p:nvPr/>
          </p:nvGrpSpPr>
          <p:grpSpPr>
            <a:xfrm>
              <a:off x="7562703" y="2741663"/>
              <a:ext cx="2495700" cy="2133900"/>
              <a:chOff x="5151278" y="778925"/>
              <a:chExt cx="2495700" cy="2133900"/>
            </a:xfrm>
          </p:grpSpPr>
          <p:sp>
            <p:nvSpPr>
              <p:cNvPr id="724" name="Google Shape;724;p24"/>
              <p:cNvSpPr/>
              <p:nvPr/>
            </p:nvSpPr>
            <p:spPr>
              <a:xfrm>
                <a:off x="5151278" y="778925"/>
                <a:ext cx="2495700" cy="2133900"/>
              </a:xfrm>
              <a:prstGeom prst="ellipse">
                <a:avLst/>
              </a:prstGeom>
              <a:noFill/>
              <a:ln w="114300" cap="flat" cmpd="sng">
                <a:solidFill>
                  <a:srgbClr val="1144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p>
            </p:txBody>
          </p:sp>
          <p:sp>
            <p:nvSpPr>
              <p:cNvPr id="725" name="Google Shape;725;p24"/>
              <p:cNvSpPr/>
              <p:nvPr/>
            </p:nvSpPr>
            <p:spPr>
              <a:xfrm>
                <a:off x="5316035" y="884842"/>
                <a:ext cx="2166300" cy="1922100"/>
              </a:xfrm>
              <a:prstGeom prst="ellipse">
                <a:avLst/>
              </a:prstGeom>
              <a:solidFill>
                <a:schemeClr val="accent1"/>
              </a:solidFill>
              <a:ln w="9525" cap="flat" cmpd="sng">
                <a:solidFill>
                  <a:srgbClr val="5F6C7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p>
            </p:txBody>
          </p:sp>
          <p:sp>
            <p:nvSpPr>
              <p:cNvPr id="726" name="Google Shape;726;p24"/>
              <p:cNvSpPr txBox="1"/>
              <p:nvPr/>
            </p:nvSpPr>
            <p:spPr>
              <a:xfrm>
                <a:off x="5394325" y="993425"/>
                <a:ext cx="2009700" cy="161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900">
                    <a:latin typeface="Roboto Slab"/>
                    <a:ea typeface="Roboto Slab"/>
                    <a:cs typeface="Roboto Slab"/>
                    <a:sym typeface="Roboto Slab"/>
                  </a:rPr>
                  <a:t>Extremely Affected</a:t>
                </a:r>
                <a:endParaRPr sz="2900">
                  <a:latin typeface="Roboto Slab"/>
                  <a:ea typeface="Roboto Slab"/>
                  <a:cs typeface="Roboto Slab"/>
                  <a:sym typeface="Roboto Slab"/>
                </a:endParaRPr>
              </a:p>
            </p:txBody>
          </p:sp>
        </p:grpSp>
        <p:pic>
          <p:nvPicPr>
            <p:cNvPr id="727" name="Google Shape;727;p24"/>
            <p:cNvPicPr preferRelativeResize="0"/>
            <p:nvPr/>
          </p:nvPicPr>
          <p:blipFill>
            <a:blip r:embed="rId2">
              <a:alphaModFix/>
            </a:blip>
            <a:stretch>
              <a:fillRect/>
            </a:stretch>
          </p:blipFill>
          <p:spPr>
            <a:xfrm>
              <a:off x="1380562" y="2140523"/>
              <a:ext cx="7297277" cy="3336176"/>
            </a:xfrm>
            <a:prstGeom prst="rect">
              <a:avLst/>
            </a:prstGeom>
            <a:noFill/>
            <a:ln>
              <a:noFill/>
            </a:ln>
          </p:spPr>
        </p:pic>
      </p:grpSp>
      <p:sp>
        <p:nvSpPr>
          <p:cNvPr id="728" name="Google Shape;728;p24"/>
          <p:cNvSpPr txBox="1">
            <a:spLocks noGrp="1"/>
          </p:cNvSpPr>
          <p:nvPr>
            <p:ph type="title"/>
          </p:nvPr>
        </p:nvSpPr>
        <p:spPr>
          <a:xfrm>
            <a:off x="180300" y="60700"/>
            <a:ext cx="4302600" cy="1297500"/>
          </a:xfrm>
          <a:prstGeom prst="rect">
            <a:avLst/>
          </a:prstGeom>
        </p:spPr>
        <p:txBody>
          <a:bodyPr spcFirstLastPara="1" wrap="square" lIns="113100" tIns="113100" rIns="113100" bIns="113100" anchor="t" anchorCtr="0">
            <a:noAutofit/>
          </a:bodyPr>
          <a:lstStyle>
            <a:lvl1pPr lvl="0">
              <a:spcBef>
                <a:spcPts val="0"/>
              </a:spcBef>
              <a:spcAft>
                <a:spcPts val="0"/>
              </a:spcAft>
              <a:buSzPts val="4800"/>
              <a:buNone/>
              <a:defRPr sz="4800"/>
            </a:lvl1pPr>
            <a:lvl2pPr lvl="1">
              <a:spcBef>
                <a:spcPts val="0"/>
              </a:spcBef>
              <a:spcAft>
                <a:spcPts val="0"/>
              </a:spcAft>
              <a:buSzPts val="3500"/>
              <a:buNone/>
              <a:defRPr>
                <a:latin typeface="Sniglet"/>
                <a:ea typeface="Sniglet"/>
                <a:cs typeface="Sniglet"/>
                <a:sym typeface="Sniglet"/>
              </a:defRPr>
            </a:lvl2pPr>
            <a:lvl3pPr lvl="2">
              <a:spcBef>
                <a:spcPts val="0"/>
              </a:spcBef>
              <a:spcAft>
                <a:spcPts val="0"/>
              </a:spcAft>
              <a:buSzPts val="3500"/>
              <a:buNone/>
              <a:defRPr>
                <a:latin typeface="Sniglet"/>
                <a:ea typeface="Sniglet"/>
                <a:cs typeface="Sniglet"/>
                <a:sym typeface="Sniglet"/>
              </a:defRPr>
            </a:lvl3pPr>
            <a:lvl4pPr lvl="3">
              <a:spcBef>
                <a:spcPts val="0"/>
              </a:spcBef>
              <a:spcAft>
                <a:spcPts val="0"/>
              </a:spcAft>
              <a:buSzPts val="3500"/>
              <a:buNone/>
              <a:defRPr>
                <a:latin typeface="Sniglet"/>
                <a:ea typeface="Sniglet"/>
                <a:cs typeface="Sniglet"/>
                <a:sym typeface="Sniglet"/>
              </a:defRPr>
            </a:lvl4pPr>
            <a:lvl5pPr lvl="4">
              <a:spcBef>
                <a:spcPts val="0"/>
              </a:spcBef>
              <a:spcAft>
                <a:spcPts val="0"/>
              </a:spcAft>
              <a:buSzPts val="3500"/>
              <a:buNone/>
              <a:defRPr>
                <a:latin typeface="Sniglet"/>
                <a:ea typeface="Sniglet"/>
                <a:cs typeface="Sniglet"/>
                <a:sym typeface="Sniglet"/>
              </a:defRPr>
            </a:lvl5pPr>
            <a:lvl6pPr lvl="5">
              <a:spcBef>
                <a:spcPts val="0"/>
              </a:spcBef>
              <a:spcAft>
                <a:spcPts val="0"/>
              </a:spcAft>
              <a:buSzPts val="3500"/>
              <a:buNone/>
              <a:defRPr>
                <a:latin typeface="Sniglet"/>
                <a:ea typeface="Sniglet"/>
                <a:cs typeface="Sniglet"/>
                <a:sym typeface="Sniglet"/>
              </a:defRPr>
            </a:lvl6pPr>
            <a:lvl7pPr lvl="6">
              <a:spcBef>
                <a:spcPts val="0"/>
              </a:spcBef>
              <a:spcAft>
                <a:spcPts val="0"/>
              </a:spcAft>
              <a:buSzPts val="3500"/>
              <a:buNone/>
              <a:defRPr>
                <a:latin typeface="Sniglet"/>
                <a:ea typeface="Sniglet"/>
                <a:cs typeface="Sniglet"/>
                <a:sym typeface="Sniglet"/>
              </a:defRPr>
            </a:lvl7pPr>
            <a:lvl8pPr lvl="7">
              <a:spcBef>
                <a:spcPts val="0"/>
              </a:spcBef>
              <a:spcAft>
                <a:spcPts val="0"/>
              </a:spcAft>
              <a:buSzPts val="3500"/>
              <a:buNone/>
              <a:defRPr>
                <a:latin typeface="Sniglet"/>
                <a:ea typeface="Sniglet"/>
                <a:cs typeface="Sniglet"/>
                <a:sym typeface="Sniglet"/>
              </a:defRPr>
            </a:lvl8pPr>
            <a:lvl9pPr lvl="8">
              <a:spcBef>
                <a:spcPts val="0"/>
              </a:spcBef>
              <a:spcAft>
                <a:spcPts val="0"/>
              </a:spcAft>
              <a:buSzPts val="3500"/>
              <a:buNone/>
              <a:defRPr>
                <a:latin typeface="Sniglet"/>
                <a:ea typeface="Sniglet"/>
                <a:cs typeface="Sniglet"/>
                <a:sym typeface="Sniglet"/>
              </a:defRPr>
            </a:lvl9pPr>
          </a:lstStyle>
          <a:p>
            <a:endParaRPr/>
          </a:p>
        </p:txBody>
      </p:sp>
      <p:sp>
        <p:nvSpPr>
          <p:cNvPr id="729" name="Google Shape;729;p24"/>
          <p:cNvSpPr txBox="1">
            <a:spLocks noGrp="1"/>
          </p:cNvSpPr>
          <p:nvPr>
            <p:ph type="subTitle" idx="1"/>
          </p:nvPr>
        </p:nvSpPr>
        <p:spPr>
          <a:xfrm>
            <a:off x="401250" y="1795700"/>
            <a:ext cx="9126300" cy="1233600"/>
          </a:xfrm>
          <a:prstGeom prst="rect">
            <a:avLst/>
          </a:prstGeom>
        </p:spPr>
        <p:txBody>
          <a:bodyPr spcFirstLastPara="1" wrap="square" lIns="113100" tIns="113100" rIns="113100" bIns="113100" anchor="t" anchorCtr="0">
            <a:noAutofit/>
          </a:bodyPr>
          <a:lstStyle>
            <a:lvl1pPr lvl="0">
              <a:spcBef>
                <a:spcPts val="0"/>
              </a:spcBef>
              <a:spcAft>
                <a:spcPts val="0"/>
              </a:spcAft>
              <a:buClr>
                <a:schemeClr val="dk2"/>
              </a:buClr>
              <a:buSzPts val="2200"/>
              <a:buNone/>
              <a:defRPr>
                <a:solidFill>
                  <a:schemeClr val="dk2"/>
                </a:solidFill>
              </a:defRPr>
            </a:lvl1pPr>
            <a:lvl2pPr lvl="1">
              <a:spcBef>
                <a:spcPts val="2000"/>
              </a:spcBef>
              <a:spcAft>
                <a:spcPts val="0"/>
              </a:spcAft>
              <a:buSzPts val="1700"/>
              <a:buNone/>
              <a:defRPr/>
            </a:lvl2pPr>
            <a:lvl3pPr lvl="2">
              <a:spcBef>
                <a:spcPts val="2000"/>
              </a:spcBef>
              <a:spcAft>
                <a:spcPts val="0"/>
              </a:spcAft>
              <a:buSzPts val="1700"/>
              <a:buNone/>
              <a:defRPr/>
            </a:lvl3pPr>
            <a:lvl4pPr lvl="3">
              <a:spcBef>
                <a:spcPts val="2000"/>
              </a:spcBef>
              <a:spcAft>
                <a:spcPts val="0"/>
              </a:spcAft>
              <a:buSzPts val="1700"/>
              <a:buNone/>
              <a:defRPr/>
            </a:lvl4pPr>
            <a:lvl5pPr lvl="4">
              <a:spcBef>
                <a:spcPts val="2000"/>
              </a:spcBef>
              <a:spcAft>
                <a:spcPts val="0"/>
              </a:spcAft>
              <a:buSzPts val="1700"/>
              <a:buNone/>
              <a:defRPr/>
            </a:lvl5pPr>
            <a:lvl6pPr lvl="5">
              <a:spcBef>
                <a:spcPts val="2000"/>
              </a:spcBef>
              <a:spcAft>
                <a:spcPts val="0"/>
              </a:spcAft>
              <a:buSzPts val="1700"/>
              <a:buNone/>
              <a:defRPr/>
            </a:lvl6pPr>
            <a:lvl7pPr lvl="6">
              <a:spcBef>
                <a:spcPts val="2000"/>
              </a:spcBef>
              <a:spcAft>
                <a:spcPts val="0"/>
              </a:spcAft>
              <a:buSzPts val="1700"/>
              <a:buNone/>
              <a:defRPr/>
            </a:lvl7pPr>
            <a:lvl8pPr lvl="7">
              <a:spcBef>
                <a:spcPts val="2000"/>
              </a:spcBef>
              <a:spcAft>
                <a:spcPts val="0"/>
              </a:spcAft>
              <a:buSzPts val="1700"/>
              <a:buNone/>
              <a:defRPr/>
            </a:lvl8pPr>
            <a:lvl9pPr lvl="8">
              <a:spcBef>
                <a:spcPts val="2000"/>
              </a:spcBef>
              <a:spcAft>
                <a:spcPts val="2000"/>
              </a:spcAft>
              <a:buSzPts val="17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ext">
  <p:cSld name="CUSTOM_4">
    <p:spTree>
      <p:nvGrpSpPr>
        <p:cNvPr id="1" name="Shape 730"/>
        <p:cNvGrpSpPr/>
        <p:nvPr/>
      </p:nvGrpSpPr>
      <p:grpSpPr>
        <a:xfrm>
          <a:off x="0" y="0"/>
          <a:ext cx="0" cy="0"/>
          <a:chOff x="0" y="0"/>
          <a:chExt cx="0" cy="0"/>
        </a:xfrm>
      </p:grpSpPr>
      <p:sp>
        <p:nvSpPr>
          <p:cNvPr id="731" name="Google Shape;731;p25"/>
          <p:cNvSpPr txBox="1">
            <a:spLocks noGrp="1"/>
          </p:cNvSpPr>
          <p:nvPr>
            <p:ph type="title"/>
          </p:nvPr>
        </p:nvSpPr>
        <p:spPr>
          <a:xfrm>
            <a:off x="2896074" y="3720382"/>
            <a:ext cx="4266300" cy="870300"/>
          </a:xfrm>
          <a:prstGeom prst="rect">
            <a:avLst/>
          </a:prstGeom>
        </p:spPr>
        <p:txBody>
          <a:bodyPr spcFirstLastPara="1" wrap="square" lIns="113100" tIns="113100" rIns="113100" bIns="113100" anchor="ctr" anchorCtr="0">
            <a:noAutofit/>
          </a:bodyPr>
          <a:lstStyle>
            <a:lvl1pPr lvl="0">
              <a:spcBef>
                <a:spcPts val="0"/>
              </a:spcBef>
              <a:spcAft>
                <a:spcPts val="0"/>
              </a:spcAft>
              <a:buNone/>
              <a:defRPr b="0">
                <a:solidFill>
                  <a:schemeClr val="accent1"/>
                </a:solidFill>
              </a:defRPr>
            </a:lvl1pPr>
            <a:lvl2pPr lvl="1">
              <a:spcBef>
                <a:spcPts val="0"/>
              </a:spcBef>
              <a:spcAft>
                <a:spcPts val="0"/>
              </a:spcAft>
              <a:buNone/>
              <a:defRPr b="0">
                <a:solidFill>
                  <a:schemeClr val="accent1"/>
                </a:solidFill>
                <a:latin typeface="Nunito"/>
                <a:ea typeface="Nunito"/>
                <a:cs typeface="Nunito"/>
                <a:sym typeface="Nunito"/>
              </a:defRPr>
            </a:lvl2pPr>
            <a:lvl3pPr lvl="2">
              <a:spcBef>
                <a:spcPts val="0"/>
              </a:spcBef>
              <a:spcAft>
                <a:spcPts val="0"/>
              </a:spcAft>
              <a:buNone/>
              <a:defRPr b="0">
                <a:solidFill>
                  <a:schemeClr val="accent1"/>
                </a:solidFill>
                <a:latin typeface="Nunito"/>
                <a:ea typeface="Nunito"/>
                <a:cs typeface="Nunito"/>
                <a:sym typeface="Nunito"/>
              </a:defRPr>
            </a:lvl3pPr>
            <a:lvl4pPr lvl="3">
              <a:spcBef>
                <a:spcPts val="0"/>
              </a:spcBef>
              <a:spcAft>
                <a:spcPts val="0"/>
              </a:spcAft>
              <a:buNone/>
              <a:defRPr b="0">
                <a:solidFill>
                  <a:schemeClr val="accent1"/>
                </a:solidFill>
                <a:latin typeface="Nunito"/>
                <a:ea typeface="Nunito"/>
                <a:cs typeface="Nunito"/>
                <a:sym typeface="Nunito"/>
              </a:defRPr>
            </a:lvl4pPr>
            <a:lvl5pPr lvl="4">
              <a:spcBef>
                <a:spcPts val="0"/>
              </a:spcBef>
              <a:spcAft>
                <a:spcPts val="0"/>
              </a:spcAft>
              <a:buNone/>
              <a:defRPr b="0">
                <a:solidFill>
                  <a:schemeClr val="accent1"/>
                </a:solidFill>
                <a:latin typeface="Nunito"/>
                <a:ea typeface="Nunito"/>
                <a:cs typeface="Nunito"/>
                <a:sym typeface="Nunito"/>
              </a:defRPr>
            </a:lvl5pPr>
            <a:lvl6pPr lvl="5">
              <a:spcBef>
                <a:spcPts val="0"/>
              </a:spcBef>
              <a:spcAft>
                <a:spcPts val="0"/>
              </a:spcAft>
              <a:buNone/>
              <a:defRPr b="0">
                <a:solidFill>
                  <a:schemeClr val="accent1"/>
                </a:solidFill>
                <a:latin typeface="Nunito"/>
                <a:ea typeface="Nunito"/>
                <a:cs typeface="Nunito"/>
                <a:sym typeface="Nunito"/>
              </a:defRPr>
            </a:lvl6pPr>
            <a:lvl7pPr lvl="6">
              <a:spcBef>
                <a:spcPts val="0"/>
              </a:spcBef>
              <a:spcAft>
                <a:spcPts val="0"/>
              </a:spcAft>
              <a:buNone/>
              <a:defRPr b="0">
                <a:solidFill>
                  <a:schemeClr val="accent1"/>
                </a:solidFill>
                <a:latin typeface="Nunito"/>
                <a:ea typeface="Nunito"/>
                <a:cs typeface="Nunito"/>
                <a:sym typeface="Nunito"/>
              </a:defRPr>
            </a:lvl7pPr>
            <a:lvl8pPr lvl="7">
              <a:spcBef>
                <a:spcPts val="0"/>
              </a:spcBef>
              <a:spcAft>
                <a:spcPts val="0"/>
              </a:spcAft>
              <a:buNone/>
              <a:defRPr b="0">
                <a:solidFill>
                  <a:schemeClr val="accent1"/>
                </a:solidFill>
                <a:latin typeface="Nunito"/>
                <a:ea typeface="Nunito"/>
                <a:cs typeface="Nunito"/>
                <a:sym typeface="Nunito"/>
              </a:defRPr>
            </a:lvl8pPr>
            <a:lvl9pPr lvl="8">
              <a:spcBef>
                <a:spcPts val="0"/>
              </a:spcBef>
              <a:spcAft>
                <a:spcPts val="0"/>
              </a:spcAft>
              <a:buNone/>
              <a:defRPr b="0">
                <a:solidFill>
                  <a:schemeClr val="accent1"/>
                </a:solidFill>
                <a:latin typeface="Nunito"/>
                <a:ea typeface="Nunito"/>
                <a:cs typeface="Nunito"/>
                <a:sym typeface="Nunito"/>
              </a:defRPr>
            </a:lvl9pPr>
          </a:lstStyle>
          <a:p>
            <a:endParaRPr/>
          </a:p>
        </p:txBody>
      </p:sp>
      <p:grpSp>
        <p:nvGrpSpPr>
          <p:cNvPr id="732" name="Google Shape;732;p25"/>
          <p:cNvGrpSpPr/>
          <p:nvPr/>
        </p:nvGrpSpPr>
        <p:grpSpPr>
          <a:xfrm>
            <a:off x="-1323700" y="2122057"/>
            <a:ext cx="3829755" cy="4712544"/>
            <a:chOff x="-813174" y="1753753"/>
            <a:chExt cx="2701195" cy="2419543"/>
          </a:xfrm>
        </p:grpSpPr>
        <p:sp>
          <p:nvSpPr>
            <p:cNvPr id="733" name="Google Shape;733;p25"/>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nvGrpSpPr>
            <p:cNvPr id="734" name="Google Shape;734;p25"/>
            <p:cNvGrpSpPr/>
            <p:nvPr/>
          </p:nvGrpSpPr>
          <p:grpSpPr>
            <a:xfrm>
              <a:off x="-144996" y="1753753"/>
              <a:ext cx="821067" cy="1785140"/>
              <a:chOff x="5269250" y="2611925"/>
              <a:chExt cx="520750" cy="1132200"/>
            </a:xfrm>
          </p:grpSpPr>
          <p:sp>
            <p:nvSpPr>
              <p:cNvPr id="735" name="Google Shape;735;p25"/>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36" name="Google Shape;736;p25"/>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rgbClr val="7BBA78"/>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37" name="Google Shape;737;p25"/>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rgbClr val="7BBA78"/>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38" name="Google Shape;738;p25"/>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rgbClr val="7BBA78"/>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39" name="Google Shape;739;p25"/>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rgbClr val="7BBA78"/>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40" name="Google Shape;740;p25"/>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rgbClr val="7BBA78"/>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41" name="Google Shape;741;p25"/>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rgbClr val="7BBA78"/>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42" name="Google Shape;742;p25"/>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rgbClr val="7BBA78"/>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743" name="Google Shape;743;p25"/>
            <p:cNvGrpSpPr/>
            <p:nvPr/>
          </p:nvGrpSpPr>
          <p:grpSpPr>
            <a:xfrm rot="5165891">
              <a:off x="-51172" y="2432185"/>
              <a:ext cx="1070081" cy="1187666"/>
              <a:chOff x="6073625" y="2772425"/>
              <a:chExt cx="837925" cy="930000"/>
            </a:xfrm>
          </p:grpSpPr>
          <p:sp>
            <p:nvSpPr>
              <p:cNvPr id="744" name="Google Shape;744;p25"/>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45" name="Google Shape;745;p25"/>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46" name="Google Shape;746;p25"/>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rgbClr val="005C4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47" name="Google Shape;747;p25"/>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48" name="Google Shape;748;p25"/>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749" name="Google Shape;749;p25"/>
            <p:cNvGrpSpPr/>
            <p:nvPr/>
          </p:nvGrpSpPr>
          <p:grpSpPr>
            <a:xfrm rot="4398606">
              <a:off x="-2434" y="2904431"/>
              <a:ext cx="1017753" cy="1214156"/>
              <a:chOff x="3711575" y="2879575"/>
              <a:chExt cx="753325" cy="898700"/>
            </a:xfrm>
          </p:grpSpPr>
          <p:sp>
            <p:nvSpPr>
              <p:cNvPr id="750" name="Google Shape;750;p25"/>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51" name="Google Shape;751;p25"/>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52" name="Google Shape;752;p25"/>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53" name="Google Shape;753;p25"/>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54" name="Google Shape;754;p25"/>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55" name="Google Shape;755;p25"/>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56" name="Google Shape;756;p25"/>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57" name="Google Shape;757;p25"/>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58" name="Google Shape;758;p25"/>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59" name="Google Shape;759;p25"/>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60" name="Google Shape;760;p25"/>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61" name="Google Shape;761;p25"/>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62" name="Google Shape;762;p25"/>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763" name="Google Shape;763;p25"/>
            <p:cNvGrpSpPr/>
            <p:nvPr/>
          </p:nvGrpSpPr>
          <p:grpSpPr>
            <a:xfrm>
              <a:off x="743200" y="2185888"/>
              <a:ext cx="113650" cy="99750"/>
              <a:chOff x="5042000" y="1255775"/>
              <a:chExt cx="113650" cy="99750"/>
            </a:xfrm>
          </p:grpSpPr>
          <p:sp>
            <p:nvSpPr>
              <p:cNvPr id="764" name="Google Shape;764;p2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65" name="Google Shape;765;p2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66" name="Google Shape;766;p2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767" name="Google Shape;767;p25"/>
            <p:cNvGrpSpPr/>
            <p:nvPr/>
          </p:nvGrpSpPr>
          <p:grpSpPr>
            <a:xfrm>
              <a:off x="1198625" y="2537138"/>
              <a:ext cx="113650" cy="99750"/>
              <a:chOff x="5042000" y="1255775"/>
              <a:chExt cx="113650" cy="99750"/>
            </a:xfrm>
          </p:grpSpPr>
          <p:sp>
            <p:nvSpPr>
              <p:cNvPr id="768" name="Google Shape;768;p2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69" name="Google Shape;769;p2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70" name="Google Shape;770;p2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grpSp>
        <p:nvGrpSpPr>
          <p:cNvPr id="771" name="Google Shape;771;p25"/>
          <p:cNvGrpSpPr/>
          <p:nvPr/>
        </p:nvGrpSpPr>
        <p:grpSpPr>
          <a:xfrm>
            <a:off x="7720718" y="1340732"/>
            <a:ext cx="3007351" cy="5090894"/>
            <a:chOff x="7588862" y="1559757"/>
            <a:chExt cx="2010799" cy="2477924"/>
          </a:xfrm>
        </p:grpSpPr>
        <p:grpSp>
          <p:nvGrpSpPr>
            <p:cNvPr id="772" name="Google Shape;772;p25"/>
            <p:cNvGrpSpPr/>
            <p:nvPr/>
          </p:nvGrpSpPr>
          <p:grpSpPr>
            <a:xfrm rot="-7760581">
              <a:off x="7904694" y="2312488"/>
              <a:ext cx="1194199" cy="1148422"/>
              <a:chOff x="4531600" y="1944475"/>
              <a:chExt cx="956750" cy="920075"/>
            </a:xfrm>
          </p:grpSpPr>
          <p:sp>
            <p:nvSpPr>
              <p:cNvPr id="773" name="Google Shape;773;p25"/>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74" name="Google Shape;774;p25"/>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75" name="Google Shape;775;p25"/>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rgbClr val="7BBA78"/>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76" name="Google Shape;776;p25"/>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77" name="Google Shape;777;p25"/>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78" name="Google Shape;778;p25"/>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779" name="Google Shape;779;p25"/>
            <p:cNvSpPr/>
            <p:nvPr/>
          </p:nvSpPr>
          <p:spPr>
            <a:xfrm rot="-7184026" flipH="1">
              <a:off x="8203990" y="2326500"/>
              <a:ext cx="750217" cy="185225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nvGrpSpPr>
            <p:cNvPr id="780" name="Google Shape;780;p25"/>
            <p:cNvGrpSpPr/>
            <p:nvPr/>
          </p:nvGrpSpPr>
          <p:grpSpPr>
            <a:xfrm rot="-1110331">
              <a:off x="8152884" y="1711856"/>
              <a:ext cx="1221803" cy="1616571"/>
              <a:chOff x="5845441" y="724157"/>
              <a:chExt cx="793200" cy="1049550"/>
            </a:xfrm>
          </p:grpSpPr>
          <p:sp>
            <p:nvSpPr>
              <p:cNvPr id="781" name="Google Shape;781;p25"/>
              <p:cNvSpPr/>
              <p:nvPr/>
            </p:nvSpPr>
            <p:spPr>
              <a:xfrm>
                <a:off x="5845441" y="724157"/>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82" name="Google Shape;782;p25"/>
              <p:cNvSpPr/>
              <p:nvPr/>
            </p:nvSpPr>
            <p:spPr>
              <a:xfrm>
                <a:off x="6202091" y="765932"/>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83" name="Google Shape;783;p25"/>
              <p:cNvSpPr/>
              <p:nvPr/>
            </p:nvSpPr>
            <p:spPr>
              <a:xfrm>
                <a:off x="6108691" y="914732"/>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84" name="Google Shape;784;p25"/>
              <p:cNvSpPr/>
              <p:nvPr/>
            </p:nvSpPr>
            <p:spPr>
              <a:xfrm>
                <a:off x="5998991" y="1033482"/>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85" name="Google Shape;785;p25"/>
              <p:cNvSpPr/>
              <p:nvPr/>
            </p:nvSpPr>
            <p:spPr>
              <a:xfrm>
                <a:off x="5910091" y="1183082"/>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86" name="Google Shape;786;p25"/>
              <p:cNvSpPr/>
              <p:nvPr/>
            </p:nvSpPr>
            <p:spPr>
              <a:xfrm>
                <a:off x="5986291" y="1316157"/>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787" name="Google Shape;787;p25"/>
            <p:cNvGrpSpPr/>
            <p:nvPr/>
          </p:nvGrpSpPr>
          <p:grpSpPr>
            <a:xfrm rot="-7159447">
              <a:off x="8503860" y="2580437"/>
              <a:ext cx="812207" cy="627289"/>
              <a:chOff x="5569342" y="1716318"/>
              <a:chExt cx="533715" cy="412203"/>
            </a:xfrm>
          </p:grpSpPr>
          <p:sp>
            <p:nvSpPr>
              <p:cNvPr id="788" name="Google Shape;788;p25"/>
              <p:cNvSpPr/>
              <p:nvPr/>
            </p:nvSpPr>
            <p:spPr>
              <a:xfrm>
                <a:off x="5569342" y="1716318"/>
                <a:ext cx="533715" cy="401990"/>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89" name="Google Shape;789;p25"/>
              <p:cNvSpPr/>
              <p:nvPr/>
            </p:nvSpPr>
            <p:spPr>
              <a:xfrm>
                <a:off x="5631397" y="1863692"/>
                <a:ext cx="342391" cy="257413"/>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90" name="Google Shape;790;p25"/>
              <p:cNvSpPr/>
              <p:nvPr/>
            </p:nvSpPr>
            <p:spPr>
              <a:xfrm>
                <a:off x="5683425" y="1910437"/>
                <a:ext cx="58672" cy="21314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91" name="Google Shape;791;p25"/>
              <p:cNvSpPr/>
              <p:nvPr/>
            </p:nvSpPr>
            <p:spPr>
              <a:xfrm>
                <a:off x="5731788" y="1910330"/>
                <a:ext cx="87695" cy="218191"/>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92" name="Google Shape;792;p25"/>
              <p:cNvSpPr/>
              <p:nvPr/>
            </p:nvSpPr>
            <p:spPr>
              <a:xfrm>
                <a:off x="5734828" y="1980922"/>
                <a:ext cx="204607" cy="143563"/>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793" name="Google Shape;793;p25"/>
            <p:cNvGrpSpPr/>
            <p:nvPr/>
          </p:nvGrpSpPr>
          <p:grpSpPr>
            <a:xfrm>
              <a:off x="8001025" y="2341963"/>
              <a:ext cx="113650" cy="99750"/>
              <a:chOff x="5042000" y="1255775"/>
              <a:chExt cx="113650" cy="99750"/>
            </a:xfrm>
          </p:grpSpPr>
          <p:sp>
            <p:nvSpPr>
              <p:cNvPr id="794" name="Google Shape;794;p2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95" name="Google Shape;795;p2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96" name="Google Shape;796;p2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797" name="Google Shape;797;p25"/>
            <p:cNvGrpSpPr/>
            <p:nvPr/>
          </p:nvGrpSpPr>
          <p:grpSpPr>
            <a:xfrm>
              <a:off x="7778175" y="3202738"/>
              <a:ext cx="113650" cy="99750"/>
              <a:chOff x="5042000" y="1255775"/>
              <a:chExt cx="113650" cy="99750"/>
            </a:xfrm>
          </p:grpSpPr>
          <p:sp>
            <p:nvSpPr>
              <p:cNvPr id="798" name="Google Shape;798;p2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99" name="Google Shape;799;p2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00" name="Google Shape;800;p2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ext 2">
  <p:cSld name="CUSTOM_4_1">
    <p:spTree>
      <p:nvGrpSpPr>
        <p:cNvPr id="1" name="Shape 801"/>
        <p:cNvGrpSpPr/>
        <p:nvPr/>
      </p:nvGrpSpPr>
      <p:grpSpPr>
        <a:xfrm>
          <a:off x="0" y="0"/>
          <a:ext cx="0" cy="0"/>
          <a:chOff x="0" y="0"/>
          <a:chExt cx="0" cy="0"/>
        </a:xfrm>
      </p:grpSpPr>
      <p:sp>
        <p:nvSpPr>
          <p:cNvPr id="802" name="Google Shape;802;p26"/>
          <p:cNvSpPr txBox="1">
            <a:spLocks noGrp="1"/>
          </p:cNvSpPr>
          <p:nvPr>
            <p:ph type="title"/>
          </p:nvPr>
        </p:nvSpPr>
        <p:spPr>
          <a:xfrm>
            <a:off x="2896074" y="3730752"/>
            <a:ext cx="4266300" cy="870300"/>
          </a:xfrm>
          <a:prstGeom prst="rect">
            <a:avLst/>
          </a:prstGeom>
        </p:spPr>
        <p:txBody>
          <a:bodyPr spcFirstLastPara="1" wrap="square" lIns="113100" tIns="113100" rIns="113100" bIns="113100" anchor="ctr" anchorCtr="0">
            <a:noAutofit/>
          </a:bodyPr>
          <a:lstStyle>
            <a:lvl1pPr lvl="0" rtl="0">
              <a:spcBef>
                <a:spcPts val="0"/>
              </a:spcBef>
              <a:spcAft>
                <a:spcPts val="0"/>
              </a:spcAft>
              <a:buNone/>
              <a:defRPr b="0">
                <a:solidFill>
                  <a:schemeClr val="accent1"/>
                </a:solidFill>
              </a:defRPr>
            </a:lvl1pPr>
            <a:lvl2pPr lvl="1" rtl="0">
              <a:spcBef>
                <a:spcPts val="0"/>
              </a:spcBef>
              <a:spcAft>
                <a:spcPts val="0"/>
              </a:spcAft>
              <a:buNone/>
              <a:defRPr b="0">
                <a:solidFill>
                  <a:schemeClr val="accent1"/>
                </a:solidFill>
                <a:latin typeface="Nunito"/>
                <a:ea typeface="Nunito"/>
                <a:cs typeface="Nunito"/>
                <a:sym typeface="Nunito"/>
              </a:defRPr>
            </a:lvl2pPr>
            <a:lvl3pPr lvl="2" rtl="0">
              <a:spcBef>
                <a:spcPts val="0"/>
              </a:spcBef>
              <a:spcAft>
                <a:spcPts val="0"/>
              </a:spcAft>
              <a:buNone/>
              <a:defRPr b="0">
                <a:solidFill>
                  <a:schemeClr val="accent1"/>
                </a:solidFill>
                <a:latin typeface="Nunito"/>
                <a:ea typeface="Nunito"/>
                <a:cs typeface="Nunito"/>
                <a:sym typeface="Nunito"/>
              </a:defRPr>
            </a:lvl3pPr>
            <a:lvl4pPr lvl="3" rtl="0">
              <a:spcBef>
                <a:spcPts val="0"/>
              </a:spcBef>
              <a:spcAft>
                <a:spcPts val="0"/>
              </a:spcAft>
              <a:buNone/>
              <a:defRPr b="0">
                <a:solidFill>
                  <a:schemeClr val="accent1"/>
                </a:solidFill>
                <a:latin typeface="Nunito"/>
                <a:ea typeface="Nunito"/>
                <a:cs typeface="Nunito"/>
                <a:sym typeface="Nunito"/>
              </a:defRPr>
            </a:lvl4pPr>
            <a:lvl5pPr lvl="4" rtl="0">
              <a:spcBef>
                <a:spcPts val="0"/>
              </a:spcBef>
              <a:spcAft>
                <a:spcPts val="0"/>
              </a:spcAft>
              <a:buNone/>
              <a:defRPr b="0">
                <a:solidFill>
                  <a:schemeClr val="accent1"/>
                </a:solidFill>
                <a:latin typeface="Nunito"/>
                <a:ea typeface="Nunito"/>
                <a:cs typeface="Nunito"/>
                <a:sym typeface="Nunito"/>
              </a:defRPr>
            </a:lvl5pPr>
            <a:lvl6pPr lvl="5" rtl="0">
              <a:spcBef>
                <a:spcPts val="0"/>
              </a:spcBef>
              <a:spcAft>
                <a:spcPts val="0"/>
              </a:spcAft>
              <a:buNone/>
              <a:defRPr b="0">
                <a:solidFill>
                  <a:schemeClr val="accent1"/>
                </a:solidFill>
                <a:latin typeface="Nunito"/>
                <a:ea typeface="Nunito"/>
                <a:cs typeface="Nunito"/>
                <a:sym typeface="Nunito"/>
              </a:defRPr>
            </a:lvl6pPr>
            <a:lvl7pPr lvl="6" rtl="0">
              <a:spcBef>
                <a:spcPts val="0"/>
              </a:spcBef>
              <a:spcAft>
                <a:spcPts val="0"/>
              </a:spcAft>
              <a:buNone/>
              <a:defRPr b="0">
                <a:solidFill>
                  <a:schemeClr val="accent1"/>
                </a:solidFill>
                <a:latin typeface="Nunito"/>
                <a:ea typeface="Nunito"/>
                <a:cs typeface="Nunito"/>
                <a:sym typeface="Nunito"/>
              </a:defRPr>
            </a:lvl7pPr>
            <a:lvl8pPr lvl="7" rtl="0">
              <a:spcBef>
                <a:spcPts val="0"/>
              </a:spcBef>
              <a:spcAft>
                <a:spcPts val="0"/>
              </a:spcAft>
              <a:buNone/>
              <a:defRPr b="0">
                <a:solidFill>
                  <a:schemeClr val="accent1"/>
                </a:solidFill>
                <a:latin typeface="Nunito"/>
                <a:ea typeface="Nunito"/>
                <a:cs typeface="Nunito"/>
                <a:sym typeface="Nunito"/>
              </a:defRPr>
            </a:lvl8pPr>
            <a:lvl9pPr lvl="8" rtl="0">
              <a:spcBef>
                <a:spcPts val="0"/>
              </a:spcBef>
              <a:spcAft>
                <a:spcPts val="0"/>
              </a:spcAft>
              <a:buNone/>
              <a:defRPr b="0">
                <a:solidFill>
                  <a:schemeClr val="accent1"/>
                </a:solidFill>
                <a:latin typeface="Nunito"/>
                <a:ea typeface="Nunito"/>
                <a:cs typeface="Nunito"/>
                <a:sym typeface="Nunito"/>
              </a:defRPr>
            </a:lvl9pPr>
          </a:lstStyle>
          <a:p>
            <a:endParaRPr/>
          </a:p>
        </p:txBody>
      </p:sp>
      <p:grpSp>
        <p:nvGrpSpPr>
          <p:cNvPr id="803" name="Google Shape;803;p26"/>
          <p:cNvGrpSpPr/>
          <p:nvPr/>
        </p:nvGrpSpPr>
        <p:grpSpPr>
          <a:xfrm>
            <a:off x="7552446" y="2261007"/>
            <a:ext cx="3320161" cy="3810490"/>
            <a:chOff x="6865860" y="1496266"/>
            <a:chExt cx="3018328" cy="2521666"/>
          </a:xfrm>
        </p:grpSpPr>
        <p:grpSp>
          <p:nvGrpSpPr>
            <p:cNvPr id="804" name="Google Shape;804;p26"/>
            <p:cNvGrpSpPr/>
            <p:nvPr/>
          </p:nvGrpSpPr>
          <p:grpSpPr>
            <a:xfrm rot="-4541450">
              <a:off x="8039638" y="2532038"/>
              <a:ext cx="1262885" cy="1401657"/>
              <a:chOff x="7832525" y="3078325"/>
              <a:chExt cx="837925" cy="930000"/>
            </a:xfrm>
          </p:grpSpPr>
          <p:sp>
            <p:nvSpPr>
              <p:cNvPr id="805" name="Google Shape;805;p26"/>
              <p:cNvSpPr/>
              <p:nvPr/>
            </p:nvSpPr>
            <p:spPr>
              <a:xfrm>
                <a:off x="7832525" y="30783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06" name="Google Shape;806;p26"/>
              <p:cNvSpPr/>
              <p:nvPr/>
            </p:nvSpPr>
            <p:spPr>
              <a:xfrm>
                <a:off x="7961050" y="31639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l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07" name="Google Shape;807;p26"/>
              <p:cNvSpPr/>
              <p:nvPr/>
            </p:nvSpPr>
            <p:spPr>
              <a:xfrm>
                <a:off x="7925400" y="31649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l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08" name="Google Shape;808;p26"/>
              <p:cNvSpPr/>
              <p:nvPr/>
            </p:nvSpPr>
            <p:spPr>
              <a:xfrm>
                <a:off x="7973575" y="32730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l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09" name="Google Shape;809;p26"/>
              <p:cNvSpPr/>
              <p:nvPr/>
            </p:nvSpPr>
            <p:spPr>
              <a:xfrm>
                <a:off x="8070400" y="34092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l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810" name="Google Shape;810;p26"/>
            <p:cNvGrpSpPr/>
            <p:nvPr/>
          </p:nvGrpSpPr>
          <p:grpSpPr>
            <a:xfrm rot="-4132359">
              <a:off x="8248805" y="1611211"/>
              <a:ext cx="1325325" cy="1573506"/>
              <a:chOff x="4180300" y="2495950"/>
              <a:chExt cx="2052871" cy="2437292"/>
            </a:xfrm>
          </p:grpSpPr>
          <p:sp>
            <p:nvSpPr>
              <p:cNvPr id="811" name="Google Shape;811;p26"/>
              <p:cNvSpPr/>
              <p:nvPr/>
            </p:nvSpPr>
            <p:spPr>
              <a:xfrm>
                <a:off x="4180300" y="2495950"/>
                <a:ext cx="2052871" cy="2437292"/>
              </a:xfrm>
              <a:custGeom>
                <a:avLst/>
                <a:gdLst/>
                <a:ahLst/>
                <a:cxnLst/>
                <a:rect l="l" t="t" r="r" b="b"/>
                <a:pathLst>
                  <a:path w="32842" h="38992" extrusionOk="0">
                    <a:moveTo>
                      <a:pt x="16148" y="0"/>
                    </a:moveTo>
                    <a:cubicBezTo>
                      <a:pt x="16036" y="0"/>
                      <a:pt x="15918" y="10"/>
                      <a:pt x="15794" y="30"/>
                    </a:cubicBezTo>
                    <a:cubicBezTo>
                      <a:pt x="12034" y="651"/>
                      <a:pt x="10432" y="4968"/>
                      <a:pt x="9614" y="9447"/>
                    </a:cubicBezTo>
                    <a:cubicBezTo>
                      <a:pt x="9409" y="10490"/>
                      <a:pt x="8543" y="11032"/>
                      <a:pt x="7679" y="11032"/>
                    </a:cubicBezTo>
                    <a:cubicBezTo>
                      <a:pt x="6890" y="11032"/>
                      <a:pt x="6102" y="10580"/>
                      <a:pt x="5821" y="9643"/>
                    </a:cubicBezTo>
                    <a:cubicBezTo>
                      <a:pt x="5625" y="8989"/>
                      <a:pt x="5396" y="8335"/>
                      <a:pt x="5167" y="7682"/>
                    </a:cubicBezTo>
                    <a:cubicBezTo>
                      <a:pt x="4142" y="4881"/>
                      <a:pt x="2944" y="3506"/>
                      <a:pt x="1961" y="3506"/>
                    </a:cubicBezTo>
                    <a:cubicBezTo>
                      <a:pt x="843" y="3506"/>
                      <a:pt x="1" y="5282"/>
                      <a:pt x="1" y="8761"/>
                    </a:cubicBezTo>
                    <a:cubicBezTo>
                      <a:pt x="1" y="15856"/>
                      <a:pt x="4709" y="26810"/>
                      <a:pt x="6933" y="33415"/>
                    </a:cubicBezTo>
                    <a:cubicBezTo>
                      <a:pt x="8055" y="36780"/>
                      <a:pt x="8407" y="38991"/>
                      <a:pt x="9447" y="38991"/>
                    </a:cubicBezTo>
                    <a:cubicBezTo>
                      <a:pt x="9922" y="38991"/>
                      <a:pt x="10542" y="38529"/>
                      <a:pt x="11445" y="37502"/>
                    </a:cubicBezTo>
                    <a:lnTo>
                      <a:pt x="14421" y="33546"/>
                    </a:lnTo>
                    <a:cubicBezTo>
                      <a:pt x="17789" y="27497"/>
                      <a:pt x="25931" y="20401"/>
                      <a:pt x="30214" y="14744"/>
                    </a:cubicBezTo>
                    <a:cubicBezTo>
                      <a:pt x="32842" y="11431"/>
                      <a:pt x="32326" y="8293"/>
                      <a:pt x="28710" y="8293"/>
                    </a:cubicBezTo>
                    <a:cubicBezTo>
                      <a:pt x="28186" y="8293"/>
                      <a:pt x="27598" y="8358"/>
                      <a:pt x="26944" y="8499"/>
                    </a:cubicBezTo>
                    <a:cubicBezTo>
                      <a:pt x="24590" y="8891"/>
                      <a:pt x="22366" y="10330"/>
                      <a:pt x="20470" y="12096"/>
                    </a:cubicBezTo>
                    <a:cubicBezTo>
                      <a:pt x="20070" y="12467"/>
                      <a:pt x="19598" y="12630"/>
                      <a:pt x="19139" y="12630"/>
                    </a:cubicBezTo>
                    <a:cubicBezTo>
                      <a:pt x="18018" y="12630"/>
                      <a:pt x="16968" y="11661"/>
                      <a:pt x="17200" y="10363"/>
                    </a:cubicBezTo>
                    <a:cubicBezTo>
                      <a:pt x="18078" y="5407"/>
                      <a:pt x="18776" y="0"/>
                      <a:pt x="16148" y="0"/>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12" name="Google Shape;812;p26"/>
              <p:cNvSpPr/>
              <p:nvPr/>
            </p:nvSpPr>
            <p:spPr>
              <a:xfrm>
                <a:off x="4304564" y="2969811"/>
                <a:ext cx="377420" cy="1384041"/>
              </a:xfrm>
              <a:custGeom>
                <a:avLst/>
                <a:gdLst/>
                <a:ahLst/>
                <a:cxnLst/>
                <a:rect l="l" t="t" r="r" b="b"/>
                <a:pathLst>
                  <a:path w="6038" h="22142" extrusionOk="0">
                    <a:moveTo>
                      <a:pt x="287" y="0"/>
                    </a:moveTo>
                    <a:cubicBezTo>
                      <a:pt x="141" y="0"/>
                      <a:pt x="0" y="118"/>
                      <a:pt x="40" y="297"/>
                    </a:cubicBezTo>
                    <a:cubicBezTo>
                      <a:pt x="2198" y="7425"/>
                      <a:pt x="2656" y="15011"/>
                      <a:pt x="5468" y="21976"/>
                    </a:cubicBezTo>
                    <a:cubicBezTo>
                      <a:pt x="5520" y="22092"/>
                      <a:pt x="5627" y="22142"/>
                      <a:pt x="5730" y="22142"/>
                    </a:cubicBezTo>
                    <a:cubicBezTo>
                      <a:pt x="5889" y="22142"/>
                      <a:pt x="6038" y="22023"/>
                      <a:pt x="5958" y="21845"/>
                    </a:cubicBezTo>
                    <a:cubicBezTo>
                      <a:pt x="3179" y="14880"/>
                      <a:pt x="2689" y="7294"/>
                      <a:pt x="531" y="166"/>
                    </a:cubicBezTo>
                    <a:cubicBezTo>
                      <a:pt x="479" y="50"/>
                      <a:pt x="382" y="0"/>
                      <a:pt x="287"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13" name="Google Shape;813;p26"/>
              <p:cNvSpPr/>
              <p:nvPr/>
            </p:nvSpPr>
            <p:spPr>
              <a:xfrm>
                <a:off x="4809806" y="2722473"/>
                <a:ext cx="315725" cy="1657386"/>
              </a:xfrm>
              <a:custGeom>
                <a:avLst/>
                <a:gdLst/>
                <a:ahLst/>
                <a:cxnLst/>
                <a:rect l="l" t="t" r="r" b="b"/>
                <a:pathLst>
                  <a:path w="5051" h="26515" extrusionOk="0">
                    <a:moveTo>
                      <a:pt x="4743" y="1"/>
                    </a:moveTo>
                    <a:cubicBezTo>
                      <a:pt x="4639" y="1"/>
                      <a:pt x="4532" y="51"/>
                      <a:pt x="4481" y="166"/>
                    </a:cubicBezTo>
                    <a:cubicBezTo>
                      <a:pt x="3074" y="3502"/>
                      <a:pt x="2355" y="7131"/>
                      <a:pt x="1832" y="10695"/>
                    </a:cubicBezTo>
                    <a:cubicBezTo>
                      <a:pt x="1570" y="12428"/>
                      <a:pt x="1374" y="14161"/>
                      <a:pt x="1211" y="15894"/>
                    </a:cubicBezTo>
                    <a:cubicBezTo>
                      <a:pt x="1080" y="17627"/>
                      <a:pt x="753" y="19393"/>
                      <a:pt x="524" y="21126"/>
                    </a:cubicBezTo>
                    <a:cubicBezTo>
                      <a:pt x="262" y="22859"/>
                      <a:pt x="1" y="24625"/>
                      <a:pt x="262" y="26325"/>
                    </a:cubicBezTo>
                    <a:cubicBezTo>
                      <a:pt x="289" y="26457"/>
                      <a:pt x="385" y="26514"/>
                      <a:pt x="485" y="26514"/>
                    </a:cubicBezTo>
                    <a:cubicBezTo>
                      <a:pt x="633" y="26514"/>
                      <a:pt x="792" y="26389"/>
                      <a:pt x="753" y="26194"/>
                    </a:cubicBezTo>
                    <a:cubicBezTo>
                      <a:pt x="524" y="24625"/>
                      <a:pt x="753" y="22990"/>
                      <a:pt x="982" y="21420"/>
                    </a:cubicBezTo>
                    <a:cubicBezTo>
                      <a:pt x="1211" y="19753"/>
                      <a:pt x="1505" y="18085"/>
                      <a:pt x="1701" y="16385"/>
                    </a:cubicBezTo>
                    <a:cubicBezTo>
                      <a:pt x="1995" y="12853"/>
                      <a:pt x="2486" y="9355"/>
                      <a:pt x="3238" y="5889"/>
                    </a:cubicBezTo>
                    <a:cubicBezTo>
                      <a:pt x="3663" y="3992"/>
                      <a:pt x="4252" y="2128"/>
                      <a:pt x="4971" y="297"/>
                    </a:cubicBezTo>
                    <a:cubicBezTo>
                      <a:pt x="5050" y="119"/>
                      <a:pt x="4901" y="1"/>
                      <a:pt x="4743" y="1"/>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14" name="Google Shape;814;p26"/>
              <p:cNvSpPr/>
              <p:nvPr/>
            </p:nvSpPr>
            <p:spPr>
              <a:xfrm>
                <a:off x="4929945" y="3181520"/>
                <a:ext cx="1099382" cy="1250463"/>
              </a:xfrm>
              <a:custGeom>
                <a:avLst/>
                <a:gdLst/>
                <a:ahLst/>
                <a:cxnLst/>
                <a:rect l="l" t="t" r="r" b="b"/>
                <a:pathLst>
                  <a:path w="17588" h="20005" extrusionOk="0">
                    <a:moveTo>
                      <a:pt x="17240" y="1"/>
                    </a:moveTo>
                    <a:cubicBezTo>
                      <a:pt x="17198" y="1"/>
                      <a:pt x="17154" y="15"/>
                      <a:pt x="17109" y="49"/>
                    </a:cubicBezTo>
                    <a:lnTo>
                      <a:pt x="17142" y="49"/>
                    </a:lnTo>
                    <a:cubicBezTo>
                      <a:pt x="15736" y="1062"/>
                      <a:pt x="14199" y="1782"/>
                      <a:pt x="12760" y="2697"/>
                    </a:cubicBezTo>
                    <a:cubicBezTo>
                      <a:pt x="11322" y="3678"/>
                      <a:pt x="10014" y="4855"/>
                      <a:pt x="8869" y="6163"/>
                    </a:cubicBezTo>
                    <a:cubicBezTo>
                      <a:pt x="7725" y="7439"/>
                      <a:pt x="6613" y="8746"/>
                      <a:pt x="5632" y="10120"/>
                    </a:cubicBezTo>
                    <a:cubicBezTo>
                      <a:pt x="4619" y="11559"/>
                      <a:pt x="3736" y="13063"/>
                      <a:pt x="2918" y="14632"/>
                    </a:cubicBezTo>
                    <a:cubicBezTo>
                      <a:pt x="2035" y="16300"/>
                      <a:pt x="1185" y="18033"/>
                      <a:pt x="139" y="19635"/>
                    </a:cubicBezTo>
                    <a:cubicBezTo>
                      <a:pt x="0" y="19820"/>
                      <a:pt x="188" y="20005"/>
                      <a:pt x="368" y="20005"/>
                    </a:cubicBezTo>
                    <a:cubicBezTo>
                      <a:pt x="443" y="20005"/>
                      <a:pt x="516" y="19973"/>
                      <a:pt x="564" y="19897"/>
                    </a:cubicBezTo>
                    <a:cubicBezTo>
                      <a:pt x="2428" y="17117"/>
                      <a:pt x="3638" y="13978"/>
                      <a:pt x="5469" y="11199"/>
                    </a:cubicBezTo>
                    <a:cubicBezTo>
                      <a:pt x="6450" y="9793"/>
                      <a:pt x="7529" y="8452"/>
                      <a:pt x="8673" y="7144"/>
                    </a:cubicBezTo>
                    <a:cubicBezTo>
                      <a:pt x="9850" y="5836"/>
                      <a:pt x="11060" y="4463"/>
                      <a:pt x="12564" y="3449"/>
                    </a:cubicBezTo>
                    <a:cubicBezTo>
                      <a:pt x="14101" y="2403"/>
                      <a:pt x="15834" y="1618"/>
                      <a:pt x="17371" y="507"/>
                    </a:cubicBezTo>
                    <a:cubicBezTo>
                      <a:pt x="17588" y="344"/>
                      <a:pt x="17445" y="1"/>
                      <a:pt x="17240" y="1"/>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15" name="Google Shape;815;p26"/>
              <p:cNvSpPr/>
              <p:nvPr/>
            </p:nvSpPr>
            <p:spPr>
              <a:xfrm>
                <a:off x="5020330" y="4083300"/>
                <a:ext cx="166020" cy="126328"/>
              </a:xfrm>
              <a:custGeom>
                <a:avLst/>
                <a:gdLst/>
                <a:ahLst/>
                <a:cxnLst/>
                <a:rect l="l" t="t" r="r" b="b"/>
                <a:pathLst>
                  <a:path w="2656" h="2021" extrusionOk="0">
                    <a:moveTo>
                      <a:pt x="279" y="1"/>
                    </a:moveTo>
                    <a:cubicBezTo>
                      <a:pt x="213" y="1"/>
                      <a:pt x="148" y="25"/>
                      <a:pt x="99" y="74"/>
                    </a:cubicBezTo>
                    <a:cubicBezTo>
                      <a:pt x="1" y="172"/>
                      <a:pt x="1" y="336"/>
                      <a:pt x="99" y="434"/>
                    </a:cubicBezTo>
                    <a:cubicBezTo>
                      <a:pt x="753" y="990"/>
                      <a:pt x="1472" y="1513"/>
                      <a:pt x="2192" y="2004"/>
                    </a:cubicBezTo>
                    <a:cubicBezTo>
                      <a:pt x="2226" y="2015"/>
                      <a:pt x="2259" y="2020"/>
                      <a:pt x="2290" y="2020"/>
                    </a:cubicBezTo>
                    <a:cubicBezTo>
                      <a:pt x="2526" y="2020"/>
                      <a:pt x="2655" y="1719"/>
                      <a:pt x="2453" y="1546"/>
                    </a:cubicBezTo>
                    <a:cubicBezTo>
                      <a:pt x="1766" y="1121"/>
                      <a:pt x="1080" y="630"/>
                      <a:pt x="459" y="74"/>
                    </a:cubicBezTo>
                    <a:cubicBezTo>
                      <a:pt x="410" y="25"/>
                      <a:pt x="344" y="1"/>
                      <a:pt x="279" y="1"/>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16" name="Google Shape;816;p26"/>
              <p:cNvSpPr/>
              <p:nvPr/>
            </p:nvSpPr>
            <p:spPr>
              <a:xfrm>
                <a:off x="5110339" y="3804147"/>
                <a:ext cx="200274" cy="184210"/>
              </a:xfrm>
              <a:custGeom>
                <a:avLst/>
                <a:gdLst/>
                <a:ahLst/>
                <a:cxnLst/>
                <a:rect l="l" t="t" r="r" b="b"/>
                <a:pathLst>
                  <a:path w="3204" h="2947" extrusionOk="0">
                    <a:moveTo>
                      <a:pt x="345" y="0"/>
                    </a:moveTo>
                    <a:cubicBezTo>
                      <a:pt x="138" y="0"/>
                      <a:pt x="1" y="286"/>
                      <a:pt x="196" y="453"/>
                    </a:cubicBezTo>
                    <a:cubicBezTo>
                      <a:pt x="1144" y="1172"/>
                      <a:pt x="1994" y="1957"/>
                      <a:pt x="2746" y="2873"/>
                    </a:cubicBezTo>
                    <a:cubicBezTo>
                      <a:pt x="2795" y="2922"/>
                      <a:pt x="2861" y="2946"/>
                      <a:pt x="2926" y="2946"/>
                    </a:cubicBezTo>
                    <a:cubicBezTo>
                      <a:pt x="2991" y="2946"/>
                      <a:pt x="3057" y="2922"/>
                      <a:pt x="3106" y="2873"/>
                    </a:cubicBezTo>
                    <a:cubicBezTo>
                      <a:pt x="3204" y="2775"/>
                      <a:pt x="3204" y="2611"/>
                      <a:pt x="3106" y="2513"/>
                    </a:cubicBezTo>
                    <a:cubicBezTo>
                      <a:pt x="2321" y="1565"/>
                      <a:pt x="1438" y="747"/>
                      <a:pt x="457" y="28"/>
                    </a:cubicBezTo>
                    <a:cubicBezTo>
                      <a:pt x="419" y="9"/>
                      <a:pt x="381" y="0"/>
                      <a:pt x="345"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17" name="Google Shape;817;p26"/>
              <p:cNvSpPr/>
              <p:nvPr/>
            </p:nvSpPr>
            <p:spPr>
              <a:xfrm>
                <a:off x="5315987" y="3547933"/>
                <a:ext cx="177396" cy="219651"/>
              </a:xfrm>
              <a:custGeom>
                <a:avLst/>
                <a:gdLst/>
                <a:ahLst/>
                <a:cxnLst/>
                <a:rect l="l" t="t" r="r" b="b"/>
                <a:pathLst>
                  <a:path w="2838" h="3514" extrusionOk="0">
                    <a:moveTo>
                      <a:pt x="320" y="1"/>
                    </a:moveTo>
                    <a:cubicBezTo>
                      <a:pt x="156" y="1"/>
                      <a:pt x="0" y="169"/>
                      <a:pt x="110" y="367"/>
                    </a:cubicBezTo>
                    <a:cubicBezTo>
                      <a:pt x="699" y="1478"/>
                      <a:pt x="1451" y="2492"/>
                      <a:pt x="2301" y="3440"/>
                    </a:cubicBezTo>
                    <a:cubicBezTo>
                      <a:pt x="2353" y="3492"/>
                      <a:pt x="2411" y="3514"/>
                      <a:pt x="2467" y="3514"/>
                    </a:cubicBezTo>
                    <a:cubicBezTo>
                      <a:pt x="2662" y="3514"/>
                      <a:pt x="2838" y="3258"/>
                      <a:pt x="2661" y="3081"/>
                    </a:cubicBezTo>
                    <a:cubicBezTo>
                      <a:pt x="1843" y="2165"/>
                      <a:pt x="1124" y="1184"/>
                      <a:pt x="535" y="138"/>
                    </a:cubicBezTo>
                    <a:cubicBezTo>
                      <a:pt x="481" y="41"/>
                      <a:pt x="400" y="1"/>
                      <a:pt x="320" y="1"/>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18" name="Google Shape;818;p26"/>
              <p:cNvSpPr/>
              <p:nvPr/>
            </p:nvSpPr>
            <p:spPr>
              <a:xfrm>
                <a:off x="5542699" y="3343474"/>
                <a:ext cx="176709" cy="201337"/>
              </a:xfrm>
              <a:custGeom>
                <a:avLst/>
                <a:gdLst/>
                <a:ahLst/>
                <a:cxnLst/>
                <a:rect l="l" t="t" r="r" b="b"/>
                <a:pathLst>
                  <a:path w="2827" h="3221" extrusionOk="0">
                    <a:moveTo>
                      <a:pt x="371" y="0"/>
                    </a:moveTo>
                    <a:cubicBezTo>
                      <a:pt x="177" y="0"/>
                      <a:pt x="1" y="256"/>
                      <a:pt x="178" y="433"/>
                    </a:cubicBezTo>
                    <a:cubicBezTo>
                      <a:pt x="963" y="1218"/>
                      <a:pt x="1878" y="1970"/>
                      <a:pt x="2303" y="3049"/>
                    </a:cubicBezTo>
                    <a:cubicBezTo>
                      <a:pt x="2330" y="3157"/>
                      <a:pt x="2425" y="3221"/>
                      <a:pt x="2531" y="3221"/>
                    </a:cubicBezTo>
                    <a:cubicBezTo>
                      <a:pt x="2553" y="3221"/>
                      <a:pt x="2575" y="3218"/>
                      <a:pt x="2598" y="3213"/>
                    </a:cubicBezTo>
                    <a:cubicBezTo>
                      <a:pt x="2761" y="3180"/>
                      <a:pt x="2827" y="3049"/>
                      <a:pt x="2794" y="2918"/>
                    </a:cubicBezTo>
                    <a:cubicBezTo>
                      <a:pt x="2336" y="1741"/>
                      <a:pt x="1421" y="924"/>
                      <a:pt x="538" y="74"/>
                    </a:cubicBezTo>
                    <a:cubicBezTo>
                      <a:pt x="486" y="22"/>
                      <a:pt x="428" y="0"/>
                      <a:pt x="371"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19" name="Google Shape;819;p26"/>
              <p:cNvSpPr/>
              <p:nvPr/>
            </p:nvSpPr>
            <p:spPr>
              <a:xfrm>
                <a:off x="5790476" y="3191146"/>
                <a:ext cx="134891" cy="208212"/>
              </a:xfrm>
              <a:custGeom>
                <a:avLst/>
                <a:gdLst/>
                <a:ahLst/>
                <a:cxnLst/>
                <a:rect l="l" t="t" r="r" b="b"/>
                <a:pathLst>
                  <a:path w="2158" h="3331" extrusionOk="0">
                    <a:moveTo>
                      <a:pt x="391" y="0"/>
                    </a:moveTo>
                    <a:cubicBezTo>
                      <a:pt x="216" y="0"/>
                      <a:pt x="0" y="192"/>
                      <a:pt x="138" y="353"/>
                    </a:cubicBezTo>
                    <a:cubicBezTo>
                      <a:pt x="563" y="1366"/>
                      <a:pt x="1184" y="2249"/>
                      <a:pt x="1642" y="3230"/>
                    </a:cubicBezTo>
                    <a:cubicBezTo>
                      <a:pt x="1692" y="3300"/>
                      <a:pt x="1763" y="3330"/>
                      <a:pt x="1834" y="3330"/>
                    </a:cubicBezTo>
                    <a:cubicBezTo>
                      <a:pt x="1996" y="3330"/>
                      <a:pt x="2158" y="3173"/>
                      <a:pt x="2067" y="2968"/>
                    </a:cubicBezTo>
                    <a:cubicBezTo>
                      <a:pt x="1675" y="1987"/>
                      <a:pt x="988" y="1105"/>
                      <a:pt x="563" y="124"/>
                    </a:cubicBezTo>
                    <a:cubicBezTo>
                      <a:pt x="533" y="35"/>
                      <a:pt x="466" y="0"/>
                      <a:pt x="391"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20" name="Google Shape;820;p26"/>
              <p:cNvSpPr/>
              <p:nvPr/>
            </p:nvSpPr>
            <p:spPr>
              <a:xfrm>
                <a:off x="4751800" y="3905595"/>
                <a:ext cx="219589" cy="49943"/>
              </a:xfrm>
              <a:custGeom>
                <a:avLst/>
                <a:gdLst/>
                <a:ahLst/>
                <a:cxnLst/>
                <a:rect l="l" t="t" r="r" b="b"/>
                <a:pathLst>
                  <a:path w="3513" h="799" extrusionOk="0">
                    <a:moveTo>
                      <a:pt x="349" y="1"/>
                    </a:moveTo>
                    <a:cubicBezTo>
                      <a:pt x="96" y="1"/>
                      <a:pt x="0" y="406"/>
                      <a:pt x="275" y="498"/>
                    </a:cubicBezTo>
                    <a:cubicBezTo>
                      <a:pt x="1105" y="698"/>
                      <a:pt x="1984" y="798"/>
                      <a:pt x="2849" y="798"/>
                    </a:cubicBezTo>
                    <a:cubicBezTo>
                      <a:pt x="2972" y="798"/>
                      <a:pt x="3095" y="796"/>
                      <a:pt x="3218" y="792"/>
                    </a:cubicBezTo>
                    <a:cubicBezTo>
                      <a:pt x="3512" y="727"/>
                      <a:pt x="3512" y="302"/>
                      <a:pt x="3218" y="269"/>
                    </a:cubicBezTo>
                    <a:cubicBezTo>
                      <a:pt x="3097" y="273"/>
                      <a:pt x="2977" y="275"/>
                      <a:pt x="2856" y="275"/>
                    </a:cubicBezTo>
                    <a:cubicBezTo>
                      <a:pt x="2029" y="275"/>
                      <a:pt x="1205" y="178"/>
                      <a:pt x="406" y="7"/>
                    </a:cubicBezTo>
                    <a:cubicBezTo>
                      <a:pt x="386" y="3"/>
                      <a:pt x="367" y="1"/>
                      <a:pt x="349" y="1"/>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21" name="Google Shape;821;p26"/>
              <p:cNvSpPr/>
              <p:nvPr/>
            </p:nvSpPr>
            <p:spPr>
              <a:xfrm>
                <a:off x="4770990" y="3658694"/>
                <a:ext cx="241216" cy="66008"/>
              </a:xfrm>
              <a:custGeom>
                <a:avLst/>
                <a:gdLst/>
                <a:ahLst/>
                <a:cxnLst/>
                <a:rect l="l" t="t" r="r" b="b"/>
                <a:pathLst>
                  <a:path w="3859" h="1056" extrusionOk="0">
                    <a:moveTo>
                      <a:pt x="295" y="1"/>
                    </a:moveTo>
                    <a:cubicBezTo>
                      <a:pt x="1" y="66"/>
                      <a:pt x="1" y="491"/>
                      <a:pt x="328" y="524"/>
                    </a:cubicBezTo>
                    <a:cubicBezTo>
                      <a:pt x="1374" y="655"/>
                      <a:pt x="2453" y="916"/>
                      <a:pt x="3499" y="1047"/>
                    </a:cubicBezTo>
                    <a:cubicBezTo>
                      <a:pt x="3527" y="1053"/>
                      <a:pt x="3554" y="1055"/>
                      <a:pt x="3580" y="1055"/>
                    </a:cubicBezTo>
                    <a:cubicBezTo>
                      <a:pt x="3705" y="1055"/>
                      <a:pt x="3799" y="992"/>
                      <a:pt x="3826" y="884"/>
                    </a:cubicBezTo>
                    <a:cubicBezTo>
                      <a:pt x="3859" y="753"/>
                      <a:pt x="3794" y="622"/>
                      <a:pt x="3663" y="557"/>
                    </a:cubicBezTo>
                    <a:cubicBezTo>
                      <a:pt x="2518" y="393"/>
                      <a:pt x="1439" y="164"/>
                      <a:pt x="295" y="1"/>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22" name="Google Shape;822;p26"/>
              <p:cNvSpPr/>
              <p:nvPr/>
            </p:nvSpPr>
            <p:spPr>
              <a:xfrm>
                <a:off x="4836184" y="3359476"/>
                <a:ext cx="202649" cy="52256"/>
              </a:xfrm>
              <a:custGeom>
                <a:avLst/>
                <a:gdLst/>
                <a:ahLst/>
                <a:cxnLst/>
                <a:rect l="l" t="t" r="r" b="b"/>
                <a:pathLst>
                  <a:path w="3242" h="836" extrusionOk="0">
                    <a:moveTo>
                      <a:pt x="346" y="1"/>
                    </a:moveTo>
                    <a:cubicBezTo>
                      <a:pt x="82" y="1"/>
                      <a:pt x="1" y="415"/>
                      <a:pt x="298" y="504"/>
                    </a:cubicBezTo>
                    <a:cubicBezTo>
                      <a:pt x="960" y="725"/>
                      <a:pt x="1641" y="835"/>
                      <a:pt x="2326" y="835"/>
                    </a:cubicBezTo>
                    <a:cubicBezTo>
                      <a:pt x="2554" y="835"/>
                      <a:pt x="2783" y="823"/>
                      <a:pt x="3012" y="799"/>
                    </a:cubicBezTo>
                    <a:cubicBezTo>
                      <a:pt x="3143" y="733"/>
                      <a:pt x="3241" y="602"/>
                      <a:pt x="3208" y="472"/>
                    </a:cubicBezTo>
                    <a:cubicBezTo>
                      <a:pt x="3154" y="363"/>
                      <a:pt x="3055" y="300"/>
                      <a:pt x="2948" y="300"/>
                    </a:cubicBezTo>
                    <a:cubicBezTo>
                      <a:pt x="2926" y="300"/>
                      <a:pt x="2904" y="302"/>
                      <a:pt x="2881" y="308"/>
                    </a:cubicBezTo>
                    <a:cubicBezTo>
                      <a:pt x="2677" y="333"/>
                      <a:pt x="2471" y="345"/>
                      <a:pt x="2264" y="345"/>
                    </a:cubicBezTo>
                    <a:cubicBezTo>
                      <a:pt x="1643" y="345"/>
                      <a:pt x="1018" y="235"/>
                      <a:pt x="429" y="14"/>
                    </a:cubicBezTo>
                    <a:cubicBezTo>
                      <a:pt x="400" y="5"/>
                      <a:pt x="372" y="1"/>
                      <a:pt x="346" y="1"/>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23" name="Google Shape;823;p26"/>
              <p:cNvSpPr/>
              <p:nvPr/>
            </p:nvSpPr>
            <p:spPr>
              <a:xfrm>
                <a:off x="4888690" y="3061508"/>
                <a:ext cx="201212" cy="49506"/>
              </a:xfrm>
              <a:custGeom>
                <a:avLst/>
                <a:gdLst/>
                <a:ahLst/>
                <a:cxnLst/>
                <a:rect l="l" t="t" r="r" b="b"/>
                <a:pathLst>
                  <a:path w="3219" h="792" extrusionOk="0">
                    <a:moveTo>
                      <a:pt x="345" y="1"/>
                    </a:moveTo>
                    <a:cubicBezTo>
                      <a:pt x="68" y="1"/>
                      <a:pt x="1" y="408"/>
                      <a:pt x="276" y="530"/>
                    </a:cubicBezTo>
                    <a:cubicBezTo>
                      <a:pt x="1159" y="694"/>
                      <a:pt x="2041" y="759"/>
                      <a:pt x="2924" y="792"/>
                    </a:cubicBezTo>
                    <a:cubicBezTo>
                      <a:pt x="3219" y="759"/>
                      <a:pt x="3219" y="334"/>
                      <a:pt x="2924" y="268"/>
                    </a:cubicBezTo>
                    <a:cubicBezTo>
                      <a:pt x="2074" y="268"/>
                      <a:pt x="1224" y="170"/>
                      <a:pt x="406" y="7"/>
                    </a:cubicBezTo>
                    <a:cubicBezTo>
                      <a:pt x="385" y="3"/>
                      <a:pt x="364" y="1"/>
                      <a:pt x="345" y="1"/>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24" name="Google Shape;824;p26"/>
              <p:cNvSpPr/>
              <p:nvPr/>
            </p:nvSpPr>
            <p:spPr>
              <a:xfrm>
                <a:off x="4950884" y="2857550"/>
                <a:ext cx="190085" cy="32754"/>
              </a:xfrm>
              <a:custGeom>
                <a:avLst/>
                <a:gdLst/>
                <a:ahLst/>
                <a:cxnLst/>
                <a:rect l="l" t="t" r="r" b="b"/>
                <a:pathLst>
                  <a:path w="3041" h="524" extrusionOk="0">
                    <a:moveTo>
                      <a:pt x="294" y="0"/>
                    </a:moveTo>
                    <a:cubicBezTo>
                      <a:pt x="0" y="33"/>
                      <a:pt x="0" y="491"/>
                      <a:pt x="294" y="523"/>
                    </a:cubicBezTo>
                    <a:lnTo>
                      <a:pt x="2747" y="523"/>
                    </a:lnTo>
                    <a:cubicBezTo>
                      <a:pt x="3041" y="491"/>
                      <a:pt x="3041" y="33"/>
                      <a:pt x="2747"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25" name="Google Shape;825;p26"/>
              <p:cNvSpPr/>
              <p:nvPr/>
            </p:nvSpPr>
            <p:spPr>
              <a:xfrm>
                <a:off x="4296813" y="3146954"/>
                <a:ext cx="200587" cy="74946"/>
              </a:xfrm>
              <a:custGeom>
                <a:avLst/>
                <a:gdLst/>
                <a:ahLst/>
                <a:cxnLst/>
                <a:rect l="l" t="t" r="r" b="b"/>
                <a:pathLst>
                  <a:path w="3209" h="1199" extrusionOk="0">
                    <a:moveTo>
                      <a:pt x="2863" y="0"/>
                    </a:moveTo>
                    <a:cubicBezTo>
                      <a:pt x="2837" y="0"/>
                      <a:pt x="2809" y="4"/>
                      <a:pt x="2780" y="13"/>
                    </a:cubicBezTo>
                    <a:cubicBezTo>
                      <a:pt x="1930" y="307"/>
                      <a:pt x="1080" y="536"/>
                      <a:pt x="197" y="700"/>
                    </a:cubicBezTo>
                    <a:cubicBezTo>
                      <a:pt x="66" y="733"/>
                      <a:pt x="1" y="863"/>
                      <a:pt x="33" y="1027"/>
                    </a:cubicBezTo>
                    <a:cubicBezTo>
                      <a:pt x="60" y="1135"/>
                      <a:pt x="155" y="1199"/>
                      <a:pt x="261" y="1199"/>
                    </a:cubicBezTo>
                    <a:cubicBezTo>
                      <a:pt x="283" y="1199"/>
                      <a:pt x="305" y="1196"/>
                      <a:pt x="328" y="1190"/>
                    </a:cubicBezTo>
                    <a:cubicBezTo>
                      <a:pt x="1210" y="1027"/>
                      <a:pt x="2093" y="798"/>
                      <a:pt x="2911" y="504"/>
                    </a:cubicBezTo>
                    <a:cubicBezTo>
                      <a:pt x="3208" y="414"/>
                      <a:pt x="3127" y="0"/>
                      <a:pt x="2863"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26" name="Google Shape;826;p26"/>
              <p:cNvSpPr/>
              <p:nvPr/>
            </p:nvSpPr>
            <p:spPr>
              <a:xfrm>
                <a:off x="4308252" y="3445735"/>
                <a:ext cx="206087" cy="66258"/>
              </a:xfrm>
              <a:custGeom>
                <a:avLst/>
                <a:gdLst/>
                <a:ahLst/>
                <a:cxnLst/>
                <a:rect l="l" t="t" r="r" b="b"/>
                <a:pathLst>
                  <a:path w="3297" h="1060" extrusionOk="0">
                    <a:moveTo>
                      <a:pt x="2947" y="1"/>
                    </a:moveTo>
                    <a:cubicBezTo>
                      <a:pt x="2929" y="1"/>
                      <a:pt x="2911" y="3"/>
                      <a:pt x="2891" y="7"/>
                    </a:cubicBezTo>
                    <a:cubicBezTo>
                      <a:pt x="2008" y="138"/>
                      <a:pt x="1158" y="399"/>
                      <a:pt x="275" y="563"/>
                    </a:cubicBezTo>
                    <a:cubicBezTo>
                      <a:pt x="1" y="655"/>
                      <a:pt x="96" y="1060"/>
                      <a:pt x="377" y="1060"/>
                    </a:cubicBezTo>
                    <a:cubicBezTo>
                      <a:pt x="396" y="1060"/>
                      <a:pt x="417" y="1058"/>
                      <a:pt x="439" y="1053"/>
                    </a:cubicBezTo>
                    <a:cubicBezTo>
                      <a:pt x="1289" y="890"/>
                      <a:pt x="2139" y="628"/>
                      <a:pt x="3022" y="498"/>
                    </a:cubicBezTo>
                    <a:cubicBezTo>
                      <a:pt x="3297" y="406"/>
                      <a:pt x="3201" y="1"/>
                      <a:pt x="2947" y="1"/>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27" name="Google Shape;827;p26"/>
              <p:cNvSpPr/>
              <p:nvPr/>
            </p:nvSpPr>
            <p:spPr>
              <a:xfrm>
                <a:off x="4388823" y="3692948"/>
                <a:ext cx="190085" cy="57819"/>
              </a:xfrm>
              <a:custGeom>
                <a:avLst/>
                <a:gdLst/>
                <a:ahLst/>
                <a:cxnLst/>
                <a:rect l="l" t="t" r="r" b="b"/>
                <a:pathLst>
                  <a:path w="3041" h="925" extrusionOk="0">
                    <a:moveTo>
                      <a:pt x="2748" y="0"/>
                    </a:moveTo>
                    <a:cubicBezTo>
                      <a:pt x="2726" y="0"/>
                      <a:pt x="2704" y="3"/>
                      <a:pt x="2681" y="9"/>
                    </a:cubicBezTo>
                    <a:cubicBezTo>
                      <a:pt x="1897" y="205"/>
                      <a:pt x="1112" y="336"/>
                      <a:pt x="294" y="434"/>
                    </a:cubicBezTo>
                    <a:cubicBezTo>
                      <a:pt x="0" y="466"/>
                      <a:pt x="0" y="891"/>
                      <a:pt x="294" y="924"/>
                    </a:cubicBezTo>
                    <a:cubicBezTo>
                      <a:pt x="1144" y="826"/>
                      <a:pt x="1995" y="695"/>
                      <a:pt x="2812" y="499"/>
                    </a:cubicBezTo>
                    <a:cubicBezTo>
                      <a:pt x="2943" y="466"/>
                      <a:pt x="3041" y="336"/>
                      <a:pt x="3008" y="172"/>
                    </a:cubicBezTo>
                    <a:cubicBezTo>
                      <a:pt x="2954" y="64"/>
                      <a:pt x="2855" y="0"/>
                      <a:pt x="2748"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28" name="Google Shape;828;p26"/>
              <p:cNvSpPr/>
              <p:nvPr/>
            </p:nvSpPr>
            <p:spPr>
              <a:xfrm>
                <a:off x="4448079" y="3939473"/>
                <a:ext cx="181959" cy="40692"/>
              </a:xfrm>
              <a:custGeom>
                <a:avLst/>
                <a:gdLst/>
                <a:ahLst/>
                <a:cxnLst/>
                <a:rect l="l" t="t" r="r" b="b"/>
                <a:pathLst>
                  <a:path w="2911" h="651" extrusionOk="0">
                    <a:moveTo>
                      <a:pt x="2636" y="0"/>
                    </a:moveTo>
                    <a:cubicBezTo>
                      <a:pt x="2608" y="0"/>
                      <a:pt x="2579" y="7"/>
                      <a:pt x="2551" y="21"/>
                    </a:cubicBezTo>
                    <a:cubicBezTo>
                      <a:pt x="1987" y="95"/>
                      <a:pt x="1423" y="131"/>
                      <a:pt x="859" y="131"/>
                    </a:cubicBezTo>
                    <a:cubicBezTo>
                      <a:pt x="671" y="131"/>
                      <a:pt x="483" y="127"/>
                      <a:pt x="295" y="119"/>
                    </a:cubicBezTo>
                    <a:cubicBezTo>
                      <a:pt x="0" y="185"/>
                      <a:pt x="0" y="610"/>
                      <a:pt x="295" y="642"/>
                    </a:cubicBezTo>
                    <a:cubicBezTo>
                      <a:pt x="439" y="648"/>
                      <a:pt x="583" y="651"/>
                      <a:pt x="726" y="651"/>
                    </a:cubicBezTo>
                    <a:cubicBezTo>
                      <a:pt x="1390" y="651"/>
                      <a:pt x="2036" y="592"/>
                      <a:pt x="2682" y="512"/>
                    </a:cubicBezTo>
                    <a:cubicBezTo>
                      <a:pt x="2812" y="446"/>
                      <a:pt x="2910" y="315"/>
                      <a:pt x="2878" y="185"/>
                    </a:cubicBezTo>
                    <a:cubicBezTo>
                      <a:pt x="2827" y="82"/>
                      <a:pt x="2736" y="0"/>
                      <a:pt x="2636"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829" name="Google Shape;829;p26"/>
            <p:cNvGrpSpPr/>
            <p:nvPr/>
          </p:nvGrpSpPr>
          <p:grpSpPr>
            <a:xfrm rot="-5400000">
              <a:off x="7627727" y="1321910"/>
              <a:ext cx="1140312" cy="2664047"/>
              <a:chOff x="3325650" y="1967425"/>
              <a:chExt cx="775775" cy="1812400"/>
            </a:xfrm>
          </p:grpSpPr>
          <p:sp>
            <p:nvSpPr>
              <p:cNvPr id="830" name="Google Shape;830;p26"/>
              <p:cNvSpPr/>
              <p:nvPr/>
            </p:nvSpPr>
            <p:spPr>
              <a:xfrm>
                <a:off x="3644450" y="1967425"/>
                <a:ext cx="255900" cy="468675"/>
              </a:xfrm>
              <a:custGeom>
                <a:avLst/>
                <a:gdLst/>
                <a:ahLst/>
                <a:cxnLst/>
                <a:rect l="l" t="t" r="r" b="b"/>
                <a:pathLst>
                  <a:path w="10236" h="18747" extrusionOk="0">
                    <a:moveTo>
                      <a:pt x="5093" y="0"/>
                    </a:moveTo>
                    <a:cubicBezTo>
                      <a:pt x="2986" y="0"/>
                      <a:pt x="1299" y="2605"/>
                      <a:pt x="883" y="5144"/>
                    </a:cubicBezTo>
                    <a:cubicBezTo>
                      <a:pt x="1" y="10834"/>
                      <a:pt x="5036" y="14104"/>
                      <a:pt x="6835" y="18747"/>
                    </a:cubicBezTo>
                    <a:lnTo>
                      <a:pt x="7260" y="18747"/>
                    </a:lnTo>
                    <a:cubicBezTo>
                      <a:pt x="8306" y="16360"/>
                      <a:pt x="9647" y="14398"/>
                      <a:pt x="9941" y="11717"/>
                    </a:cubicBezTo>
                    <a:cubicBezTo>
                      <a:pt x="10235" y="8414"/>
                      <a:pt x="10104" y="4098"/>
                      <a:pt x="7881" y="1547"/>
                    </a:cubicBezTo>
                    <a:cubicBezTo>
                      <a:pt x="6920" y="452"/>
                      <a:pt x="5970" y="0"/>
                      <a:pt x="5093"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sp>
            <p:nvSpPr>
              <p:cNvPr id="831" name="Google Shape;831;p26"/>
              <p:cNvSpPr/>
              <p:nvPr/>
            </p:nvSpPr>
            <p:spPr>
              <a:xfrm>
                <a:off x="3544725" y="2393450"/>
                <a:ext cx="196200" cy="356550"/>
              </a:xfrm>
              <a:custGeom>
                <a:avLst/>
                <a:gdLst/>
                <a:ahLst/>
                <a:cxnLst/>
                <a:rect l="l" t="t" r="r" b="b"/>
                <a:pathLst>
                  <a:path w="7848" h="14262" extrusionOk="0">
                    <a:moveTo>
                      <a:pt x="4255" y="0"/>
                    </a:moveTo>
                    <a:cubicBezTo>
                      <a:pt x="3605" y="0"/>
                      <a:pt x="2915" y="442"/>
                      <a:pt x="2224" y="1542"/>
                    </a:cubicBezTo>
                    <a:cubicBezTo>
                      <a:pt x="0" y="5270"/>
                      <a:pt x="4153" y="10959"/>
                      <a:pt x="5625" y="14262"/>
                    </a:cubicBezTo>
                    <a:lnTo>
                      <a:pt x="5625" y="14098"/>
                    </a:lnTo>
                    <a:cubicBezTo>
                      <a:pt x="6507" y="11711"/>
                      <a:pt x="7717" y="8867"/>
                      <a:pt x="7848" y="6185"/>
                    </a:cubicBezTo>
                    <a:cubicBezTo>
                      <a:pt x="7848" y="4163"/>
                      <a:pt x="6248" y="0"/>
                      <a:pt x="4255"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32" name="Google Shape;832;p26"/>
              <p:cNvSpPr/>
              <p:nvPr/>
            </p:nvSpPr>
            <p:spPr>
              <a:xfrm>
                <a:off x="3870900" y="2478250"/>
                <a:ext cx="230525" cy="413175"/>
              </a:xfrm>
              <a:custGeom>
                <a:avLst/>
                <a:gdLst/>
                <a:ahLst/>
                <a:cxnLst/>
                <a:rect l="l" t="t" r="r" b="b"/>
                <a:pathLst>
                  <a:path w="9221" h="16527" extrusionOk="0">
                    <a:moveTo>
                      <a:pt x="6806" y="0"/>
                    </a:moveTo>
                    <a:cubicBezTo>
                      <a:pt x="5413" y="0"/>
                      <a:pt x="3700" y="1483"/>
                      <a:pt x="2649" y="3676"/>
                    </a:cubicBezTo>
                    <a:cubicBezTo>
                      <a:pt x="752" y="7436"/>
                      <a:pt x="883" y="12210"/>
                      <a:pt x="0" y="16232"/>
                    </a:cubicBezTo>
                    <a:lnTo>
                      <a:pt x="131" y="16526"/>
                    </a:lnTo>
                    <a:cubicBezTo>
                      <a:pt x="2354" y="14892"/>
                      <a:pt x="5036" y="14140"/>
                      <a:pt x="6670" y="11753"/>
                    </a:cubicBezTo>
                    <a:cubicBezTo>
                      <a:pt x="8371" y="9366"/>
                      <a:pt x="9221" y="6488"/>
                      <a:pt x="9057" y="3545"/>
                    </a:cubicBezTo>
                    <a:cubicBezTo>
                      <a:pt x="8909" y="1032"/>
                      <a:pt x="7969" y="0"/>
                      <a:pt x="6806"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33" name="Google Shape;833;p26"/>
              <p:cNvSpPr/>
              <p:nvPr/>
            </p:nvSpPr>
            <p:spPr>
              <a:xfrm>
                <a:off x="3325650" y="2855650"/>
                <a:ext cx="263250" cy="475575"/>
              </a:xfrm>
              <a:custGeom>
                <a:avLst/>
                <a:gdLst/>
                <a:ahLst/>
                <a:cxnLst/>
                <a:rect l="l" t="t" r="r" b="b"/>
                <a:pathLst>
                  <a:path w="10530" h="19023" extrusionOk="0">
                    <a:moveTo>
                      <a:pt x="6717" y="0"/>
                    </a:moveTo>
                    <a:cubicBezTo>
                      <a:pt x="6256" y="0"/>
                      <a:pt x="5751" y="167"/>
                      <a:pt x="5199" y="548"/>
                    </a:cubicBezTo>
                    <a:cubicBezTo>
                      <a:pt x="0" y="4144"/>
                      <a:pt x="5330" y="15883"/>
                      <a:pt x="8600" y="19022"/>
                    </a:cubicBezTo>
                    <a:lnTo>
                      <a:pt x="8600" y="18989"/>
                    </a:lnTo>
                    <a:cubicBezTo>
                      <a:pt x="8502" y="18172"/>
                      <a:pt x="8436" y="17354"/>
                      <a:pt x="8436" y="16537"/>
                    </a:cubicBezTo>
                    <a:cubicBezTo>
                      <a:pt x="8894" y="13561"/>
                      <a:pt x="10529" y="10553"/>
                      <a:pt x="10529" y="7414"/>
                    </a:cubicBezTo>
                    <a:cubicBezTo>
                      <a:pt x="10529" y="5411"/>
                      <a:pt x="9346" y="0"/>
                      <a:pt x="6717"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34" name="Google Shape;834;p26"/>
              <p:cNvSpPr/>
              <p:nvPr/>
            </p:nvSpPr>
            <p:spPr>
              <a:xfrm>
                <a:off x="3682050" y="3149150"/>
                <a:ext cx="295850" cy="314500"/>
              </a:xfrm>
              <a:custGeom>
                <a:avLst/>
                <a:gdLst/>
                <a:ahLst/>
                <a:cxnLst/>
                <a:rect l="l" t="t" r="r" b="b"/>
                <a:pathLst>
                  <a:path w="11834" h="12580" extrusionOk="0">
                    <a:moveTo>
                      <a:pt x="8073" y="1"/>
                    </a:moveTo>
                    <a:cubicBezTo>
                      <a:pt x="7220" y="1"/>
                      <a:pt x="6222" y="243"/>
                      <a:pt x="5167" y="775"/>
                    </a:cubicBezTo>
                    <a:cubicBezTo>
                      <a:pt x="589" y="3162"/>
                      <a:pt x="1" y="7642"/>
                      <a:pt x="1" y="12285"/>
                    </a:cubicBezTo>
                    <a:lnTo>
                      <a:pt x="295" y="12579"/>
                    </a:lnTo>
                    <a:cubicBezTo>
                      <a:pt x="589" y="12416"/>
                      <a:pt x="851" y="12154"/>
                      <a:pt x="1014" y="11827"/>
                    </a:cubicBezTo>
                    <a:cubicBezTo>
                      <a:pt x="3859" y="9440"/>
                      <a:pt x="7260" y="8230"/>
                      <a:pt x="9614" y="5091"/>
                    </a:cubicBezTo>
                    <a:cubicBezTo>
                      <a:pt x="11834" y="2091"/>
                      <a:pt x="10578" y="1"/>
                      <a:pt x="8073" y="1"/>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35" name="Google Shape;835;p26"/>
              <p:cNvSpPr/>
              <p:nvPr/>
            </p:nvSpPr>
            <p:spPr>
              <a:xfrm>
                <a:off x="3593775" y="2063725"/>
                <a:ext cx="237075" cy="1716100"/>
              </a:xfrm>
              <a:custGeom>
                <a:avLst/>
                <a:gdLst/>
                <a:ahLst/>
                <a:cxnLst/>
                <a:rect l="l" t="t" r="r" b="b"/>
                <a:pathLst>
                  <a:path w="9483" h="68644" extrusionOk="0">
                    <a:moveTo>
                      <a:pt x="6744" y="1"/>
                    </a:moveTo>
                    <a:cubicBezTo>
                      <a:pt x="6614" y="1"/>
                      <a:pt x="6491" y="82"/>
                      <a:pt x="6507" y="246"/>
                    </a:cubicBezTo>
                    <a:cubicBezTo>
                      <a:pt x="7129" y="4856"/>
                      <a:pt x="8306" y="9369"/>
                      <a:pt x="8665" y="14012"/>
                    </a:cubicBezTo>
                    <a:cubicBezTo>
                      <a:pt x="8992" y="18491"/>
                      <a:pt x="8240" y="22873"/>
                      <a:pt x="6965" y="27189"/>
                    </a:cubicBezTo>
                    <a:cubicBezTo>
                      <a:pt x="5690" y="31342"/>
                      <a:pt x="3990" y="35331"/>
                      <a:pt x="2583" y="39451"/>
                    </a:cubicBezTo>
                    <a:cubicBezTo>
                      <a:pt x="1831" y="41478"/>
                      <a:pt x="1243" y="43604"/>
                      <a:pt x="785" y="45729"/>
                    </a:cubicBezTo>
                    <a:cubicBezTo>
                      <a:pt x="327" y="48018"/>
                      <a:pt x="98" y="50372"/>
                      <a:pt x="66" y="52694"/>
                    </a:cubicBezTo>
                    <a:cubicBezTo>
                      <a:pt x="0" y="58023"/>
                      <a:pt x="818" y="63288"/>
                      <a:pt x="1930" y="68454"/>
                    </a:cubicBezTo>
                    <a:cubicBezTo>
                      <a:pt x="1956" y="68586"/>
                      <a:pt x="2052" y="68643"/>
                      <a:pt x="2152" y="68643"/>
                    </a:cubicBezTo>
                    <a:cubicBezTo>
                      <a:pt x="2300" y="68643"/>
                      <a:pt x="2459" y="68518"/>
                      <a:pt x="2420" y="68323"/>
                    </a:cubicBezTo>
                    <a:cubicBezTo>
                      <a:pt x="1406" y="63680"/>
                      <a:pt x="654" y="58939"/>
                      <a:pt x="589" y="54165"/>
                    </a:cubicBezTo>
                    <a:cubicBezTo>
                      <a:pt x="523" y="51778"/>
                      <a:pt x="687" y="49358"/>
                      <a:pt x="1079" y="47004"/>
                    </a:cubicBezTo>
                    <a:cubicBezTo>
                      <a:pt x="1472" y="44813"/>
                      <a:pt x="2028" y="42655"/>
                      <a:pt x="2747" y="40563"/>
                    </a:cubicBezTo>
                    <a:cubicBezTo>
                      <a:pt x="5461" y="32388"/>
                      <a:pt x="9483" y="24442"/>
                      <a:pt x="9254" y="15614"/>
                    </a:cubicBezTo>
                    <a:cubicBezTo>
                      <a:pt x="9123" y="10415"/>
                      <a:pt x="7684" y="5380"/>
                      <a:pt x="7030" y="246"/>
                    </a:cubicBezTo>
                    <a:cubicBezTo>
                      <a:pt x="7014" y="82"/>
                      <a:pt x="6875" y="1"/>
                      <a:pt x="6744"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36" name="Google Shape;836;p26"/>
              <p:cNvSpPr/>
              <p:nvPr/>
            </p:nvSpPr>
            <p:spPr>
              <a:xfrm>
                <a:off x="3646100" y="2460000"/>
                <a:ext cx="87650" cy="407775"/>
              </a:xfrm>
              <a:custGeom>
                <a:avLst/>
                <a:gdLst/>
                <a:ahLst/>
                <a:cxnLst/>
                <a:rect l="l" t="t" r="r" b="b"/>
                <a:pathLst>
                  <a:path w="3506" h="16311" extrusionOk="0">
                    <a:moveTo>
                      <a:pt x="249" y="0"/>
                    </a:moveTo>
                    <a:cubicBezTo>
                      <a:pt x="131" y="0"/>
                      <a:pt x="16" y="74"/>
                      <a:pt x="0" y="221"/>
                    </a:cubicBezTo>
                    <a:cubicBezTo>
                      <a:pt x="0" y="2935"/>
                      <a:pt x="294" y="5649"/>
                      <a:pt x="850" y="8297"/>
                    </a:cubicBezTo>
                    <a:cubicBezTo>
                      <a:pt x="1406" y="10946"/>
                      <a:pt x="2223" y="13562"/>
                      <a:pt x="2976" y="16145"/>
                    </a:cubicBezTo>
                    <a:cubicBezTo>
                      <a:pt x="3014" y="16261"/>
                      <a:pt x="3109" y="16311"/>
                      <a:pt x="3205" y="16311"/>
                    </a:cubicBezTo>
                    <a:cubicBezTo>
                      <a:pt x="3353" y="16311"/>
                      <a:pt x="3506" y="16192"/>
                      <a:pt x="3466" y="16014"/>
                    </a:cubicBezTo>
                    <a:cubicBezTo>
                      <a:pt x="2714" y="13463"/>
                      <a:pt x="1962" y="10913"/>
                      <a:pt x="1406" y="8330"/>
                    </a:cubicBezTo>
                    <a:cubicBezTo>
                      <a:pt x="817" y="5681"/>
                      <a:pt x="523" y="2967"/>
                      <a:pt x="523" y="221"/>
                    </a:cubicBezTo>
                    <a:cubicBezTo>
                      <a:pt x="490" y="74"/>
                      <a:pt x="368" y="0"/>
                      <a:pt x="249"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37" name="Google Shape;837;p26"/>
              <p:cNvSpPr/>
              <p:nvPr/>
            </p:nvSpPr>
            <p:spPr>
              <a:xfrm>
                <a:off x="3665625" y="2549050"/>
                <a:ext cx="372200" cy="491475"/>
              </a:xfrm>
              <a:custGeom>
                <a:avLst/>
                <a:gdLst/>
                <a:ahLst/>
                <a:cxnLst/>
                <a:rect l="l" t="t" r="r" b="b"/>
                <a:pathLst>
                  <a:path w="14888" h="19659" extrusionOk="0">
                    <a:moveTo>
                      <a:pt x="14581" y="1"/>
                    </a:moveTo>
                    <a:cubicBezTo>
                      <a:pt x="14480" y="1"/>
                      <a:pt x="14385" y="58"/>
                      <a:pt x="14358" y="190"/>
                    </a:cubicBezTo>
                    <a:cubicBezTo>
                      <a:pt x="13704" y="3264"/>
                      <a:pt x="12560" y="6239"/>
                      <a:pt x="10990" y="8953"/>
                    </a:cubicBezTo>
                    <a:cubicBezTo>
                      <a:pt x="9388" y="11831"/>
                      <a:pt x="7361" y="14577"/>
                      <a:pt x="4778" y="16670"/>
                    </a:cubicBezTo>
                    <a:cubicBezTo>
                      <a:pt x="3470" y="17782"/>
                      <a:pt x="1933" y="18632"/>
                      <a:pt x="298" y="19155"/>
                    </a:cubicBezTo>
                    <a:cubicBezTo>
                      <a:pt x="1" y="19244"/>
                      <a:pt x="82" y="19658"/>
                      <a:pt x="345" y="19658"/>
                    </a:cubicBezTo>
                    <a:cubicBezTo>
                      <a:pt x="372" y="19658"/>
                      <a:pt x="399" y="19654"/>
                      <a:pt x="429" y="19646"/>
                    </a:cubicBezTo>
                    <a:lnTo>
                      <a:pt x="396" y="19646"/>
                    </a:lnTo>
                    <a:cubicBezTo>
                      <a:pt x="3470" y="18730"/>
                      <a:pt x="5988" y="16572"/>
                      <a:pt x="8015" y="14152"/>
                    </a:cubicBezTo>
                    <a:cubicBezTo>
                      <a:pt x="10238" y="11504"/>
                      <a:pt x="12037" y="8528"/>
                      <a:pt x="13312" y="5324"/>
                    </a:cubicBezTo>
                    <a:cubicBezTo>
                      <a:pt x="13999" y="3722"/>
                      <a:pt x="14489" y="2021"/>
                      <a:pt x="14849" y="321"/>
                    </a:cubicBezTo>
                    <a:cubicBezTo>
                      <a:pt x="14888" y="126"/>
                      <a:pt x="14729" y="1"/>
                      <a:pt x="14581"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38" name="Google Shape;838;p26"/>
              <p:cNvSpPr/>
              <p:nvPr/>
            </p:nvSpPr>
            <p:spPr>
              <a:xfrm>
                <a:off x="3470325" y="2998700"/>
                <a:ext cx="134525" cy="437400"/>
              </a:xfrm>
              <a:custGeom>
                <a:avLst/>
                <a:gdLst/>
                <a:ahLst/>
                <a:cxnLst/>
                <a:rect l="l" t="t" r="r" b="b"/>
                <a:pathLst>
                  <a:path w="5381" h="17496" extrusionOk="0">
                    <a:moveTo>
                      <a:pt x="295" y="0"/>
                    </a:moveTo>
                    <a:cubicBezTo>
                      <a:pt x="173" y="0"/>
                      <a:pt x="50" y="74"/>
                      <a:pt x="34" y="221"/>
                    </a:cubicBezTo>
                    <a:cubicBezTo>
                      <a:pt x="1" y="3262"/>
                      <a:pt x="361" y="6303"/>
                      <a:pt x="1145" y="9245"/>
                    </a:cubicBezTo>
                    <a:cubicBezTo>
                      <a:pt x="1930" y="12123"/>
                      <a:pt x="3173" y="14870"/>
                      <a:pt x="4808" y="17387"/>
                    </a:cubicBezTo>
                    <a:cubicBezTo>
                      <a:pt x="4865" y="17464"/>
                      <a:pt x="4942" y="17496"/>
                      <a:pt x="5018" y="17496"/>
                    </a:cubicBezTo>
                    <a:cubicBezTo>
                      <a:pt x="5202" y="17496"/>
                      <a:pt x="5381" y="17311"/>
                      <a:pt x="5265" y="17126"/>
                    </a:cubicBezTo>
                    <a:cubicBezTo>
                      <a:pt x="3630" y="14641"/>
                      <a:pt x="2421" y="11959"/>
                      <a:pt x="1636" y="9115"/>
                    </a:cubicBezTo>
                    <a:cubicBezTo>
                      <a:pt x="884" y="6205"/>
                      <a:pt x="524" y="3229"/>
                      <a:pt x="557" y="221"/>
                    </a:cubicBezTo>
                    <a:cubicBezTo>
                      <a:pt x="540" y="74"/>
                      <a:pt x="418" y="0"/>
                      <a:pt x="295"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39" name="Google Shape;839;p26"/>
              <p:cNvSpPr/>
              <p:nvPr/>
            </p:nvSpPr>
            <p:spPr>
              <a:xfrm>
                <a:off x="3605550" y="3236975"/>
                <a:ext cx="234450" cy="359700"/>
              </a:xfrm>
              <a:custGeom>
                <a:avLst/>
                <a:gdLst/>
                <a:ahLst/>
                <a:cxnLst/>
                <a:rect l="l" t="t" r="r" b="b"/>
                <a:pathLst>
                  <a:path w="9378" h="14388" extrusionOk="0">
                    <a:moveTo>
                      <a:pt x="8999" y="1"/>
                    </a:moveTo>
                    <a:cubicBezTo>
                      <a:pt x="8939" y="1"/>
                      <a:pt x="8875" y="23"/>
                      <a:pt x="8816" y="74"/>
                    </a:cubicBezTo>
                    <a:cubicBezTo>
                      <a:pt x="6756" y="1873"/>
                      <a:pt x="5088" y="4063"/>
                      <a:pt x="3878" y="6548"/>
                    </a:cubicBezTo>
                    <a:cubicBezTo>
                      <a:pt x="3257" y="7758"/>
                      <a:pt x="2766" y="9001"/>
                      <a:pt x="2276" y="10276"/>
                    </a:cubicBezTo>
                    <a:cubicBezTo>
                      <a:pt x="1753" y="11617"/>
                      <a:pt x="1360" y="13023"/>
                      <a:pt x="183" y="13971"/>
                    </a:cubicBezTo>
                    <a:cubicBezTo>
                      <a:pt x="1" y="14127"/>
                      <a:pt x="192" y="14387"/>
                      <a:pt x="393" y="14387"/>
                    </a:cubicBezTo>
                    <a:cubicBezTo>
                      <a:pt x="445" y="14387"/>
                      <a:pt x="496" y="14370"/>
                      <a:pt x="543" y="14330"/>
                    </a:cubicBezTo>
                    <a:cubicBezTo>
                      <a:pt x="1589" y="13480"/>
                      <a:pt x="2080" y="12303"/>
                      <a:pt x="2505" y="11061"/>
                    </a:cubicBezTo>
                    <a:cubicBezTo>
                      <a:pt x="2995" y="9687"/>
                      <a:pt x="3519" y="8347"/>
                      <a:pt x="4140" y="7072"/>
                    </a:cubicBezTo>
                    <a:cubicBezTo>
                      <a:pt x="5350" y="4521"/>
                      <a:pt x="7083" y="2265"/>
                      <a:pt x="9175" y="434"/>
                    </a:cubicBezTo>
                    <a:cubicBezTo>
                      <a:pt x="9378" y="257"/>
                      <a:pt x="9208" y="1"/>
                      <a:pt x="8999"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40" name="Google Shape;840;p26"/>
              <p:cNvSpPr/>
              <p:nvPr/>
            </p:nvSpPr>
            <p:spPr>
              <a:xfrm>
                <a:off x="3701150" y="2130750"/>
                <a:ext cx="136925" cy="98575"/>
              </a:xfrm>
              <a:custGeom>
                <a:avLst/>
                <a:gdLst/>
                <a:ahLst/>
                <a:cxnLst/>
                <a:rect l="l" t="t" r="r" b="b"/>
                <a:pathLst>
                  <a:path w="5477" h="3943" extrusionOk="0">
                    <a:moveTo>
                      <a:pt x="5147" y="1"/>
                    </a:moveTo>
                    <a:cubicBezTo>
                      <a:pt x="5046" y="1"/>
                      <a:pt x="4952" y="54"/>
                      <a:pt x="4926" y="181"/>
                    </a:cubicBezTo>
                    <a:cubicBezTo>
                      <a:pt x="4504" y="1267"/>
                      <a:pt x="3998" y="2326"/>
                      <a:pt x="3382" y="3305"/>
                    </a:cubicBezTo>
                    <a:lnTo>
                      <a:pt x="3382" y="3305"/>
                    </a:lnTo>
                    <a:cubicBezTo>
                      <a:pt x="2430" y="2559"/>
                      <a:pt x="1496" y="1819"/>
                      <a:pt x="479" y="1162"/>
                    </a:cubicBezTo>
                    <a:cubicBezTo>
                      <a:pt x="434" y="1128"/>
                      <a:pt x="390" y="1114"/>
                      <a:pt x="347" y="1114"/>
                    </a:cubicBezTo>
                    <a:cubicBezTo>
                      <a:pt x="143" y="1114"/>
                      <a:pt x="1" y="1451"/>
                      <a:pt x="218" y="1587"/>
                    </a:cubicBezTo>
                    <a:cubicBezTo>
                      <a:pt x="1264" y="2273"/>
                      <a:pt x="2245" y="3091"/>
                      <a:pt x="3259" y="3876"/>
                    </a:cubicBezTo>
                    <a:cubicBezTo>
                      <a:pt x="3316" y="3918"/>
                      <a:pt x="3385" y="3943"/>
                      <a:pt x="3454" y="3943"/>
                    </a:cubicBezTo>
                    <a:cubicBezTo>
                      <a:pt x="3542" y="3943"/>
                      <a:pt x="3628" y="3902"/>
                      <a:pt x="3684" y="3810"/>
                    </a:cubicBezTo>
                    <a:cubicBezTo>
                      <a:pt x="4370" y="2731"/>
                      <a:pt x="4959" y="1554"/>
                      <a:pt x="5417" y="312"/>
                    </a:cubicBezTo>
                    <a:cubicBezTo>
                      <a:pt x="5477" y="132"/>
                      <a:pt x="5304" y="1"/>
                      <a:pt x="5147"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41" name="Google Shape;841;p26"/>
              <p:cNvSpPr/>
              <p:nvPr/>
            </p:nvSpPr>
            <p:spPr>
              <a:xfrm>
                <a:off x="3730575" y="2251775"/>
                <a:ext cx="115375" cy="59750"/>
              </a:xfrm>
              <a:custGeom>
                <a:avLst/>
                <a:gdLst/>
                <a:ahLst/>
                <a:cxnLst/>
                <a:rect l="l" t="t" r="r" b="b"/>
                <a:pathLst>
                  <a:path w="4615" h="2390" extrusionOk="0">
                    <a:moveTo>
                      <a:pt x="337" y="0"/>
                    </a:moveTo>
                    <a:cubicBezTo>
                      <a:pt x="121" y="0"/>
                      <a:pt x="1" y="343"/>
                      <a:pt x="218" y="506"/>
                    </a:cubicBezTo>
                    <a:cubicBezTo>
                      <a:pt x="1101" y="1095"/>
                      <a:pt x="1885" y="1814"/>
                      <a:pt x="2801" y="2370"/>
                    </a:cubicBezTo>
                    <a:cubicBezTo>
                      <a:pt x="2837" y="2382"/>
                      <a:pt x="2877" y="2389"/>
                      <a:pt x="2919" y="2389"/>
                    </a:cubicBezTo>
                    <a:cubicBezTo>
                      <a:pt x="2990" y="2389"/>
                      <a:pt x="3066" y="2367"/>
                      <a:pt x="3128" y="2304"/>
                    </a:cubicBezTo>
                    <a:cubicBezTo>
                      <a:pt x="3651" y="1716"/>
                      <a:pt x="4109" y="1095"/>
                      <a:pt x="4501" y="408"/>
                    </a:cubicBezTo>
                    <a:cubicBezTo>
                      <a:pt x="4614" y="205"/>
                      <a:pt x="4431" y="17"/>
                      <a:pt x="4253" y="17"/>
                    </a:cubicBezTo>
                    <a:cubicBezTo>
                      <a:pt x="4173" y="17"/>
                      <a:pt x="4094" y="55"/>
                      <a:pt x="4044" y="146"/>
                    </a:cubicBezTo>
                    <a:cubicBezTo>
                      <a:pt x="3714" y="746"/>
                      <a:pt x="3329" y="1290"/>
                      <a:pt x="2890" y="1805"/>
                    </a:cubicBezTo>
                    <a:lnTo>
                      <a:pt x="2890" y="1805"/>
                    </a:lnTo>
                    <a:cubicBezTo>
                      <a:pt x="2047" y="1266"/>
                      <a:pt x="1306" y="600"/>
                      <a:pt x="479" y="48"/>
                    </a:cubicBezTo>
                    <a:cubicBezTo>
                      <a:pt x="429" y="15"/>
                      <a:pt x="381" y="0"/>
                      <a:pt x="337"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42" name="Google Shape;842;p26"/>
              <p:cNvSpPr/>
              <p:nvPr/>
            </p:nvSpPr>
            <p:spPr>
              <a:xfrm>
                <a:off x="3920750" y="2692600"/>
                <a:ext cx="109450" cy="93575"/>
              </a:xfrm>
              <a:custGeom>
                <a:avLst/>
                <a:gdLst/>
                <a:ahLst/>
                <a:cxnLst/>
                <a:rect l="l" t="t" r="r" b="b"/>
                <a:pathLst>
                  <a:path w="4378" h="3743" extrusionOk="0">
                    <a:moveTo>
                      <a:pt x="281" y="1"/>
                    </a:moveTo>
                    <a:cubicBezTo>
                      <a:pt x="264" y="1"/>
                      <a:pt x="247" y="3"/>
                      <a:pt x="230" y="7"/>
                    </a:cubicBezTo>
                    <a:cubicBezTo>
                      <a:pt x="99" y="72"/>
                      <a:pt x="1" y="203"/>
                      <a:pt x="66" y="334"/>
                    </a:cubicBezTo>
                    <a:cubicBezTo>
                      <a:pt x="164" y="1478"/>
                      <a:pt x="491" y="2590"/>
                      <a:pt x="982" y="3604"/>
                    </a:cubicBezTo>
                    <a:cubicBezTo>
                      <a:pt x="1008" y="3684"/>
                      <a:pt x="1102" y="3743"/>
                      <a:pt x="1189" y="3743"/>
                    </a:cubicBezTo>
                    <a:cubicBezTo>
                      <a:pt x="1207" y="3743"/>
                      <a:pt x="1226" y="3740"/>
                      <a:pt x="1243" y="3734"/>
                    </a:cubicBezTo>
                    <a:cubicBezTo>
                      <a:pt x="2388" y="3309"/>
                      <a:pt x="3663" y="2917"/>
                      <a:pt x="4284" y="1805"/>
                    </a:cubicBezTo>
                    <a:cubicBezTo>
                      <a:pt x="4377" y="1619"/>
                      <a:pt x="4222" y="1450"/>
                      <a:pt x="4054" y="1450"/>
                    </a:cubicBezTo>
                    <a:cubicBezTo>
                      <a:pt x="3986" y="1450"/>
                      <a:pt x="3916" y="1478"/>
                      <a:pt x="3859" y="1544"/>
                    </a:cubicBezTo>
                    <a:cubicBezTo>
                      <a:pt x="3341" y="2488"/>
                      <a:pt x="2285" y="2836"/>
                      <a:pt x="1324" y="3170"/>
                    </a:cubicBezTo>
                    <a:lnTo>
                      <a:pt x="1324" y="3170"/>
                    </a:lnTo>
                    <a:cubicBezTo>
                      <a:pt x="1131" y="2755"/>
                      <a:pt x="969" y="2297"/>
                      <a:pt x="883" y="1838"/>
                    </a:cubicBezTo>
                    <a:cubicBezTo>
                      <a:pt x="720" y="1282"/>
                      <a:pt x="622" y="759"/>
                      <a:pt x="556" y="203"/>
                    </a:cubicBezTo>
                    <a:cubicBezTo>
                      <a:pt x="500" y="89"/>
                      <a:pt x="394" y="1"/>
                      <a:pt x="281"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43" name="Google Shape;843;p26"/>
              <p:cNvSpPr/>
              <p:nvPr/>
            </p:nvSpPr>
            <p:spPr>
              <a:xfrm>
                <a:off x="3961000" y="2597975"/>
                <a:ext cx="94650" cy="79700"/>
              </a:xfrm>
              <a:custGeom>
                <a:avLst/>
                <a:gdLst/>
                <a:ahLst/>
                <a:cxnLst/>
                <a:rect l="l" t="t" r="r" b="b"/>
                <a:pathLst>
                  <a:path w="3786" h="3188" extrusionOk="0">
                    <a:moveTo>
                      <a:pt x="346" y="1"/>
                    </a:moveTo>
                    <a:cubicBezTo>
                      <a:pt x="175" y="1"/>
                      <a:pt x="1" y="188"/>
                      <a:pt x="91" y="391"/>
                    </a:cubicBezTo>
                    <a:cubicBezTo>
                      <a:pt x="516" y="1176"/>
                      <a:pt x="1006" y="2026"/>
                      <a:pt x="1105" y="2942"/>
                    </a:cubicBezTo>
                    <a:cubicBezTo>
                      <a:pt x="1105" y="3076"/>
                      <a:pt x="1214" y="3188"/>
                      <a:pt x="1344" y="3188"/>
                    </a:cubicBezTo>
                    <a:cubicBezTo>
                      <a:pt x="1373" y="3188"/>
                      <a:pt x="1402" y="3182"/>
                      <a:pt x="1432" y="3171"/>
                    </a:cubicBezTo>
                    <a:cubicBezTo>
                      <a:pt x="2249" y="2942"/>
                      <a:pt x="2805" y="2222"/>
                      <a:pt x="3590" y="1895"/>
                    </a:cubicBezTo>
                    <a:cubicBezTo>
                      <a:pt x="3720" y="1863"/>
                      <a:pt x="3786" y="1732"/>
                      <a:pt x="3753" y="1601"/>
                    </a:cubicBezTo>
                    <a:cubicBezTo>
                      <a:pt x="3725" y="1487"/>
                      <a:pt x="3622" y="1399"/>
                      <a:pt x="3510" y="1399"/>
                    </a:cubicBezTo>
                    <a:cubicBezTo>
                      <a:pt x="3493" y="1399"/>
                      <a:pt x="3476" y="1401"/>
                      <a:pt x="3459" y="1405"/>
                    </a:cubicBezTo>
                    <a:cubicBezTo>
                      <a:pt x="3066" y="1601"/>
                      <a:pt x="2674" y="1830"/>
                      <a:pt x="2347" y="2092"/>
                    </a:cubicBezTo>
                    <a:cubicBezTo>
                      <a:pt x="2103" y="2287"/>
                      <a:pt x="1841" y="2445"/>
                      <a:pt x="1575" y="2581"/>
                    </a:cubicBezTo>
                    <a:lnTo>
                      <a:pt x="1575" y="2581"/>
                    </a:lnTo>
                    <a:cubicBezTo>
                      <a:pt x="1405" y="1709"/>
                      <a:pt x="952" y="907"/>
                      <a:pt x="549" y="130"/>
                    </a:cubicBezTo>
                    <a:cubicBezTo>
                      <a:pt x="498" y="38"/>
                      <a:pt x="422" y="1"/>
                      <a:pt x="346"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44" name="Google Shape;844;p26"/>
              <p:cNvSpPr/>
              <p:nvPr/>
            </p:nvSpPr>
            <p:spPr>
              <a:xfrm>
                <a:off x="3608050" y="2517925"/>
                <a:ext cx="88625" cy="70225"/>
              </a:xfrm>
              <a:custGeom>
                <a:avLst/>
                <a:gdLst/>
                <a:ahLst/>
                <a:cxnLst/>
                <a:rect l="l" t="t" r="r" b="b"/>
                <a:pathLst>
                  <a:path w="3545" h="2809" extrusionOk="0">
                    <a:moveTo>
                      <a:pt x="3207" y="1"/>
                    </a:moveTo>
                    <a:cubicBezTo>
                      <a:pt x="3140" y="1"/>
                      <a:pt x="3073" y="28"/>
                      <a:pt x="3026" y="95"/>
                    </a:cubicBezTo>
                    <a:cubicBezTo>
                      <a:pt x="2623" y="758"/>
                      <a:pt x="2244" y="1446"/>
                      <a:pt x="1892" y="2138"/>
                    </a:cubicBezTo>
                    <a:lnTo>
                      <a:pt x="1892" y="2138"/>
                    </a:lnTo>
                    <a:cubicBezTo>
                      <a:pt x="1366" y="1685"/>
                      <a:pt x="919" y="1157"/>
                      <a:pt x="574" y="552"/>
                    </a:cubicBezTo>
                    <a:cubicBezTo>
                      <a:pt x="516" y="476"/>
                      <a:pt x="439" y="444"/>
                      <a:pt x="363" y="444"/>
                    </a:cubicBezTo>
                    <a:cubicBezTo>
                      <a:pt x="179" y="444"/>
                      <a:pt x="0" y="629"/>
                      <a:pt x="116" y="814"/>
                    </a:cubicBezTo>
                    <a:cubicBezTo>
                      <a:pt x="574" y="1566"/>
                      <a:pt x="1162" y="2220"/>
                      <a:pt x="1849" y="2776"/>
                    </a:cubicBezTo>
                    <a:cubicBezTo>
                      <a:pt x="1893" y="2798"/>
                      <a:pt x="1936" y="2808"/>
                      <a:pt x="1979" y="2808"/>
                    </a:cubicBezTo>
                    <a:cubicBezTo>
                      <a:pt x="2063" y="2808"/>
                      <a:pt x="2143" y="2765"/>
                      <a:pt x="2209" y="2678"/>
                    </a:cubicBezTo>
                    <a:cubicBezTo>
                      <a:pt x="2568" y="1893"/>
                      <a:pt x="2993" y="1108"/>
                      <a:pt x="3451" y="356"/>
                    </a:cubicBezTo>
                    <a:cubicBezTo>
                      <a:pt x="3544" y="170"/>
                      <a:pt x="3373" y="1"/>
                      <a:pt x="3207"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45" name="Google Shape;845;p26"/>
              <p:cNvSpPr/>
              <p:nvPr/>
            </p:nvSpPr>
            <p:spPr>
              <a:xfrm>
                <a:off x="3749075" y="3248825"/>
                <a:ext cx="76800" cy="80900"/>
              </a:xfrm>
              <a:custGeom>
                <a:avLst/>
                <a:gdLst/>
                <a:ahLst/>
                <a:cxnLst/>
                <a:rect l="l" t="t" r="r" b="b"/>
                <a:pathLst>
                  <a:path w="3072" h="3236" extrusionOk="0">
                    <a:moveTo>
                      <a:pt x="275" y="1"/>
                    </a:moveTo>
                    <a:cubicBezTo>
                      <a:pt x="156" y="1"/>
                      <a:pt x="34" y="74"/>
                      <a:pt x="1" y="221"/>
                    </a:cubicBezTo>
                    <a:lnTo>
                      <a:pt x="1" y="2968"/>
                    </a:lnTo>
                    <a:cubicBezTo>
                      <a:pt x="1" y="3139"/>
                      <a:pt x="126" y="3236"/>
                      <a:pt x="266" y="3236"/>
                    </a:cubicBezTo>
                    <a:cubicBezTo>
                      <a:pt x="286" y="3236"/>
                      <a:pt x="307" y="3234"/>
                      <a:pt x="328" y="3230"/>
                    </a:cubicBezTo>
                    <a:cubicBezTo>
                      <a:pt x="1145" y="2935"/>
                      <a:pt x="2061" y="3001"/>
                      <a:pt x="2846" y="2543"/>
                    </a:cubicBezTo>
                    <a:cubicBezTo>
                      <a:pt x="3071" y="2374"/>
                      <a:pt x="2932" y="2059"/>
                      <a:pt x="2701" y="2059"/>
                    </a:cubicBezTo>
                    <a:cubicBezTo>
                      <a:pt x="2664" y="2059"/>
                      <a:pt x="2625" y="2067"/>
                      <a:pt x="2584" y="2085"/>
                    </a:cubicBezTo>
                    <a:cubicBezTo>
                      <a:pt x="1963" y="2452"/>
                      <a:pt x="1220" y="2454"/>
                      <a:pt x="524" y="2636"/>
                    </a:cubicBezTo>
                    <a:lnTo>
                      <a:pt x="524" y="2636"/>
                    </a:lnTo>
                    <a:lnTo>
                      <a:pt x="524" y="221"/>
                    </a:lnTo>
                    <a:cubicBezTo>
                      <a:pt x="508" y="74"/>
                      <a:pt x="393" y="1"/>
                      <a:pt x="275"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46" name="Google Shape;846;p26"/>
              <p:cNvSpPr/>
              <p:nvPr/>
            </p:nvSpPr>
            <p:spPr>
              <a:xfrm>
                <a:off x="3430050" y="3074500"/>
                <a:ext cx="102300" cy="70400"/>
              </a:xfrm>
              <a:custGeom>
                <a:avLst/>
                <a:gdLst/>
                <a:ahLst/>
                <a:cxnLst/>
                <a:rect l="l" t="t" r="r" b="b"/>
                <a:pathLst>
                  <a:path w="4092" h="2816" extrusionOk="0">
                    <a:moveTo>
                      <a:pt x="3774" y="0"/>
                    </a:moveTo>
                    <a:cubicBezTo>
                      <a:pt x="3675" y="0"/>
                      <a:pt x="3579" y="51"/>
                      <a:pt x="3541" y="164"/>
                    </a:cubicBezTo>
                    <a:cubicBezTo>
                      <a:pt x="3209" y="950"/>
                      <a:pt x="2765" y="1651"/>
                      <a:pt x="2184" y="2243"/>
                    </a:cubicBezTo>
                    <a:lnTo>
                      <a:pt x="2184" y="2243"/>
                    </a:lnTo>
                    <a:cubicBezTo>
                      <a:pt x="1588" y="1785"/>
                      <a:pt x="1047" y="1297"/>
                      <a:pt x="533" y="753"/>
                    </a:cubicBezTo>
                    <a:cubicBezTo>
                      <a:pt x="477" y="689"/>
                      <a:pt x="413" y="662"/>
                      <a:pt x="351" y="662"/>
                    </a:cubicBezTo>
                    <a:cubicBezTo>
                      <a:pt x="163" y="662"/>
                      <a:pt x="0" y="915"/>
                      <a:pt x="173" y="1113"/>
                    </a:cubicBezTo>
                    <a:cubicBezTo>
                      <a:pt x="729" y="1701"/>
                      <a:pt x="1383" y="2290"/>
                      <a:pt x="2070" y="2780"/>
                    </a:cubicBezTo>
                    <a:cubicBezTo>
                      <a:pt x="2107" y="2805"/>
                      <a:pt x="2149" y="2816"/>
                      <a:pt x="2193" y="2816"/>
                    </a:cubicBezTo>
                    <a:cubicBezTo>
                      <a:pt x="2263" y="2816"/>
                      <a:pt x="2336" y="2788"/>
                      <a:pt x="2397" y="2747"/>
                    </a:cubicBezTo>
                    <a:cubicBezTo>
                      <a:pt x="3083" y="2061"/>
                      <a:pt x="3639" y="1211"/>
                      <a:pt x="4032" y="328"/>
                    </a:cubicBezTo>
                    <a:cubicBezTo>
                      <a:pt x="4092" y="127"/>
                      <a:pt x="3930" y="0"/>
                      <a:pt x="3774"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47" name="Google Shape;847;p26"/>
              <p:cNvSpPr/>
              <p:nvPr/>
            </p:nvSpPr>
            <p:spPr>
              <a:xfrm>
                <a:off x="3433200" y="3016500"/>
                <a:ext cx="89825" cy="57625"/>
              </a:xfrm>
              <a:custGeom>
                <a:avLst/>
                <a:gdLst/>
                <a:ahLst/>
                <a:cxnLst/>
                <a:rect l="l" t="t" r="r" b="b"/>
                <a:pathLst>
                  <a:path w="3593" h="2305" extrusionOk="0">
                    <a:moveTo>
                      <a:pt x="3260" y="0"/>
                    </a:moveTo>
                    <a:cubicBezTo>
                      <a:pt x="3184" y="0"/>
                      <a:pt x="3107" y="38"/>
                      <a:pt x="3055" y="130"/>
                    </a:cubicBezTo>
                    <a:cubicBezTo>
                      <a:pt x="2723" y="735"/>
                      <a:pt x="2306" y="1284"/>
                      <a:pt x="1780" y="1725"/>
                    </a:cubicBezTo>
                    <a:lnTo>
                      <a:pt x="1780" y="1725"/>
                    </a:lnTo>
                    <a:cubicBezTo>
                      <a:pt x="1339" y="1367"/>
                      <a:pt x="925" y="1005"/>
                      <a:pt x="538" y="588"/>
                    </a:cubicBezTo>
                    <a:cubicBezTo>
                      <a:pt x="486" y="536"/>
                      <a:pt x="428" y="515"/>
                      <a:pt x="371" y="515"/>
                    </a:cubicBezTo>
                    <a:cubicBezTo>
                      <a:pt x="176" y="515"/>
                      <a:pt x="1" y="770"/>
                      <a:pt x="178" y="948"/>
                    </a:cubicBezTo>
                    <a:cubicBezTo>
                      <a:pt x="636" y="1438"/>
                      <a:pt x="1126" y="1863"/>
                      <a:pt x="1649" y="2255"/>
                    </a:cubicBezTo>
                    <a:cubicBezTo>
                      <a:pt x="1682" y="2288"/>
                      <a:pt x="1723" y="2304"/>
                      <a:pt x="1768" y="2304"/>
                    </a:cubicBezTo>
                    <a:cubicBezTo>
                      <a:pt x="1813" y="2304"/>
                      <a:pt x="1862" y="2288"/>
                      <a:pt x="1911" y="2255"/>
                    </a:cubicBezTo>
                    <a:cubicBezTo>
                      <a:pt x="2565" y="1765"/>
                      <a:pt x="3088" y="1111"/>
                      <a:pt x="3480" y="359"/>
                    </a:cubicBezTo>
                    <a:cubicBezTo>
                      <a:pt x="3593" y="180"/>
                      <a:pt x="3428" y="0"/>
                      <a:pt x="3260"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848" name="Google Shape;848;p26"/>
            <p:cNvGrpSpPr/>
            <p:nvPr/>
          </p:nvGrpSpPr>
          <p:grpSpPr>
            <a:xfrm rot="-8100000">
              <a:off x="7329122" y="2886771"/>
              <a:ext cx="652398" cy="503875"/>
              <a:chOff x="5467375" y="2021125"/>
              <a:chExt cx="618800" cy="477925"/>
            </a:xfrm>
          </p:grpSpPr>
          <p:sp>
            <p:nvSpPr>
              <p:cNvPr id="849" name="Google Shape;849;p26"/>
              <p:cNvSpPr/>
              <p:nvPr/>
            </p:nvSpPr>
            <p:spPr>
              <a:xfrm>
                <a:off x="5467375" y="20211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50" name="Google Shape;850;p26"/>
              <p:cNvSpPr/>
              <p:nvPr/>
            </p:nvSpPr>
            <p:spPr>
              <a:xfrm>
                <a:off x="5539325" y="21920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51" name="Google Shape;851;p26"/>
              <p:cNvSpPr/>
              <p:nvPr/>
            </p:nvSpPr>
            <p:spPr>
              <a:xfrm>
                <a:off x="5599650" y="22462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52" name="Google Shape;852;p26"/>
              <p:cNvSpPr/>
              <p:nvPr/>
            </p:nvSpPr>
            <p:spPr>
              <a:xfrm>
                <a:off x="5655725" y="22460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53" name="Google Shape;853;p26"/>
              <p:cNvSpPr/>
              <p:nvPr/>
            </p:nvSpPr>
            <p:spPr>
              <a:xfrm>
                <a:off x="5659250" y="23279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854" name="Google Shape;854;p26"/>
            <p:cNvGrpSpPr/>
            <p:nvPr/>
          </p:nvGrpSpPr>
          <p:grpSpPr>
            <a:xfrm>
              <a:off x="7184310" y="2945713"/>
              <a:ext cx="113650" cy="99750"/>
              <a:chOff x="5042000" y="1255775"/>
              <a:chExt cx="113650" cy="99750"/>
            </a:xfrm>
          </p:grpSpPr>
          <p:sp>
            <p:nvSpPr>
              <p:cNvPr id="855" name="Google Shape;855;p26"/>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56" name="Google Shape;856;p26"/>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57" name="Google Shape;857;p26"/>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858" name="Google Shape;858;p26"/>
            <p:cNvGrpSpPr/>
            <p:nvPr/>
          </p:nvGrpSpPr>
          <p:grpSpPr>
            <a:xfrm>
              <a:off x="8105385" y="1785088"/>
              <a:ext cx="113650" cy="99750"/>
              <a:chOff x="5042000" y="1255775"/>
              <a:chExt cx="113650" cy="99750"/>
            </a:xfrm>
          </p:grpSpPr>
          <p:sp>
            <p:nvSpPr>
              <p:cNvPr id="859" name="Google Shape;859;p26"/>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60" name="Google Shape;860;p26"/>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61" name="Google Shape;861;p26"/>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grpSp>
        <p:nvGrpSpPr>
          <p:cNvPr id="862" name="Google Shape;862;p26"/>
          <p:cNvGrpSpPr/>
          <p:nvPr/>
        </p:nvGrpSpPr>
        <p:grpSpPr>
          <a:xfrm>
            <a:off x="-400683" y="2594017"/>
            <a:ext cx="2904568" cy="2923178"/>
            <a:chOff x="-364257" y="1716642"/>
            <a:chExt cx="2640516" cy="1934470"/>
          </a:xfrm>
        </p:grpSpPr>
        <p:grpSp>
          <p:nvGrpSpPr>
            <p:cNvPr id="863" name="Google Shape;863;p26"/>
            <p:cNvGrpSpPr/>
            <p:nvPr/>
          </p:nvGrpSpPr>
          <p:grpSpPr>
            <a:xfrm rot="5400000">
              <a:off x="595578" y="1624046"/>
              <a:ext cx="720847" cy="2640516"/>
              <a:chOff x="1752050" y="2866875"/>
              <a:chExt cx="475775" cy="1742800"/>
            </a:xfrm>
          </p:grpSpPr>
          <p:sp>
            <p:nvSpPr>
              <p:cNvPr id="864" name="Google Shape;864;p26"/>
              <p:cNvSpPr/>
              <p:nvPr/>
            </p:nvSpPr>
            <p:spPr>
              <a:xfrm>
                <a:off x="1752050" y="2866875"/>
                <a:ext cx="475775" cy="1461625"/>
              </a:xfrm>
              <a:custGeom>
                <a:avLst/>
                <a:gdLst/>
                <a:ahLst/>
                <a:cxnLst/>
                <a:rect l="l" t="t" r="r" b="b"/>
                <a:pathLst>
                  <a:path w="19031" h="58465" extrusionOk="0">
                    <a:moveTo>
                      <a:pt x="8632" y="1"/>
                    </a:moveTo>
                    <a:cubicBezTo>
                      <a:pt x="5624" y="9483"/>
                      <a:pt x="2322" y="19325"/>
                      <a:pt x="0" y="29167"/>
                    </a:cubicBezTo>
                    <a:cubicBezTo>
                      <a:pt x="1668" y="29658"/>
                      <a:pt x="5166" y="30671"/>
                      <a:pt x="6147" y="32012"/>
                    </a:cubicBezTo>
                    <a:cubicBezTo>
                      <a:pt x="4780" y="32354"/>
                      <a:pt x="3376" y="32532"/>
                      <a:pt x="1963" y="32532"/>
                    </a:cubicBezTo>
                    <a:cubicBezTo>
                      <a:pt x="1484" y="32532"/>
                      <a:pt x="1004" y="32511"/>
                      <a:pt x="523" y="32470"/>
                    </a:cubicBezTo>
                    <a:lnTo>
                      <a:pt x="523" y="32470"/>
                    </a:lnTo>
                    <a:cubicBezTo>
                      <a:pt x="1504" y="40481"/>
                      <a:pt x="4186" y="52154"/>
                      <a:pt x="12752" y="58465"/>
                    </a:cubicBezTo>
                    <a:cubicBezTo>
                      <a:pt x="16218" y="53495"/>
                      <a:pt x="18377" y="43129"/>
                      <a:pt x="18704" y="36132"/>
                    </a:cubicBezTo>
                    <a:cubicBezTo>
                      <a:pt x="18867" y="30344"/>
                      <a:pt x="19031" y="24001"/>
                      <a:pt x="18377" y="18148"/>
                    </a:cubicBezTo>
                    <a:cubicBezTo>
                      <a:pt x="16545" y="18148"/>
                      <a:pt x="15565" y="18148"/>
                      <a:pt x="14257" y="17821"/>
                    </a:cubicBezTo>
                    <a:cubicBezTo>
                      <a:pt x="15401" y="16677"/>
                      <a:pt x="16382" y="15990"/>
                      <a:pt x="17559" y="15009"/>
                    </a:cubicBezTo>
                    <a:cubicBezTo>
                      <a:pt x="16545" y="13341"/>
                      <a:pt x="9940" y="2486"/>
                      <a:pt x="8632" y="1"/>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sp>
            <p:nvSpPr>
              <p:cNvPr id="865" name="Google Shape;865;p26"/>
              <p:cNvSpPr/>
              <p:nvPr/>
            </p:nvSpPr>
            <p:spPr>
              <a:xfrm>
                <a:off x="1965000" y="3076850"/>
                <a:ext cx="225925" cy="1532825"/>
              </a:xfrm>
              <a:custGeom>
                <a:avLst/>
                <a:gdLst/>
                <a:ahLst/>
                <a:cxnLst/>
                <a:rect l="l" t="t" r="r" b="b"/>
                <a:pathLst>
                  <a:path w="9037" h="61313" extrusionOk="0">
                    <a:moveTo>
                      <a:pt x="243" y="1"/>
                    </a:moveTo>
                    <a:cubicBezTo>
                      <a:pt x="116" y="1"/>
                      <a:pt x="0" y="75"/>
                      <a:pt x="16" y="234"/>
                    </a:cubicBezTo>
                    <a:cubicBezTo>
                      <a:pt x="703" y="8964"/>
                      <a:pt x="311" y="17760"/>
                      <a:pt x="1488" y="26458"/>
                    </a:cubicBezTo>
                    <a:cubicBezTo>
                      <a:pt x="2044" y="30578"/>
                      <a:pt x="2959" y="34665"/>
                      <a:pt x="3482" y="38818"/>
                    </a:cubicBezTo>
                    <a:cubicBezTo>
                      <a:pt x="3777" y="40812"/>
                      <a:pt x="3907" y="42872"/>
                      <a:pt x="3907" y="44899"/>
                    </a:cubicBezTo>
                    <a:cubicBezTo>
                      <a:pt x="3907" y="46894"/>
                      <a:pt x="3482" y="48889"/>
                      <a:pt x="3613" y="50883"/>
                    </a:cubicBezTo>
                    <a:cubicBezTo>
                      <a:pt x="3809" y="54872"/>
                      <a:pt x="5771" y="58469"/>
                      <a:pt x="8518" y="61248"/>
                    </a:cubicBezTo>
                    <a:cubicBezTo>
                      <a:pt x="8577" y="61293"/>
                      <a:pt x="8639" y="61312"/>
                      <a:pt x="8696" y="61312"/>
                    </a:cubicBezTo>
                    <a:cubicBezTo>
                      <a:pt x="8890" y="61312"/>
                      <a:pt x="9037" y="61091"/>
                      <a:pt x="8910" y="60889"/>
                    </a:cubicBezTo>
                    <a:cubicBezTo>
                      <a:pt x="6360" y="58338"/>
                      <a:pt x="4496" y="55036"/>
                      <a:pt x="4136" y="51406"/>
                    </a:cubicBezTo>
                    <a:cubicBezTo>
                      <a:pt x="3973" y="49477"/>
                      <a:pt x="4333" y="47581"/>
                      <a:pt x="4398" y="45684"/>
                    </a:cubicBezTo>
                    <a:cubicBezTo>
                      <a:pt x="4431" y="43657"/>
                      <a:pt x="4333" y="41630"/>
                      <a:pt x="4104" y="39635"/>
                    </a:cubicBezTo>
                    <a:cubicBezTo>
                      <a:pt x="3646" y="35678"/>
                      <a:pt x="2796" y="31787"/>
                      <a:pt x="2207" y="27864"/>
                    </a:cubicBezTo>
                    <a:cubicBezTo>
                      <a:pt x="1586" y="23548"/>
                      <a:pt x="1226" y="19199"/>
                      <a:pt x="1128" y="14850"/>
                    </a:cubicBezTo>
                    <a:cubicBezTo>
                      <a:pt x="965" y="9978"/>
                      <a:pt x="899" y="5106"/>
                      <a:pt x="540" y="234"/>
                    </a:cubicBezTo>
                    <a:cubicBezTo>
                      <a:pt x="523" y="83"/>
                      <a:pt x="377" y="1"/>
                      <a:pt x="243" y="1"/>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66" name="Google Shape;866;p26"/>
              <p:cNvSpPr/>
              <p:nvPr/>
            </p:nvSpPr>
            <p:spPr>
              <a:xfrm>
                <a:off x="1905525" y="3168500"/>
                <a:ext cx="177975" cy="154550"/>
              </a:xfrm>
              <a:custGeom>
                <a:avLst/>
                <a:gdLst/>
                <a:ahLst/>
                <a:cxnLst/>
                <a:rect l="l" t="t" r="r" b="b"/>
                <a:pathLst>
                  <a:path w="7119" h="6182" extrusionOk="0">
                    <a:moveTo>
                      <a:pt x="6804" y="1"/>
                    </a:moveTo>
                    <a:cubicBezTo>
                      <a:pt x="6703" y="1"/>
                      <a:pt x="6599" y="51"/>
                      <a:pt x="6548" y="165"/>
                    </a:cubicBezTo>
                    <a:cubicBezTo>
                      <a:pt x="5867" y="2208"/>
                      <a:pt x="4159" y="3636"/>
                      <a:pt x="3119" y="5476"/>
                    </a:cubicBezTo>
                    <a:lnTo>
                      <a:pt x="3119" y="5476"/>
                    </a:lnTo>
                    <a:cubicBezTo>
                      <a:pt x="2550" y="3918"/>
                      <a:pt x="1473" y="2639"/>
                      <a:pt x="564" y="1276"/>
                    </a:cubicBezTo>
                    <a:cubicBezTo>
                      <a:pt x="516" y="1200"/>
                      <a:pt x="443" y="1168"/>
                      <a:pt x="369" y="1168"/>
                    </a:cubicBezTo>
                    <a:cubicBezTo>
                      <a:pt x="189" y="1168"/>
                      <a:pt x="0" y="1353"/>
                      <a:pt x="139" y="1538"/>
                    </a:cubicBezTo>
                    <a:lnTo>
                      <a:pt x="107" y="1538"/>
                    </a:lnTo>
                    <a:cubicBezTo>
                      <a:pt x="1055" y="2977"/>
                      <a:pt x="2232" y="4317"/>
                      <a:pt x="2755" y="5985"/>
                    </a:cubicBezTo>
                    <a:cubicBezTo>
                      <a:pt x="2755" y="6083"/>
                      <a:pt x="2886" y="6148"/>
                      <a:pt x="2984" y="6181"/>
                    </a:cubicBezTo>
                    <a:lnTo>
                      <a:pt x="3147" y="6181"/>
                    </a:lnTo>
                    <a:cubicBezTo>
                      <a:pt x="3246" y="6181"/>
                      <a:pt x="3344" y="6116"/>
                      <a:pt x="3376" y="6050"/>
                    </a:cubicBezTo>
                    <a:cubicBezTo>
                      <a:pt x="4390" y="3990"/>
                      <a:pt x="6286" y="2486"/>
                      <a:pt x="7039" y="328"/>
                    </a:cubicBezTo>
                    <a:cubicBezTo>
                      <a:pt x="7119" y="127"/>
                      <a:pt x="6965" y="1"/>
                      <a:pt x="6804" y="1"/>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67" name="Google Shape;867;p26"/>
              <p:cNvSpPr/>
              <p:nvPr/>
            </p:nvSpPr>
            <p:spPr>
              <a:xfrm>
                <a:off x="1877300" y="3314425"/>
                <a:ext cx="210300" cy="153925"/>
              </a:xfrm>
              <a:custGeom>
                <a:avLst/>
                <a:gdLst/>
                <a:ahLst/>
                <a:cxnLst/>
                <a:rect l="l" t="t" r="r" b="b"/>
                <a:pathLst>
                  <a:path w="8412" h="6157" extrusionOk="0">
                    <a:moveTo>
                      <a:pt x="322" y="1"/>
                    </a:moveTo>
                    <a:cubicBezTo>
                      <a:pt x="161" y="1"/>
                      <a:pt x="1" y="173"/>
                      <a:pt x="91" y="377"/>
                    </a:cubicBezTo>
                    <a:cubicBezTo>
                      <a:pt x="1268" y="2404"/>
                      <a:pt x="2936" y="4072"/>
                      <a:pt x="4211" y="6034"/>
                    </a:cubicBezTo>
                    <a:cubicBezTo>
                      <a:pt x="4276" y="6115"/>
                      <a:pt x="4366" y="6156"/>
                      <a:pt x="4452" y="6156"/>
                    </a:cubicBezTo>
                    <a:cubicBezTo>
                      <a:pt x="4538" y="6156"/>
                      <a:pt x="4620" y="6115"/>
                      <a:pt x="4669" y="6034"/>
                    </a:cubicBezTo>
                    <a:cubicBezTo>
                      <a:pt x="5813" y="4399"/>
                      <a:pt x="7383" y="3025"/>
                      <a:pt x="8298" y="1194"/>
                    </a:cubicBezTo>
                    <a:cubicBezTo>
                      <a:pt x="8411" y="991"/>
                      <a:pt x="8228" y="804"/>
                      <a:pt x="8061" y="804"/>
                    </a:cubicBezTo>
                    <a:cubicBezTo>
                      <a:pt x="7986" y="804"/>
                      <a:pt x="7914" y="841"/>
                      <a:pt x="7873" y="933"/>
                    </a:cubicBezTo>
                    <a:cubicBezTo>
                      <a:pt x="7018" y="2643"/>
                      <a:pt x="5592" y="3954"/>
                      <a:pt x="4448" y="5453"/>
                    </a:cubicBezTo>
                    <a:lnTo>
                      <a:pt x="4448" y="5453"/>
                    </a:lnTo>
                    <a:cubicBezTo>
                      <a:pt x="3181" y="3653"/>
                      <a:pt x="1659" y="2030"/>
                      <a:pt x="516" y="115"/>
                    </a:cubicBezTo>
                    <a:cubicBezTo>
                      <a:pt x="466" y="35"/>
                      <a:pt x="394" y="1"/>
                      <a:pt x="322" y="1"/>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68" name="Google Shape;868;p26"/>
              <p:cNvSpPr/>
              <p:nvPr/>
            </p:nvSpPr>
            <p:spPr>
              <a:xfrm>
                <a:off x="1843250" y="3443225"/>
                <a:ext cx="294200" cy="204375"/>
              </a:xfrm>
              <a:custGeom>
                <a:avLst/>
                <a:gdLst/>
                <a:ahLst/>
                <a:cxnLst/>
                <a:rect l="l" t="t" r="r" b="b"/>
                <a:pathLst>
                  <a:path w="11768" h="8175" extrusionOk="0">
                    <a:moveTo>
                      <a:pt x="11417" y="0"/>
                    </a:moveTo>
                    <a:cubicBezTo>
                      <a:pt x="11342" y="0"/>
                      <a:pt x="11270" y="38"/>
                      <a:pt x="11230" y="129"/>
                    </a:cubicBezTo>
                    <a:cubicBezTo>
                      <a:pt x="10001" y="2840"/>
                      <a:pt x="8042" y="5034"/>
                      <a:pt x="6438" y="7503"/>
                    </a:cubicBezTo>
                    <a:lnTo>
                      <a:pt x="6438" y="7503"/>
                    </a:lnTo>
                    <a:cubicBezTo>
                      <a:pt x="4513" y="5600"/>
                      <a:pt x="2450" y="3808"/>
                      <a:pt x="538" y="1895"/>
                    </a:cubicBezTo>
                    <a:cubicBezTo>
                      <a:pt x="486" y="1844"/>
                      <a:pt x="428" y="1822"/>
                      <a:pt x="371" y="1822"/>
                    </a:cubicBezTo>
                    <a:cubicBezTo>
                      <a:pt x="176" y="1822"/>
                      <a:pt x="1" y="2078"/>
                      <a:pt x="178" y="2255"/>
                    </a:cubicBezTo>
                    <a:cubicBezTo>
                      <a:pt x="2172" y="4249"/>
                      <a:pt x="4298" y="6113"/>
                      <a:pt x="6292" y="8108"/>
                    </a:cubicBezTo>
                    <a:cubicBezTo>
                      <a:pt x="6350" y="8151"/>
                      <a:pt x="6419" y="8175"/>
                      <a:pt x="6487" y="8175"/>
                    </a:cubicBezTo>
                    <a:cubicBezTo>
                      <a:pt x="6576" y="8175"/>
                      <a:pt x="6662" y="8135"/>
                      <a:pt x="6718" y="8042"/>
                    </a:cubicBezTo>
                    <a:cubicBezTo>
                      <a:pt x="8352" y="5459"/>
                      <a:pt x="10412" y="3203"/>
                      <a:pt x="11655" y="391"/>
                    </a:cubicBezTo>
                    <a:cubicBezTo>
                      <a:pt x="11768" y="188"/>
                      <a:pt x="11585" y="0"/>
                      <a:pt x="11417" y="0"/>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69" name="Google Shape;869;p26"/>
              <p:cNvSpPr/>
              <p:nvPr/>
            </p:nvSpPr>
            <p:spPr>
              <a:xfrm>
                <a:off x="1863700" y="3664300"/>
                <a:ext cx="294775" cy="191725"/>
              </a:xfrm>
              <a:custGeom>
                <a:avLst/>
                <a:gdLst/>
                <a:ahLst/>
                <a:cxnLst/>
                <a:rect l="l" t="t" r="r" b="b"/>
                <a:pathLst>
                  <a:path w="11791" h="7669" extrusionOk="0">
                    <a:moveTo>
                      <a:pt x="11436" y="0"/>
                    </a:moveTo>
                    <a:cubicBezTo>
                      <a:pt x="11358" y="0"/>
                      <a:pt x="11280" y="34"/>
                      <a:pt x="11229" y="115"/>
                    </a:cubicBezTo>
                    <a:cubicBezTo>
                      <a:pt x="9743" y="2424"/>
                      <a:pt x="8073" y="4610"/>
                      <a:pt x="6722" y="7030"/>
                    </a:cubicBezTo>
                    <a:lnTo>
                      <a:pt x="6722" y="7030"/>
                    </a:lnTo>
                    <a:cubicBezTo>
                      <a:pt x="4518" y="5560"/>
                      <a:pt x="2466" y="3880"/>
                      <a:pt x="537" y="2077"/>
                    </a:cubicBezTo>
                    <a:cubicBezTo>
                      <a:pt x="485" y="2025"/>
                      <a:pt x="427" y="2003"/>
                      <a:pt x="370" y="2003"/>
                    </a:cubicBezTo>
                    <a:cubicBezTo>
                      <a:pt x="176" y="2003"/>
                      <a:pt x="0" y="2259"/>
                      <a:pt x="177" y="2436"/>
                    </a:cubicBezTo>
                    <a:cubicBezTo>
                      <a:pt x="2205" y="4333"/>
                      <a:pt x="4363" y="6066"/>
                      <a:pt x="6684" y="7635"/>
                    </a:cubicBezTo>
                    <a:cubicBezTo>
                      <a:pt x="6728" y="7657"/>
                      <a:pt x="6771" y="7668"/>
                      <a:pt x="6814" y="7668"/>
                    </a:cubicBezTo>
                    <a:cubicBezTo>
                      <a:pt x="6899" y="7668"/>
                      <a:pt x="6979" y="7625"/>
                      <a:pt x="7044" y="7537"/>
                    </a:cubicBezTo>
                    <a:cubicBezTo>
                      <a:pt x="8385" y="5020"/>
                      <a:pt x="10118" y="2763"/>
                      <a:pt x="11654" y="377"/>
                    </a:cubicBezTo>
                    <a:cubicBezTo>
                      <a:pt x="11790" y="173"/>
                      <a:pt x="11613" y="0"/>
                      <a:pt x="11436" y="0"/>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70" name="Google Shape;870;p26"/>
              <p:cNvSpPr/>
              <p:nvPr/>
            </p:nvSpPr>
            <p:spPr>
              <a:xfrm>
                <a:off x="1854875" y="3855800"/>
                <a:ext cx="302475" cy="171125"/>
              </a:xfrm>
              <a:custGeom>
                <a:avLst/>
                <a:gdLst/>
                <a:ahLst/>
                <a:cxnLst/>
                <a:rect l="l" t="t" r="r" b="b"/>
                <a:pathLst>
                  <a:path w="12099" h="6845" extrusionOk="0">
                    <a:moveTo>
                      <a:pt x="379" y="0"/>
                    </a:moveTo>
                    <a:cubicBezTo>
                      <a:pt x="171" y="0"/>
                      <a:pt x="1" y="256"/>
                      <a:pt x="203" y="433"/>
                    </a:cubicBezTo>
                    <a:cubicBezTo>
                      <a:pt x="2656" y="2722"/>
                      <a:pt x="5272" y="4847"/>
                      <a:pt x="8018" y="6809"/>
                    </a:cubicBezTo>
                    <a:cubicBezTo>
                      <a:pt x="8056" y="6834"/>
                      <a:pt x="8098" y="6845"/>
                      <a:pt x="8141" y="6845"/>
                    </a:cubicBezTo>
                    <a:cubicBezTo>
                      <a:pt x="8211" y="6845"/>
                      <a:pt x="8285" y="6817"/>
                      <a:pt x="8345" y="6777"/>
                    </a:cubicBezTo>
                    <a:cubicBezTo>
                      <a:pt x="9784" y="4946"/>
                      <a:pt x="11288" y="3049"/>
                      <a:pt x="12040" y="826"/>
                    </a:cubicBezTo>
                    <a:cubicBezTo>
                      <a:pt x="12099" y="631"/>
                      <a:pt x="11948" y="505"/>
                      <a:pt x="11796" y="505"/>
                    </a:cubicBezTo>
                    <a:cubicBezTo>
                      <a:pt x="11693" y="505"/>
                      <a:pt x="11589" y="563"/>
                      <a:pt x="11550" y="695"/>
                    </a:cubicBezTo>
                    <a:cubicBezTo>
                      <a:pt x="10854" y="2750"/>
                      <a:pt x="9456" y="4530"/>
                      <a:pt x="8122" y="6241"/>
                    </a:cubicBezTo>
                    <a:lnTo>
                      <a:pt x="8122" y="6241"/>
                    </a:lnTo>
                    <a:cubicBezTo>
                      <a:pt x="5466" y="4373"/>
                      <a:pt x="2936" y="2286"/>
                      <a:pt x="563" y="74"/>
                    </a:cubicBezTo>
                    <a:cubicBezTo>
                      <a:pt x="504" y="22"/>
                      <a:pt x="440" y="0"/>
                      <a:pt x="379" y="0"/>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71" name="Google Shape;871;p26"/>
              <p:cNvSpPr/>
              <p:nvPr/>
            </p:nvSpPr>
            <p:spPr>
              <a:xfrm>
                <a:off x="1922275" y="4039125"/>
                <a:ext cx="239700" cy="137325"/>
              </a:xfrm>
              <a:custGeom>
                <a:avLst/>
                <a:gdLst/>
                <a:ahLst/>
                <a:cxnLst/>
                <a:rect l="l" t="t" r="r" b="b"/>
                <a:pathLst>
                  <a:path w="9588" h="5493" extrusionOk="0">
                    <a:moveTo>
                      <a:pt x="9240" y="0"/>
                    </a:moveTo>
                    <a:cubicBezTo>
                      <a:pt x="9164" y="0"/>
                      <a:pt x="9091" y="38"/>
                      <a:pt x="9050" y="130"/>
                    </a:cubicBezTo>
                    <a:cubicBezTo>
                      <a:pt x="8204" y="1791"/>
                      <a:pt x="7028" y="3301"/>
                      <a:pt x="6039" y="4921"/>
                    </a:cubicBezTo>
                    <a:lnTo>
                      <a:pt x="6039" y="4921"/>
                    </a:lnTo>
                    <a:cubicBezTo>
                      <a:pt x="3920" y="3669"/>
                      <a:pt x="2385" y="1686"/>
                      <a:pt x="450" y="196"/>
                    </a:cubicBezTo>
                    <a:cubicBezTo>
                      <a:pt x="403" y="161"/>
                      <a:pt x="358" y="145"/>
                      <a:pt x="315" y="145"/>
                    </a:cubicBezTo>
                    <a:cubicBezTo>
                      <a:pt x="121" y="145"/>
                      <a:pt x="1" y="466"/>
                      <a:pt x="189" y="653"/>
                    </a:cubicBezTo>
                    <a:cubicBezTo>
                      <a:pt x="2216" y="2158"/>
                      <a:pt x="3753" y="4250"/>
                      <a:pt x="6009" y="5460"/>
                    </a:cubicBezTo>
                    <a:cubicBezTo>
                      <a:pt x="6042" y="5482"/>
                      <a:pt x="6082" y="5493"/>
                      <a:pt x="6123" y="5493"/>
                    </a:cubicBezTo>
                    <a:cubicBezTo>
                      <a:pt x="6205" y="5493"/>
                      <a:pt x="6292" y="5449"/>
                      <a:pt x="6336" y="5362"/>
                    </a:cubicBezTo>
                    <a:cubicBezTo>
                      <a:pt x="7350" y="3694"/>
                      <a:pt x="8592" y="2125"/>
                      <a:pt x="9475" y="359"/>
                    </a:cubicBezTo>
                    <a:cubicBezTo>
                      <a:pt x="9587" y="180"/>
                      <a:pt x="9407" y="0"/>
                      <a:pt x="9240" y="0"/>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872" name="Google Shape;872;p26"/>
            <p:cNvSpPr/>
            <p:nvPr/>
          </p:nvSpPr>
          <p:spPr>
            <a:xfrm rot="4565606">
              <a:off x="642010" y="1668384"/>
              <a:ext cx="472489" cy="1996458"/>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nvGrpSpPr>
            <p:cNvPr id="873" name="Google Shape;873;p26"/>
            <p:cNvGrpSpPr/>
            <p:nvPr/>
          </p:nvGrpSpPr>
          <p:grpSpPr>
            <a:xfrm rot="582567">
              <a:off x="-106165" y="1816891"/>
              <a:ext cx="1294561" cy="1244937"/>
              <a:chOff x="6624525" y="1838863"/>
              <a:chExt cx="956750" cy="920075"/>
            </a:xfrm>
          </p:grpSpPr>
          <p:sp>
            <p:nvSpPr>
              <p:cNvPr id="874" name="Google Shape;874;p26"/>
              <p:cNvSpPr/>
              <p:nvPr/>
            </p:nvSpPr>
            <p:spPr>
              <a:xfrm>
                <a:off x="6624525" y="1838863"/>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sp>
            <p:nvSpPr>
              <p:cNvPr id="875" name="Google Shape;875;p26"/>
              <p:cNvSpPr/>
              <p:nvPr/>
            </p:nvSpPr>
            <p:spPr>
              <a:xfrm>
                <a:off x="6749225" y="1983763"/>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76" name="Google Shape;876;p26"/>
              <p:cNvSpPr/>
              <p:nvPr/>
            </p:nvSpPr>
            <p:spPr>
              <a:xfrm>
                <a:off x="6813650" y="2412463"/>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77" name="Google Shape;877;p26"/>
              <p:cNvSpPr/>
              <p:nvPr/>
            </p:nvSpPr>
            <p:spPr>
              <a:xfrm>
                <a:off x="6938075" y="2231038"/>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78" name="Google Shape;878;p26"/>
              <p:cNvSpPr/>
              <p:nvPr/>
            </p:nvSpPr>
            <p:spPr>
              <a:xfrm>
                <a:off x="7094050" y="2121688"/>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79" name="Google Shape;879;p26"/>
              <p:cNvSpPr/>
              <p:nvPr/>
            </p:nvSpPr>
            <p:spPr>
              <a:xfrm>
                <a:off x="7206850" y="2012738"/>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880" name="Google Shape;880;p26"/>
            <p:cNvGrpSpPr/>
            <p:nvPr/>
          </p:nvGrpSpPr>
          <p:grpSpPr>
            <a:xfrm rot="5400000">
              <a:off x="-227254" y="2783000"/>
              <a:ext cx="979622" cy="756603"/>
              <a:chOff x="5419242" y="2066029"/>
              <a:chExt cx="618800" cy="477925"/>
            </a:xfrm>
          </p:grpSpPr>
          <p:sp>
            <p:nvSpPr>
              <p:cNvPr id="881" name="Google Shape;881;p26"/>
              <p:cNvSpPr/>
              <p:nvPr/>
            </p:nvSpPr>
            <p:spPr>
              <a:xfrm>
                <a:off x="5419242" y="2066029"/>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82" name="Google Shape;882;p26"/>
              <p:cNvSpPr/>
              <p:nvPr/>
            </p:nvSpPr>
            <p:spPr>
              <a:xfrm>
                <a:off x="5491192" y="2236904"/>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83" name="Google Shape;883;p26"/>
              <p:cNvSpPr/>
              <p:nvPr/>
            </p:nvSpPr>
            <p:spPr>
              <a:xfrm>
                <a:off x="5551517" y="2291104"/>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84" name="Google Shape;884;p26"/>
              <p:cNvSpPr/>
              <p:nvPr/>
            </p:nvSpPr>
            <p:spPr>
              <a:xfrm>
                <a:off x="5607592" y="2290979"/>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85" name="Google Shape;885;p26"/>
              <p:cNvSpPr/>
              <p:nvPr/>
            </p:nvSpPr>
            <p:spPr>
              <a:xfrm>
                <a:off x="5611117" y="2372829"/>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886" name="Google Shape;886;p26"/>
            <p:cNvGrpSpPr/>
            <p:nvPr/>
          </p:nvGrpSpPr>
          <p:grpSpPr>
            <a:xfrm>
              <a:off x="1284110" y="2035613"/>
              <a:ext cx="113650" cy="99750"/>
              <a:chOff x="5042000" y="1255775"/>
              <a:chExt cx="113650" cy="99750"/>
            </a:xfrm>
          </p:grpSpPr>
          <p:sp>
            <p:nvSpPr>
              <p:cNvPr id="887" name="Google Shape;887;p26"/>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88" name="Google Shape;888;p26"/>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89" name="Google Shape;889;p26"/>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890" name="Google Shape;890;p26"/>
            <p:cNvGrpSpPr/>
            <p:nvPr/>
          </p:nvGrpSpPr>
          <p:grpSpPr>
            <a:xfrm>
              <a:off x="677660" y="3496188"/>
              <a:ext cx="113650" cy="99750"/>
              <a:chOff x="5042000" y="1255775"/>
              <a:chExt cx="113650" cy="99750"/>
            </a:xfrm>
          </p:grpSpPr>
          <p:sp>
            <p:nvSpPr>
              <p:cNvPr id="891" name="Google Shape;891;p26"/>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92" name="Google Shape;892;p26"/>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93" name="Google Shape;893;p26"/>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hoice board 2">
  <p:cSld name="CUSTOM_6">
    <p:spTree>
      <p:nvGrpSpPr>
        <p:cNvPr id="1" name="Shape 894"/>
        <p:cNvGrpSpPr/>
        <p:nvPr/>
      </p:nvGrpSpPr>
      <p:grpSpPr>
        <a:xfrm>
          <a:off x="0" y="0"/>
          <a:ext cx="0" cy="0"/>
          <a:chOff x="0" y="0"/>
          <a:chExt cx="0" cy="0"/>
        </a:xfrm>
      </p:grpSpPr>
      <p:grpSp>
        <p:nvGrpSpPr>
          <p:cNvPr id="895" name="Google Shape;895;p27"/>
          <p:cNvGrpSpPr/>
          <p:nvPr/>
        </p:nvGrpSpPr>
        <p:grpSpPr>
          <a:xfrm>
            <a:off x="3424619" y="2196638"/>
            <a:ext cx="3699386" cy="5068391"/>
            <a:chOff x="4048209" y="1327361"/>
            <a:chExt cx="3486698" cy="3477455"/>
          </a:xfrm>
        </p:grpSpPr>
        <p:grpSp>
          <p:nvGrpSpPr>
            <p:cNvPr id="896" name="Google Shape;896;p27"/>
            <p:cNvGrpSpPr/>
            <p:nvPr/>
          </p:nvGrpSpPr>
          <p:grpSpPr>
            <a:xfrm>
              <a:off x="4048209" y="1413837"/>
              <a:ext cx="3486698" cy="3390980"/>
              <a:chOff x="4048209" y="1413837"/>
              <a:chExt cx="3486698" cy="3390980"/>
            </a:xfrm>
          </p:grpSpPr>
          <p:sp>
            <p:nvSpPr>
              <p:cNvPr id="897" name="Google Shape;897;p27"/>
              <p:cNvSpPr/>
              <p:nvPr/>
            </p:nvSpPr>
            <p:spPr>
              <a:xfrm rot="531256">
                <a:off x="6111230" y="1784349"/>
                <a:ext cx="645897" cy="1594695"/>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grpSp>
            <p:nvGrpSpPr>
              <p:cNvPr id="898" name="Google Shape;898;p27"/>
              <p:cNvGrpSpPr/>
              <p:nvPr/>
            </p:nvGrpSpPr>
            <p:grpSpPr>
              <a:xfrm rot="-515098">
                <a:off x="5663236" y="2476239"/>
                <a:ext cx="1755501" cy="1688207"/>
                <a:chOff x="4531600" y="1944475"/>
                <a:chExt cx="956750" cy="920075"/>
              </a:xfrm>
            </p:grpSpPr>
            <p:sp>
              <p:nvSpPr>
                <p:cNvPr id="899" name="Google Shape;899;p27"/>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00" name="Google Shape;900;p27"/>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01" name="Google Shape;901;p27"/>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02" name="Google Shape;902;p27"/>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03" name="Google Shape;903;p27"/>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04" name="Google Shape;904;p27"/>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grpSp>
          <p:sp>
            <p:nvSpPr>
              <p:cNvPr id="905" name="Google Shape;905;p27"/>
              <p:cNvSpPr/>
              <p:nvPr/>
            </p:nvSpPr>
            <p:spPr>
              <a:xfrm rot="-1114893">
                <a:off x="4935863" y="1452219"/>
                <a:ext cx="678191" cy="2865635"/>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nvGrpSpPr>
              <p:cNvPr id="906" name="Google Shape;906;p27"/>
              <p:cNvGrpSpPr/>
              <p:nvPr/>
            </p:nvGrpSpPr>
            <p:grpSpPr>
              <a:xfrm rot="787396">
                <a:off x="4236594" y="2500648"/>
                <a:ext cx="1594312" cy="1706557"/>
                <a:chOff x="6116785" y="2780818"/>
                <a:chExt cx="837925" cy="930000"/>
              </a:xfrm>
            </p:grpSpPr>
            <p:sp>
              <p:nvSpPr>
                <p:cNvPr id="907" name="Google Shape;907;p27"/>
                <p:cNvSpPr/>
                <p:nvPr/>
              </p:nvSpPr>
              <p:spPr>
                <a:xfrm>
                  <a:off x="6116785" y="2780818"/>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08" name="Google Shape;908;p27"/>
                <p:cNvSpPr/>
                <p:nvPr/>
              </p:nvSpPr>
              <p:spPr>
                <a:xfrm>
                  <a:off x="6245310" y="2866418"/>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09" name="Google Shape;909;p27"/>
                <p:cNvSpPr/>
                <p:nvPr/>
              </p:nvSpPr>
              <p:spPr>
                <a:xfrm>
                  <a:off x="6209660" y="2867393"/>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10" name="Google Shape;910;p27"/>
                <p:cNvSpPr/>
                <p:nvPr/>
              </p:nvSpPr>
              <p:spPr>
                <a:xfrm>
                  <a:off x="6257835" y="2975493"/>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11" name="Google Shape;911;p27"/>
                <p:cNvSpPr/>
                <p:nvPr/>
              </p:nvSpPr>
              <p:spPr>
                <a:xfrm>
                  <a:off x="6354660" y="3111768"/>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912" name="Google Shape;912;p27"/>
              <p:cNvGrpSpPr/>
              <p:nvPr/>
            </p:nvGrpSpPr>
            <p:grpSpPr>
              <a:xfrm rot="203786">
                <a:off x="5141855" y="1443647"/>
                <a:ext cx="1091882" cy="2884864"/>
                <a:chOff x="2058600" y="1081575"/>
                <a:chExt cx="596750" cy="1576675"/>
              </a:xfrm>
            </p:grpSpPr>
            <p:sp>
              <p:nvSpPr>
                <p:cNvPr id="913" name="Google Shape;913;p27"/>
                <p:cNvSpPr/>
                <p:nvPr/>
              </p:nvSpPr>
              <p:spPr>
                <a:xfrm>
                  <a:off x="2407000" y="1708025"/>
                  <a:ext cx="44700" cy="27225"/>
                </a:xfrm>
                <a:custGeom>
                  <a:avLst/>
                  <a:gdLst/>
                  <a:ahLst/>
                  <a:cxnLst/>
                  <a:rect l="l" t="t" r="r" b="b"/>
                  <a:pathLst>
                    <a:path w="1788" h="1089" extrusionOk="0">
                      <a:moveTo>
                        <a:pt x="350" y="1"/>
                      </a:moveTo>
                      <a:cubicBezTo>
                        <a:pt x="95" y="1"/>
                        <a:pt x="0" y="428"/>
                        <a:pt x="320" y="545"/>
                      </a:cubicBezTo>
                      <a:cubicBezTo>
                        <a:pt x="544" y="634"/>
                        <a:pt x="767" y="738"/>
                        <a:pt x="980" y="858"/>
                      </a:cubicBezTo>
                      <a:lnTo>
                        <a:pt x="980" y="858"/>
                      </a:lnTo>
                      <a:cubicBezTo>
                        <a:pt x="1010" y="893"/>
                        <a:pt x="1051" y="921"/>
                        <a:pt x="1105" y="937"/>
                      </a:cubicBezTo>
                      <a:cubicBezTo>
                        <a:pt x="1109" y="937"/>
                        <a:pt x="1112" y="937"/>
                        <a:pt x="1115" y="937"/>
                      </a:cubicBezTo>
                      <a:lnTo>
                        <a:pt x="1115" y="937"/>
                      </a:lnTo>
                      <a:cubicBezTo>
                        <a:pt x="1167" y="969"/>
                        <a:pt x="1218" y="1001"/>
                        <a:pt x="1269" y="1035"/>
                      </a:cubicBezTo>
                      <a:cubicBezTo>
                        <a:pt x="1318" y="1072"/>
                        <a:pt x="1369" y="1088"/>
                        <a:pt x="1417" y="1088"/>
                      </a:cubicBezTo>
                      <a:cubicBezTo>
                        <a:pt x="1624" y="1088"/>
                        <a:pt x="1787" y="795"/>
                        <a:pt x="1628" y="610"/>
                      </a:cubicBezTo>
                      <a:cubicBezTo>
                        <a:pt x="1530" y="512"/>
                        <a:pt x="1399" y="414"/>
                        <a:pt x="1269" y="381"/>
                      </a:cubicBezTo>
                      <a:cubicBezTo>
                        <a:pt x="1266" y="381"/>
                        <a:pt x="1264" y="380"/>
                        <a:pt x="1261" y="380"/>
                      </a:cubicBezTo>
                      <a:lnTo>
                        <a:pt x="1261" y="380"/>
                      </a:lnTo>
                      <a:cubicBezTo>
                        <a:pt x="1000" y="227"/>
                        <a:pt x="734" y="116"/>
                        <a:pt x="451" y="21"/>
                      </a:cubicBezTo>
                      <a:cubicBezTo>
                        <a:pt x="415" y="7"/>
                        <a:pt x="382" y="1"/>
                        <a:pt x="350" y="1"/>
                      </a:cubicBezTo>
                      <a:close/>
                    </a:path>
                  </a:pathLst>
                </a:custGeom>
                <a:solidFill>
                  <a:srgbClr val="004D5B"/>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14" name="Google Shape;914;p27"/>
                <p:cNvSpPr/>
                <p:nvPr/>
              </p:nvSpPr>
              <p:spPr>
                <a:xfrm>
                  <a:off x="2390375" y="1700375"/>
                  <a:ext cx="73700" cy="43225"/>
                </a:xfrm>
                <a:custGeom>
                  <a:avLst/>
                  <a:gdLst/>
                  <a:ahLst/>
                  <a:cxnLst/>
                  <a:rect l="l" t="t" r="r" b="b"/>
                  <a:pathLst>
                    <a:path w="2948" h="1729" extrusionOk="0">
                      <a:moveTo>
                        <a:pt x="1060" y="636"/>
                      </a:moveTo>
                      <a:cubicBezTo>
                        <a:pt x="1306" y="687"/>
                        <a:pt x="1548" y="758"/>
                        <a:pt x="1770" y="851"/>
                      </a:cubicBezTo>
                      <a:cubicBezTo>
                        <a:pt x="1904" y="904"/>
                        <a:pt x="2015" y="1001"/>
                        <a:pt x="2087" y="1141"/>
                      </a:cubicBezTo>
                      <a:lnTo>
                        <a:pt x="2087" y="1141"/>
                      </a:lnTo>
                      <a:cubicBezTo>
                        <a:pt x="1733" y="1016"/>
                        <a:pt x="1379" y="850"/>
                        <a:pt x="1060" y="636"/>
                      </a:cubicBezTo>
                      <a:close/>
                      <a:moveTo>
                        <a:pt x="495" y="0"/>
                      </a:moveTo>
                      <a:cubicBezTo>
                        <a:pt x="369" y="13"/>
                        <a:pt x="292" y="93"/>
                        <a:pt x="263" y="189"/>
                      </a:cubicBezTo>
                      <a:lnTo>
                        <a:pt x="263" y="189"/>
                      </a:lnTo>
                      <a:cubicBezTo>
                        <a:pt x="101" y="267"/>
                        <a:pt x="1" y="487"/>
                        <a:pt x="168" y="654"/>
                      </a:cubicBezTo>
                      <a:lnTo>
                        <a:pt x="168" y="622"/>
                      </a:lnTo>
                      <a:cubicBezTo>
                        <a:pt x="462" y="916"/>
                        <a:pt x="822" y="1145"/>
                        <a:pt x="1182" y="1341"/>
                      </a:cubicBezTo>
                      <a:cubicBezTo>
                        <a:pt x="1438" y="1495"/>
                        <a:pt x="1834" y="1729"/>
                        <a:pt x="2182" y="1729"/>
                      </a:cubicBezTo>
                      <a:cubicBezTo>
                        <a:pt x="2279" y="1729"/>
                        <a:pt x="2372" y="1711"/>
                        <a:pt x="2457" y="1668"/>
                      </a:cubicBezTo>
                      <a:cubicBezTo>
                        <a:pt x="2947" y="1439"/>
                        <a:pt x="2588" y="785"/>
                        <a:pt x="2326" y="556"/>
                      </a:cubicBezTo>
                      <a:cubicBezTo>
                        <a:pt x="1770" y="197"/>
                        <a:pt x="1149" y="0"/>
                        <a:pt x="495"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15" name="Google Shape;915;p27"/>
                <p:cNvSpPr/>
                <p:nvPr/>
              </p:nvSpPr>
              <p:spPr>
                <a:xfrm>
                  <a:off x="2141150" y="1373050"/>
                  <a:ext cx="114475" cy="40025"/>
                </a:xfrm>
                <a:custGeom>
                  <a:avLst/>
                  <a:gdLst/>
                  <a:ahLst/>
                  <a:cxnLst/>
                  <a:rect l="l" t="t" r="r" b="b"/>
                  <a:pathLst>
                    <a:path w="4579" h="1601" extrusionOk="0">
                      <a:moveTo>
                        <a:pt x="1787" y="0"/>
                      </a:moveTo>
                      <a:cubicBezTo>
                        <a:pt x="1582" y="0"/>
                        <a:pt x="1379" y="14"/>
                        <a:pt x="1178" y="47"/>
                      </a:cubicBezTo>
                      <a:cubicBezTo>
                        <a:pt x="753" y="112"/>
                        <a:pt x="1" y="668"/>
                        <a:pt x="393" y="1191"/>
                      </a:cubicBezTo>
                      <a:cubicBezTo>
                        <a:pt x="673" y="1542"/>
                        <a:pt x="1220" y="1592"/>
                        <a:pt x="1701" y="1592"/>
                      </a:cubicBezTo>
                      <a:cubicBezTo>
                        <a:pt x="1893" y="1592"/>
                        <a:pt x="2075" y="1584"/>
                        <a:pt x="2224" y="1584"/>
                      </a:cubicBezTo>
                      <a:cubicBezTo>
                        <a:pt x="2349" y="1595"/>
                        <a:pt x="2474" y="1600"/>
                        <a:pt x="2597" y="1600"/>
                      </a:cubicBezTo>
                      <a:cubicBezTo>
                        <a:pt x="3215" y="1600"/>
                        <a:pt x="3810" y="1464"/>
                        <a:pt x="4382" y="1191"/>
                      </a:cubicBezTo>
                      <a:cubicBezTo>
                        <a:pt x="4546" y="1126"/>
                        <a:pt x="4578" y="897"/>
                        <a:pt x="4447" y="799"/>
                      </a:cubicBezTo>
                      <a:cubicBezTo>
                        <a:pt x="4480" y="635"/>
                        <a:pt x="4382" y="505"/>
                        <a:pt x="4251" y="472"/>
                      </a:cubicBezTo>
                      <a:cubicBezTo>
                        <a:pt x="3465" y="236"/>
                        <a:pt x="2615" y="0"/>
                        <a:pt x="1787"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16" name="Google Shape;916;p27"/>
                <p:cNvSpPr/>
                <p:nvPr/>
              </p:nvSpPr>
              <p:spPr>
                <a:xfrm>
                  <a:off x="2258875" y="1336050"/>
                  <a:ext cx="53150" cy="93800"/>
                </a:xfrm>
                <a:custGeom>
                  <a:avLst/>
                  <a:gdLst/>
                  <a:ahLst/>
                  <a:cxnLst/>
                  <a:rect l="l" t="t" r="r" b="b"/>
                  <a:pathLst>
                    <a:path w="2126" h="3752" extrusionOk="0">
                      <a:moveTo>
                        <a:pt x="793" y="0"/>
                      </a:moveTo>
                      <a:cubicBezTo>
                        <a:pt x="704" y="0"/>
                        <a:pt x="617" y="51"/>
                        <a:pt x="556" y="154"/>
                      </a:cubicBezTo>
                      <a:cubicBezTo>
                        <a:pt x="0" y="1167"/>
                        <a:pt x="425" y="2344"/>
                        <a:pt x="621" y="3391"/>
                      </a:cubicBezTo>
                      <a:cubicBezTo>
                        <a:pt x="621" y="3456"/>
                        <a:pt x="654" y="3521"/>
                        <a:pt x="687" y="3554"/>
                      </a:cubicBezTo>
                      <a:cubicBezTo>
                        <a:pt x="704" y="3676"/>
                        <a:pt x="841" y="3751"/>
                        <a:pt x="971" y="3751"/>
                      </a:cubicBezTo>
                      <a:cubicBezTo>
                        <a:pt x="1086" y="3751"/>
                        <a:pt x="1195" y="3692"/>
                        <a:pt x="1210" y="3554"/>
                      </a:cubicBezTo>
                      <a:cubicBezTo>
                        <a:pt x="1439" y="2410"/>
                        <a:pt x="2125" y="906"/>
                        <a:pt x="948" y="55"/>
                      </a:cubicBezTo>
                      <a:cubicBezTo>
                        <a:pt x="899" y="19"/>
                        <a:pt x="846" y="0"/>
                        <a:pt x="793"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17" name="Google Shape;917;p27"/>
                <p:cNvSpPr/>
                <p:nvPr/>
              </p:nvSpPr>
              <p:spPr>
                <a:xfrm>
                  <a:off x="2269500" y="1230625"/>
                  <a:ext cx="68675" cy="68575"/>
                </a:xfrm>
                <a:custGeom>
                  <a:avLst/>
                  <a:gdLst/>
                  <a:ahLst/>
                  <a:cxnLst/>
                  <a:rect l="l" t="t" r="r" b="b"/>
                  <a:pathLst>
                    <a:path w="2747" h="2743" extrusionOk="0">
                      <a:moveTo>
                        <a:pt x="778" y="0"/>
                      </a:moveTo>
                      <a:cubicBezTo>
                        <a:pt x="583" y="0"/>
                        <a:pt x="378" y="66"/>
                        <a:pt x="164" y="218"/>
                      </a:cubicBezTo>
                      <a:cubicBezTo>
                        <a:pt x="66" y="283"/>
                        <a:pt x="0" y="414"/>
                        <a:pt x="33" y="545"/>
                      </a:cubicBezTo>
                      <a:cubicBezTo>
                        <a:pt x="360" y="1493"/>
                        <a:pt x="1308" y="2507"/>
                        <a:pt x="2322" y="2736"/>
                      </a:cubicBezTo>
                      <a:cubicBezTo>
                        <a:pt x="2339" y="2740"/>
                        <a:pt x="2357" y="2742"/>
                        <a:pt x="2375" y="2742"/>
                      </a:cubicBezTo>
                      <a:cubicBezTo>
                        <a:pt x="2493" y="2742"/>
                        <a:pt x="2620" y="2653"/>
                        <a:pt x="2649" y="2539"/>
                      </a:cubicBezTo>
                      <a:cubicBezTo>
                        <a:pt x="2714" y="2474"/>
                        <a:pt x="2747" y="2343"/>
                        <a:pt x="2714" y="2245"/>
                      </a:cubicBezTo>
                      <a:cubicBezTo>
                        <a:pt x="2416" y="1515"/>
                        <a:pt x="1716" y="0"/>
                        <a:pt x="778"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18" name="Google Shape;918;p27"/>
                <p:cNvSpPr/>
                <p:nvPr/>
              </p:nvSpPr>
              <p:spPr>
                <a:xfrm>
                  <a:off x="2345525" y="1185425"/>
                  <a:ext cx="58050" cy="46575"/>
                </a:xfrm>
                <a:custGeom>
                  <a:avLst/>
                  <a:gdLst/>
                  <a:ahLst/>
                  <a:cxnLst/>
                  <a:rect l="l" t="t" r="r" b="b"/>
                  <a:pathLst>
                    <a:path w="2322" h="1863" extrusionOk="0">
                      <a:moveTo>
                        <a:pt x="1652" y="1"/>
                      </a:moveTo>
                      <a:cubicBezTo>
                        <a:pt x="1355" y="1"/>
                        <a:pt x="1060" y="230"/>
                        <a:pt x="818" y="424"/>
                      </a:cubicBezTo>
                      <a:cubicBezTo>
                        <a:pt x="458" y="685"/>
                        <a:pt x="196" y="1045"/>
                        <a:pt x="33" y="1437"/>
                      </a:cubicBezTo>
                      <a:cubicBezTo>
                        <a:pt x="0" y="1535"/>
                        <a:pt x="33" y="1666"/>
                        <a:pt x="131" y="1732"/>
                      </a:cubicBezTo>
                      <a:cubicBezTo>
                        <a:pt x="174" y="1819"/>
                        <a:pt x="276" y="1862"/>
                        <a:pt x="378" y="1862"/>
                      </a:cubicBezTo>
                      <a:cubicBezTo>
                        <a:pt x="429" y="1862"/>
                        <a:pt x="480" y="1852"/>
                        <a:pt x="523" y="1830"/>
                      </a:cubicBezTo>
                      <a:cubicBezTo>
                        <a:pt x="1014" y="1699"/>
                        <a:pt x="1472" y="1503"/>
                        <a:pt x="1897" y="1241"/>
                      </a:cubicBezTo>
                      <a:cubicBezTo>
                        <a:pt x="2289" y="980"/>
                        <a:pt x="2322" y="391"/>
                        <a:pt x="1962" y="97"/>
                      </a:cubicBezTo>
                      <a:cubicBezTo>
                        <a:pt x="1860" y="29"/>
                        <a:pt x="1756" y="1"/>
                        <a:pt x="1652"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19" name="Google Shape;919;p27"/>
                <p:cNvSpPr/>
                <p:nvPr/>
              </p:nvSpPr>
              <p:spPr>
                <a:xfrm>
                  <a:off x="2308725" y="1130475"/>
                  <a:ext cx="53350" cy="52000"/>
                </a:xfrm>
                <a:custGeom>
                  <a:avLst/>
                  <a:gdLst/>
                  <a:ahLst/>
                  <a:cxnLst/>
                  <a:rect l="l" t="t" r="r" b="b"/>
                  <a:pathLst>
                    <a:path w="2134" h="2080" extrusionOk="0">
                      <a:moveTo>
                        <a:pt x="309" y="1"/>
                      </a:moveTo>
                      <a:cubicBezTo>
                        <a:pt x="158" y="1"/>
                        <a:pt x="1" y="124"/>
                        <a:pt x="1" y="300"/>
                      </a:cubicBezTo>
                      <a:cubicBezTo>
                        <a:pt x="66" y="1216"/>
                        <a:pt x="949" y="1739"/>
                        <a:pt x="1701" y="2066"/>
                      </a:cubicBezTo>
                      <a:cubicBezTo>
                        <a:pt x="1732" y="2075"/>
                        <a:pt x="1761" y="2079"/>
                        <a:pt x="1789" y="2079"/>
                      </a:cubicBezTo>
                      <a:cubicBezTo>
                        <a:pt x="2049" y="2079"/>
                        <a:pt x="2134" y="1691"/>
                        <a:pt x="1897" y="1543"/>
                      </a:cubicBezTo>
                      <a:cubicBezTo>
                        <a:pt x="1897" y="1510"/>
                        <a:pt x="1897" y="1445"/>
                        <a:pt x="1864" y="1412"/>
                      </a:cubicBezTo>
                      <a:cubicBezTo>
                        <a:pt x="1603" y="791"/>
                        <a:pt x="1080" y="137"/>
                        <a:pt x="360" y="6"/>
                      </a:cubicBezTo>
                      <a:cubicBezTo>
                        <a:pt x="343" y="3"/>
                        <a:pt x="326" y="1"/>
                        <a:pt x="309"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20" name="Google Shape;920;p27"/>
                <p:cNvSpPr/>
                <p:nvPr/>
              </p:nvSpPr>
              <p:spPr>
                <a:xfrm>
                  <a:off x="2366775" y="1325200"/>
                  <a:ext cx="35175" cy="67625"/>
                </a:xfrm>
                <a:custGeom>
                  <a:avLst/>
                  <a:gdLst/>
                  <a:ahLst/>
                  <a:cxnLst/>
                  <a:rect l="l" t="t" r="r" b="b"/>
                  <a:pathLst>
                    <a:path w="1407" h="2705" extrusionOk="0">
                      <a:moveTo>
                        <a:pt x="568" y="1"/>
                      </a:moveTo>
                      <a:cubicBezTo>
                        <a:pt x="449" y="1"/>
                        <a:pt x="331" y="68"/>
                        <a:pt x="295" y="195"/>
                      </a:cubicBezTo>
                      <a:cubicBezTo>
                        <a:pt x="0" y="1013"/>
                        <a:pt x="131" y="1896"/>
                        <a:pt x="622" y="2582"/>
                      </a:cubicBezTo>
                      <a:cubicBezTo>
                        <a:pt x="680" y="2669"/>
                        <a:pt x="764" y="2705"/>
                        <a:pt x="848" y="2705"/>
                      </a:cubicBezTo>
                      <a:cubicBezTo>
                        <a:pt x="1048" y="2705"/>
                        <a:pt x="1250" y="2505"/>
                        <a:pt x="1112" y="2321"/>
                      </a:cubicBezTo>
                      <a:lnTo>
                        <a:pt x="1112" y="2288"/>
                      </a:lnTo>
                      <a:cubicBezTo>
                        <a:pt x="1406" y="1699"/>
                        <a:pt x="1112" y="686"/>
                        <a:pt x="818" y="130"/>
                      </a:cubicBezTo>
                      <a:cubicBezTo>
                        <a:pt x="760" y="43"/>
                        <a:pt x="664" y="1"/>
                        <a:pt x="568"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21" name="Google Shape;921;p27"/>
                <p:cNvSpPr/>
                <p:nvPr/>
              </p:nvSpPr>
              <p:spPr>
                <a:xfrm>
                  <a:off x="2406000" y="1345600"/>
                  <a:ext cx="73600" cy="45825"/>
                </a:xfrm>
                <a:custGeom>
                  <a:avLst/>
                  <a:gdLst/>
                  <a:ahLst/>
                  <a:cxnLst/>
                  <a:rect l="l" t="t" r="r" b="b"/>
                  <a:pathLst>
                    <a:path w="2944" h="1833" extrusionOk="0">
                      <a:moveTo>
                        <a:pt x="491" y="0"/>
                      </a:moveTo>
                      <a:cubicBezTo>
                        <a:pt x="360" y="0"/>
                        <a:pt x="262" y="66"/>
                        <a:pt x="230" y="164"/>
                      </a:cubicBezTo>
                      <a:cubicBezTo>
                        <a:pt x="33" y="262"/>
                        <a:pt x="1" y="491"/>
                        <a:pt x="132" y="622"/>
                      </a:cubicBezTo>
                      <a:cubicBezTo>
                        <a:pt x="466" y="956"/>
                        <a:pt x="1360" y="1833"/>
                        <a:pt x="1996" y="1833"/>
                      </a:cubicBezTo>
                      <a:cubicBezTo>
                        <a:pt x="2229" y="1833"/>
                        <a:pt x="2428" y="1714"/>
                        <a:pt x="2551" y="1406"/>
                      </a:cubicBezTo>
                      <a:cubicBezTo>
                        <a:pt x="2944" y="491"/>
                        <a:pt x="1080" y="0"/>
                        <a:pt x="491"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22" name="Google Shape;922;p27"/>
                <p:cNvSpPr/>
                <p:nvPr/>
              </p:nvSpPr>
              <p:spPr>
                <a:xfrm>
                  <a:off x="2374950" y="1588375"/>
                  <a:ext cx="49875" cy="79700"/>
                </a:xfrm>
                <a:custGeom>
                  <a:avLst/>
                  <a:gdLst/>
                  <a:ahLst/>
                  <a:cxnLst/>
                  <a:rect l="l" t="t" r="r" b="b"/>
                  <a:pathLst>
                    <a:path w="1995" h="3188" extrusionOk="0">
                      <a:moveTo>
                        <a:pt x="1047" y="1"/>
                      </a:moveTo>
                      <a:cubicBezTo>
                        <a:pt x="973" y="1"/>
                        <a:pt x="899" y="33"/>
                        <a:pt x="850" y="99"/>
                      </a:cubicBezTo>
                      <a:cubicBezTo>
                        <a:pt x="0" y="982"/>
                        <a:pt x="818" y="2159"/>
                        <a:pt x="1243" y="3042"/>
                      </a:cubicBezTo>
                      <a:cubicBezTo>
                        <a:pt x="1300" y="3144"/>
                        <a:pt x="1385" y="3187"/>
                        <a:pt x="1469" y="3187"/>
                      </a:cubicBezTo>
                      <a:cubicBezTo>
                        <a:pt x="1628" y="3187"/>
                        <a:pt x="1787" y="3037"/>
                        <a:pt x="1766" y="2846"/>
                      </a:cubicBezTo>
                      <a:cubicBezTo>
                        <a:pt x="1864" y="2813"/>
                        <a:pt x="1897" y="2715"/>
                        <a:pt x="1929" y="2584"/>
                      </a:cubicBezTo>
                      <a:cubicBezTo>
                        <a:pt x="1995" y="1766"/>
                        <a:pt x="1929" y="687"/>
                        <a:pt x="1243" y="99"/>
                      </a:cubicBezTo>
                      <a:cubicBezTo>
                        <a:pt x="1194" y="33"/>
                        <a:pt x="1120" y="1"/>
                        <a:pt x="1047"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23" name="Google Shape;923;p27"/>
                <p:cNvSpPr/>
                <p:nvPr/>
              </p:nvSpPr>
              <p:spPr>
                <a:xfrm>
                  <a:off x="2439525" y="1596875"/>
                  <a:ext cx="75225" cy="41900"/>
                </a:xfrm>
                <a:custGeom>
                  <a:avLst/>
                  <a:gdLst/>
                  <a:ahLst/>
                  <a:cxnLst/>
                  <a:rect l="l" t="t" r="r" b="b"/>
                  <a:pathLst>
                    <a:path w="3009" h="1676" extrusionOk="0">
                      <a:moveTo>
                        <a:pt x="801" y="1"/>
                      </a:moveTo>
                      <a:cubicBezTo>
                        <a:pt x="675" y="1"/>
                        <a:pt x="550" y="7"/>
                        <a:pt x="425" y="20"/>
                      </a:cubicBezTo>
                      <a:cubicBezTo>
                        <a:pt x="131" y="86"/>
                        <a:pt x="0" y="511"/>
                        <a:pt x="327" y="576"/>
                      </a:cubicBezTo>
                      <a:cubicBezTo>
                        <a:pt x="360" y="609"/>
                        <a:pt x="425" y="609"/>
                        <a:pt x="458" y="609"/>
                      </a:cubicBezTo>
                      <a:cubicBezTo>
                        <a:pt x="458" y="674"/>
                        <a:pt x="458" y="773"/>
                        <a:pt x="524" y="805"/>
                      </a:cubicBezTo>
                      <a:cubicBezTo>
                        <a:pt x="739" y="1092"/>
                        <a:pt x="1670" y="1676"/>
                        <a:pt x="2296" y="1676"/>
                      </a:cubicBezTo>
                      <a:cubicBezTo>
                        <a:pt x="2526" y="1676"/>
                        <a:pt x="2716" y="1596"/>
                        <a:pt x="2812" y="1394"/>
                      </a:cubicBezTo>
                      <a:cubicBezTo>
                        <a:pt x="3009" y="969"/>
                        <a:pt x="2649" y="511"/>
                        <a:pt x="2289" y="315"/>
                      </a:cubicBezTo>
                      <a:cubicBezTo>
                        <a:pt x="1818" y="105"/>
                        <a:pt x="1306" y="1"/>
                        <a:pt x="801"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24" name="Google Shape;924;p27"/>
                <p:cNvSpPr/>
                <p:nvPr/>
              </p:nvSpPr>
              <p:spPr>
                <a:xfrm>
                  <a:off x="2446050" y="1487450"/>
                  <a:ext cx="41725" cy="73375"/>
                </a:xfrm>
                <a:custGeom>
                  <a:avLst/>
                  <a:gdLst/>
                  <a:ahLst/>
                  <a:cxnLst/>
                  <a:rect l="l" t="t" r="r" b="b"/>
                  <a:pathLst>
                    <a:path w="1669" h="2935" extrusionOk="0">
                      <a:moveTo>
                        <a:pt x="730" y="1"/>
                      </a:moveTo>
                      <a:cubicBezTo>
                        <a:pt x="639" y="1"/>
                        <a:pt x="549" y="51"/>
                        <a:pt x="491" y="147"/>
                      </a:cubicBezTo>
                      <a:cubicBezTo>
                        <a:pt x="1" y="997"/>
                        <a:pt x="786" y="1814"/>
                        <a:pt x="818" y="2664"/>
                      </a:cubicBezTo>
                      <a:cubicBezTo>
                        <a:pt x="818" y="2844"/>
                        <a:pt x="966" y="2934"/>
                        <a:pt x="1109" y="2934"/>
                      </a:cubicBezTo>
                      <a:cubicBezTo>
                        <a:pt x="1252" y="2934"/>
                        <a:pt x="1391" y="2844"/>
                        <a:pt x="1374" y="2664"/>
                      </a:cubicBezTo>
                      <a:lnTo>
                        <a:pt x="1374" y="2566"/>
                      </a:lnTo>
                      <a:cubicBezTo>
                        <a:pt x="1407" y="2534"/>
                        <a:pt x="1440" y="2501"/>
                        <a:pt x="1440" y="2436"/>
                      </a:cubicBezTo>
                      <a:cubicBezTo>
                        <a:pt x="1669" y="1684"/>
                        <a:pt x="1538" y="604"/>
                        <a:pt x="917" y="81"/>
                      </a:cubicBezTo>
                      <a:cubicBezTo>
                        <a:pt x="862" y="27"/>
                        <a:pt x="796" y="1"/>
                        <a:pt x="730"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25" name="Google Shape;925;p27"/>
                <p:cNvSpPr/>
                <p:nvPr/>
              </p:nvSpPr>
              <p:spPr>
                <a:xfrm>
                  <a:off x="2170575" y="1515625"/>
                  <a:ext cx="47450" cy="80975"/>
                </a:xfrm>
                <a:custGeom>
                  <a:avLst/>
                  <a:gdLst/>
                  <a:ahLst/>
                  <a:cxnLst/>
                  <a:rect l="l" t="t" r="r" b="b"/>
                  <a:pathLst>
                    <a:path w="1898" h="3239" extrusionOk="0">
                      <a:moveTo>
                        <a:pt x="1062" y="1"/>
                      </a:moveTo>
                      <a:cubicBezTo>
                        <a:pt x="1011" y="1"/>
                        <a:pt x="960" y="12"/>
                        <a:pt x="916" y="33"/>
                      </a:cubicBezTo>
                      <a:cubicBezTo>
                        <a:pt x="1" y="589"/>
                        <a:pt x="458" y="1930"/>
                        <a:pt x="491" y="2813"/>
                      </a:cubicBezTo>
                      <a:cubicBezTo>
                        <a:pt x="491" y="2911"/>
                        <a:pt x="557" y="3009"/>
                        <a:pt x="655" y="3074"/>
                      </a:cubicBezTo>
                      <a:cubicBezTo>
                        <a:pt x="708" y="3180"/>
                        <a:pt x="818" y="3239"/>
                        <a:pt x="924" y="3239"/>
                      </a:cubicBezTo>
                      <a:cubicBezTo>
                        <a:pt x="1014" y="3239"/>
                        <a:pt x="1100" y="3197"/>
                        <a:pt x="1145" y="3107"/>
                      </a:cubicBezTo>
                      <a:cubicBezTo>
                        <a:pt x="1701" y="2322"/>
                        <a:pt x="1897" y="949"/>
                        <a:pt x="1309" y="131"/>
                      </a:cubicBezTo>
                      <a:cubicBezTo>
                        <a:pt x="1265" y="44"/>
                        <a:pt x="1163" y="1"/>
                        <a:pt x="1062"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26" name="Google Shape;926;p27"/>
                <p:cNvSpPr/>
                <p:nvPr/>
              </p:nvSpPr>
              <p:spPr>
                <a:xfrm>
                  <a:off x="2124800" y="1608175"/>
                  <a:ext cx="95675" cy="32700"/>
                </a:xfrm>
                <a:custGeom>
                  <a:avLst/>
                  <a:gdLst/>
                  <a:ahLst/>
                  <a:cxnLst/>
                  <a:rect l="l" t="t" r="r" b="b"/>
                  <a:pathLst>
                    <a:path w="3827" h="1308" extrusionOk="0">
                      <a:moveTo>
                        <a:pt x="1412" y="1"/>
                      </a:moveTo>
                      <a:cubicBezTo>
                        <a:pt x="1244" y="1"/>
                        <a:pt x="1078" y="27"/>
                        <a:pt x="916" y="92"/>
                      </a:cubicBezTo>
                      <a:cubicBezTo>
                        <a:pt x="556" y="255"/>
                        <a:pt x="1" y="713"/>
                        <a:pt x="458" y="1073"/>
                      </a:cubicBezTo>
                      <a:cubicBezTo>
                        <a:pt x="730" y="1276"/>
                        <a:pt x="1143" y="1308"/>
                        <a:pt x="1523" y="1308"/>
                      </a:cubicBezTo>
                      <a:cubicBezTo>
                        <a:pt x="1692" y="1308"/>
                        <a:pt x="1854" y="1301"/>
                        <a:pt x="1995" y="1301"/>
                      </a:cubicBezTo>
                      <a:cubicBezTo>
                        <a:pt x="2453" y="1301"/>
                        <a:pt x="2976" y="1269"/>
                        <a:pt x="3499" y="1269"/>
                      </a:cubicBezTo>
                      <a:cubicBezTo>
                        <a:pt x="3695" y="1236"/>
                        <a:pt x="3794" y="1040"/>
                        <a:pt x="3761" y="876"/>
                      </a:cubicBezTo>
                      <a:cubicBezTo>
                        <a:pt x="3826" y="680"/>
                        <a:pt x="3695" y="484"/>
                        <a:pt x="3499" y="484"/>
                      </a:cubicBezTo>
                      <a:cubicBezTo>
                        <a:pt x="2817" y="432"/>
                        <a:pt x="2094" y="1"/>
                        <a:pt x="1412"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27" name="Google Shape;927;p27"/>
                <p:cNvSpPr/>
                <p:nvPr/>
              </p:nvSpPr>
              <p:spPr>
                <a:xfrm>
                  <a:off x="2240875" y="1597875"/>
                  <a:ext cx="51525" cy="81125"/>
                </a:xfrm>
                <a:custGeom>
                  <a:avLst/>
                  <a:gdLst/>
                  <a:ahLst/>
                  <a:cxnLst/>
                  <a:rect l="l" t="t" r="r" b="b"/>
                  <a:pathLst>
                    <a:path w="2061" h="3245" extrusionOk="0">
                      <a:moveTo>
                        <a:pt x="1161" y="0"/>
                      </a:moveTo>
                      <a:cubicBezTo>
                        <a:pt x="1109" y="0"/>
                        <a:pt x="1058" y="16"/>
                        <a:pt x="1014" y="46"/>
                      </a:cubicBezTo>
                      <a:cubicBezTo>
                        <a:pt x="1" y="602"/>
                        <a:pt x="262" y="1844"/>
                        <a:pt x="295" y="2825"/>
                      </a:cubicBezTo>
                      <a:cubicBezTo>
                        <a:pt x="262" y="2923"/>
                        <a:pt x="360" y="3021"/>
                        <a:pt x="458" y="3054"/>
                      </a:cubicBezTo>
                      <a:cubicBezTo>
                        <a:pt x="498" y="3174"/>
                        <a:pt x="599" y="3245"/>
                        <a:pt x="709" y="3245"/>
                      </a:cubicBezTo>
                      <a:cubicBezTo>
                        <a:pt x="779" y="3245"/>
                        <a:pt x="853" y="3216"/>
                        <a:pt x="916" y="3152"/>
                      </a:cubicBezTo>
                      <a:cubicBezTo>
                        <a:pt x="1570" y="2367"/>
                        <a:pt x="2061" y="1027"/>
                        <a:pt x="1341" y="79"/>
                      </a:cubicBezTo>
                      <a:cubicBezTo>
                        <a:pt x="1287" y="25"/>
                        <a:pt x="1223" y="0"/>
                        <a:pt x="1161"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28" name="Google Shape;928;p27"/>
                <p:cNvSpPr/>
                <p:nvPr/>
              </p:nvSpPr>
              <p:spPr>
                <a:xfrm>
                  <a:off x="2226175" y="1704700"/>
                  <a:ext cx="76050" cy="42875"/>
                </a:xfrm>
                <a:custGeom>
                  <a:avLst/>
                  <a:gdLst/>
                  <a:ahLst/>
                  <a:cxnLst/>
                  <a:rect l="l" t="t" r="r" b="b"/>
                  <a:pathLst>
                    <a:path w="3042" h="1715" extrusionOk="0">
                      <a:moveTo>
                        <a:pt x="2128" y="0"/>
                      </a:moveTo>
                      <a:cubicBezTo>
                        <a:pt x="1643" y="0"/>
                        <a:pt x="1173" y="117"/>
                        <a:pt x="752" y="351"/>
                      </a:cubicBezTo>
                      <a:cubicBezTo>
                        <a:pt x="425" y="514"/>
                        <a:pt x="0" y="1201"/>
                        <a:pt x="360" y="1560"/>
                      </a:cubicBezTo>
                      <a:cubicBezTo>
                        <a:pt x="482" y="1673"/>
                        <a:pt x="621" y="1715"/>
                        <a:pt x="763" y="1715"/>
                      </a:cubicBezTo>
                      <a:cubicBezTo>
                        <a:pt x="1077" y="1715"/>
                        <a:pt x="1410" y="1509"/>
                        <a:pt x="1635" y="1397"/>
                      </a:cubicBezTo>
                      <a:cubicBezTo>
                        <a:pt x="2060" y="1233"/>
                        <a:pt x="2453" y="1005"/>
                        <a:pt x="2845" y="743"/>
                      </a:cubicBezTo>
                      <a:cubicBezTo>
                        <a:pt x="3041" y="547"/>
                        <a:pt x="2976" y="187"/>
                        <a:pt x="2714" y="89"/>
                      </a:cubicBezTo>
                      <a:lnTo>
                        <a:pt x="2714" y="56"/>
                      </a:lnTo>
                      <a:cubicBezTo>
                        <a:pt x="2518" y="19"/>
                        <a:pt x="2322" y="0"/>
                        <a:pt x="2128"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29" name="Google Shape;929;p27"/>
                <p:cNvSpPr/>
                <p:nvPr/>
              </p:nvSpPr>
              <p:spPr>
                <a:xfrm>
                  <a:off x="2421550" y="1915500"/>
                  <a:ext cx="40875" cy="86900"/>
                </a:xfrm>
                <a:custGeom>
                  <a:avLst/>
                  <a:gdLst/>
                  <a:ahLst/>
                  <a:cxnLst/>
                  <a:rect l="l" t="t" r="r" b="b"/>
                  <a:pathLst>
                    <a:path w="1635" h="3476" extrusionOk="0">
                      <a:moveTo>
                        <a:pt x="664" y="0"/>
                      </a:moveTo>
                      <a:cubicBezTo>
                        <a:pt x="545" y="0"/>
                        <a:pt x="432" y="71"/>
                        <a:pt x="392" y="191"/>
                      </a:cubicBezTo>
                      <a:cubicBezTo>
                        <a:pt x="0" y="1303"/>
                        <a:pt x="589" y="2349"/>
                        <a:pt x="1014" y="3330"/>
                      </a:cubicBezTo>
                      <a:cubicBezTo>
                        <a:pt x="1059" y="3433"/>
                        <a:pt x="1141" y="3476"/>
                        <a:pt x="1226" y="3476"/>
                      </a:cubicBezTo>
                      <a:cubicBezTo>
                        <a:pt x="1385" y="3476"/>
                        <a:pt x="1558" y="3326"/>
                        <a:pt x="1537" y="3134"/>
                      </a:cubicBezTo>
                      <a:cubicBezTo>
                        <a:pt x="1537" y="3101"/>
                        <a:pt x="1537" y="3069"/>
                        <a:pt x="1537" y="3036"/>
                      </a:cubicBezTo>
                      <a:cubicBezTo>
                        <a:pt x="1635" y="2055"/>
                        <a:pt x="1635" y="845"/>
                        <a:pt x="883" y="93"/>
                      </a:cubicBezTo>
                      <a:cubicBezTo>
                        <a:pt x="819" y="29"/>
                        <a:pt x="741" y="0"/>
                        <a:pt x="664"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30" name="Google Shape;930;p27"/>
                <p:cNvSpPr/>
                <p:nvPr/>
              </p:nvSpPr>
              <p:spPr>
                <a:xfrm>
                  <a:off x="2491850" y="1934175"/>
                  <a:ext cx="76050" cy="44575"/>
                </a:xfrm>
                <a:custGeom>
                  <a:avLst/>
                  <a:gdLst/>
                  <a:ahLst/>
                  <a:cxnLst/>
                  <a:rect l="l" t="t" r="r" b="b"/>
                  <a:pathLst>
                    <a:path w="3042" h="1783" extrusionOk="0">
                      <a:moveTo>
                        <a:pt x="392" y="0"/>
                      </a:moveTo>
                      <a:cubicBezTo>
                        <a:pt x="229" y="0"/>
                        <a:pt x="131" y="98"/>
                        <a:pt x="98" y="262"/>
                      </a:cubicBezTo>
                      <a:cubicBezTo>
                        <a:pt x="0" y="327"/>
                        <a:pt x="0" y="523"/>
                        <a:pt x="98" y="621"/>
                      </a:cubicBezTo>
                      <a:cubicBezTo>
                        <a:pt x="589" y="1046"/>
                        <a:pt x="1145" y="1406"/>
                        <a:pt x="1733" y="1700"/>
                      </a:cubicBezTo>
                      <a:cubicBezTo>
                        <a:pt x="1884" y="1751"/>
                        <a:pt x="2059" y="1782"/>
                        <a:pt x="2230" y="1782"/>
                      </a:cubicBezTo>
                      <a:cubicBezTo>
                        <a:pt x="2617" y="1782"/>
                        <a:pt x="2986" y="1620"/>
                        <a:pt x="3008" y="1144"/>
                      </a:cubicBezTo>
                      <a:cubicBezTo>
                        <a:pt x="3041" y="164"/>
                        <a:pt x="1046" y="0"/>
                        <a:pt x="392"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31" name="Google Shape;931;p27"/>
                <p:cNvSpPr/>
                <p:nvPr/>
              </p:nvSpPr>
              <p:spPr>
                <a:xfrm>
                  <a:off x="2485300" y="1819900"/>
                  <a:ext cx="44075" cy="69325"/>
                </a:xfrm>
                <a:custGeom>
                  <a:avLst/>
                  <a:gdLst/>
                  <a:ahLst/>
                  <a:cxnLst/>
                  <a:rect l="l" t="t" r="r" b="b"/>
                  <a:pathLst>
                    <a:path w="1763" h="2773" extrusionOk="0">
                      <a:moveTo>
                        <a:pt x="486" y="1"/>
                      </a:moveTo>
                      <a:cubicBezTo>
                        <a:pt x="374" y="1"/>
                        <a:pt x="270" y="80"/>
                        <a:pt x="229" y="222"/>
                      </a:cubicBezTo>
                      <a:cubicBezTo>
                        <a:pt x="0" y="1072"/>
                        <a:pt x="491" y="1988"/>
                        <a:pt x="1047" y="2675"/>
                      </a:cubicBezTo>
                      <a:cubicBezTo>
                        <a:pt x="1096" y="2740"/>
                        <a:pt x="1169" y="2773"/>
                        <a:pt x="1243" y="2773"/>
                      </a:cubicBezTo>
                      <a:cubicBezTo>
                        <a:pt x="1317" y="2773"/>
                        <a:pt x="1390" y="2740"/>
                        <a:pt x="1439" y="2675"/>
                      </a:cubicBezTo>
                      <a:cubicBezTo>
                        <a:pt x="1456" y="2678"/>
                        <a:pt x="1473" y="2680"/>
                        <a:pt x="1490" y="2680"/>
                      </a:cubicBezTo>
                      <a:cubicBezTo>
                        <a:pt x="1635" y="2680"/>
                        <a:pt x="1763" y="2559"/>
                        <a:pt x="1733" y="2413"/>
                      </a:cubicBezTo>
                      <a:cubicBezTo>
                        <a:pt x="1733" y="1530"/>
                        <a:pt x="1341" y="680"/>
                        <a:pt x="687" y="91"/>
                      </a:cubicBezTo>
                      <a:cubicBezTo>
                        <a:pt x="625" y="30"/>
                        <a:pt x="554" y="1"/>
                        <a:pt x="486"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32" name="Google Shape;932;p27"/>
                <p:cNvSpPr/>
                <p:nvPr/>
              </p:nvSpPr>
              <p:spPr>
                <a:xfrm>
                  <a:off x="2527800" y="1836375"/>
                  <a:ext cx="69525" cy="30900"/>
                </a:xfrm>
                <a:custGeom>
                  <a:avLst/>
                  <a:gdLst/>
                  <a:ahLst/>
                  <a:cxnLst/>
                  <a:rect l="l" t="t" r="r" b="b"/>
                  <a:pathLst>
                    <a:path w="2781" h="1236" extrusionOk="0">
                      <a:moveTo>
                        <a:pt x="1760" y="0"/>
                      </a:moveTo>
                      <a:cubicBezTo>
                        <a:pt x="1633" y="0"/>
                        <a:pt x="1510" y="11"/>
                        <a:pt x="1407" y="21"/>
                      </a:cubicBezTo>
                      <a:cubicBezTo>
                        <a:pt x="1014" y="21"/>
                        <a:pt x="655" y="119"/>
                        <a:pt x="328" y="315"/>
                      </a:cubicBezTo>
                      <a:cubicBezTo>
                        <a:pt x="66" y="315"/>
                        <a:pt x="1" y="740"/>
                        <a:pt x="295" y="871"/>
                      </a:cubicBezTo>
                      <a:cubicBezTo>
                        <a:pt x="736" y="1106"/>
                        <a:pt x="1256" y="1236"/>
                        <a:pt x="1784" y="1236"/>
                      </a:cubicBezTo>
                      <a:cubicBezTo>
                        <a:pt x="1844" y="1236"/>
                        <a:pt x="1903" y="1234"/>
                        <a:pt x="1963" y="1231"/>
                      </a:cubicBezTo>
                      <a:cubicBezTo>
                        <a:pt x="2355" y="1133"/>
                        <a:pt x="2780" y="610"/>
                        <a:pt x="2486" y="250"/>
                      </a:cubicBezTo>
                      <a:cubicBezTo>
                        <a:pt x="2329" y="49"/>
                        <a:pt x="2035" y="0"/>
                        <a:pt x="1760"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33" name="Google Shape;933;p27"/>
                <p:cNvSpPr/>
                <p:nvPr/>
              </p:nvSpPr>
              <p:spPr>
                <a:xfrm>
                  <a:off x="2189375" y="1811300"/>
                  <a:ext cx="38450" cy="74850"/>
                </a:xfrm>
                <a:custGeom>
                  <a:avLst/>
                  <a:gdLst/>
                  <a:ahLst/>
                  <a:cxnLst/>
                  <a:rect l="l" t="t" r="r" b="b"/>
                  <a:pathLst>
                    <a:path w="1538" h="2994" extrusionOk="0">
                      <a:moveTo>
                        <a:pt x="981" y="1"/>
                      </a:moveTo>
                      <a:cubicBezTo>
                        <a:pt x="719" y="1"/>
                        <a:pt x="458" y="347"/>
                        <a:pt x="360" y="566"/>
                      </a:cubicBezTo>
                      <a:cubicBezTo>
                        <a:pt x="1" y="1220"/>
                        <a:pt x="328" y="2136"/>
                        <a:pt x="491" y="2790"/>
                      </a:cubicBezTo>
                      <a:cubicBezTo>
                        <a:pt x="517" y="2933"/>
                        <a:pt x="621" y="2993"/>
                        <a:pt x="730" y="2993"/>
                      </a:cubicBezTo>
                      <a:cubicBezTo>
                        <a:pt x="896" y="2993"/>
                        <a:pt x="1073" y="2856"/>
                        <a:pt x="1014" y="2659"/>
                      </a:cubicBezTo>
                      <a:lnTo>
                        <a:pt x="982" y="2561"/>
                      </a:lnTo>
                      <a:cubicBezTo>
                        <a:pt x="1211" y="2201"/>
                        <a:pt x="1341" y="1776"/>
                        <a:pt x="1374" y="1384"/>
                      </a:cubicBezTo>
                      <a:cubicBezTo>
                        <a:pt x="1439" y="1024"/>
                        <a:pt x="1538" y="435"/>
                        <a:pt x="1243" y="141"/>
                      </a:cubicBezTo>
                      <a:cubicBezTo>
                        <a:pt x="1160" y="41"/>
                        <a:pt x="1070" y="1"/>
                        <a:pt x="981"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34" name="Google Shape;934;p27"/>
                <p:cNvSpPr/>
                <p:nvPr/>
              </p:nvSpPr>
              <p:spPr>
                <a:xfrm>
                  <a:off x="2170575" y="1912800"/>
                  <a:ext cx="72775" cy="39075"/>
                </a:xfrm>
                <a:custGeom>
                  <a:avLst/>
                  <a:gdLst/>
                  <a:ahLst/>
                  <a:cxnLst/>
                  <a:rect l="l" t="t" r="r" b="b"/>
                  <a:pathLst>
                    <a:path w="2911" h="1563" extrusionOk="0">
                      <a:moveTo>
                        <a:pt x="1676" y="0"/>
                      </a:moveTo>
                      <a:cubicBezTo>
                        <a:pt x="1410" y="0"/>
                        <a:pt x="1145" y="29"/>
                        <a:pt x="916" y="136"/>
                      </a:cubicBezTo>
                      <a:cubicBezTo>
                        <a:pt x="622" y="299"/>
                        <a:pt x="1" y="659"/>
                        <a:pt x="131" y="1084"/>
                      </a:cubicBezTo>
                      <a:cubicBezTo>
                        <a:pt x="228" y="1420"/>
                        <a:pt x="570" y="1562"/>
                        <a:pt x="901" y="1562"/>
                      </a:cubicBezTo>
                      <a:cubicBezTo>
                        <a:pt x="1021" y="1562"/>
                        <a:pt x="1139" y="1544"/>
                        <a:pt x="1243" y="1509"/>
                      </a:cubicBezTo>
                      <a:cubicBezTo>
                        <a:pt x="1701" y="1346"/>
                        <a:pt x="2093" y="1084"/>
                        <a:pt x="2486" y="790"/>
                      </a:cubicBezTo>
                      <a:cubicBezTo>
                        <a:pt x="2518" y="724"/>
                        <a:pt x="2584" y="659"/>
                        <a:pt x="2584" y="593"/>
                      </a:cubicBezTo>
                      <a:cubicBezTo>
                        <a:pt x="2911" y="528"/>
                        <a:pt x="2878" y="38"/>
                        <a:pt x="2551" y="38"/>
                      </a:cubicBezTo>
                      <a:cubicBezTo>
                        <a:pt x="2290" y="38"/>
                        <a:pt x="1981" y="0"/>
                        <a:pt x="1676"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35" name="Google Shape;935;p27"/>
                <p:cNvSpPr/>
                <p:nvPr/>
              </p:nvSpPr>
              <p:spPr>
                <a:xfrm>
                  <a:off x="2262950" y="1892900"/>
                  <a:ext cx="36800" cy="68050"/>
                </a:xfrm>
                <a:custGeom>
                  <a:avLst/>
                  <a:gdLst/>
                  <a:ahLst/>
                  <a:cxnLst/>
                  <a:rect l="l" t="t" r="r" b="b"/>
                  <a:pathLst>
                    <a:path w="1472" h="2722" extrusionOk="0">
                      <a:moveTo>
                        <a:pt x="652" y="1"/>
                      </a:moveTo>
                      <a:cubicBezTo>
                        <a:pt x="552" y="1"/>
                        <a:pt x="450" y="52"/>
                        <a:pt x="393" y="147"/>
                      </a:cubicBezTo>
                      <a:cubicBezTo>
                        <a:pt x="1" y="899"/>
                        <a:pt x="33" y="1782"/>
                        <a:pt x="458" y="2534"/>
                      </a:cubicBezTo>
                      <a:cubicBezTo>
                        <a:pt x="491" y="2567"/>
                        <a:pt x="524" y="2599"/>
                        <a:pt x="556" y="2599"/>
                      </a:cubicBezTo>
                      <a:cubicBezTo>
                        <a:pt x="622" y="2681"/>
                        <a:pt x="712" y="2722"/>
                        <a:pt x="798" y="2722"/>
                      </a:cubicBezTo>
                      <a:cubicBezTo>
                        <a:pt x="883" y="2722"/>
                        <a:pt x="965" y="2681"/>
                        <a:pt x="1014" y="2599"/>
                      </a:cubicBezTo>
                      <a:cubicBezTo>
                        <a:pt x="1472" y="1782"/>
                        <a:pt x="1374" y="801"/>
                        <a:pt x="851" y="82"/>
                      </a:cubicBezTo>
                      <a:cubicBezTo>
                        <a:pt x="796" y="27"/>
                        <a:pt x="724" y="1"/>
                        <a:pt x="652"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36" name="Google Shape;936;p27"/>
                <p:cNvSpPr/>
                <p:nvPr/>
              </p:nvSpPr>
              <p:spPr>
                <a:xfrm>
                  <a:off x="2249875" y="1994400"/>
                  <a:ext cx="77750" cy="37125"/>
                </a:xfrm>
                <a:custGeom>
                  <a:avLst/>
                  <a:gdLst/>
                  <a:ahLst/>
                  <a:cxnLst/>
                  <a:rect l="l" t="t" r="r" b="b"/>
                  <a:pathLst>
                    <a:path w="3110" h="1485" extrusionOk="0">
                      <a:moveTo>
                        <a:pt x="1400" y="0"/>
                      </a:moveTo>
                      <a:cubicBezTo>
                        <a:pt x="1153" y="0"/>
                        <a:pt x="909" y="37"/>
                        <a:pt x="687" y="142"/>
                      </a:cubicBezTo>
                      <a:cubicBezTo>
                        <a:pt x="327" y="338"/>
                        <a:pt x="0" y="926"/>
                        <a:pt x="327" y="1286"/>
                      </a:cubicBezTo>
                      <a:cubicBezTo>
                        <a:pt x="451" y="1434"/>
                        <a:pt x="616" y="1484"/>
                        <a:pt x="791" y="1484"/>
                      </a:cubicBezTo>
                      <a:cubicBezTo>
                        <a:pt x="1081" y="1484"/>
                        <a:pt x="1399" y="1347"/>
                        <a:pt x="1603" y="1286"/>
                      </a:cubicBezTo>
                      <a:cubicBezTo>
                        <a:pt x="2060" y="1155"/>
                        <a:pt x="2485" y="992"/>
                        <a:pt x="2845" y="730"/>
                      </a:cubicBezTo>
                      <a:cubicBezTo>
                        <a:pt x="3110" y="554"/>
                        <a:pt x="2951" y="192"/>
                        <a:pt x="2727" y="192"/>
                      </a:cubicBezTo>
                      <a:cubicBezTo>
                        <a:pt x="2702" y="192"/>
                        <a:pt x="2675" y="197"/>
                        <a:pt x="2649" y="207"/>
                      </a:cubicBezTo>
                      <a:cubicBezTo>
                        <a:pt x="2616" y="174"/>
                        <a:pt x="2551" y="142"/>
                        <a:pt x="2485" y="142"/>
                      </a:cubicBezTo>
                      <a:cubicBezTo>
                        <a:pt x="2152" y="83"/>
                        <a:pt x="1771" y="0"/>
                        <a:pt x="1400"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37" name="Google Shape;937;p27"/>
                <p:cNvSpPr/>
                <p:nvPr/>
              </p:nvSpPr>
              <p:spPr>
                <a:xfrm>
                  <a:off x="2339800" y="1977550"/>
                  <a:ext cx="28625" cy="58350"/>
                </a:xfrm>
                <a:custGeom>
                  <a:avLst/>
                  <a:gdLst/>
                  <a:ahLst/>
                  <a:cxnLst/>
                  <a:rect l="l" t="t" r="r" b="b"/>
                  <a:pathLst>
                    <a:path w="1145" h="2334" extrusionOk="0">
                      <a:moveTo>
                        <a:pt x="372" y="0"/>
                      </a:moveTo>
                      <a:cubicBezTo>
                        <a:pt x="252" y="0"/>
                        <a:pt x="135" y="67"/>
                        <a:pt x="98" y="194"/>
                      </a:cubicBezTo>
                      <a:cubicBezTo>
                        <a:pt x="0" y="816"/>
                        <a:pt x="66" y="1437"/>
                        <a:pt x="327" y="1993"/>
                      </a:cubicBezTo>
                      <a:cubicBezTo>
                        <a:pt x="360" y="2091"/>
                        <a:pt x="458" y="2156"/>
                        <a:pt x="589" y="2156"/>
                      </a:cubicBezTo>
                      <a:cubicBezTo>
                        <a:pt x="630" y="2279"/>
                        <a:pt x="723" y="2334"/>
                        <a:pt x="819" y="2334"/>
                      </a:cubicBezTo>
                      <a:cubicBezTo>
                        <a:pt x="952" y="2334"/>
                        <a:pt x="1093" y="2229"/>
                        <a:pt x="1112" y="2058"/>
                      </a:cubicBezTo>
                      <a:cubicBezTo>
                        <a:pt x="1145" y="1371"/>
                        <a:pt x="981" y="717"/>
                        <a:pt x="621" y="129"/>
                      </a:cubicBezTo>
                      <a:cubicBezTo>
                        <a:pt x="564" y="42"/>
                        <a:pt x="467" y="0"/>
                        <a:pt x="372"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38" name="Google Shape;938;p27"/>
                <p:cNvSpPr/>
                <p:nvPr/>
              </p:nvSpPr>
              <p:spPr>
                <a:xfrm>
                  <a:off x="2072000" y="2140525"/>
                  <a:ext cx="90950" cy="39475"/>
                </a:xfrm>
                <a:custGeom>
                  <a:avLst/>
                  <a:gdLst/>
                  <a:ahLst/>
                  <a:cxnLst/>
                  <a:rect l="l" t="t" r="r" b="b"/>
                  <a:pathLst>
                    <a:path w="3638" h="1579" extrusionOk="0">
                      <a:moveTo>
                        <a:pt x="2203" y="1"/>
                      </a:moveTo>
                      <a:cubicBezTo>
                        <a:pt x="1255" y="1"/>
                        <a:pt x="1" y="210"/>
                        <a:pt x="510" y="1228"/>
                      </a:cubicBezTo>
                      <a:cubicBezTo>
                        <a:pt x="623" y="1481"/>
                        <a:pt x="872" y="1579"/>
                        <a:pt x="1182" y="1579"/>
                      </a:cubicBezTo>
                      <a:cubicBezTo>
                        <a:pt x="1952" y="1579"/>
                        <a:pt x="3094" y="976"/>
                        <a:pt x="3420" y="673"/>
                      </a:cubicBezTo>
                      <a:cubicBezTo>
                        <a:pt x="3638" y="487"/>
                        <a:pt x="3443" y="212"/>
                        <a:pt x="3227" y="212"/>
                      </a:cubicBezTo>
                      <a:cubicBezTo>
                        <a:pt x="3215" y="212"/>
                        <a:pt x="3203" y="213"/>
                        <a:pt x="3192" y="215"/>
                      </a:cubicBezTo>
                      <a:cubicBezTo>
                        <a:pt x="3159" y="117"/>
                        <a:pt x="3094" y="51"/>
                        <a:pt x="2995" y="51"/>
                      </a:cubicBezTo>
                      <a:cubicBezTo>
                        <a:pt x="2827" y="26"/>
                        <a:pt x="2533" y="1"/>
                        <a:pt x="2203"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39" name="Google Shape;939;p27"/>
                <p:cNvSpPr/>
                <p:nvPr/>
              </p:nvSpPr>
              <p:spPr>
                <a:xfrm>
                  <a:off x="2178750" y="2111650"/>
                  <a:ext cx="39275" cy="74475"/>
                </a:xfrm>
                <a:custGeom>
                  <a:avLst/>
                  <a:gdLst/>
                  <a:ahLst/>
                  <a:cxnLst/>
                  <a:rect l="l" t="t" r="r" b="b"/>
                  <a:pathLst>
                    <a:path w="1571" h="2979" extrusionOk="0">
                      <a:moveTo>
                        <a:pt x="845" y="0"/>
                      </a:moveTo>
                      <a:cubicBezTo>
                        <a:pt x="767" y="0"/>
                        <a:pt x="684" y="33"/>
                        <a:pt x="622" y="95"/>
                      </a:cubicBezTo>
                      <a:cubicBezTo>
                        <a:pt x="1" y="814"/>
                        <a:pt x="131" y="2024"/>
                        <a:pt x="589" y="2809"/>
                      </a:cubicBezTo>
                      <a:cubicBezTo>
                        <a:pt x="645" y="2920"/>
                        <a:pt x="753" y="2979"/>
                        <a:pt x="867" y="2979"/>
                      </a:cubicBezTo>
                      <a:cubicBezTo>
                        <a:pt x="953" y="2979"/>
                        <a:pt x="1042" y="2945"/>
                        <a:pt x="1112" y="2874"/>
                      </a:cubicBezTo>
                      <a:cubicBezTo>
                        <a:pt x="1570" y="2024"/>
                        <a:pt x="1537" y="977"/>
                        <a:pt x="1047" y="127"/>
                      </a:cubicBezTo>
                      <a:cubicBezTo>
                        <a:pt x="1012" y="41"/>
                        <a:pt x="932" y="0"/>
                        <a:pt x="845"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40" name="Google Shape;940;p27"/>
                <p:cNvSpPr/>
                <p:nvPr/>
              </p:nvSpPr>
              <p:spPr>
                <a:xfrm>
                  <a:off x="2172225" y="2223100"/>
                  <a:ext cx="82575" cy="37075"/>
                </a:xfrm>
                <a:custGeom>
                  <a:avLst/>
                  <a:gdLst/>
                  <a:ahLst/>
                  <a:cxnLst/>
                  <a:rect l="l" t="t" r="r" b="b"/>
                  <a:pathLst>
                    <a:path w="3303" h="1483" extrusionOk="0">
                      <a:moveTo>
                        <a:pt x="1759" y="0"/>
                      </a:moveTo>
                      <a:cubicBezTo>
                        <a:pt x="1352" y="0"/>
                        <a:pt x="944" y="32"/>
                        <a:pt x="589" y="182"/>
                      </a:cubicBezTo>
                      <a:cubicBezTo>
                        <a:pt x="164" y="345"/>
                        <a:pt x="0" y="868"/>
                        <a:pt x="262" y="1261"/>
                      </a:cubicBezTo>
                      <a:cubicBezTo>
                        <a:pt x="399" y="1428"/>
                        <a:pt x="621" y="1482"/>
                        <a:pt x="859" y="1482"/>
                      </a:cubicBezTo>
                      <a:cubicBezTo>
                        <a:pt x="1132" y="1482"/>
                        <a:pt x="1425" y="1411"/>
                        <a:pt x="1635" y="1359"/>
                      </a:cubicBezTo>
                      <a:cubicBezTo>
                        <a:pt x="2027" y="1293"/>
                        <a:pt x="2387" y="1130"/>
                        <a:pt x="2747" y="966"/>
                      </a:cubicBezTo>
                      <a:cubicBezTo>
                        <a:pt x="2812" y="934"/>
                        <a:pt x="2910" y="901"/>
                        <a:pt x="2943" y="803"/>
                      </a:cubicBezTo>
                      <a:cubicBezTo>
                        <a:pt x="3008" y="770"/>
                        <a:pt x="3074" y="705"/>
                        <a:pt x="3139" y="672"/>
                      </a:cubicBezTo>
                      <a:cubicBezTo>
                        <a:pt x="3303" y="476"/>
                        <a:pt x="3172" y="182"/>
                        <a:pt x="2943" y="182"/>
                      </a:cubicBezTo>
                      <a:lnTo>
                        <a:pt x="2878" y="182"/>
                      </a:lnTo>
                      <a:cubicBezTo>
                        <a:pt x="2845" y="84"/>
                        <a:pt x="2747" y="18"/>
                        <a:pt x="2649" y="18"/>
                      </a:cubicBezTo>
                      <a:cubicBezTo>
                        <a:pt x="2368" y="18"/>
                        <a:pt x="2064" y="0"/>
                        <a:pt x="1759"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41" name="Google Shape;941;p27"/>
                <p:cNvSpPr/>
                <p:nvPr/>
              </p:nvSpPr>
              <p:spPr>
                <a:xfrm>
                  <a:off x="2263675" y="2194975"/>
                  <a:ext cx="51625" cy="71125"/>
                </a:xfrm>
                <a:custGeom>
                  <a:avLst/>
                  <a:gdLst/>
                  <a:ahLst/>
                  <a:cxnLst/>
                  <a:rect l="l" t="t" r="r" b="b"/>
                  <a:pathLst>
                    <a:path w="2065" h="2845" extrusionOk="0">
                      <a:moveTo>
                        <a:pt x="989" y="0"/>
                      </a:moveTo>
                      <a:cubicBezTo>
                        <a:pt x="1" y="0"/>
                        <a:pt x="442" y="2095"/>
                        <a:pt x="626" y="2615"/>
                      </a:cubicBezTo>
                      <a:cubicBezTo>
                        <a:pt x="680" y="2751"/>
                        <a:pt x="803" y="2819"/>
                        <a:pt x="937" y="2819"/>
                      </a:cubicBezTo>
                      <a:cubicBezTo>
                        <a:pt x="963" y="2819"/>
                        <a:pt x="991" y="2816"/>
                        <a:pt x="1018" y="2811"/>
                      </a:cubicBezTo>
                      <a:cubicBezTo>
                        <a:pt x="1053" y="2834"/>
                        <a:pt x="1092" y="2845"/>
                        <a:pt x="1130" y="2845"/>
                      </a:cubicBezTo>
                      <a:cubicBezTo>
                        <a:pt x="1200" y="2845"/>
                        <a:pt x="1270" y="2809"/>
                        <a:pt x="1312" y="2745"/>
                      </a:cubicBezTo>
                      <a:cubicBezTo>
                        <a:pt x="1770" y="2255"/>
                        <a:pt x="2064" y="293"/>
                        <a:pt x="1214" y="31"/>
                      </a:cubicBezTo>
                      <a:cubicBezTo>
                        <a:pt x="1132" y="10"/>
                        <a:pt x="1057" y="0"/>
                        <a:pt x="989"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42" name="Google Shape;942;p27"/>
                <p:cNvSpPr/>
                <p:nvPr/>
              </p:nvSpPr>
              <p:spPr>
                <a:xfrm>
                  <a:off x="2274400" y="2311825"/>
                  <a:ext cx="70325" cy="44325"/>
                </a:xfrm>
                <a:custGeom>
                  <a:avLst/>
                  <a:gdLst/>
                  <a:ahLst/>
                  <a:cxnLst/>
                  <a:rect l="l" t="t" r="r" b="b"/>
                  <a:pathLst>
                    <a:path w="2813" h="1773" extrusionOk="0">
                      <a:moveTo>
                        <a:pt x="2257" y="1"/>
                      </a:moveTo>
                      <a:cubicBezTo>
                        <a:pt x="1570" y="1"/>
                        <a:pt x="883" y="66"/>
                        <a:pt x="360" y="556"/>
                      </a:cubicBezTo>
                      <a:cubicBezTo>
                        <a:pt x="0" y="818"/>
                        <a:pt x="0" y="1341"/>
                        <a:pt x="360" y="1603"/>
                      </a:cubicBezTo>
                      <a:cubicBezTo>
                        <a:pt x="583" y="1714"/>
                        <a:pt x="827" y="1773"/>
                        <a:pt x="1074" y="1773"/>
                      </a:cubicBezTo>
                      <a:cubicBezTo>
                        <a:pt x="1262" y="1773"/>
                        <a:pt x="1452" y="1739"/>
                        <a:pt x="1635" y="1668"/>
                      </a:cubicBezTo>
                      <a:cubicBezTo>
                        <a:pt x="2158" y="1505"/>
                        <a:pt x="2551" y="1112"/>
                        <a:pt x="2747" y="589"/>
                      </a:cubicBezTo>
                      <a:cubicBezTo>
                        <a:pt x="2812" y="426"/>
                        <a:pt x="2682" y="262"/>
                        <a:pt x="2518" y="262"/>
                      </a:cubicBezTo>
                      <a:cubicBezTo>
                        <a:pt x="2518" y="99"/>
                        <a:pt x="2387" y="1"/>
                        <a:pt x="2257"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43" name="Google Shape;943;p27"/>
                <p:cNvSpPr/>
                <p:nvPr/>
              </p:nvSpPr>
              <p:spPr>
                <a:xfrm>
                  <a:off x="2349600" y="2278025"/>
                  <a:ext cx="31100" cy="69925"/>
                </a:xfrm>
                <a:custGeom>
                  <a:avLst/>
                  <a:gdLst/>
                  <a:ahLst/>
                  <a:cxnLst/>
                  <a:rect l="l" t="t" r="r" b="b"/>
                  <a:pathLst>
                    <a:path w="1244" h="2797" extrusionOk="0">
                      <a:moveTo>
                        <a:pt x="575" y="0"/>
                      </a:moveTo>
                      <a:cubicBezTo>
                        <a:pt x="487" y="0"/>
                        <a:pt x="402" y="44"/>
                        <a:pt x="360" y="143"/>
                      </a:cubicBezTo>
                      <a:cubicBezTo>
                        <a:pt x="33" y="797"/>
                        <a:pt x="1" y="1549"/>
                        <a:pt x="197" y="2268"/>
                      </a:cubicBezTo>
                      <a:cubicBezTo>
                        <a:pt x="164" y="2334"/>
                        <a:pt x="164" y="2432"/>
                        <a:pt x="229" y="2497"/>
                      </a:cubicBezTo>
                      <a:lnTo>
                        <a:pt x="229" y="2595"/>
                      </a:lnTo>
                      <a:cubicBezTo>
                        <a:pt x="255" y="2736"/>
                        <a:pt x="351" y="2797"/>
                        <a:pt x="454" y="2797"/>
                      </a:cubicBezTo>
                      <a:cubicBezTo>
                        <a:pt x="614" y="2797"/>
                        <a:pt x="792" y="2650"/>
                        <a:pt x="753" y="2432"/>
                      </a:cubicBezTo>
                      <a:cubicBezTo>
                        <a:pt x="1243" y="1974"/>
                        <a:pt x="1047" y="666"/>
                        <a:pt x="851" y="208"/>
                      </a:cubicBezTo>
                      <a:cubicBezTo>
                        <a:pt x="813" y="78"/>
                        <a:pt x="691" y="0"/>
                        <a:pt x="575"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44" name="Google Shape;944;p27"/>
                <p:cNvSpPr/>
                <p:nvPr/>
              </p:nvSpPr>
              <p:spPr>
                <a:xfrm>
                  <a:off x="2443600" y="2279575"/>
                  <a:ext cx="39275" cy="75725"/>
                </a:xfrm>
                <a:custGeom>
                  <a:avLst/>
                  <a:gdLst/>
                  <a:ahLst/>
                  <a:cxnLst/>
                  <a:rect l="l" t="t" r="r" b="b"/>
                  <a:pathLst>
                    <a:path w="1571" h="3029" extrusionOk="0">
                      <a:moveTo>
                        <a:pt x="906" y="0"/>
                      </a:moveTo>
                      <a:cubicBezTo>
                        <a:pt x="841" y="0"/>
                        <a:pt x="775" y="26"/>
                        <a:pt x="720" y="81"/>
                      </a:cubicBezTo>
                      <a:cubicBezTo>
                        <a:pt x="1" y="702"/>
                        <a:pt x="328" y="2043"/>
                        <a:pt x="491" y="2827"/>
                      </a:cubicBezTo>
                      <a:cubicBezTo>
                        <a:pt x="517" y="2968"/>
                        <a:pt x="618" y="3029"/>
                        <a:pt x="725" y="3029"/>
                      </a:cubicBezTo>
                      <a:cubicBezTo>
                        <a:pt x="892" y="3029"/>
                        <a:pt x="1074" y="2883"/>
                        <a:pt x="1015" y="2664"/>
                      </a:cubicBezTo>
                      <a:cubicBezTo>
                        <a:pt x="1015" y="2664"/>
                        <a:pt x="1015" y="2664"/>
                        <a:pt x="1015" y="2631"/>
                      </a:cubicBezTo>
                      <a:cubicBezTo>
                        <a:pt x="1080" y="2598"/>
                        <a:pt x="1113" y="2566"/>
                        <a:pt x="1145" y="2533"/>
                      </a:cubicBezTo>
                      <a:cubicBezTo>
                        <a:pt x="1570" y="1781"/>
                        <a:pt x="1570" y="865"/>
                        <a:pt x="1145" y="146"/>
                      </a:cubicBezTo>
                      <a:cubicBezTo>
                        <a:pt x="1088" y="51"/>
                        <a:pt x="998" y="0"/>
                        <a:pt x="906"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45" name="Google Shape;945;p27"/>
                <p:cNvSpPr/>
                <p:nvPr/>
              </p:nvSpPr>
              <p:spPr>
                <a:xfrm>
                  <a:off x="2500825" y="2309375"/>
                  <a:ext cx="67075" cy="44025"/>
                </a:xfrm>
                <a:custGeom>
                  <a:avLst/>
                  <a:gdLst/>
                  <a:ahLst/>
                  <a:cxnLst/>
                  <a:rect l="l" t="t" r="r" b="b"/>
                  <a:pathLst>
                    <a:path w="2683" h="1761" extrusionOk="0">
                      <a:moveTo>
                        <a:pt x="328" y="0"/>
                      </a:moveTo>
                      <a:cubicBezTo>
                        <a:pt x="1" y="0"/>
                        <a:pt x="1" y="491"/>
                        <a:pt x="262" y="556"/>
                      </a:cubicBezTo>
                      <a:cubicBezTo>
                        <a:pt x="557" y="851"/>
                        <a:pt x="851" y="1145"/>
                        <a:pt x="1178" y="1374"/>
                      </a:cubicBezTo>
                      <a:cubicBezTo>
                        <a:pt x="1367" y="1516"/>
                        <a:pt x="1694" y="1761"/>
                        <a:pt x="1984" y="1761"/>
                      </a:cubicBezTo>
                      <a:cubicBezTo>
                        <a:pt x="2094" y="1761"/>
                        <a:pt x="2200" y="1725"/>
                        <a:pt x="2290" y="1635"/>
                      </a:cubicBezTo>
                      <a:cubicBezTo>
                        <a:pt x="2682" y="1210"/>
                        <a:pt x="2126" y="720"/>
                        <a:pt x="1799" y="524"/>
                      </a:cubicBezTo>
                      <a:cubicBezTo>
                        <a:pt x="1407" y="295"/>
                        <a:pt x="982" y="131"/>
                        <a:pt x="524" y="33"/>
                      </a:cubicBezTo>
                      <a:cubicBezTo>
                        <a:pt x="491" y="0"/>
                        <a:pt x="393" y="0"/>
                        <a:pt x="328"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46" name="Google Shape;946;p27"/>
                <p:cNvSpPr/>
                <p:nvPr/>
              </p:nvSpPr>
              <p:spPr>
                <a:xfrm>
                  <a:off x="2509000" y="2214175"/>
                  <a:ext cx="37625" cy="77275"/>
                </a:xfrm>
                <a:custGeom>
                  <a:avLst/>
                  <a:gdLst/>
                  <a:ahLst/>
                  <a:cxnLst/>
                  <a:rect l="l" t="t" r="r" b="b"/>
                  <a:pathLst>
                    <a:path w="1505" h="3091" extrusionOk="0">
                      <a:moveTo>
                        <a:pt x="951" y="0"/>
                      </a:moveTo>
                      <a:cubicBezTo>
                        <a:pt x="879" y="0"/>
                        <a:pt x="807" y="26"/>
                        <a:pt x="753" y="81"/>
                      </a:cubicBezTo>
                      <a:cubicBezTo>
                        <a:pt x="1" y="768"/>
                        <a:pt x="459" y="2174"/>
                        <a:pt x="785" y="2926"/>
                      </a:cubicBezTo>
                      <a:cubicBezTo>
                        <a:pt x="839" y="3043"/>
                        <a:pt x="923" y="3090"/>
                        <a:pt x="1008" y="3090"/>
                      </a:cubicBezTo>
                      <a:cubicBezTo>
                        <a:pt x="1185" y="3090"/>
                        <a:pt x="1364" y="2885"/>
                        <a:pt x="1276" y="2664"/>
                      </a:cubicBezTo>
                      <a:lnTo>
                        <a:pt x="1276" y="2599"/>
                      </a:lnTo>
                      <a:cubicBezTo>
                        <a:pt x="1276" y="2566"/>
                        <a:pt x="1309" y="2566"/>
                        <a:pt x="1309" y="2533"/>
                      </a:cubicBezTo>
                      <a:cubicBezTo>
                        <a:pt x="1505" y="1716"/>
                        <a:pt x="1439" y="898"/>
                        <a:pt x="1211" y="146"/>
                      </a:cubicBezTo>
                      <a:cubicBezTo>
                        <a:pt x="1153" y="51"/>
                        <a:pt x="1052" y="0"/>
                        <a:pt x="951"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47" name="Google Shape;947;p27"/>
                <p:cNvSpPr/>
                <p:nvPr/>
              </p:nvSpPr>
              <p:spPr>
                <a:xfrm>
                  <a:off x="2564950" y="2247125"/>
                  <a:ext cx="61550" cy="37050"/>
                </a:xfrm>
                <a:custGeom>
                  <a:avLst/>
                  <a:gdLst/>
                  <a:ahLst/>
                  <a:cxnLst/>
                  <a:rect l="l" t="t" r="r" b="b"/>
                  <a:pathLst>
                    <a:path w="2462" h="1482" extrusionOk="0">
                      <a:moveTo>
                        <a:pt x="802" y="0"/>
                      </a:moveTo>
                      <a:cubicBezTo>
                        <a:pt x="665" y="0"/>
                        <a:pt x="532" y="13"/>
                        <a:pt x="411" y="38"/>
                      </a:cubicBezTo>
                      <a:cubicBezTo>
                        <a:pt x="388" y="32"/>
                        <a:pt x="366" y="30"/>
                        <a:pt x="344" y="30"/>
                      </a:cubicBezTo>
                      <a:cubicBezTo>
                        <a:pt x="123" y="30"/>
                        <a:pt x="1" y="317"/>
                        <a:pt x="150" y="496"/>
                      </a:cubicBezTo>
                      <a:cubicBezTo>
                        <a:pt x="673" y="1019"/>
                        <a:pt x="1360" y="1346"/>
                        <a:pt x="2079" y="1477"/>
                      </a:cubicBezTo>
                      <a:cubicBezTo>
                        <a:pt x="2096" y="1480"/>
                        <a:pt x="2113" y="1482"/>
                        <a:pt x="2130" y="1482"/>
                      </a:cubicBezTo>
                      <a:cubicBezTo>
                        <a:pt x="2275" y="1482"/>
                        <a:pt x="2406" y="1362"/>
                        <a:pt x="2406" y="1215"/>
                      </a:cubicBezTo>
                      <a:cubicBezTo>
                        <a:pt x="2461" y="385"/>
                        <a:pt x="1557" y="0"/>
                        <a:pt x="802"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48" name="Google Shape;948;p27"/>
                <p:cNvSpPr/>
                <p:nvPr/>
              </p:nvSpPr>
              <p:spPr>
                <a:xfrm>
                  <a:off x="2321000" y="1101225"/>
                  <a:ext cx="103025" cy="1557025"/>
                </a:xfrm>
                <a:custGeom>
                  <a:avLst/>
                  <a:gdLst/>
                  <a:ahLst/>
                  <a:cxnLst/>
                  <a:rect l="l" t="t" r="r" b="b"/>
                  <a:pathLst>
                    <a:path w="4121" h="62281" extrusionOk="0">
                      <a:moveTo>
                        <a:pt x="2437" y="1"/>
                      </a:moveTo>
                      <a:cubicBezTo>
                        <a:pt x="2366" y="1"/>
                        <a:pt x="2297" y="38"/>
                        <a:pt x="2256" y="130"/>
                      </a:cubicBezTo>
                      <a:cubicBezTo>
                        <a:pt x="687" y="3596"/>
                        <a:pt x="196" y="7421"/>
                        <a:pt x="98" y="11181"/>
                      </a:cubicBezTo>
                      <a:cubicBezTo>
                        <a:pt x="0" y="15203"/>
                        <a:pt x="196" y="19258"/>
                        <a:pt x="720" y="23280"/>
                      </a:cubicBezTo>
                      <a:cubicBezTo>
                        <a:pt x="1275" y="27465"/>
                        <a:pt x="2027" y="31618"/>
                        <a:pt x="2681" y="35770"/>
                      </a:cubicBezTo>
                      <a:cubicBezTo>
                        <a:pt x="3008" y="37928"/>
                        <a:pt x="3335" y="40119"/>
                        <a:pt x="3499" y="42310"/>
                      </a:cubicBezTo>
                      <a:cubicBezTo>
                        <a:pt x="3630" y="44435"/>
                        <a:pt x="3630" y="46593"/>
                        <a:pt x="3532" y="48719"/>
                      </a:cubicBezTo>
                      <a:cubicBezTo>
                        <a:pt x="3499" y="49929"/>
                        <a:pt x="3401" y="51138"/>
                        <a:pt x="3270" y="52316"/>
                      </a:cubicBezTo>
                      <a:cubicBezTo>
                        <a:pt x="3106" y="53395"/>
                        <a:pt x="2845" y="54441"/>
                        <a:pt x="2649" y="55487"/>
                      </a:cubicBezTo>
                      <a:cubicBezTo>
                        <a:pt x="2158" y="57645"/>
                        <a:pt x="1668" y="59836"/>
                        <a:pt x="1668" y="62060"/>
                      </a:cubicBezTo>
                      <a:cubicBezTo>
                        <a:pt x="1684" y="62207"/>
                        <a:pt x="1799" y="62280"/>
                        <a:pt x="1917" y="62280"/>
                      </a:cubicBezTo>
                      <a:cubicBezTo>
                        <a:pt x="2036" y="62280"/>
                        <a:pt x="2158" y="62207"/>
                        <a:pt x="2191" y="62060"/>
                      </a:cubicBezTo>
                      <a:lnTo>
                        <a:pt x="2158" y="62060"/>
                      </a:lnTo>
                      <a:cubicBezTo>
                        <a:pt x="2191" y="58136"/>
                        <a:pt x="3695" y="54408"/>
                        <a:pt x="3924" y="50517"/>
                      </a:cubicBezTo>
                      <a:cubicBezTo>
                        <a:pt x="4055" y="48392"/>
                        <a:pt x="4120" y="46299"/>
                        <a:pt x="4087" y="44174"/>
                      </a:cubicBezTo>
                      <a:cubicBezTo>
                        <a:pt x="3989" y="42114"/>
                        <a:pt x="3826" y="40054"/>
                        <a:pt x="3532" y="38027"/>
                      </a:cubicBezTo>
                      <a:cubicBezTo>
                        <a:pt x="2943" y="33809"/>
                        <a:pt x="2158" y="29656"/>
                        <a:pt x="1537" y="25471"/>
                      </a:cubicBezTo>
                      <a:cubicBezTo>
                        <a:pt x="916" y="21383"/>
                        <a:pt x="621" y="17263"/>
                        <a:pt x="589" y="13143"/>
                      </a:cubicBezTo>
                      <a:cubicBezTo>
                        <a:pt x="589" y="8827"/>
                        <a:pt x="916" y="4380"/>
                        <a:pt x="2681" y="391"/>
                      </a:cubicBezTo>
                      <a:cubicBezTo>
                        <a:pt x="2772" y="188"/>
                        <a:pt x="2597" y="1"/>
                        <a:pt x="2437" y="1"/>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49" name="Google Shape;949;p27"/>
                <p:cNvSpPr/>
                <p:nvPr/>
              </p:nvSpPr>
              <p:spPr>
                <a:xfrm>
                  <a:off x="2181400" y="1282700"/>
                  <a:ext cx="300950" cy="228650"/>
                </a:xfrm>
                <a:custGeom>
                  <a:avLst/>
                  <a:gdLst/>
                  <a:ahLst/>
                  <a:cxnLst/>
                  <a:rect l="l" t="t" r="r" b="b"/>
                  <a:pathLst>
                    <a:path w="12038" h="9146" extrusionOk="0">
                      <a:moveTo>
                        <a:pt x="335" y="1"/>
                      </a:moveTo>
                      <a:cubicBezTo>
                        <a:pt x="175" y="1"/>
                        <a:pt x="1" y="188"/>
                        <a:pt x="91" y="391"/>
                      </a:cubicBezTo>
                      <a:cubicBezTo>
                        <a:pt x="1530" y="3530"/>
                        <a:pt x="3917" y="6048"/>
                        <a:pt x="5617" y="9023"/>
                      </a:cubicBezTo>
                      <a:cubicBezTo>
                        <a:pt x="5666" y="9105"/>
                        <a:pt x="5748" y="9146"/>
                        <a:pt x="5833" y="9146"/>
                      </a:cubicBezTo>
                      <a:cubicBezTo>
                        <a:pt x="5919" y="9146"/>
                        <a:pt x="6009" y="9105"/>
                        <a:pt x="6075" y="9023"/>
                      </a:cubicBezTo>
                      <a:cubicBezTo>
                        <a:pt x="7611" y="6015"/>
                        <a:pt x="9148" y="2909"/>
                        <a:pt x="11830" y="718"/>
                      </a:cubicBezTo>
                      <a:cubicBezTo>
                        <a:pt x="12038" y="562"/>
                        <a:pt x="11852" y="302"/>
                        <a:pt x="11635" y="302"/>
                      </a:cubicBezTo>
                      <a:cubicBezTo>
                        <a:pt x="11580" y="302"/>
                        <a:pt x="11523" y="319"/>
                        <a:pt x="11470" y="358"/>
                      </a:cubicBezTo>
                      <a:cubicBezTo>
                        <a:pt x="8878" y="2482"/>
                        <a:pt x="7330" y="5440"/>
                        <a:pt x="5829" y="8378"/>
                      </a:cubicBezTo>
                      <a:lnTo>
                        <a:pt x="5829" y="8378"/>
                      </a:lnTo>
                      <a:cubicBezTo>
                        <a:pt x="4125" y="5551"/>
                        <a:pt x="1919" y="3123"/>
                        <a:pt x="516" y="130"/>
                      </a:cubicBezTo>
                      <a:cubicBezTo>
                        <a:pt x="475" y="38"/>
                        <a:pt x="407" y="1"/>
                        <a:pt x="335" y="1"/>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50" name="Google Shape;950;p27"/>
                <p:cNvSpPr/>
                <p:nvPr/>
              </p:nvSpPr>
              <p:spPr>
                <a:xfrm>
                  <a:off x="2106500" y="1491975"/>
                  <a:ext cx="416550" cy="298950"/>
                </a:xfrm>
                <a:custGeom>
                  <a:avLst/>
                  <a:gdLst/>
                  <a:ahLst/>
                  <a:cxnLst/>
                  <a:rect l="l" t="t" r="r" b="b"/>
                  <a:pathLst>
                    <a:path w="16662" h="11958" extrusionOk="0">
                      <a:moveTo>
                        <a:pt x="16309" y="0"/>
                      </a:moveTo>
                      <a:cubicBezTo>
                        <a:pt x="16230" y="0"/>
                        <a:pt x="16151" y="38"/>
                        <a:pt x="16101" y="129"/>
                      </a:cubicBezTo>
                      <a:cubicBezTo>
                        <a:pt x="13854" y="3706"/>
                        <a:pt x="11668" y="7313"/>
                        <a:pt x="9899" y="11188"/>
                      </a:cubicBezTo>
                      <a:lnTo>
                        <a:pt x="9899" y="11188"/>
                      </a:lnTo>
                      <a:cubicBezTo>
                        <a:pt x="8634" y="9329"/>
                        <a:pt x="6874" y="7965"/>
                        <a:pt x="5343" y="6342"/>
                      </a:cubicBezTo>
                      <a:cubicBezTo>
                        <a:pt x="3643" y="4511"/>
                        <a:pt x="2564" y="2222"/>
                        <a:pt x="569" y="620"/>
                      </a:cubicBezTo>
                      <a:cubicBezTo>
                        <a:pt x="516" y="580"/>
                        <a:pt x="459" y="563"/>
                        <a:pt x="404" y="563"/>
                      </a:cubicBezTo>
                      <a:cubicBezTo>
                        <a:pt x="187" y="563"/>
                        <a:pt x="1" y="823"/>
                        <a:pt x="209" y="979"/>
                      </a:cubicBezTo>
                      <a:lnTo>
                        <a:pt x="209" y="1012"/>
                      </a:lnTo>
                      <a:cubicBezTo>
                        <a:pt x="2171" y="2549"/>
                        <a:pt x="3218" y="4772"/>
                        <a:pt x="4885" y="6603"/>
                      </a:cubicBezTo>
                      <a:cubicBezTo>
                        <a:pt x="6553" y="8402"/>
                        <a:pt x="8449" y="9808"/>
                        <a:pt x="9725" y="11835"/>
                      </a:cubicBezTo>
                      <a:cubicBezTo>
                        <a:pt x="9774" y="11917"/>
                        <a:pt x="9855" y="11958"/>
                        <a:pt x="9937" y="11958"/>
                      </a:cubicBezTo>
                      <a:cubicBezTo>
                        <a:pt x="10019" y="11958"/>
                        <a:pt x="10101" y="11917"/>
                        <a:pt x="10150" y="11835"/>
                      </a:cubicBezTo>
                      <a:cubicBezTo>
                        <a:pt x="11948" y="7813"/>
                        <a:pt x="14204" y="4086"/>
                        <a:pt x="16526" y="391"/>
                      </a:cubicBezTo>
                      <a:cubicBezTo>
                        <a:pt x="16661" y="188"/>
                        <a:pt x="16485" y="0"/>
                        <a:pt x="16309"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51" name="Google Shape;951;p27"/>
                <p:cNvSpPr/>
                <p:nvPr/>
              </p:nvSpPr>
              <p:spPr>
                <a:xfrm>
                  <a:off x="2127875" y="1784750"/>
                  <a:ext cx="435275" cy="294975"/>
                </a:xfrm>
                <a:custGeom>
                  <a:avLst/>
                  <a:gdLst/>
                  <a:ahLst/>
                  <a:cxnLst/>
                  <a:rect l="l" t="t" r="r" b="b"/>
                  <a:pathLst>
                    <a:path w="17411" h="11799" extrusionOk="0">
                      <a:moveTo>
                        <a:pt x="17103" y="0"/>
                      </a:moveTo>
                      <a:cubicBezTo>
                        <a:pt x="17003" y="0"/>
                        <a:pt x="16907" y="58"/>
                        <a:pt x="16881" y="190"/>
                      </a:cubicBezTo>
                      <a:cubicBezTo>
                        <a:pt x="16325" y="2249"/>
                        <a:pt x="15442" y="4244"/>
                        <a:pt x="14330" y="6075"/>
                      </a:cubicBezTo>
                      <a:cubicBezTo>
                        <a:pt x="13332" y="7821"/>
                        <a:pt x="12216" y="9508"/>
                        <a:pt x="11093" y="11192"/>
                      </a:cubicBezTo>
                      <a:lnTo>
                        <a:pt x="11093" y="11192"/>
                      </a:lnTo>
                      <a:cubicBezTo>
                        <a:pt x="9078" y="9659"/>
                        <a:pt x="7244" y="7945"/>
                        <a:pt x="5502" y="6108"/>
                      </a:cubicBezTo>
                      <a:cubicBezTo>
                        <a:pt x="3736" y="4244"/>
                        <a:pt x="2068" y="2249"/>
                        <a:pt x="564" y="124"/>
                      </a:cubicBezTo>
                      <a:cubicBezTo>
                        <a:pt x="507" y="47"/>
                        <a:pt x="430" y="16"/>
                        <a:pt x="354" y="16"/>
                      </a:cubicBezTo>
                      <a:cubicBezTo>
                        <a:pt x="172" y="16"/>
                        <a:pt x="0" y="201"/>
                        <a:pt x="139" y="386"/>
                      </a:cubicBezTo>
                      <a:cubicBezTo>
                        <a:pt x="1676" y="2544"/>
                        <a:pt x="3344" y="4571"/>
                        <a:pt x="5175" y="6468"/>
                      </a:cubicBezTo>
                      <a:cubicBezTo>
                        <a:pt x="6973" y="8397"/>
                        <a:pt x="8935" y="10162"/>
                        <a:pt x="11028" y="11765"/>
                      </a:cubicBezTo>
                      <a:cubicBezTo>
                        <a:pt x="11074" y="11788"/>
                        <a:pt x="11124" y="11799"/>
                        <a:pt x="11173" y="11799"/>
                      </a:cubicBezTo>
                      <a:cubicBezTo>
                        <a:pt x="11262" y="11799"/>
                        <a:pt x="11345" y="11763"/>
                        <a:pt x="11387" y="11699"/>
                      </a:cubicBezTo>
                      <a:cubicBezTo>
                        <a:pt x="12597" y="9868"/>
                        <a:pt x="13807" y="8070"/>
                        <a:pt x="14886" y="6173"/>
                      </a:cubicBezTo>
                      <a:cubicBezTo>
                        <a:pt x="15965" y="4342"/>
                        <a:pt x="16815" y="2380"/>
                        <a:pt x="17371" y="320"/>
                      </a:cubicBezTo>
                      <a:cubicBezTo>
                        <a:pt x="17410" y="125"/>
                        <a:pt x="17251" y="0"/>
                        <a:pt x="17103"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52" name="Google Shape;952;p27"/>
                <p:cNvSpPr/>
                <p:nvPr/>
              </p:nvSpPr>
              <p:spPr>
                <a:xfrm>
                  <a:off x="2083700" y="2074125"/>
                  <a:ext cx="546750" cy="337850"/>
                </a:xfrm>
                <a:custGeom>
                  <a:avLst/>
                  <a:gdLst/>
                  <a:ahLst/>
                  <a:cxnLst/>
                  <a:rect l="l" t="t" r="r" b="b"/>
                  <a:pathLst>
                    <a:path w="21870" h="13514" extrusionOk="0">
                      <a:moveTo>
                        <a:pt x="351" y="1"/>
                      </a:moveTo>
                      <a:cubicBezTo>
                        <a:pt x="163" y="1"/>
                        <a:pt x="0" y="254"/>
                        <a:pt x="173" y="451"/>
                      </a:cubicBezTo>
                      <a:cubicBezTo>
                        <a:pt x="4228" y="4964"/>
                        <a:pt x="9231" y="8495"/>
                        <a:pt x="12860" y="13367"/>
                      </a:cubicBezTo>
                      <a:cubicBezTo>
                        <a:pt x="12898" y="13462"/>
                        <a:pt x="12992" y="13513"/>
                        <a:pt x="13083" y="13513"/>
                      </a:cubicBezTo>
                      <a:cubicBezTo>
                        <a:pt x="13148" y="13513"/>
                        <a:pt x="13211" y="13487"/>
                        <a:pt x="13252" y="13432"/>
                      </a:cubicBezTo>
                      <a:cubicBezTo>
                        <a:pt x="15836" y="10424"/>
                        <a:pt x="19204" y="8233"/>
                        <a:pt x="21721" y="5192"/>
                      </a:cubicBezTo>
                      <a:cubicBezTo>
                        <a:pt x="21869" y="4995"/>
                        <a:pt x="21701" y="4742"/>
                        <a:pt x="21525" y="4742"/>
                      </a:cubicBezTo>
                      <a:cubicBezTo>
                        <a:pt x="21468" y="4742"/>
                        <a:pt x="21410" y="4769"/>
                        <a:pt x="21362" y="4833"/>
                      </a:cubicBezTo>
                      <a:cubicBezTo>
                        <a:pt x="18913" y="7790"/>
                        <a:pt x="15660" y="9943"/>
                        <a:pt x="13107" y="12827"/>
                      </a:cubicBezTo>
                      <a:lnTo>
                        <a:pt x="13107" y="12827"/>
                      </a:lnTo>
                      <a:cubicBezTo>
                        <a:pt x="9464" y="8063"/>
                        <a:pt x="4542" y="4518"/>
                        <a:pt x="533" y="92"/>
                      </a:cubicBezTo>
                      <a:cubicBezTo>
                        <a:pt x="477" y="27"/>
                        <a:pt x="413" y="1"/>
                        <a:pt x="351" y="1"/>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53" name="Google Shape;953;p27"/>
                <p:cNvSpPr/>
                <p:nvPr/>
              </p:nvSpPr>
              <p:spPr>
                <a:xfrm>
                  <a:off x="2349600" y="1081575"/>
                  <a:ext cx="67050" cy="52325"/>
                </a:xfrm>
                <a:custGeom>
                  <a:avLst/>
                  <a:gdLst/>
                  <a:ahLst/>
                  <a:cxnLst/>
                  <a:rect l="l" t="t" r="r" b="b"/>
                  <a:pathLst>
                    <a:path w="2682" h="2093" extrusionOk="0">
                      <a:moveTo>
                        <a:pt x="1341" y="0"/>
                      </a:moveTo>
                      <a:cubicBezTo>
                        <a:pt x="1" y="0"/>
                        <a:pt x="1" y="2093"/>
                        <a:pt x="1341" y="2093"/>
                      </a:cubicBezTo>
                      <a:cubicBezTo>
                        <a:pt x="2682" y="2093"/>
                        <a:pt x="2682" y="0"/>
                        <a:pt x="1341" y="0"/>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sp>
              <p:nvSpPr>
                <p:cNvPr id="954" name="Google Shape;954;p27"/>
                <p:cNvSpPr/>
                <p:nvPr/>
              </p:nvSpPr>
              <p:spPr>
                <a:xfrm>
                  <a:off x="2165675" y="1266300"/>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55" name="Google Shape;955;p27"/>
                <p:cNvSpPr/>
                <p:nvPr/>
              </p:nvSpPr>
              <p:spPr>
                <a:xfrm>
                  <a:off x="2449325" y="1263025"/>
                  <a:ext cx="67875" cy="52350"/>
                </a:xfrm>
                <a:custGeom>
                  <a:avLst/>
                  <a:gdLst/>
                  <a:ahLst/>
                  <a:cxnLst/>
                  <a:rect l="l" t="t" r="r" b="b"/>
                  <a:pathLst>
                    <a:path w="2715" h="2094" extrusionOk="0">
                      <a:moveTo>
                        <a:pt x="1341" y="1"/>
                      </a:moveTo>
                      <a:cubicBezTo>
                        <a:pt x="1" y="1"/>
                        <a:pt x="1" y="2094"/>
                        <a:pt x="1341" y="2094"/>
                      </a:cubicBezTo>
                      <a:cubicBezTo>
                        <a:pt x="2682" y="2094"/>
                        <a:pt x="2715" y="1"/>
                        <a:pt x="1341" y="1"/>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56" name="Google Shape;956;p27"/>
                <p:cNvSpPr/>
                <p:nvPr/>
              </p:nvSpPr>
              <p:spPr>
                <a:xfrm>
                  <a:off x="2066750" y="1487375"/>
                  <a:ext cx="67075" cy="58525"/>
                </a:xfrm>
                <a:custGeom>
                  <a:avLst/>
                  <a:gdLst/>
                  <a:ahLst/>
                  <a:cxnLst/>
                  <a:rect l="l" t="t" r="r" b="b"/>
                  <a:pathLst>
                    <a:path w="2683" h="2341" extrusionOk="0">
                      <a:moveTo>
                        <a:pt x="1400" y="1"/>
                      </a:moveTo>
                      <a:cubicBezTo>
                        <a:pt x="994" y="1"/>
                        <a:pt x="593" y="208"/>
                        <a:pt x="393" y="607"/>
                      </a:cubicBezTo>
                      <a:cubicBezTo>
                        <a:pt x="1" y="1360"/>
                        <a:pt x="459" y="2242"/>
                        <a:pt x="1276" y="2340"/>
                      </a:cubicBezTo>
                      <a:cubicBezTo>
                        <a:pt x="1669" y="2308"/>
                        <a:pt x="2028" y="2177"/>
                        <a:pt x="2290" y="1883"/>
                      </a:cubicBezTo>
                      <a:cubicBezTo>
                        <a:pt x="2682" y="1458"/>
                        <a:pt x="2682" y="804"/>
                        <a:pt x="2290" y="411"/>
                      </a:cubicBezTo>
                      <a:cubicBezTo>
                        <a:pt x="2057" y="135"/>
                        <a:pt x="1727" y="1"/>
                        <a:pt x="1400" y="1"/>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57" name="Google Shape;957;p27"/>
                <p:cNvSpPr/>
                <p:nvPr/>
              </p:nvSpPr>
              <p:spPr>
                <a:xfrm>
                  <a:off x="2491025" y="1461675"/>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58" name="Google Shape;958;p27"/>
                <p:cNvSpPr/>
                <p:nvPr/>
              </p:nvSpPr>
              <p:spPr>
                <a:xfrm>
                  <a:off x="2106825" y="1764950"/>
                  <a:ext cx="67050" cy="52350"/>
                </a:xfrm>
                <a:custGeom>
                  <a:avLst/>
                  <a:gdLst/>
                  <a:ahLst/>
                  <a:cxnLst/>
                  <a:rect l="l" t="t" r="r" b="b"/>
                  <a:pathLst>
                    <a:path w="2682" h="2094" extrusionOk="0">
                      <a:moveTo>
                        <a:pt x="1341" y="1"/>
                      </a:moveTo>
                      <a:cubicBezTo>
                        <a:pt x="0" y="1"/>
                        <a:pt x="0" y="2093"/>
                        <a:pt x="1341" y="2093"/>
                      </a:cubicBezTo>
                      <a:cubicBezTo>
                        <a:pt x="2681" y="2093"/>
                        <a:pt x="2681" y="1"/>
                        <a:pt x="1341" y="1"/>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59" name="Google Shape;959;p27"/>
                <p:cNvSpPr/>
                <p:nvPr/>
              </p:nvSpPr>
              <p:spPr>
                <a:xfrm>
                  <a:off x="2518825" y="1764950"/>
                  <a:ext cx="67050" cy="52350"/>
                </a:xfrm>
                <a:custGeom>
                  <a:avLst/>
                  <a:gdLst/>
                  <a:ahLst/>
                  <a:cxnLst/>
                  <a:rect l="l" t="t" r="r" b="b"/>
                  <a:pathLst>
                    <a:path w="2682" h="2094" extrusionOk="0">
                      <a:moveTo>
                        <a:pt x="1341" y="1"/>
                      </a:moveTo>
                      <a:cubicBezTo>
                        <a:pt x="0" y="1"/>
                        <a:pt x="0" y="2093"/>
                        <a:pt x="1341" y="2093"/>
                      </a:cubicBezTo>
                      <a:cubicBezTo>
                        <a:pt x="2681" y="2093"/>
                        <a:pt x="2681" y="1"/>
                        <a:pt x="1341" y="1"/>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60" name="Google Shape;960;p27"/>
                <p:cNvSpPr/>
                <p:nvPr/>
              </p:nvSpPr>
              <p:spPr>
                <a:xfrm>
                  <a:off x="2058600" y="2047800"/>
                  <a:ext cx="67050" cy="52325"/>
                </a:xfrm>
                <a:custGeom>
                  <a:avLst/>
                  <a:gdLst/>
                  <a:ahLst/>
                  <a:cxnLst/>
                  <a:rect l="l" t="t" r="r" b="b"/>
                  <a:pathLst>
                    <a:path w="2682" h="2093" extrusionOk="0">
                      <a:moveTo>
                        <a:pt x="1341" y="0"/>
                      </a:moveTo>
                      <a:cubicBezTo>
                        <a:pt x="0" y="0"/>
                        <a:pt x="0" y="2093"/>
                        <a:pt x="1341" y="2093"/>
                      </a:cubicBezTo>
                      <a:cubicBezTo>
                        <a:pt x="2681" y="2093"/>
                        <a:pt x="2681" y="0"/>
                        <a:pt x="1341" y="0"/>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61" name="Google Shape;961;p27"/>
                <p:cNvSpPr/>
                <p:nvPr/>
              </p:nvSpPr>
              <p:spPr>
                <a:xfrm>
                  <a:off x="2588300" y="2173675"/>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962" name="Google Shape;962;p27"/>
              <p:cNvSpPr/>
              <p:nvPr/>
            </p:nvSpPr>
            <p:spPr>
              <a:xfrm rot="368941">
                <a:off x="4560306" y="3592559"/>
                <a:ext cx="2000996" cy="1108278"/>
              </a:xfrm>
              <a:custGeom>
                <a:avLst/>
                <a:gdLst/>
                <a:ahLst/>
                <a:cxnLst/>
                <a:rect l="l" t="t" r="r" b="b"/>
                <a:pathLst>
                  <a:path w="42803" h="23707" extrusionOk="0">
                    <a:moveTo>
                      <a:pt x="20993" y="0"/>
                    </a:moveTo>
                    <a:cubicBezTo>
                      <a:pt x="16088" y="262"/>
                      <a:pt x="18802" y="10627"/>
                      <a:pt x="18246" y="13341"/>
                    </a:cubicBezTo>
                    <a:cubicBezTo>
                      <a:pt x="16258" y="12423"/>
                      <a:pt x="9510" y="9330"/>
                      <a:pt x="4929" y="9330"/>
                    </a:cubicBezTo>
                    <a:cubicBezTo>
                      <a:pt x="2655" y="9330"/>
                      <a:pt x="915" y="10092"/>
                      <a:pt x="557" y="12262"/>
                    </a:cubicBezTo>
                    <a:cubicBezTo>
                      <a:pt x="1" y="16611"/>
                      <a:pt x="10072" y="22889"/>
                      <a:pt x="13636" y="23706"/>
                    </a:cubicBezTo>
                    <a:lnTo>
                      <a:pt x="35969" y="21254"/>
                    </a:lnTo>
                    <a:cubicBezTo>
                      <a:pt x="38421" y="17690"/>
                      <a:pt x="42803" y="7619"/>
                      <a:pt x="40056" y="3270"/>
                    </a:cubicBezTo>
                    <a:cubicBezTo>
                      <a:pt x="39023" y="1646"/>
                      <a:pt x="37834" y="993"/>
                      <a:pt x="36604" y="993"/>
                    </a:cubicBezTo>
                    <a:cubicBezTo>
                      <a:pt x="32660" y="993"/>
                      <a:pt x="28293" y="7711"/>
                      <a:pt x="27271" y="10627"/>
                    </a:cubicBezTo>
                    <a:cubicBezTo>
                      <a:pt x="25342" y="8698"/>
                      <a:pt x="24263" y="0"/>
                      <a:pt x="20993"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63" name="Google Shape;963;p27"/>
              <p:cNvSpPr/>
              <p:nvPr/>
            </p:nvSpPr>
            <p:spPr>
              <a:xfrm rot="369003">
                <a:off x="5077981" y="3927983"/>
                <a:ext cx="1367400" cy="757293"/>
              </a:xfrm>
              <a:custGeom>
                <a:avLst/>
                <a:gdLst/>
                <a:ahLst/>
                <a:cxnLst/>
                <a:rect l="l" t="t" r="r" b="b"/>
                <a:pathLst>
                  <a:path w="42803" h="23707" extrusionOk="0">
                    <a:moveTo>
                      <a:pt x="20993" y="0"/>
                    </a:moveTo>
                    <a:cubicBezTo>
                      <a:pt x="16088" y="262"/>
                      <a:pt x="18802" y="10627"/>
                      <a:pt x="18246" y="13341"/>
                    </a:cubicBezTo>
                    <a:cubicBezTo>
                      <a:pt x="16258" y="12423"/>
                      <a:pt x="9510" y="9330"/>
                      <a:pt x="4929" y="9330"/>
                    </a:cubicBezTo>
                    <a:cubicBezTo>
                      <a:pt x="2655" y="9330"/>
                      <a:pt x="915" y="10092"/>
                      <a:pt x="557" y="12262"/>
                    </a:cubicBezTo>
                    <a:cubicBezTo>
                      <a:pt x="1" y="16611"/>
                      <a:pt x="10072" y="22889"/>
                      <a:pt x="13636" y="23706"/>
                    </a:cubicBezTo>
                    <a:lnTo>
                      <a:pt x="35969" y="21254"/>
                    </a:lnTo>
                    <a:cubicBezTo>
                      <a:pt x="38421" y="17690"/>
                      <a:pt x="42803" y="7619"/>
                      <a:pt x="40056" y="3270"/>
                    </a:cubicBezTo>
                    <a:cubicBezTo>
                      <a:pt x="39023" y="1646"/>
                      <a:pt x="37834" y="993"/>
                      <a:pt x="36604" y="993"/>
                    </a:cubicBezTo>
                    <a:cubicBezTo>
                      <a:pt x="32660" y="993"/>
                      <a:pt x="28293" y="7711"/>
                      <a:pt x="27271" y="10627"/>
                    </a:cubicBezTo>
                    <a:cubicBezTo>
                      <a:pt x="25342" y="8698"/>
                      <a:pt x="24263" y="0"/>
                      <a:pt x="20993"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964" name="Google Shape;964;p27"/>
            <p:cNvGrpSpPr/>
            <p:nvPr/>
          </p:nvGrpSpPr>
          <p:grpSpPr>
            <a:xfrm>
              <a:off x="5269300" y="1548900"/>
              <a:ext cx="113650" cy="99750"/>
              <a:chOff x="5118200" y="1179575"/>
              <a:chExt cx="113650" cy="99750"/>
            </a:xfrm>
          </p:grpSpPr>
          <p:sp>
            <p:nvSpPr>
              <p:cNvPr id="965" name="Google Shape;965;p27"/>
              <p:cNvSpPr/>
              <p:nvPr/>
            </p:nvSpPr>
            <p:spPr>
              <a:xfrm>
                <a:off x="5118200" y="11942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66" name="Google Shape;966;p27"/>
              <p:cNvSpPr/>
              <p:nvPr/>
            </p:nvSpPr>
            <p:spPr>
              <a:xfrm>
                <a:off x="5186850" y="11795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67" name="Google Shape;967;p27"/>
              <p:cNvSpPr/>
              <p:nvPr/>
            </p:nvSpPr>
            <p:spPr>
              <a:xfrm>
                <a:off x="5162350" y="12433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968" name="Google Shape;968;p27"/>
            <p:cNvGrpSpPr/>
            <p:nvPr/>
          </p:nvGrpSpPr>
          <p:grpSpPr>
            <a:xfrm>
              <a:off x="6069447" y="1463645"/>
              <a:ext cx="362897" cy="342428"/>
              <a:chOff x="5429807" y="1996886"/>
              <a:chExt cx="235525" cy="216275"/>
            </a:xfrm>
          </p:grpSpPr>
          <p:sp>
            <p:nvSpPr>
              <p:cNvPr id="969" name="Google Shape;969;p27"/>
              <p:cNvSpPr/>
              <p:nvPr/>
            </p:nvSpPr>
            <p:spPr>
              <a:xfrm>
                <a:off x="5497732" y="1996886"/>
                <a:ext cx="167600" cy="17295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70" name="Google Shape;970;p27"/>
              <p:cNvSpPr/>
              <p:nvPr/>
            </p:nvSpPr>
            <p:spPr>
              <a:xfrm>
                <a:off x="5429807" y="2031686"/>
                <a:ext cx="153425" cy="181475"/>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grpSp>
        <p:grpSp>
          <p:nvGrpSpPr>
            <p:cNvPr id="971" name="Google Shape;971;p27"/>
            <p:cNvGrpSpPr/>
            <p:nvPr/>
          </p:nvGrpSpPr>
          <p:grpSpPr>
            <a:xfrm>
              <a:off x="4449650" y="1766450"/>
              <a:ext cx="113650" cy="99750"/>
              <a:chOff x="4813400" y="798575"/>
              <a:chExt cx="113650" cy="99750"/>
            </a:xfrm>
          </p:grpSpPr>
          <p:sp>
            <p:nvSpPr>
              <p:cNvPr id="972" name="Google Shape;972;p27"/>
              <p:cNvSpPr/>
              <p:nvPr/>
            </p:nvSpPr>
            <p:spPr>
              <a:xfrm>
                <a:off x="4813400" y="8132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73" name="Google Shape;973;p27"/>
              <p:cNvSpPr/>
              <p:nvPr/>
            </p:nvSpPr>
            <p:spPr>
              <a:xfrm>
                <a:off x="4882050" y="7985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74" name="Google Shape;974;p27"/>
              <p:cNvSpPr/>
              <p:nvPr/>
            </p:nvSpPr>
            <p:spPr>
              <a:xfrm>
                <a:off x="4857550" y="8623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975" name="Google Shape;975;p27"/>
            <p:cNvGrpSpPr/>
            <p:nvPr/>
          </p:nvGrpSpPr>
          <p:grpSpPr>
            <a:xfrm>
              <a:off x="7118150" y="2697725"/>
              <a:ext cx="113650" cy="99750"/>
              <a:chOff x="5042000" y="1255775"/>
              <a:chExt cx="113650" cy="99750"/>
            </a:xfrm>
          </p:grpSpPr>
          <p:sp>
            <p:nvSpPr>
              <p:cNvPr id="976" name="Google Shape;976;p27"/>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77" name="Google Shape;977;p27"/>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78" name="Google Shape;978;p27"/>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979" name="Google Shape;979;p27"/>
            <p:cNvGrpSpPr/>
            <p:nvPr/>
          </p:nvGrpSpPr>
          <p:grpSpPr>
            <a:xfrm rot="-5400000">
              <a:off x="4792797" y="1337595"/>
              <a:ext cx="362897" cy="342428"/>
              <a:chOff x="6221084" y="2622541"/>
              <a:chExt cx="235525" cy="216275"/>
            </a:xfrm>
          </p:grpSpPr>
          <p:sp>
            <p:nvSpPr>
              <p:cNvPr id="980" name="Google Shape;980;p27"/>
              <p:cNvSpPr/>
              <p:nvPr/>
            </p:nvSpPr>
            <p:spPr>
              <a:xfrm>
                <a:off x="6289009" y="2622541"/>
                <a:ext cx="167600" cy="17295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81" name="Google Shape;981;p27"/>
              <p:cNvSpPr/>
              <p:nvPr/>
            </p:nvSpPr>
            <p:spPr>
              <a:xfrm>
                <a:off x="6221084" y="2657341"/>
                <a:ext cx="153425" cy="181475"/>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grpSp>
        <p:grpSp>
          <p:nvGrpSpPr>
            <p:cNvPr id="982" name="Google Shape;982;p27"/>
            <p:cNvGrpSpPr/>
            <p:nvPr/>
          </p:nvGrpSpPr>
          <p:grpSpPr>
            <a:xfrm>
              <a:off x="6082875" y="1992325"/>
              <a:ext cx="113650" cy="99750"/>
              <a:chOff x="5042000" y="1255775"/>
              <a:chExt cx="113650" cy="99750"/>
            </a:xfrm>
          </p:grpSpPr>
          <p:sp>
            <p:nvSpPr>
              <p:cNvPr id="983" name="Google Shape;983;p27"/>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84" name="Google Shape;984;p27"/>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85" name="Google Shape;985;p27"/>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sp>
        <p:nvSpPr>
          <p:cNvPr id="986" name="Google Shape;986;p27"/>
          <p:cNvSpPr/>
          <p:nvPr/>
        </p:nvSpPr>
        <p:spPr>
          <a:xfrm>
            <a:off x="6075126" y="5607055"/>
            <a:ext cx="3114902" cy="1039170"/>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sp>
        <p:nvSpPr>
          <p:cNvPr id="987" name="Google Shape;987;p27"/>
          <p:cNvSpPr/>
          <p:nvPr/>
        </p:nvSpPr>
        <p:spPr>
          <a:xfrm>
            <a:off x="6075126" y="4246149"/>
            <a:ext cx="3114902" cy="1039170"/>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sp>
        <p:nvSpPr>
          <p:cNvPr id="988" name="Google Shape;988;p27"/>
          <p:cNvSpPr/>
          <p:nvPr/>
        </p:nvSpPr>
        <p:spPr>
          <a:xfrm>
            <a:off x="6075126" y="2885242"/>
            <a:ext cx="3114902" cy="1039170"/>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89" name="Google Shape;989;p27"/>
          <p:cNvSpPr/>
          <p:nvPr/>
        </p:nvSpPr>
        <p:spPr>
          <a:xfrm>
            <a:off x="4570445" y="19993"/>
            <a:ext cx="988588" cy="1285771"/>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90" name="Google Shape;990;p27"/>
          <p:cNvSpPr/>
          <p:nvPr/>
        </p:nvSpPr>
        <p:spPr>
          <a:xfrm>
            <a:off x="868317" y="5607055"/>
            <a:ext cx="3114902" cy="1039170"/>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sp>
        <p:nvSpPr>
          <p:cNvPr id="991" name="Google Shape;991;p27"/>
          <p:cNvSpPr/>
          <p:nvPr/>
        </p:nvSpPr>
        <p:spPr>
          <a:xfrm>
            <a:off x="868317" y="4246149"/>
            <a:ext cx="3114902" cy="1039170"/>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92" name="Google Shape;992;p27"/>
          <p:cNvSpPr/>
          <p:nvPr/>
        </p:nvSpPr>
        <p:spPr>
          <a:xfrm>
            <a:off x="868331" y="2885242"/>
            <a:ext cx="3114902" cy="1039170"/>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nvGrpSpPr>
          <p:cNvPr id="993" name="Google Shape;993;p27"/>
          <p:cNvGrpSpPr/>
          <p:nvPr/>
        </p:nvGrpSpPr>
        <p:grpSpPr>
          <a:xfrm>
            <a:off x="4757585" y="445621"/>
            <a:ext cx="543169" cy="674275"/>
            <a:chOff x="2679436" y="3270400"/>
            <a:chExt cx="752625" cy="689795"/>
          </a:xfrm>
        </p:grpSpPr>
        <p:sp>
          <p:nvSpPr>
            <p:cNvPr id="994" name="Google Shape;994;p27"/>
            <p:cNvSpPr/>
            <p:nvPr/>
          </p:nvSpPr>
          <p:spPr>
            <a:xfrm>
              <a:off x="2722600" y="3270400"/>
              <a:ext cx="689490" cy="689691"/>
            </a:xfrm>
            <a:custGeom>
              <a:avLst/>
              <a:gdLst/>
              <a:ahLst/>
              <a:cxnLst/>
              <a:rect l="l" t="t" r="r" b="b"/>
              <a:pathLst>
                <a:path w="109704" h="109736" extrusionOk="0">
                  <a:moveTo>
                    <a:pt x="54835" y="1"/>
                  </a:moveTo>
                  <a:cubicBezTo>
                    <a:pt x="24557" y="1"/>
                    <a:pt x="0" y="24557"/>
                    <a:pt x="0" y="54868"/>
                  </a:cubicBezTo>
                  <a:cubicBezTo>
                    <a:pt x="0" y="85147"/>
                    <a:pt x="24557" y="109736"/>
                    <a:pt x="54835" y="109736"/>
                  </a:cubicBezTo>
                  <a:cubicBezTo>
                    <a:pt x="85147" y="109736"/>
                    <a:pt x="109703" y="85147"/>
                    <a:pt x="109703" y="54868"/>
                  </a:cubicBezTo>
                  <a:cubicBezTo>
                    <a:pt x="109703" y="24557"/>
                    <a:pt x="85147" y="1"/>
                    <a:pt x="54835" y="1"/>
                  </a:cubicBezTo>
                  <a:close/>
                </a:path>
              </a:pathLst>
            </a:custGeom>
            <a:solidFill>
              <a:schemeClr val="accent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95" name="Google Shape;995;p27"/>
            <p:cNvSpPr/>
            <p:nvPr/>
          </p:nvSpPr>
          <p:spPr>
            <a:xfrm>
              <a:off x="2679436" y="3344037"/>
              <a:ext cx="345260" cy="537562"/>
            </a:xfrm>
            <a:custGeom>
              <a:avLst/>
              <a:gdLst/>
              <a:ahLst/>
              <a:cxnLst/>
              <a:rect l="l" t="t" r="r" b="b"/>
              <a:pathLst>
                <a:path w="54934" h="85531" extrusionOk="0">
                  <a:moveTo>
                    <a:pt x="32003" y="0"/>
                  </a:moveTo>
                  <a:cubicBezTo>
                    <a:pt x="30517" y="0"/>
                    <a:pt x="28923" y="146"/>
                    <a:pt x="27337" y="384"/>
                  </a:cubicBezTo>
                  <a:cubicBezTo>
                    <a:pt x="230" y="22194"/>
                    <a:pt x="1" y="63426"/>
                    <a:pt x="26879" y="85530"/>
                  </a:cubicBezTo>
                  <a:lnTo>
                    <a:pt x="26944" y="85497"/>
                  </a:lnTo>
                  <a:cubicBezTo>
                    <a:pt x="29789" y="83863"/>
                    <a:pt x="33811" y="81149"/>
                    <a:pt x="33516" y="77356"/>
                  </a:cubicBezTo>
                  <a:cubicBezTo>
                    <a:pt x="33222" y="72778"/>
                    <a:pt x="28481" y="70358"/>
                    <a:pt x="26061" y="67023"/>
                  </a:cubicBezTo>
                  <a:cubicBezTo>
                    <a:pt x="22955" y="62740"/>
                    <a:pt x="27140" y="57900"/>
                    <a:pt x="30835" y="55677"/>
                  </a:cubicBezTo>
                  <a:cubicBezTo>
                    <a:pt x="34236" y="53617"/>
                    <a:pt x="38192" y="53192"/>
                    <a:pt x="42051" y="52505"/>
                  </a:cubicBezTo>
                  <a:cubicBezTo>
                    <a:pt x="45876" y="51786"/>
                    <a:pt x="50258" y="50707"/>
                    <a:pt x="51991" y="46685"/>
                  </a:cubicBezTo>
                  <a:cubicBezTo>
                    <a:pt x="54934" y="39753"/>
                    <a:pt x="40677" y="39360"/>
                    <a:pt x="37146" y="37268"/>
                  </a:cubicBezTo>
                  <a:cubicBezTo>
                    <a:pt x="35511" y="36287"/>
                    <a:pt x="34465" y="34684"/>
                    <a:pt x="35348" y="32788"/>
                  </a:cubicBezTo>
                  <a:cubicBezTo>
                    <a:pt x="36034" y="31317"/>
                    <a:pt x="37800" y="30336"/>
                    <a:pt x="39141" y="29551"/>
                  </a:cubicBezTo>
                  <a:cubicBezTo>
                    <a:pt x="42868" y="27491"/>
                    <a:pt x="47544" y="26085"/>
                    <a:pt x="50618" y="23044"/>
                  </a:cubicBezTo>
                  <a:cubicBezTo>
                    <a:pt x="51174" y="22521"/>
                    <a:pt x="51468" y="22194"/>
                    <a:pt x="51599" y="21605"/>
                  </a:cubicBezTo>
                  <a:lnTo>
                    <a:pt x="51599" y="21605"/>
                  </a:lnTo>
                  <a:cubicBezTo>
                    <a:pt x="51595" y="21618"/>
                    <a:pt x="51592" y="21624"/>
                    <a:pt x="51590" y="21624"/>
                  </a:cubicBezTo>
                  <a:cubicBezTo>
                    <a:pt x="51566" y="21624"/>
                    <a:pt x="51566" y="21144"/>
                    <a:pt x="51566" y="21115"/>
                  </a:cubicBezTo>
                  <a:cubicBezTo>
                    <a:pt x="51501" y="20788"/>
                    <a:pt x="51402" y="20428"/>
                    <a:pt x="51239" y="20134"/>
                  </a:cubicBezTo>
                  <a:cubicBezTo>
                    <a:pt x="50945" y="19578"/>
                    <a:pt x="50487" y="19087"/>
                    <a:pt x="49931" y="18760"/>
                  </a:cubicBezTo>
                  <a:cubicBezTo>
                    <a:pt x="47282" y="17191"/>
                    <a:pt x="44111" y="17387"/>
                    <a:pt x="41168" y="16602"/>
                  </a:cubicBezTo>
                  <a:cubicBezTo>
                    <a:pt x="39369" y="16079"/>
                    <a:pt x="34857" y="15000"/>
                    <a:pt x="36034" y="12090"/>
                  </a:cubicBezTo>
                  <a:cubicBezTo>
                    <a:pt x="36394" y="11109"/>
                    <a:pt x="37048" y="10422"/>
                    <a:pt x="37636" y="9572"/>
                  </a:cubicBezTo>
                  <a:cubicBezTo>
                    <a:pt x="38389" y="8460"/>
                    <a:pt x="38944" y="7218"/>
                    <a:pt x="39239" y="5877"/>
                  </a:cubicBezTo>
                  <a:cubicBezTo>
                    <a:pt x="40229" y="1420"/>
                    <a:pt x="36643" y="0"/>
                    <a:pt x="32003"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96" name="Google Shape;996;p27"/>
            <p:cNvSpPr/>
            <p:nvPr/>
          </p:nvSpPr>
          <p:spPr>
            <a:xfrm>
              <a:off x="3091326" y="3293626"/>
              <a:ext cx="340735" cy="423301"/>
            </a:xfrm>
            <a:custGeom>
              <a:avLst/>
              <a:gdLst/>
              <a:ahLst/>
              <a:cxnLst/>
              <a:rect l="l" t="t" r="r" b="b"/>
              <a:pathLst>
                <a:path w="54214" h="67351" extrusionOk="0">
                  <a:moveTo>
                    <a:pt x="15891" y="1"/>
                  </a:moveTo>
                  <a:cubicBezTo>
                    <a:pt x="13243" y="328"/>
                    <a:pt x="10660" y="1635"/>
                    <a:pt x="8502" y="3042"/>
                  </a:cubicBezTo>
                  <a:cubicBezTo>
                    <a:pt x="5461" y="5003"/>
                    <a:pt x="1962" y="7881"/>
                    <a:pt x="818" y="11478"/>
                  </a:cubicBezTo>
                  <a:cubicBezTo>
                    <a:pt x="0" y="14028"/>
                    <a:pt x="621" y="15957"/>
                    <a:pt x="2943" y="17265"/>
                  </a:cubicBezTo>
                  <a:cubicBezTo>
                    <a:pt x="5264" y="18573"/>
                    <a:pt x="7848" y="19194"/>
                    <a:pt x="10300" y="20175"/>
                  </a:cubicBezTo>
                  <a:cubicBezTo>
                    <a:pt x="12295" y="20927"/>
                    <a:pt x="14518" y="21876"/>
                    <a:pt x="15728" y="23739"/>
                  </a:cubicBezTo>
                  <a:cubicBezTo>
                    <a:pt x="17069" y="25799"/>
                    <a:pt x="16545" y="28285"/>
                    <a:pt x="15401" y="30279"/>
                  </a:cubicBezTo>
                  <a:cubicBezTo>
                    <a:pt x="13701" y="33222"/>
                    <a:pt x="11248" y="35086"/>
                    <a:pt x="8829" y="37375"/>
                  </a:cubicBezTo>
                  <a:cubicBezTo>
                    <a:pt x="7717" y="38454"/>
                    <a:pt x="6376" y="39696"/>
                    <a:pt x="6115" y="41298"/>
                  </a:cubicBezTo>
                  <a:cubicBezTo>
                    <a:pt x="5886" y="42639"/>
                    <a:pt x="6638" y="44634"/>
                    <a:pt x="7880" y="45288"/>
                  </a:cubicBezTo>
                  <a:cubicBezTo>
                    <a:pt x="8550" y="45642"/>
                    <a:pt x="9288" y="45782"/>
                    <a:pt x="10062" y="45782"/>
                  </a:cubicBezTo>
                  <a:cubicBezTo>
                    <a:pt x="12498" y="45782"/>
                    <a:pt x="15286" y="44394"/>
                    <a:pt x="17396" y="43947"/>
                  </a:cubicBezTo>
                  <a:cubicBezTo>
                    <a:pt x="18295" y="43754"/>
                    <a:pt x="19275" y="43627"/>
                    <a:pt x="20258" y="43627"/>
                  </a:cubicBezTo>
                  <a:cubicBezTo>
                    <a:pt x="21778" y="43627"/>
                    <a:pt x="23306" y="43931"/>
                    <a:pt x="24556" y="44764"/>
                  </a:cubicBezTo>
                  <a:cubicBezTo>
                    <a:pt x="27990" y="47021"/>
                    <a:pt x="27172" y="51206"/>
                    <a:pt x="25995" y="54509"/>
                  </a:cubicBezTo>
                  <a:cubicBezTo>
                    <a:pt x="24851" y="57811"/>
                    <a:pt x="22529" y="61768"/>
                    <a:pt x="22660" y="65070"/>
                  </a:cubicBezTo>
                  <a:cubicBezTo>
                    <a:pt x="22660" y="65332"/>
                    <a:pt x="22693" y="65626"/>
                    <a:pt x="22823" y="65887"/>
                  </a:cubicBezTo>
                  <a:cubicBezTo>
                    <a:pt x="22823" y="65883"/>
                    <a:pt x="22825" y="65881"/>
                    <a:pt x="22827" y="65881"/>
                  </a:cubicBezTo>
                  <a:cubicBezTo>
                    <a:pt x="22855" y="65881"/>
                    <a:pt x="23050" y="66204"/>
                    <a:pt x="23017" y="66204"/>
                  </a:cubicBezTo>
                  <a:cubicBezTo>
                    <a:pt x="23012" y="66204"/>
                    <a:pt x="23002" y="66197"/>
                    <a:pt x="22987" y="66182"/>
                  </a:cubicBezTo>
                  <a:lnTo>
                    <a:pt x="22987" y="66182"/>
                  </a:lnTo>
                  <a:cubicBezTo>
                    <a:pt x="23379" y="66640"/>
                    <a:pt x="23935" y="66934"/>
                    <a:pt x="24491" y="66999"/>
                  </a:cubicBezTo>
                  <a:cubicBezTo>
                    <a:pt x="25449" y="67224"/>
                    <a:pt x="26587" y="67350"/>
                    <a:pt x="27758" y="67350"/>
                  </a:cubicBezTo>
                  <a:cubicBezTo>
                    <a:pt x="29823" y="67350"/>
                    <a:pt x="31990" y="66957"/>
                    <a:pt x="33450" y="66018"/>
                  </a:cubicBezTo>
                  <a:cubicBezTo>
                    <a:pt x="36295" y="64187"/>
                    <a:pt x="38094" y="61179"/>
                    <a:pt x="41331" y="59838"/>
                  </a:cubicBezTo>
                  <a:cubicBezTo>
                    <a:pt x="42958" y="59166"/>
                    <a:pt x="44743" y="58911"/>
                    <a:pt x="46515" y="58911"/>
                  </a:cubicBezTo>
                  <a:cubicBezTo>
                    <a:pt x="47414" y="58911"/>
                    <a:pt x="48309" y="58976"/>
                    <a:pt x="49178" y="59086"/>
                  </a:cubicBezTo>
                  <a:cubicBezTo>
                    <a:pt x="49603" y="59119"/>
                    <a:pt x="50028" y="59184"/>
                    <a:pt x="50453" y="59282"/>
                  </a:cubicBezTo>
                  <a:cubicBezTo>
                    <a:pt x="54214" y="33876"/>
                    <a:pt x="39859" y="9254"/>
                    <a:pt x="15891" y="1"/>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97" name="Google Shape;997;p27"/>
            <p:cNvSpPr/>
            <p:nvPr/>
          </p:nvSpPr>
          <p:spPr>
            <a:xfrm>
              <a:off x="2973550" y="3693340"/>
              <a:ext cx="344852" cy="266855"/>
            </a:xfrm>
            <a:custGeom>
              <a:avLst/>
              <a:gdLst/>
              <a:ahLst/>
              <a:cxnLst/>
              <a:rect l="l" t="t" r="r" b="b"/>
              <a:pathLst>
                <a:path w="54869" h="42459" extrusionOk="0">
                  <a:moveTo>
                    <a:pt x="24005" y="0"/>
                  </a:moveTo>
                  <a:cubicBezTo>
                    <a:pt x="23663" y="0"/>
                    <a:pt x="23320" y="165"/>
                    <a:pt x="22988" y="563"/>
                  </a:cubicBezTo>
                  <a:cubicBezTo>
                    <a:pt x="20503" y="3539"/>
                    <a:pt x="21974" y="7757"/>
                    <a:pt x="21941" y="11190"/>
                  </a:cubicBezTo>
                  <a:cubicBezTo>
                    <a:pt x="21909" y="14624"/>
                    <a:pt x="20372" y="18253"/>
                    <a:pt x="16546" y="18842"/>
                  </a:cubicBezTo>
                  <a:cubicBezTo>
                    <a:pt x="16241" y="18886"/>
                    <a:pt x="15941" y="18906"/>
                    <a:pt x="15645" y="18906"/>
                  </a:cubicBezTo>
                  <a:cubicBezTo>
                    <a:pt x="12421" y="18906"/>
                    <a:pt x="9721" y="16456"/>
                    <a:pt x="6966" y="15049"/>
                  </a:cubicBezTo>
                  <a:cubicBezTo>
                    <a:pt x="6019" y="14575"/>
                    <a:pt x="5082" y="14305"/>
                    <a:pt x="4133" y="14305"/>
                  </a:cubicBezTo>
                  <a:cubicBezTo>
                    <a:pt x="3377" y="14305"/>
                    <a:pt x="2614" y="14476"/>
                    <a:pt x="1832" y="14853"/>
                  </a:cubicBezTo>
                  <a:cubicBezTo>
                    <a:pt x="851" y="15343"/>
                    <a:pt x="1" y="15899"/>
                    <a:pt x="66" y="17076"/>
                  </a:cubicBezTo>
                  <a:cubicBezTo>
                    <a:pt x="197" y="19692"/>
                    <a:pt x="2257" y="22144"/>
                    <a:pt x="3565" y="24270"/>
                  </a:cubicBezTo>
                  <a:cubicBezTo>
                    <a:pt x="5462" y="27245"/>
                    <a:pt x="6606" y="30613"/>
                    <a:pt x="6181" y="34177"/>
                  </a:cubicBezTo>
                  <a:cubicBezTo>
                    <a:pt x="5887" y="36695"/>
                    <a:pt x="5102" y="39115"/>
                    <a:pt x="3827" y="41338"/>
                  </a:cubicBezTo>
                  <a:cubicBezTo>
                    <a:pt x="7498" y="42090"/>
                    <a:pt x="11194" y="42458"/>
                    <a:pt x="14864" y="42458"/>
                  </a:cubicBezTo>
                  <a:cubicBezTo>
                    <a:pt x="29854" y="42458"/>
                    <a:pt x="44387" y="36317"/>
                    <a:pt x="54869" y="25153"/>
                  </a:cubicBezTo>
                  <a:cubicBezTo>
                    <a:pt x="54705" y="23223"/>
                    <a:pt x="53888" y="21392"/>
                    <a:pt x="52547" y="19986"/>
                  </a:cubicBezTo>
                  <a:cubicBezTo>
                    <a:pt x="50988" y="18236"/>
                    <a:pt x="49324" y="17470"/>
                    <a:pt x="47348" y="17470"/>
                  </a:cubicBezTo>
                  <a:cubicBezTo>
                    <a:pt x="46629" y="17470"/>
                    <a:pt x="45870" y="17571"/>
                    <a:pt x="45059" y="17763"/>
                  </a:cubicBezTo>
                  <a:cubicBezTo>
                    <a:pt x="42443" y="18384"/>
                    <a:pt x="39860" y="19332"/>
                    <a:pt x="37146" y="19332"/>
                  </a:cubicBezTo>
                  <a:cubicBezTo>
                    <a:pt x="37080" y="19333"/>
                    <a:pt x="37014" y="19334"/>
                    <a:pt x="36948" y="19334"/>
                  </a:cubicBezTo>
                  <a:cubicBezTo>
                    <a:pt x="34466" y="19334"/>
                    <a:pt x="32035" y="18724"/>
                    <a:pt x="30410" y="16749"/>
                  </a:cubicBezTo>
                  <a:cubicBezTo>
                    <a:pt x="28972" y="15016"/>
                    <a:pt x="28514" y="12793"/>
                    <a:pt x="28220" y="10667"/>
                  </a:cubicBezTo>
                  <a:cubicBezTo>
                    <a:pt x="27893" y="8313"/>
                    <a:pt x="27860" y="5795"/>
                    <a:pt x="27010" y="3539"/>
                  </a:cubicBezTo>
                  <a:cubicBezTo>
                    <a:pt x="26645" y="2549"/>
                    <a:pt x="25345" y="0"/>
                    <a:pt x="24005"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998" name="Google Shape;998;p27"/>
          <p:cNvSpPr/>
          <p:nvPr/>
        </p:nvSpPr>
        <p:spPr>
          <a:xfrm>
            <a:off x="3878833" y="6703904"/>
            <a:ext cx="2300652" cy="767511"/>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sp>
        <p:nvSpPr>
          <p:cNvPr id="999" name="Google Shape;999;p27"/>
          <p:cNvSpPr txBox="1">
            <a:spLocks noGrp="1"/>
          </p:cNvSpPr>
          <p:nvPr>
            <p:ph type="title"/>
          </p:nvPr>
        </p:nvSpPr>
        <p:spPr>
          <a:xfrm>
            <a:off x="734500" y="2016550"/>
            <a:ext cx="3248700" cy="674400"/>
          </a:xfrm>
          <a:prstGeom prst="rect">
            <a:avLst/>
          </a:prstGeom>
        </p:spPr>
        <p:txBody>
          <a:bodyPr spcFirstLastPara="1" wrap="square" lIns="113100" tIns="113100" rIns="113100" bIns="113100" anchor="t" anchorCtr="0">
            <a:noAutofit/>
          </a:bodyPr>
          <a:lstStyle>
            <a:lvl1pPr lvl="0">
              <a:spcBef>
                <a:spcPts val="0"/>
              </a:spcBef>
              <a:spcAft>
                <a:spcPts val="0"/>
              </a:spcAft>
              <a:buSzPts val="3000"/>
              <a:buFont typeface="Sniglet"/>
              <a:buNone/>
              <a:defRPr sz="3000">
                <a:latin typeface="Sniglet"/>
                <a:ea typeface="Sniglet"/>
                <a:cs typeface="Sniglet"/>
                <a:sym typeface="Sniglet"/>
              </a:defRPr>
            </a:lvl1pPr>
            <a:lvl2pPr lvl="1">
              <a:spcBef>
                <a:spcPts val="0"/>
              </a:spcBef>
              <a:spcAft>
                <a:spcPts val="0"/>
              </a:spcAft>
              <a:buSzPts val="3000"/>
              <a:buFont typeface="Sniglet"/>
              <a:buNone/>
              <a:defRPr sz="3000">
                <a:latin typeface="Sniglet"/>
                <a:ea typeface="Sniglet"/>
                <a:cs typeface="Sniglet"/>
                <a:sym typeface="Sniglet"/>
              </a:defRPr>
            </a:lvl2pPr>
            <a:lvl3pPr lvl="2">
              <a:spcBef>
                <a:spcPts val="0"/>
              </a:spcBef>
              <a:spcAft>
                <a:spcPts val="0"/>
              </a:spcAft>
              <a:buSzPts val="3000"/>
              <a:buFont typeface="Sniglet"/>
              <a:buNone/>
              <a:defRPr sz="3000">
                <a:latin typeface="Sniglet"/>
                <a:ea typeface="Sniglet"/>
                <a:cs typeface="Sniglet"/>
                <a:sym typeface="Sniglet"/>
              </a:defRPr>
            </a:lvl3pPr>
            <a:lvl4pPr lvl="3">
              <a:spcBef>
                <a:spcPts val="0"/>
              </a:spcBef>
              <a:spcAft>
                <a:spcPts val="0"/>
              </a:spcAft>
              <a:buSzPts val="3000"/>
              <a:buFont typeface="Sniglet"/>
              <a:buNone/>
              <a:defRPr sz="3000">
                <a:latin typeface="Sniglet"/>
                <a:ea typeface="Sniglet"/>
                <a:cs typeface="Sniglet"/>
                <a:sym typeface="Sniglet"/>
              </a:defRPr>
            </a:lvl4pPr>
            <a:lvl5pPr lvl="4">
              <a:spcBef>
                <a:spcPts val="0"/>
              </a:spcBef>
              <a:spcAft>
                <a:spcPts val="0"/>
              </a:spcAft>
              <a:buSzPts val="3000"/>
              <a:buFont typeface="Sniglet"/>
              <a:buNone/>
              <a:defRPr sz="3000">
                <a:latin typeface="Sniglet"/>
                <a:ea typeface="Sniglet"/>
                <a:cs typeface="Sniglet"/>
                <a:sym typeface="Sniglet"/>
              </a:defRPr>
            </a:lvl5pPr>
            <a:lvl6pPr lvl="5">
              <a:spcBef>
                <a:spcPts val="0"/>
              </a:spcBef>
              <a:spcAft>
                <a:spcPts val="0"/>
              </a:spcAft>
              <a:buSzPts val="3000"/>
              <a:buFont typeface="Sniglet"/>
              <a:buNone/>
              <a:defRPr sz="3000">
                <a:latin typeface="Sniglet"/>
                <a:ea typeface="Sniglet"/>
                <a:cs typeface="Sniglet"/>
                <a:sym typeface="Sniglet"/>
              </a:defRPr>
            </a:lvl6pPr>
            <a:lvl7pPr lvl="6">
              <a:spcBef>
                <a:spcPts val="0"/>
              </a:spcBef>
              <a:spcAft>
                <a:spcPts val="0"/>
              </a:spcAft>
              <a:buSzPts val="3000"/>
              <a:buFont typeface="Sniglet"/>
              <a:buNone/>
              <a:defRPr sz="3000">
                <a:latin typeface="Sniglet"/>
                <a:ea typeface="Sniglet"/>
                <a:cs typeface="Sniglet"/>
                <a:sym typeface="Sniglet"/>
              </a:defRPr>
            </a:lvl7pPr>
            <a:lvl8pPr lvl="7">
              <a:spcBef>
                <a:spcPts val="0"/>
              </a:spcBef>
              <a:spcAft>
                <a:spcPts val="0"/>
              </a:spcAft>
              <a:buSzPts val="3000"/>
              <a:buFont typeface="Sniglet"/>
              <a:buNone/>
              <a:defRPr sz="3000">
                <a:latin typeface="Sniglet"/>
                <a:ea typeface="Sniglet"/>
                <a:cs typeface="Sniglet"/>
                <a:sym typeface="Sniglet"/>
              </a:defRPr>
            </a:lvl8pPr>
            <a:lvl9pPr lvl="8">
              <a:spcBef>
                <a:spcPts val="0"/>
              </a:spcBef>
              <a:spcAft>
                <a:spcPts val="0"/>
              </a:spcAft>
              <a:buSzPts val="3000"/>
              <a:buFont typeface="Sniglet"/>
              <a:buNone/>
              <a:defRPr sz="3000">
                <a:latin typeface="Sniglet"/>
                <a:ea typeface="Sniglet"/>
                <a:cs typeface="Sniglet"/>
                <a:sym typeface="Sniglet"/>
              </a:defRPr>
            </a:lvl9pPr>
          </a:lstStyle>
          <a:p>
            <a:endParaRPr/>
          </a:p>
        </p:txBody>
      </p:sp>
      <p:sp>
        <p:nvSpPr>
          <p:cNvPr id="1000" name="Google Shape;1000;p27"/>
          <p:cNvSpPr txBox="1">
            <a:spLocks noGrp="1"/>
          </p:cNvSpPr>
          <p:nvPr>
            <p:ph type="title" idx="2"/>
          </p:nvPr>
        </p:nvSpPr>
        <p:spPr>
          <a:xfrm>
            <a:off x="6008225" y="2016550"/>
            <a:ext cx="3248700" cy="674400"/>
          </a:xfrm>
          <a:prstGeom prst="rect">
            <a:avLst/>
          </a:prstGeom>
        </p:spPr>
        <p:txBody>
          <a:bodyPr spcFirstLastPara="1" wrap="square" lIns="113100" tIns="113100" rIns="113100" bIns="113100" anchor="t" anchorCtr="0">
            <a:noAutofit/>
          </a:bodyPr>
          <a:lstStyle>
            <a:lvl1pPr lvl="0" rtl="0">
              <a:spcBef>
                <a:spcPts val="0"/>
              </a:spcBef>
              <a:spcAft>
                <a:spcPts val="0"/>
              </a:spcAft>
              <a:buSzPts val="3000"/>
              <a:buFont typeface="Sniglet"/>
              <a:buNone/>
              <a:defRPr sz="3000">
                <a:latin typeface="Sniglet"/>
                <a:ea typeface="Sniglet"/>
                <a:cs typeface="Sniglet"/>
                <a:sym typeface="Sniglet"/>
              </a:defRPr>
            </a:lvl1pPr>
            <a:lvl2pPr lvl="1" rtl="0">
              <a:spcBef>
                <a:spcPts val="0"/>
              </a:spcBef>
              <a:spcAft>
                <a:spcPts val="0"/>
              </a:spcAft>
              <a:buSzPts val="3000"/>
              <a:buFont typeface="Sniglet"/>
              <a:buNone/>
              <a:defRPr sz="3000">
                <a:latin typeface="Sniglet"/>
                <a:ea typeface="Sniglet"/>
                <a:cs typeface="Sniglet"/>
                <a:sym typeface="Sniglet"/>
              </a:defRPr>
            </a:lvl2pPr>
            <a:lvl3pPr lvl="2" rtl="0">
              <a:spcBef>
                <a:spcPts val="0"/>
              </a:spcBef>
              <a:spcAft>
                <a:spcPts val="0"/>
              </a:spcAft>
              <a:buSzPts val="3000"/>
              <a:buFont typeface="Sniglet"/>
              <a:buNone/>
              <a:defRPr sz="3000">
                <a:latin typeface="Sniglet"/>
                <a:ea typeface="Sniglet"/>
                <a:cs typeface="Sniglet"/>
                <a:sym typeface="Sniglet"/>
              </a:defRPr>
            </a:lvl3pPr>
            <a:lvl4pPr lvl="3" rtl="0">
              <a:spcBef>
                <a:spcPts val="0"/>
              </a:spcBef>
              <a:spcAft>
                <a:spcPts val="0"/>
              </a:spcAft>
              <a:buSzPts val="3000"/>
              <a:buFont typeface="Sniglet"/>
              <a:buNone/>
              <a:defRPr sz="3000">
                <a:latin typeface="Sniglet"/>
                <a:ea typeface="Sniglet"/>
                <a:cs typeface="Sniglet"/>
                <a:sym typeface="Sniglet"/>
              </a:defRPr>
            </a:lvl4pPr>
            <a:lvl5pPr lvl="4" rtl="0">
              <a:spcBef>
                <a:spcPts val="0"/>
              </a:spcBef>
              <a:spcAft>
                <a:spcPts val="0"/>
              </a:spcAft>
              <a:buSzPts val="3000"/>
              <a:buFont typeface="Sniglet"/>
              <a:buNone/>
              <a:defRPr sz="3000">
                <a:latin typeface="Sniglet"/>
                <a:ea typeface="Sniglet"/>
                <a:cs typeface="Sniglet"/>
                <a:sym typeface="Sniglet"/>
              </a:defRPr>
            </a:lvl5pPr>
            <a:lvl6pPr lvl="5" rtl="0">
              <a:spcBef>
                <a:spcPts val="0"/>
              </a:spcBef>
              <a:spcAft>
                <a:spcPts val="0"/>
              </a:spcAft>
              <a:buSzPts val="3000"/>
              <a:buFont typeface="Sniglet"/>
              <a:buNone/>
              <a:defRPr sz="3000">
                <a:latin typeface="Sniglet"/>
                <a:ea typeface="Sniglet"/>
                <a:cs typeface="Sniglet"/>
                <a:sym typeface="Sniglet"/>
              </a:defRPr>
            </a:lvl6pPr>
            <a:lvl7pPr lvl="6" rtl="0">
              <a:spcBef>
                <a:spcPts val="0"/>
              </a:spcBef>
              <a:spcAft>
                <a:spcPts val="0"/>
              </a:spcAft>
              <a:buSzPts val="3000"/>
              <a:buFont typeface="Sniglet"/>
              <a:buNone/>
              <a:defRPr sz="3000">
                <a:latin typeface="Sniglet"/>
                <a:ea typeface="Sniglet"/>
                <a:cs typeface="Sniglet"/>
                <a:sym typeface="Sniglet"/>
              </a:defRPr>
            </a:lvl7pPr>
            <a:lvl8pPr lvl="7" rtl="0">
              <a:spcBef>
                <a:spcPts val="0"/>
              </a:spcBef>
              <a:spcAft>
                <a:spcPts val="0"/>
              </a:spcAft>
              <a:buSzPts val="3000"/>
              <a:buFont typeface="Sniglet"/>
              <a:buNone/>
              <a:defRPr sz="3000">
                <a:latin typeface="Sniglet"/>
                <a:ea typeface="Sniglet"/>
                <a:cs typeface="Sniglet"/>
                <a:sym typeface="Sniglet"/>
              </a:defRPr>
            </a:lvl8pPr>
            <a:lvl9pPr lvl="8" rtl="0">
              <a:spcBef>
                <a:spcPts val="0"/>
              </a:spcBef>
              <a:spcAft>
                <a:spcPts val="0"/>
              </a:spcAft>
              <a:buSzPts val="3000"/>
              <a:buFont typeface="Sniglet"/>
              <a:buNone/>
              <a:defRPr sz="3000">
                <a:latin typeface="Sniglet"/>
                <a:ea typeface="Sniglet"/>
                <a:cs typeface="Sniglet"/>
                <a:sym typeface="Sniglet"/>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hoice board 4">
  <p:cSld name="CUSTOM_6_2">
    <p:spTree>
      <p:nvGrpSpPr>
        <p:cNvPr id="1" name="Shape 1001"/>
        <p:cNvGrpSpPr/>
        <p:nvPr/>
      </p:nvGrpSpPr>
      <p:grpSpPr>
        <a:xfrm>
          <a:off x="0" y="0"/>
          <a:ext cx="0" cy="0"/>
          <a:chOff x="0" y="0"/>
          <a:chExt cx="0" cy="0"/>
        </a:xfrm>
      </p:grpSpPr>
      <p:grpSp>
        <p:nvGrpSpPr>
          <p:cNvPr id="1002" name="Google Shape;1002;p28"/>
          <p:cNvGrpSpPr/>
          <p:nvPr/>
        </p:nvGrpSpPr>
        <p:grpSpPr>
          <a:xfrm>
            <a:off x="3957879" y="1382077"/>
            <a:ext cx="2142576" cy="2305553"/>
            <a:chOff x="4048209" y="1327361"/>
            <a:chExt cx="3486698" cy="3477455"/>
          </a:xfrm>
        </p:grpSpPr>
        <p:grpSp>
          <p:nvGrpSpPr>
            <p:cNvPr id="1003" name="Google Shape;1003;p28"/>
            <p:cNvGrpSpPr/>
            <p:nvPr/>
          </p:nvGrpSpPr>
          <p:grpSpPr>
            <a:xfrm>
              <a:off x="4048209" y="1413837"/>
              <a:ext cx="3486698" cy="3390980"/>
              <a:chOff x="4048209" y="1413837"/>
              <a:chExt cx="3486698" cy="3390980"/>
            </a:xfrm>
          </p:grpSpPr>
          <p:sp>
            <p:nvSpPr>
              <p:cNvPr id="1004" name="Google Shape;1004;p28"/>
              <p:cNvSpPr/>
              <p:nvPr/>
            </p:nvSpPr>
            <p:spPr>
              <a:xfrm rot="531256">
                <a:off x="6111230" y="1784349"/>
                <a:ext cx="645897" cy="1594695"/>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grpSp>
            <p:nvGrpSpPr>
              <p:cNvPr id="1005" name="Google Shape;1005;p28"/>
              <p:cNvGrpSpPr/>
              <p:nvPr/>
            </p:nvGrpSpPr>
            <p:grpSpPr>
              <a:xfrm rot="-515098">
                <a:off x="5663236" y="2476239"/>
                <a:ext cx="1755501" cy="1688207"/>
                <a:chOff x="4531600" y="1944475"/>
                <a:chExt cx="956750" cy="920075"/>
              </a:xfrm>
            </p:grpSpPr>
            <p:sp>
              <p:nvSpPr>
                <p:cNvPr id="1006" name="Google Shape;1006;p28"/>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07" name="Google Shape;1007;p28"/>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08" name="Google Shape;1008;p28"/>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09" name="Google Shape;1009;p28"/>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10" name="Google Shape;1010;p28"/>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11" name="Google Shape;1011;p28"/>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grpSp>
          <p:sp>
            <p:nvSpPr>
              <p:cNvPr id="1012" name="Google Shape;1012;p28"/>
              <p:cNvSpPr/>
              <p:nvPr/>
            </p:nvSpPr>
            <p:spPr>
              <a:xfrm rot="-1114893">
                <a:off x="4935863" y="1452219"/>
                <a:ext cx="678191" cy="2865635"/>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nvGrpSpPr>
              <p:cNvPr id="1013" name="Google Shape;1013;p28"/>
              <p:cNvGrpSpPr/>
              <p:nvPr/>
            </p:nvGrpSpPr>
            <p:grpSpPr>
              <a:xfrm rot="787396">
                <a:off x="4236594" y="2500648"/>
                <a:ext cx="1594312" cy="1706557"/>
                <a:chOff x="6116785" y="2780818"/>
                <a:chExt cx="837925" cy="930000"/>
              </a:xfrm>
            </p:grpSpPr>
            <p:sp>
              <p:nvSpPr>
                <p:cNvPr id="1014" name="Google Shape;1014;p28"/>
                <p:cNvSpPr/>
                <p:nvPr/>
              </p:nvSpPr>
              <p:spPr>
                <a:xfrm>
                  <a:off x="6116785" y="2780818"/>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15" name="Google Shape;1015;p28"/>
                <p:cNvSpPr/>
                <p:nvPr/>
              </p:nvSpPr>
              <p:spPr>
                <a:xfrm>
                  <a:off x="6245310" y="2866418"/>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16" name="Google Shape;1016;p28"/>
                <p:cNvSpPr/>
                <p:nvPr/>
              </p:nvSpPr>
              <p:spPr>
                <a:xfrm>
                  <a:off x="6209660" y="2867393"/>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17" name="Google Shape;1017;p28"/>
                <p:cNvSpPr/>
                <p:nvPr/>
              </p:nvSpPr>
              <p:spPr>
                <a:xfrm>
                  <a:off x="6257835" y="2975493"/>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18" name="Google Shape;1018;p28"/>
                <p:cNvSpPr/>
                <p:nvPr/>
              </p:nvSpPr>
              <p:spPr>
                <a:xfrm>
                  <a:off x="6354660" y="3111768"/>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1019" name="Google Shape;1019;p28"/>
              <p:cNvGrpSpPr/>
              <p:nvPr/>
            </p:nvGrpSpPr>
            <p:grpSpPr>
              <a:xfrm rot="203786">
                <a:off x="5141855" y="1443647"/>
                <a:ext cx="1091882" cy="2884864"/>
                <a:chOff x="2058600" y="1081575"/>
                <a:chExt cx="596750" cy="1576675"/>
              </a:xfrm>
            </p:grpSpPr>
            <p:sp>
              <p:nvSpPr>
                <p:cNvPr id="1020" name="Google Shape;1020;p28"/>
                <p:cNvSpPr/>
                <p:nvPr/>
              </p:nvSpPr>
              <p:spPr>
                <a:xfrm>
                  <a:off x="2407000" y="1708025"/>
                  <a:ext cx="44700" cy="27225"/>
                </a:xfrm>
                <a:custGeom>
                  <a:avLst/>
                  <a:gdLst/>
                  <a:ahLst/>
                  <a:cxnLst/>
                  <a:rect l="l" t="t" r="r" b="b"/>
                  <a:pathLst>
                    <a:path w="1788" h="1089" extrusionOk="0">
                      <a:moveTo>
                        <a:pt x="350" y="1"/>
                      </a:moveTo>
                      <a:cubicBezTo>
                        <a:pt x="95" y="1"/>
                        <a:pt x="0" y="428"/>
                        <a:pt x="320" y="545"/>
                      </a:cubicBezTo>
                      <a:cubicBezTo>
                        <a:pt x="544" y="634"/>
                        <a:pt x="767" y="738"/>
                        <a:pt x="980" y="858"/>
                      </a:cubicBezTo>
                      <a:lnTo>
                        <a:pt x="980" y="858"/>
                      </a:lnTo>
                      <a:cubicBezTo>
                        <a:pt x="1010" y="893"/>
                        <a:pt x="1051" y="921"/>
                        <a:pt x="1105" y="937"/>
                      </a:cubicBezTo>
                      <a:cubicBezTo>
                        <a:pt x="1109" y="937"/>
                        <a:pt x="1112" y="937"/>
                        <a:pt x="1115" y="937"/>
                      </a:cubicBezTo>
                      <a:lnTo>
                        <a:pt x="1115" y="937"/>
                      </a:lnTo>
                      <a:cubicBezTo>
                        <a:pt x="1167" y="969"/>
                        <a:pt x="1218" y="1001"/>
                        <a:pt x="1269" y="1035"/>
                      </a:cubicBezTo>
                      <a:cubicBezTo>
                        <a:pt x="1318" y="1072"/>
                        <a:pt x="1369" y="1088"/>
                        <a:pt x="1417" y="1088"/>
                      </a:cubicBezTo>
                      <a:cubicBezTo>
                        <a:pt x="1624" y="1088"/>
                        <a:pt x="1787" y="795"/>
                        <a:pt x="1628" y="610"/>
                      </a:cubicBezTo>
                      <a:cubicBezTo>
                        <a:pt x="1530" y="512"/>
                        <a:pt x="1399" y="414"/>
                        <a:pt x="1269" y="381"/>
                      </a:cubicBezTo>
                      <a:cubicBezTo>
                        <a:pt x="1266" y="381"/>
                        <a:pt x="1264" y="380"/>
                        <a:pt x="1261" y="380"/>
                      </a:cubicBezTo>
                      <a:lnTo>
                        <a:pt x="1261" y="380"/>
                      </a:lnTo>
                      <a:cubicBezTo>
                        <a:pt x="1000" y="227"/>
                        <a:pt x="734" y="116"/>
                        <a:pt x="451" y="21"/>
                      </a:cubicBezTo>
                      <a:cubicBezTo>
                        <a:pt x="415" y="7"/>
                        <a:pt x="382" y="1"/>
                        <a:pt x="350" y="1"/>
                      </a:cubicBezTo>
                      <a:close/>
                    </a:path>
                  </a:pathLst>
                </a:custGeom>
                <a:solidFill>
                  <a:srgbClr val="004D5B"/>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21" name="Google Shape;1021;p28"/>
                <p:cNvSpPr/>
                <p:nvPr/>
              </p:nvSpPr>
              <p:spPr>
                <a:xfrm>
                  <a:off x="2390375" y="1700375"/>
                  <a:ext cx="73700" cy="43225"/>
                </a:xfrm>
                <a:custGeom>
                  <a:avLst/>
                  <a:gdLst/>
                  <a:ahLst/>
                  <a:cxnLst/>
                  <a:rect l="l" t="t" r="r" b="b"/>
                  <a:pathLst>
                    <a:path w="2948" h="1729" extrusionOk="0">
                      <a:moveTo>
                        <a:pt x="1060" y="636"/>
                      </a:moveTo>
                      <a:cubicBezTo>
                        <a:pt x="1306" y="687"/>
                        <a:pt x="1548" y="758"/>
                        <a:pt x="1770" y="851"/>
                      </a:cubicBezTo>
                      <a:cubicBezTo>
                        <a:pt x="1904" y="904"/>
                        <a:pt x="2015" y="1001"/>
                        <a:pt x="2087" y="1141"/>
                      </a:cubicBezTo>
                      <a:lnTo>
                        <a:pt x="2087" y="1141"/>
                      </a:lnTo>
                      <a:cubicBezTo>
                        <a:pt x="1733" y="1016"/>
                        <a:pt x="1379" y="850"/>
                        <a:pt x="1060" y="636"/>
                      </a:cubicBezTo>
                      <a:close/>
                      <a:moveTo>
                        <a:pt x="495" y="0"/>
                      </a:moveTo>
                      <a:cubicBezTo>
                        <a:pt x="369" y="13"/>
                        <a:pt x="292" y="93"/>
                        <a:pt x="263" y="189"/>
                      </a:cubicBezTo>
                      <a:lnTo>
                        <a:pt x="263" y="189"/>
                      </a:lnTo>
                      <a:cubicBezTo>
                        <a:pt x="101" y="267"/>
                        <a:pt x="1" y="487"/>
                        <a:pt x="168" y="654"/>
                      </a:cubicBezTo>
                      <a:lnTo>
                        <a:pt x="168" y="622"/>
                      </a:lnTo>
                      <a:cubicBezTo>
                        <a:pt x="462" y="916"/>
                        <a:pt x="822" y="1145"/>
                        <a:pt x="1182" y="1341"/>
                      </a:cubicBezTo>
                      <a:cubicBezTo>
                        <a:pt x="1438" y="1495"/>
                        <a:pt x="1834" y="1729"/>
                        <a:pt x="2182" y="1729"/>
                      </a:cubicBezTo>
                      <a:cubicBezTo>
                        <a:pt x="2279" y="1729"/>
                        <a:pt x="2372" y="1711"/>
                        <a:pt x="2457" y="1668"/>
                      </a:cubicBezTo>
                      <a:cubicBezTo>
                        <a:pt x="2947" y="1439"/>
                        <a:pt x="2588" y="785"/>
                        <a:pt x="2326" y="556"/>
                      </a:cubicBezTo>
                      <a:cubicBezTo>
                        <a:pt x="1770" y="197"/>
                        <a:pt x="1149" y="0"/>
                        <a:pt x="495"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22" name="Google Shape;1022;p28"/>
                <p:cNvSpPr/>
                <p:nvPr/>
              </p:nvSpPr>
              <p:spPr>
                <a:xfrm>
                  <a:off x="2141150" y="1373050"/>
                  <a:ext cx="114475" cy="40025"/>
                </a:xfrm>
                <a:custGeom>
                  <a:avLst/>
                  <a:gdLst/>
                  <a:ahLst/>
                  <a:cxnLst/>
                  <a:rect l="l" t="t" r="r" b="b"/>
                  <a:pathLst>
                    <a:path w="4579" h="1601" extrusionOk="0">
                      <a:moveTo>
                        <a:pt x="1787" y="0"/>
                      </a:moveTo>
                      <a:cubicBezTo>
                        <a:pt x="1582" y="0"/>
                        <a:pt x="1379" y="14"/>
                        <a:pt x="1178" y="47"/>
                      </a:cubicBezTo>
                      <a:cubicBezTo>
                        <a:pt x="753" y="112"/>
                        <a:pt x="1" y="668"/>
                        <a:pt x="393" y="1191"/>
                      </a:cubicBezTo>
                      <a:cubicBezTo>
                        <a:pt x="673" y="1542"/>
                        <a:pt x="1220" y="1592"/>
                        <a:pt x="1701" y="1592"/>
                      </a:cubicBezTo>
                      <a:cubicBezTo>
                        <a:pt x="1893" y="1592"/>
                        <a:pt x="2075" y="1584"/>
                        <a:pt x="2224" y="1584"/>
                      </a:cubicBezTo>
                      <a:cubicBezTo>
                        <a:pt x="2349" y="1595"/>
                        <a:pt x="2474" y="1600"/>
                        <a:pt x="2597" y="1600"/>
                      </a:cubicBezTo>
                      <a:cubicBezTo>
                        <a:pt x="3215" y="1600"/>
                        <a:pt x="3810" y="1464"/>
                        <a:pt x="4382" y="1191"/>
                      </a:cubicBezTo>
                      <a:cubicBezTo>
                        <a:pt x="4546" y="1126"/>
                        <a:pt x="4578" y="897"/>
                        <a:pt x="4447" y="799"/>
                      </a:cubicBezTo>
                      <a:cubicBezTo>
                        <a:pt x="4480" y="635"/>
                        <a:pt x="4382" y="505"/>
                        <a:pt x="4251" y="472"/>
                      </a:cubicBezTo>
                      <a:cubicBezTo>
                        <a:pt x="3465" y="236"/>
                        <a:pt x="2615" y="0"/>
                        <a:pt x="1787"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23" name="Google Shape;1023;p28"/>
                <p:cNvSpPr/>
                <p:nvPr/>
              </p:nvSpPr>
              <p:spPr>
                <a:xfrm>
                  <a:off x="2258875" y="1336050"/>
                  <a:ext cx="53150" cy="93800"/>
                </a:xfrm>
                <a:custGeom>
                  <a:avLst/>
                  <a:gdLst/>
                  <a:ahLst/>
                  <a:cxnLst/>
                  <a:rect l="l" t="t" r="r" b="b"/>
                  <a:pathLst>
                    <a:path w="2126" h="3752" extrusionOk="0">
                      <a:moveTo>
                        <a:pt x="793" y="0"/>
                      </a:moveTo>
                      <a:cubicBezTo>
                        <a:pt x="704" y="0"/>
                        <a:pt x="617" y="51"/>
                        <a:pt x="556" y="154"/>
                      </a:cubicBezTo>
                      <a:cubicBezTo>
                        <a:pt x="0" y="1167"/>
                        <a:pt x="425" y="2344"/>
                        <a:pt x="621" y="3391"/>
                      </a:cubicBezTo>
                      <a:cubicBezTo>
                        <a:pt x="621" y="3456"/>
                        <a:pt x="654" y="3521"/>
                        <a:pt x="687" y="3554"/>
                      </a:cubicBezTo>
                      <a:cubicBezTo>
                        <a:pt x="704" y="3676"/>
                        <a:pt x="841" y="3751"/>
                        <a:pt x="971" y="3751"/>
                      </a:cubicBezTo>
                      <a:cubicBezTo>
                        <a:pt x="1086" y="3751"/>
                        <a:pt x="1195" y="3692"/>
                        <a:pt x="1210" y="3554"/>
                      </a:cubicBezTo>
                      <a:cubicBezTo>
                        <a:pt x="1439" y="2410"/>
                        <a:pt x="2125" y="906"/>
                        <a:pt x="948" y="55"/>
                      </a:cubicBezTo>
                      <a:cubicBezTo>
                        <a:pt x="899" y="19"/>
                        <a:pt x="846" y="0"/>
                        <a:pt x="793"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24" name="Google Shape;1024;p28"/>
                <p:cNvSpPr/>
                <p:nvPr/>
              </p:nvSpPr>
              <p:spPr>
                <a:xfrm>
                  <a:off x="2269500" y="1230625"/>
                  <a:ext cx="68675" cy="68575"/>
                </a:xfrm>
                <a:custGeom>
                  <a:avLst/>
                  <a:gdLst/>
                  <a:ahLst/>
                  <a:cxnLst/>
                  <a:rect l="l" t="t" r="r" b="b"/>
                  <a:pathLst>
                    <a:path w="2747" h="2743" extrusionOk="0">
                      <a:moveTo>
                        <a:pt x="778" y="0"/>
                      </a:moveTo>
                      <a:cubicBezTo>
                        <a:pt x="583" y="0"/>
                        <a:pt x="378" y="66"/>
                        <a:pt x="164" y="218"/>
                      </a:cubicBezTo>
                      <a:cubicBezTo>
                        <a:pt x="66" y="283"/>
                        <a:pt x="0" y="414"/>
                        <a:pt x="33" y="545"/>
                      </a:cubicBezTo>
                      <a:cubicBezTo>
                        <a:pt x="360" y="1493"/>
                        <a:pt x="1308" y="2507"/>
                        <a:pt x="2322" y="2736"/>
                      </a:cubicBezTo>
                      <a:cubicBezTo>
                        <a:pt x="2339" y="2740"/>
                        <a:pt x="2357" y="2742"/>
                        <a:pt x="2375" y="2742"/>
                      </a:cubicBezTo>
                      <a:cubicBezTo>
                        <a:pt x="2493" y="2742"/>
                        <a:pt x="2620" y="2653"/>
                        <a:pt x="2649" y="2539"/>
                      </a:cubicBezTo>
                      <a:cubicBezTo>
                        <a:pt x="2714" y="2474"/>
                        <a:pt x="2747" y="2343"/>
                        <a:pt x="2714" y="2245"/>
                      </a:cubicBezTo>
                      <a:cubicBezTo>
                        <a:pt x="2416" y="1515"/>
                        <a:pt x="1716" y="0"/>
                        <a:pt x="778"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25" name="Google Shape;1025;p28"/>
                <p:cNvSpPr/>
                <p:nvPr/>
              </p:nvSpPr>
              <p:spPr>
                <a:xfrm>
                  <a:off x="2345525" y="1185425"/>
                  <a:ext cx="58050" cy="46575"/>
                </a:xfrm>
                <a:custGeom>
                  <a:avLst/>
                  <a:gdLst/>
                  <a:ahLst/>
                  <a:cxnLst/>
                  <a:rect l="l" t="t" r="r" b="b"/>
                  <a:pathLst>
                    <a:path w="2322" h="1863" extrusionOk="0">
                      <a:moveTo>
                        <a:pt x="1652" y="1"/>
                      </a:moveTo>
                      <a:cubicBezTo>
                        <a:pt x="1355" y="1"/>
                        <a:pt x="1060" y="230"/>
                        <a:pt x="818" y="424"/>
                      </a:cubicBezTo>
                      <a:cubicBezTo>
                        <a:pt x="458" y="685"/>
                        <a:pt x="196" y="1045"/>
                        <a:pt x="33" y="1437"/>
                      </a:cubicBezTo>
                      <a:cubicBezTo>
                        <a:pt x="0" y="1535"/>
                        <a:pt x="33" y="1666"/>
                        <a:pt x="131" y="1732"/>
                      </a:cubicBezTo>
                      <a:cubicBezTo>
                        <a:pt x="174" y="1819"/>
                        <a:pt x="276" y="1862"/>
                        <a:pt x="378" y="1862"/>
                      </a:cubicBezTo>
                      <a:cubicBezTo>
                        <a:pt x="429" y="1862"/>
                        <a:pt x="480" y="1852"/>
                        <a:pt x="523" y="1830"/>
                      </a:cubicBezTo>
                      <a:cubicBezTo>
                        <a:pt x="1014" y="1699"/>
                        <a:pt x="1472" y="1503"/>
                        <a:pt x="1897" y="1241"/>
                      </a:cubicBezTo>
                      <a:cubicBezTo>
                        <a:pt x="2289" y="980"/>
                        <a:pt x="2322" y="391"/>
                        <a:pt x="1962" y="97"/>
                      </a:cubicBezTo>
                      <a:cubicBezTo>
                        <a:pt x="1860" y="29"/>
                        <a:pt x="1756" y="1"/>
                        <a:pt x="1652"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26" name="Google Shape;1026;p28"/>
                <p:cNvSpPr/>
                <p:nvPr/>
              </p:nvSpPr>
              <p:spPr>
                <a:xfrm>
                  <a:off x="2308725" y="1130475"/>
                  <a:ext cx="53350" cy="52000"/>
                </a:xfrm>
                <a:custGeom>
                  <a:avLst/>
                  <a:gdLst/>
                  <a:ahLst/>
                  <a:cxnLst/>
                  <a:rect l="l" t="t" r="r" b="b"/>
                  <a:pathLst>
                    <a:path w="2134" h="2080" extrusionOk="0">
                      <a:moveTo>
                        <a:pt x="309" y="1"/>
                      </a:moveTo>
                      <a:cubicBezTo>
                        <a:pt x="158" y="1"/>
                        <a:pt x="1" y="124"/>
                        <a:pt x="1" y="300"/>
                      </a:cubicBezTo>
                      <a:cubicBezTo>
                        <a:pt x="66" y="1216"/>
                        <a:pt x="949" y="1739"/>
                        <a:pt x="1701" y="2066"/>
                      </a:cubicBezTo>
                      <a:cubicBezTo>
                        <a:pt x="1732" y="2075"/>
                        <a:pt x="1761" y="2079"/>
                        <a:pt x="1789" y="2079"/>
                      </a:cubicBezTo>
                      <a:cubicBezTo>
                        <a:pt x="2049" y="2079"/>
                        <a:pt x="2134" y="1691"/>
                        <a:pt x="1897" y="1543"/>
                      </a:cubicBezTo>
                      <a:cubicBezTo>
                        <a:pt x="1897" y="1510"/>
                        <a:pt x="1897" y="1445"/>
                        <a:pt x="1864" y="1412"/>
                      </a:cubicBezTo>
                      <a:cubicBezTo>
                        <a:pt x="1603" y="791"/>
                        <a:pt x="1080" y="137"/>
                        <a:pt x="360" y="6"/>
                      </a:cubicBezTo>
                      <a:cubicBezTo>
                        <a:pt x="343" y="3"/>
                        <a:pt x="326" y="1"/>
                        <a:pt x="309"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27" name="Google Shape;1027;p28"/>
                <p:cNvSpPr/>
                <p:nvPr/>
              </p:nvSpPr>
              <p:spPr>
                <a:xfrm>
                  <a:off x="2366775" y="1325200"/>
                  <a:ext cx="35175" cy="67625"/>
                </a:xfrm>
                <a:custGeom>
                  <a:avLst/>
                  <a:gdLst/>
                  <a:ahLst/>
                  <a:cxnLst/>
                  <a:rect l="l" t="t" r="r" b="b"/>
                  <a:pathLst>
                    <a:path w="1407" h="2705" extrusionOk="0">
                      <a:moveTo>
                        <a:pt x="568" y="1"/>
                      </a:moveTo>
                      <a:cubicBezTo>
                        <a:pt x="449" y="1"/>
                        <a:pt x="331" y="68"/>
                        <a:pt x="295" y="195"/>
                      </a:cubicBezTo>
                      <a:cubicBezTo>
                        <a:pt x="0" y="1013"/>
                        <a:pt x="131" y="1896"/>
                        <a:pt x="622" y="2582"/>
                      </a:cubicBezTo>
                      <a:cubicBezTo>
                        <a:pt x="680" y="2669"/>
                        <a:pt x="764" y="2705"/>
                        <a:pt x="848" y="2705"/>
                      </a:cubicBezTo>
                      <a:cubicBezTo>
                        <a:pt x="1048" y="2705"/>
                        <a:pt x="1250" y="2505"/>
                        <a:pt x="1112" y="2321"/>
                      </a:cubicBezTo>
                      <a:lnTo>
                        <a:pt x="1112" y="2288"/>
                      </a:lnTo>
                      <a:cubicBezTo>
                        <a:pt x="1406" y="1699"/>
                        <a:pt x="1112" y="686"/>
                        <a:pt x="818" y="130"/>
                      </a:cubicBezTo>
                      <a:cubicBezTo>
                        <a:pt x="760" y="43"/>
                        <a:pt x="664" y="1"/>
                        <a:pt x="568"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28" name="Google Shape;1028;p28"/>
                <p:cNvSpPr/>
                <p:nvPr/>
              </p:nvSpPr>
              <p:spPr>
                <a:xfrm>
                  <a:off x="2406000" y="1345600"/>
                  <a:ext cx="73600" cy="45825"/>
                </a:xfrm>
                <a:custGeom>
                  <a:avLst/>
                  <a:gdLst/>
                  <a:ahLst/>
                  <a:cxnLst/>
                  <a:rect l="l" t="t" r="r" b="b"/>
                  <a:pathLst>
                    <a:path w="2944" h="1833" extrusionOk="0">
                      <a:moveTo>
                        <a:pt x="491" y="0"/>
                      </a:moveTo>
                      <a:cubicBezTo>
                        <a:pt x="360" y="0"/>
                        <a:pt x="262" y="66"/>
                        <a:pt x="230" y="164"/>
                      </a:cubicBezTo>
                      <a:cubicBezTo>
                        <a:pt x="33" y="262"/>
                        <a:pt x="1" y="491"/>
                        <a:pt x="132" y="622"/>
                      </a:cubicBezTo>
                      <a:cubicBezTo>
                        <a:pt x="466" y="956"/>
                        <a:pt x="1360" y="1833"/>
                        <a:pt x="1996" y="1833"/>
                      </a:cubicBezTo>
                      <a:cubicBezTo>
                        <a:pt x="2229" y="1833"/>
                        <a:pt x="2428" y="1714"/>
                        <a:pt x="2551" y="1406"/>
                      </a:cubicBezTo>
                      <a:cubicBezTo>
                        <a:pt x="2944" y="491"/>
                        <a:pt x="1080" y="0"/>
                        <a:pt x="491"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29" name="Google Shape;1029;p28"/>
                <p:cNvSpPr/>
                <p:nvPr/>
              </p:nvSpPr>
              <p:spPr>
                <a:xfrm>
                  <a:off x="2374950" y="1588375"/>
                  <a:ext cx="49875" cy="79700"/>
                </a:xfrm>
                <a:custGeom>
                  <a:avLst/>
                  <a:gdLst/>
                  <a:ahLst/>
                  <a:cxnLst/>
                  <a:rect l="l" t="t" r="r" b="b"/>
                  <a:pathLst>
                    <a:path w="1995" h="3188" extrusionOk="0">
                      <a:moveTo>
                        <a:pt x="1047" y="1"/>
                      </a:moveTo>
                      <a:cubicBezTo>
                        <a:pt x="973" y="1"/>
                        <a:pt x="899" y="33"/>
                        <a:pt x="850" y="99"/>
                      </a:cubicBezTo>
                      <a:cubicBezTo>
                        <a:pt x="0" y="982"/>
                        <a:pt x="818" y="2159"/>
                        <a:pt x="1243" y="3042"/>
                      </a:cubicBezTo>
                      <a:cubicBezTo>
                        <a:pt x="1300" y="3144"/>
                        <a:pt x="1385" y="3187"/>
                        <a:pt x="1469" y="3187"/>
                      </a:cubicBezTo>
                      <a:cubicBezTo>
                        <a:pt x="1628" y="3187"/>
                        <a:pt x="1787" y="3037"/>
                        <a:pt x="1766" y="2846"/>
                      </a:cubicBezTo>
                      <a:cubicBezTo>
                        <a:pt x="1864" y="2813"/>
                        <a:pt x="1897" y="2715"/>
                        <a:pt x="1929" y="2584"/>
                      </a:cubicBezTo>
                      <a:cubicBezTo>
                        <a:pt x="1995" y="1766"/>
                        <a:pt x="1929" y="687"/>
                        <a:pt x="1243" y="99"/>
                      </a:cubicBezTo>
                      <a:cubicBezTo>
                        <a:pt x="1194" y="33"/>
                        <a:pt x="1120" y="1"/>
                        <a:pt x="1047"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30" name="Google Shape;1030;p28"/>
                <p:cNvSpPr/>
                <p:nvPr/>
              </p:nvSpPr>
              <p:spPr>
                <a:xfrm>
                  <a:off x="2439525" y="1596875"/>
                  <a:ext cx="75225" cy="41900"/>
                </a:xfrm>
                <a:custGeom>
                  <a:avLst/>
                  <a:gdLst/>
                  <a:ahLst/>
                  <a:cxnLst/>
                  <a:rect l="l" t="t" r="r" b="b"/>
                  <a:pathLst>
                    <a:path w="3009" h="1676" extrusionOk="0">
                      <a:moveTo>
                        <a:pt x="801" y="1"/>
                      </a:moveTo>
                      <a:cubicBezTo>
                        <a:pt x="675" y="1"/>
                        <a:pt x="550" y="7"/>
                        <a:pt x="425" y="20"/>
                      </a:cubicBezTo>
                      <a:cubicBezTo>
                        <a:pt x="131" y="86"/>
                        <a:pt x="0" y="511"/>
                        <a:pt x="327" y="576"/>
                      </a:cubicBezTo>
                      <a:cubicBezTo>
                        <a:pt x="360" y="609"/>
                        <a:pt x="425" y="609"/>
                        <a:pt x="458" y="609"/>
                      </a:cubicBezTo>
                      <a:cubicBezTo>
                        <a:pt x="458" y="674"/>
                        <a:pt x="458" y="773"/>
                        <a:pt x="524" y="805"/>
                      </a:cubicBezTo>
                      <a:cubicBezTo>
                        <a:pt x="739" y="1092"/>
                        <a:pt x="1670" y="1676"/>
                        <a:pt x="2296" y="1676"/>
                      </a:cubicBezTo>
                      <a:cubicBezTo>
                        <a:pt x="2526" y="1676"/>
                        <a:pt x="2716" y="1596"/>
                        <a:pt x="2812" y="1394"/>
                      </a:cubicBezTo>
                      <a:cubicBezTo>
                        <a:pt x="3009" y="969"/>
                        <a:pt x="2649" y="511"/>
                        <a:pt x="2289" y="315"/>
                      </a:cubicBezTo>
                      <a:cubicBezTo>
                        <a:pt x="1818" y="105"/>
                        <a:pt x="1306" y="1"/>
                        <a:pt x="801"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31" name="Google Shape;1031;p28"/>
                <p:cNvSpPr/>
                <p:nvPr/>
              </p:nvSpPr>
              <p:spPr>
                <a:xfrm>
                  <a:off x="2446050" y="1487450"/>
                  <a:ext cx="41725" cy="73375"/>
                </a:xfrm>
                <a:custGeom>
                  <a:avLst/>
                  <a:gdLst/>
                  <a:ahLst/>
                  <a:cxnLst/>
                  <a:rect l="l" t="t" r="r" b="b"/>
                  <a:pathLst>
                    <a:path w="1669" h="2935" extrusionOk="0">
                      <a:moveTo>
                        <a:pt x="730" y="1"/>
                      </a:moveTo>
                      <a:cubicBezTo>
                        <a:pt x="639" y="1"/>
                        <a:pt x="549" y="51"/>
                        <a:pt x="491" y="147"/>
                      </a:cubicBezTo>
                      <a:cubicBezTo>
                        <a:pt x="1" y="997"/>
                        <a:pt x="786" y="1814"/>
                        <a:pt x="818" y="2664"/>
                      </a:cubicBezTo>
                      <a:cubicBezTo>
                        <a:pt x="818" y="2844"/>
                        <a:pt x="966" y="2934"/>
                        <a:pt x="1109" y="2934"/>
                      </a:cubicBezTo>
                      <a:cubicBezTo>
                        <a:pt x="1252" y="2934"/>
                        <a:pt x="1391" y="2844"/>
                        <a:pt x="1374" y="2664"/>
                      </a:cubicBezTo>
                      <a:lnTo>
                        <a:pt x="1374" y="2566"/>
                      </a:lnTo>
                      <a:cubicBezTo>
                        <a:pt x="1407" y="2534"/>
                        <a:pt x="1440" y="2501"/>
                        <a:pt x="1440" y="2436"/>
                      </a:cubicBezTo>
                      <a:cubicBezTo>
                        <a:pt x="1669" y="1684"/>
                        <a:pt x="1538" y="604"/>
                        <a:pt x="917" y="81"/>
                      </a:cubicBezTo>
                      <a:cubicBezTo>
                        <a:pt x="862" y="27"/>
                        <a:pt x="796" y="1"/>
                        <a:pt x="730"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32" name="Google Shape;1032;p28"/>
                <p:cNvSpPr/>
                <p:nvPr/>
              </p:nvSpPr>
              <p:spPr>
                <a:xfrm>
                  <a:off x="2170575" y="1515625"/>
                  <a:ext cx="47450" cy="80975"/>
                </a:xfrm>
                <a:custGeom>
                  <a:avLst/>
                  <a:gdLst/>
                  <a:ahLst/>
                  <a:cxnLst/>
                  <a:rect l="l" t="t" r="r" b="b"/>
                  <a:pathLst>
                    <a:path w="1898" h="3239" extrusionOk="0">
                      <a:moveTo>
                        <a:pt x="1062" y="1"/>
                      </a:moveTo>
                      <a:cubicBezTo>
                        <a:pt x="1011" y="1"/>
                        <a:pt x="960" y="12"/>
                        <a:pt x="916" y="33"/>
                      </a:cubicBezTo>
                      <a:cubicBezTo>
                        <a:pt x="1" y="589"/>
                        <a:pt x="458" y="1930"/>
                        <a:pt x="491" y="2813"/>
                      </a:cubicBezTo>
                      <a:cubicBezTo>
                        <a:pt x="491" y="2911"/>
                        <a:pt x="557" y="3009"/>
                        <a:pt x="655" y="3074"/>
                      </a:cubicBezTo>
                      <a:cubicBezTo>
                        <a:pt x="708" y="3180"/>
                        <a:pt x="818" y="3239"/>
                        <a:pt x="924" y="3239"/>
                      </a:cubicBezTo>
                      <a:cubicBezTo>
                        <a:pt x="1014" y="3239"/>
                        <a:pt x="1100" y="3197"/>
                        <a:pt x="1145" y="3107"/>
                      </a:cubicBezTo>
                      <a:cubicBezTo>
                        <a:pt x="1701" y="2322"/>
                        <a:pt x="1897" y="949"/>
                        <a:pt x="1309" y="131"/>
                      </a:cubicBezTo>
                      <a:cubicBezTo>
                        <a:pt x="1265" y="44"/>
                        <a:pt x="1163" y="1"/>
                        <a:pt x="1062"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33" name="Google Shape;1033;p28"/>
                <p:cNvSpPr/>
                <p:nvPr/>
              </p:nvSpPr>
              <p:spPr>
                <a:xfrm>
                  <a:off x="2124800" y="1608175"/>
                  <a:ext cx="95675" cy="32700"/>
                </a:xfrm>
                <a:custGeom>
                  <a:avLst/>
                  <a:gdLst/>
                  <a:ahLst/>
                  <a:cxnLst/>
                  <a:rect l="l" t="t" r="r" b="b"/>
                  <a:pathLst>
                    <a:path w="3827" h="1308" extrusionOk="0">
                      <a:moveTo>
                        <a:pt x="1412" y="1"/>
                      </a:moveTo>
                      <a:cubicBezTo>
                        <a:pt x="1244" y="1"/>
                        <a:pt x="1078" y="27"/>
                        <a:pt x="916" y="92"/>
                      </a:cubicBezTo>
                      <a:cubicBezTo>
                        <a:pt x="556" y="255"/>
                        <a:pt x="1" y="713"/>
                        <a:pt x="458" y="1073"/>
                      </a:cubicBezTo>
                      <a:cubicBezTo>
                        <a:pt x="730" y="1276"/>
                        <a:pt x="1143" y="1308"/>
                        <a:pt x="1523" y="1308"/>
                      </a:cubicBezTo>
                      <a:cubicBezTo>
                        <a:pt x="1692" y="1308"/>
                        <a:pt x="1854" y="1301"/>
                        <a:pt x="1995" y="1301"/>
                      </a:cubicBezTo>
                      <a:cubicBezTo>
                        <a:pt x="2453" y="1301"/>
                        <a:pt x="2976" y="1269"/>
                        <a:pt x="3499" y="1269"/>
                      </a:cubicBezTo>
                      <a:cubicBezTo>
                        <a:pt x="3695" y="1236"/>
                        <a:pt x="3794" y="1040"/>
                        <a:pt x="3761" y="876"/>
                      </a:cubicBezTo>
                      <a:cubicBezTo>
                        <a:pt x="3826" y="680"/>
                        <a:pt x="3695" y="484"/>
                        <a:pt x="3499" y="484"/>
                      </a:cubicBezTo>
                      <a:cubicBezTo>
                        <a:pt x="2817" y="432"/>
                        <a:pt x="2094" y="1"/>
                        <a:pt x="1412"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34" name="Google Shape;1034;p28"/>
                <p:cNvSpPr/>
                <p:nvPr/>
              </p:nvSpPr>
              <p:spPr>
                <a:xfrm>
                  <a:off x="2240875" y="1597875"/>
                  <a:ext cx="51525" cy="81125"/>
                </a:xfrm>
                <a:custGeom>
                  <a:avLst/>
                  <a:gdLst/>
                  <a:ahLst/>
                  <a:cxnLst/>
                  <a:rect l="l" t="t" r="r" b="b"/>
                  <a:pathLst>
                    <a:path w="2061" h="3245" extrusionOk="0">
                      <a:moveTo>
                        <a:pt x="1161" y="0"/>
                      </a:moveTo>
                      <a:cubicBezTo>
                        <a:pt x="1109" y="0"/>
                        <a:pt x="1058" y="16"/>
                        <a:pt x="1014" y="46"/>
                      </a:cubicBezTo>
                      <a:cubicBezTo>
                        <a:pt x="1" y="602"/>
                        <a:pt x="262" y="1844"/>
                        <a:pt x="295" y="2825"/>
                      </a:cubicBezTo>
                      <a:cubicBezTo>
                        <a:pt x="262" y="2923"/>
                        <a:pt x="360" y="3021"/>
                        <a:pt x="458" y="3054"/>
                      </a:cubicBezTo>
                      <a:cubicBezTo>
                        <a:pt x="498" y="3174"/>
                        <a:pt x="599" y="3245"/>
                        <a:pt x="709" y="3245"/>
                      </a:cubicBezTo>
                      <a:cubicBezTo>
                        <a:pt x="779" y="3245"/>
                        <a:pt x="853" y="3216"/>
                        <a:pt x="916" y="3152"/>
                      </a:cubicBezTo>
                      <a:cubicBezTo>
                        <a:pt x="1570" y="2367"/>
                        <a:pt x="2061" y="1027"/>
                        <a:pt x="1341" y="79"/>
                      </a:cubicBezTo>
                      <a:cubicBezTo>
                        <a:pt x="1287" y="25"/>
                        <a:pt x="1223" y="0"/>
                        <a:pt x="1161"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35" name="Google Shape;1035;p28"/>
                <p:cNvSpPr/>
                <p:nvPr/>
              </p:nvSpPr>
              <p:spPr>
                <a:xfrm>
                  <a:off x="2226175" y="1704700"/>
                  <a:ext cx="76050" cy="42875"/>
                </a:xfrm>
                <a:custGeom>
                  <a:avLst/>
                  <a:gdLst/>
                  <a:ahLst/>
                  <a:cxnLst/>
                  <a:rect l="l" t="t" r="r" b="b"/>
                  <a:pathLst>
                    <a:path w="3042" h="1715" extrusionOk="0">
                      <a:moveTo>
                        <a:pt x="2128" y="0"/>
                      </a:moveTo>
                      <a:cubicBezTo>
                        <a:pt x="1643" y="0"/>
                        <a:pt x="1173" y="117"/>
                        <a:pt x="752" y="351"/>
                      </a:cubicBezTo>
                      <a:cubicBezTo>
                        <a:pt x="425" y="514"/>
                        <a:pt x="0" y="1201"/>
                        <a:pt x="360" y="1560"/>
                      </a:cubicBezTo>
                      <a:cubicBezTo>
                        <a:pt x="482" y="1673"/>
                        <a:pt x="621" y="1715"/>
                        <a:pt x="763" y="1715"/>
                      </a:cubicBezTo>
                      <a:cubicBezTo>
                        <a:pt x="1077" y="1715"/>
                        <a:pt x="1410" y="1509"/>
                        <a:pt x="1635" y="1397"/>
                      </a:cubicBezTo>
                      <a:cubicBezTo>
                        <a:pt x="2060" y="1233"/>
                        <a:pt x="2453" y="1005"/>
                        <a:pt x="2845" y="743"/>
                      </a:cubicBezTo>
                      <a:cubicBezTo>
                        <a:pt x="3041" y="547"/>
                        <a:pt x="2976" y="187"/>
                        <a:pt x="2714" y="89"/>
                      </a:cubicBezTo>
                      <a:lnTo>
                        <a:pt x="2714" y="56"/>
                      </a:lnTo>
                      <a:cubicBezTo>
                        <a:pt x="2518" y="19"/>
                        <a:pt x="2322" y="0"/>
                        <a:pt x="2128"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36" name="Google Shape;1036;p28"/>
                <p:cNvSpPr/>
                <p:nvPr/>
              </p:nvSpPr>
              <p:spPr>
                <a:xfrm>
                  <a:off x="2421550" y="1915500"/>
                  <a:ext cx="40875" cy="86900"/>
                </a:xfrm>
                <a:custGeom>
                  <a:avLst/>
                  <a:gdLst/>
                  <a:ahLst/>
                  <a:cxnLst/>
                  <a:rect l="l" t="t" r="r" b="b"/>
                  <a:pathLst>
                    <a:path w="1635" h="3476" extrusionOk="0">
                      <a:moveTo>
                        <a:pt x="664" y="0"/>
                      </a:moveTo>
                      <a:cubicBezTo>
                        <a:pt x="545" y="0"/>
                        <a:pt x="432" y="71"/>
                        <a:pt x="392" y="191"/>
                      </a:cubicBezTo>
                      <a:cubicBezTo>
                        <a:pt x="0" y="1303"/>
                        <a:pt x="589" y="2349"/>
                        <a:pt x="1014" y="3330"/>
                      </a:cubicBezTo>
                      <a:cubicBezTo>
                        <a:pt x="1059" y="3433"/>
                        <a:pt x="1141" y="3476"/>
                        <a:pt x="1226" y="3476"/>
                      </a:cubicBezTo>
                      <a:cubicBezTo>
                        <a:pt x="1385" y="3476"/>
                        <a:pt x="1558" y="3326"/>
                        <a:pt x="1537" y="3134"/>
                      </a:cubicBezTo>
                      <a:cubicBezTo>
                        <a:pt x="1537" y="3101"/>
                        <a:pt x="1537" y="3069"/>
                        <a:pt x="1537" y="3036"/>
                      </a:cubicBezTo>
                      <a:cubicBezTo>
                        <a:pt x="1635" y="2055"/>
                        <a:pt x="1635" y="845"/>
                        <a:pt x="883" y="93"/>
                      </a:cubicBezTo>
                      <a:cubicBezTo>
                        <a:pt x="819" y="29"/>
                        <a:pt x="741" y="0"/>
                        <a:pt x="664"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37" name="Google Shape;1037;p28"/>
                <p:cNvSpPr/>
                <p:nvPr/>
              </p:nvSpPr>
              <p:spPr>
                <a:xfrm>
                  <a:off x="2491850" y="1934175"/>
                  <a:ext cx="76050" cy="44575"/>
                </a:xfrm>
                <a:custGeom>
                  <a:avLst/>
                  <a:gdLst/>
                  <a:ahLst/>
                  <a:cxnLst/>
                  <a:rect l="l" t="t" r="r" b="b"/>
                  <a:pathLst>
                    <a:path w="3042" h="1783" extrusionOk="0">
                      <a:moveTo>
                        <a:pt x="392" y="0"/>
                      </a:moveTo>
                      <a:cubicBezTo>
                        <a:pt x="229" y="0"/>
                        <a:pt x="131" y="98"/>
                        <a:pt x="98" y="262"/>
                      </a:cubicBezTo>
                      <a:cubicBezTo>
                        <a:pt x="0" y="327"/>
                        <a:pt x="0" y="523"/>
                        <a:pt x="98" y="621"/>
                      </a:cubicBezTo>
                      <a:cubicBezTo>
                        <a:pt x="589" y="1046"/>
                        <a:pt x="1145" y="1406"/>
                        <a:pt x="1733" y="1700"/>
                      </a:cubicBezTo>
                      <a:cubicBezTo>
                        <a:pt x="1884" y="1751"/>
                        <a:pt x="2059" y="1782"/>
                        <a:pt x="2230" y="1782"/>
                      </a:cubicBezTo>
                      <a:cubicBezTo>
                        <a:pt x="2617" y="1782"/>
                        <a:pt x="2986" y="1620"/>
                        <a:pt x="3008" y="1144"/>
                      </a:cubicBezTo>
                      <a:cubicBezTo>
                        <a:pt x="3041" y="164"/>
                        <a:pt x="1046" y="0"/>
                        <a:pt x="392"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38" name="Google Shape;1038;p28"/>
                <p:cNvSpPr/>
                <p:nvPr/>
              </p:nvSpPr>
              <p:spPr>
                <a:xfrm>
                  <a:off x="2485300" y="1819900"/>
                  <a:ext cx="44075" cy="69325"/>
                </a:xfrm>
                <a:custGeom>
                  <a:avLst/>
                  <a:gdLst/>
                  <a:ahLst/>
                  <a:cxnLst/>
                  <a:rect l="l" t="t" r="r" b="b"/>
                  <a:pathLst>
                    <a:path w="1763" h="2773" extrusionOk="0">
                      <a:moveTo>
                        <a:pt x="486" y="1"/>
                      </a:moveTo>
                      <a:cubicBezTo>
                        <a:pt x="374" y="1"/>
                        <a:pt x="270" y="80"/>
                        <a:pt x="229" y="222"/>
                      </a:cubicBezTo>
                      <a:cubicBezTo>
                        <a:pt x="0" y="1072"/>
                        <a:pt x="491" y="1988"/>
                        <a:pt x="1047" y="2675"/>
                      </a:cubicBezTo>
                      <a:cubicBezTo>
                        <a:pt x="1096" y="2740"/>
                        <a:pt x="1169" y="2773"/>
                        <a:pt x="1243" y="2773"/>
                      </a:cubicBezTo>
                      <a:cubicBezTo>
                        <a:pt x="1317" y="2773"/>
                        <a:pt x="1390" y="2740"/>
                        <a:pt x="1439" y="2675"/>
                      </a:cubicBezTo>
                      <a:cubicBezTo>
                        <a:pt x="1456" y="2678"/>
                        <a:pt x="1473" y="2680"/>
                        <a:pt x="1490" y="2680"/>
                      </a:cubicBezTo>
                      <a:cubicBezTo>
                        <a:pt x="1635" y="2680"/>
                        <a:pt x="1763" y="2559"/>
                        <a:pt x="1733" y="2413"/>
                      </a:cubicBezTo>
                      <a:cubicBezTo>
                        <a:pt x="1733" y="1530"/>
                        <a:pt x="1341" y="680"/>
                        <a:pt x="687" y="91"/>
                      </a:cubicBezTo>
                      <a:cubicBezTo>
                        <a:pt x="625" y="30"/>
                        <a:pt x="554" y="1"/>
                        <a:pt x="486"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39" name="Google Shape;1039;p28"/>
                <p:cNvSpPr/>
                <p:nvPr/>
              </p:nvSpPr>
              <p:spPr>
                <a:xfrm>
                  <a:off x="2527800" y="1836375"/>
                  <a:ext cx="69525" cy="30900"/>
                </a:xfrm>
                <a:custGeom>
                  <a:avLst/>
                  <a:gdLst/>
                  <a:ahLst/>
                  <a:cxnLst/>
                  <a:rect l="l" t="t" r="r" b="b"/>
                  <a:pathLst>
                    <a:path w="2781" h="1236" extrusionOk="0">
                      <a:moveTo>
                        <a:pt x="1760" y="0"/>
                      </a:moveTo>
                      <a:cubicBezTo>
                        <a:pt x="1633" y="0"/>
                        <a:pt x="1510" y="11"/>
                        <a:pt x="1407" y="21"/>
                      </a:cubicBezTo>
                      <a:cubicBezTo>
                        <a:pt x="1014" y="21"/>
                        <a:pt x="655" y="119"/>
                        <a:pt x="328" y="315"/>
                      </a:cubicBezTo>
                      <a:cubicBezTo>
                        <a:pt x="66" y="315"/>
                        <a:pt x="1" y="740"/>
                        <a:pt x="295" y="871"/>
                      </a:cubicBezTo>
                      <a:cubicBezTo>
                        <a:pt x="736" y="1106"/>
                        <a:pt x="1256" y="1236"/>
                        <a:pt x="1784" y="1236"/>
                      </a:cubicBezTo>
                      <a:cubicBezTo>
                        <a:pt x="1844" y="1236"/>
                        <a:pt x="1903" y="1234"/>
                        <a:pt x="1963" y="1231"/>
                      </a:cubicBezTo>
                      <a:cubicBezTo>
                        <a:pt x="2355" y="1133"/>
                        <a:pt x="2780" y="610"/>
                        <a:pt x="2486" y="250"/>
                      </a:cubicBezTo>
                      <a:cubicBezTo>
                        <a:pt x="2329" y="49"/>
                        <a:pt x="2035" y="0"/>
                        <a:pt x="1760"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40" name="Google Shape;1040;p28"/>
                <p:cNvSpPr/>
                <p:nvPr/>
              </p:nvSpPr>
              <p:spPr>
                <a:xfrm>
                  <a:off x="2189375" y="1811300"/>
                  <a:ext cx="38450" cy="74850"/>
                </a:xfrm>
                <a:custGeom>
                  <a:avLst/>
                  <a:gdLst/>
                  <a:ahLst/>
                  <a:cxnLst/>
                  <a:rect l="l" t="t" r="r" b="b"/>
                  <a:pathLst>
                    <a:path w="1538" h="2994" extrusionOk="0">
                      <a:moveTo>
                        <a:pt x="981" y="1"/>
                      </a:moveTo>
                      <a:cubicBezTo>
                        <a:pt x="719" y="1"/>
                        <a:pt x="458" y="347"/>
                        <a:pt x="360" y="566"/>
                      </a:cubicBezTo>
                      <a:cubicBezTo>
                        <a:pt x="1" y="1220"/>
                        <a:pt x="328" y="2136"/>
                        <a:pt x="491" y="2790"/>
                      </a:cubicBezTo>
                      <a:cubicBezTo>
                        <a:pt x="517" y="2933"/>
                        <a:pt x="621" y="2993"/>
                        <a:pt x="730" y="2993"/>
                      </a:cubicBezTo>
                      <a:cubicBezTo>
                        <a:pt x="896" y="2993"/>
                        <a:pt x="1073" y="2856"/>
                        <a:pt x="1014" y="2659"/>
                      </a:cubicBezTo>
                      <a:lnTo>
                        <a:pt x="982" y="2561"/>
                      </a:lnTo>
                      <a:cubicBezTo>
                        <a:pt x="1211" y="2201"/>
                        <a:pt x="1341" y="1776"/>
                        <a:pt x="1374" y="1384"/>
                      </a:cubicBezTo>
                      <a:cubicBezTo>
                        <a:pt x="1439" y="1024"/>
                        <a:pt x="1538" y="435"/>
                        <a:pt x="1243" y="141"/>
                      </a:cubicBezTo>
                      <a:cubicBezTo>
                        <a:pt x="1160" y="41"/>
                        <a:pt x="1070" y="1"/>
                        <a:pt x="981"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41" name="Google Shape;1041;p28"/>
                <p:cNvSpPr/>
                <p:nvPr/>
              </p:nvSpPr>
              <p:spPr>
                <a:xfrm>
                  <a:off x="2170575" y="1912800"/>
                  <a:ext cx="72775" cy="39075"/>
                </a:xfrm>
                <a:custGeom>
                  <a:avLst/>
                  <a:gdLst/>
                  <a:ahLst/>
                  <a:cxnLst/>
                  <a:rect l="l" t="t" r="r" b="b"/>
                  <a:pathLst>
                    <a:path w="2911" h="1563" extrusionOk="0">
                      <a:moveTo>
                        <a:pt x="1676" y="0"/>
                      </a:moveTo>
                      <a:cubicBezTo>
                        <a:pt x="1410" y="0"/>
                        <a:pt x="1145" y="29"/>
                        <a:pt x="916" y="136"/>
                      </a:cubicBezTo>
                      <a:cubicBezTo>
                        <a:pt x="622" y="299"/>
                        <a:pt x="1" y="659"/>
                        <a:pt x="131" y="1084"/>
                      </a:cubicBezTo>
                      <a:cubicBezTo>
                        <a:pt x="228" y="1420"/>
                        <a:pt x="570" y="1562"/>
                        <a:pt x="901" y="1562"/>
                      </a:cubicBezTo>
                      <a:cubicBezTo>
                        <a:pt x="1021" y="1562"/>
                        <a:pt x="1139" y="1544"/>
                        <a:pt x="1243" y="1509"/>
                      </a:cubicBezTo>
                      <a:cubicBezTo>
                        <a:pt x="1701" y="1346"/>
                        <a:pt x="2093" y="1084"/>
                        <a:pt x="2486" y="790"/>
                      </a:cubicBezTo>
                      <a:cubicBezTo>
                        <a:pt x="2518" y="724"/>
                        <a:pt x="2584" y="659"/>
                        <a:pt x="2584" y="593"/>
                      </a:cubicBezTo>
                      <a:cubicBezTo>
                        <a:pt x="2911" y="528"/>
                        <a:pt x="2878" y="38"/>
                        <a:pt x="2551" y="38"/>
                      </a:cubicBezTo>
                      <a:cubicBezTo>
                        <a:pt x="2290" y="38"/>
                        <a:pt x="1981" y="0"/>
                        <a:pt x="1676"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42" name="Google Shape;1042;p28"/>
                <p:cNvSpPr/>
                <p:nvPr/>
              </p:nvSpPr>
              <p:spPr>
                <a:xfrm>
                  <a:off x="2262950" y="1892900"/>
                  <a:ext cx="36800" cy="68050"/>
                </a:xfrm>
                <a:custGeom>
                  <a:avLst/>
                  <a:gdLst/>
                  <a:ahLst/>
                  <a:cxnLst/>
                  <a:rect l="l" t="t" r="r" b="b"/>
                  <a:pathLst>
                    <a:path w="1472" h="2722" extrusionOk="0">
                      <a:moveTo>
                        <a:pt x="652" y="1"/>
                      </a:moveTo>
                      <a:cubicBezTo>
                        <a:pt x="552" y="1"/>
                        <a:pt x="450" y="52"/>
                        <a:pt x="393" y="147"/>
                      </a:cubicBezTo>
                      <a:cubicBezTo>
                        <a:pt x="1" y="899"/>
                        <a:pt x="33" y="1782"/>
                        <a:pt x="458" y="2534"/>
                      </a:cubicBezTo>
                      <a:cubicBezTo>
                        <a:pt x="491" y="2567"/>
                        <a:pt x="524" y="2599"/>
                        <a:pt x="556" y="2599"/>
                      </a:cubicBezTo>
                      <a:cubicBezTo>
                        <a:pt x="622" y="2681"/>
                        <a:pt x="712" y="2722"/>
                        <a:pt x="798" y="2722"/>
                      </a:cubicBezTo>
                      <a:cubicBezTo>
                        <a:pt x="883" y="2722"/>
                        <a:pt x="965" y="2681"/>
                        <a:pt x="1014" y="2599"/>
                      </a:cubicBezTo>
                      <a:cubicBezTo>
                        <a:pt x="1472" y="1782"/>
                        <a:pt x="1374" y="801"/>
                        <a:pt x="851" y="82"/>
                      </a:cubicBezTo>
                      <a:cubicBezTo>
                        <a:pt x="796" y="27"/>
                        <a:pt x="724" y="1"/>
                        <a:pt x="652"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43" name="Google Shape;1043;p28"/>
                <p:cNvSpPr/>
                <p:nvPr/>
              </p:nvSpPr>
              <p:spPr>
                <a:xfrm>
                  <a:off x="2249875" y="1994400"/>
                  <a:ext cx="77750" cy="37125"/>
                </a:xfrm>
                <a:custGeom>
                  <a:avLst/>
                  <a:gdLst/>
                  <a:ahLst/>
                  <a:cxnLst/>
                  <a:rect l="l" t="t" r="r" b="b"/>
                  <a:pathLst>
                    <a:path w="3110" h="1485" extrusionOk="0">
                      <a:moveTo>
                        <a:pt x="1400" y="0"/>
                      </a:moveTo>
                      <a:cubicBezTo>
                        <a:pt x="1153" y="0"/>
                        <a:pt x="909" y="37"/>
                        <a:pt x="687" y="142"/>
                      </a:cubicBezTo>
                      <a:cubicBezTo>
                        <a:pt x="327" y="338"/>
                        <a:pt x="0" y="926"/>
                        <a:pt x="327" y="1286"/>
                      </a:cubicBezTo>
                      <a:cubicBezTo>
                        <a:pt x="451" y="1434"/>
                        <a:pt x="616" y="1484"/>
                        <a:pt x="791" y="1484"/>
                      </a:cubicBezTo>
                      <a:cubicBezTo>
                        <a:pt x="1081" y="1484"/>
                        <a:pt x="1399" y="1347"/>
                        <a:pt x="1603" y="1286"/>
                      </a:cubicBezTo>
                      <a:cubicBezTo>
                        <a:pt x="2060" y="1155"/>
                        <a:pt x="2485" y="992"/>
                        <a:pt x="2845" y="730"/>
                      </a:cubicBezTo>
                      <a:cubicBezTo>
                        <a:pt x="3110" y="554"/>
                        <a:pt x="2951" y="192"/>
                        <a:pt x="2727" y="192"/>
                      </a:cubicBezTo>
                      <a:cubicBezTo>
                        <a:pt x="2702" y="192"/>
                        <a:pt x="2675" y="197"/>
                        <a:pt x="2649" y="207"/>
                      </a:cubicBezTo>
                      <a:cubicBezTo>
                        <a:pt x="2616" y="174"/>
                        <a:pt x="2551" y="142"/>
                        <a:pt x="2485" y="142"/>
                      </a:cubicBezTo>
                      <a:cubicBezTo>
                        <a:pt x="2152" y="83"/>
                        <a:pt x="1771" y="0"/>
                        <a:pt x="1400"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44" name="Google Shape;1044;p28"/>
                <p:cNvSpPr/>
                <p:nvPr/>
              </p:nvSpPr>
              <p:spPr>
                <a:xfrm>
                  <a:off x="2339800" y="1977550"/>
                  <a:ext cx="28625" cy="58350"/>
                </a:xfrm>
                <a:custGeom>
                  <a:avLst/>
                  <a:gdLst/>
                  <a:ahLst/>
                  <a:cxnLst/>
                  <a:rect l="l" t="t" r="r" b="b"/>
                  <a:pathLst>
                    <a:path w="1145" h="2334" extrusionOk="0">
                      <a:moveTo>
                        <a:pt x="372" y="0"/>
                      </a:moveTo>
                      <a:cubicBezTo>
                        <a:pt x="252" y="0"/>
                        <a:pt x="135" y="67"/>
                        <a:pt x="98" y="194"/>
                      </a:cubicBezTo>
                      <a:cubicBezTo>
                        <a:pt x="0" y="816"/>
                        <a:pt x="66" y="1437"/>
                        <a:pt x="327" y="1993"/>
                      </a:cubicBezTo>
                      <a:cubicBezTo>
                        <a:pt x="360" y="2091"/>
                        <a:pt x="458" y="2156"/>
                        <a:pt x="589" y="2156"/>
                      </a:cubicBezTo>
                      <a:cubicBezTo>
                        <a:pt x="630" y="2279"/>
                        <a:pt x="723" y="2334"/>
                        <a:pt x="819" y="2334"/>
                      </a:cubicBezTo>
                      <a:cubicBezTo>
                        <a:pt x="952" y="2334"/>
                        <a:pt x="1093" y="2229"/>
                        <a:pt x="1112" y="2058"/>
                      </a:cubicBezTo>
                      <a:cubicBezTo>
                        <a:pt x="1145" y="1371"/>
                        <a:pt x="981" y="717"/>
                        <a:pt x="621" y="129"/>
                      </a:cubicBezTo>
                      <a:cubicBezTo>
                        <a:pt x="564" y="42"/>
                        <a:pt x="467" y="0"/>
                        <a:pt x="372"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45" name="Google Shape;1045;p28"/>
                <p:cNvSpPr/>
                <p:nvPr/>
              </p:nvSpPr>
              <p:spPr>
                <a:xfrm>
                  <a:off x="2072000" y="2140525"/>
                  <a:ext cx="90950" cy="39475"/>
                </a:xfrm>
                <a:custGeom>
                  <a:avLst/>
                  <a:gdLst/>
                  <a:ahLst/>
                  <a:cxnLst/>
                  <a:rect l="l" t="t" r="r" b="b"/>
                  <a:pathLst>
                    <a:path w="3638" h="1579" extrusionOk="0">
                      <a:moveTo>
                        <a:pt x="2203" y="1"/>
                      </a:moveTo>
                      <a:cubicBezTo>
                        <a:pt x="1255" y="1"/>
                        <a:pt x="1" y="210"/>
                        <a:pt x="510" y="1228"/>
                      </a:cubicBezTo>
                      <a:cubicBezTo>
                        <a:pt x="623" y="1481"/>
                        <a:pt x="872" y="1579"/>
                        <a:pt x="1182" y="1579"/>
                      </a:cubicBezTo>
                      <a:cubicBezTo>
                        <a:pt x="1952" y="1579"/>
                        <a:pt x="3094" y="976"/>
                        <a:pt x="3420" y="673"/>
                      </a:cubicBezTo>
                      <a:cubicBezTo>
                        <a:pt x="3638" y="487"/>
                        <a:pt x="3443" y="212"/>
                        <a:pt x="3227" y="212"/>
                      </a:cubicBezTo>
                      <a:cubicBezTo>
                        <a:pt x="3215" y="212"/>
                        <a:pt x="3203" y="213"/>
                        <a:pt x="3192" y="215"/>
                      </a:cubicBezTo>
                      <a:cubicBezTo>
                        <a:pt x="3159" y="117"/>
                        <a:pt x="3094" y="51"/>
                        <a:pt x="2995" y="51"/>
                      </a:cubicBezTo>
                      <a:cubicBezTo>
                        <a:pt x="2827" y="26"/>
                        <a:pt x="2533" y="1"/>
                        <a:pt x="2203"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46" name="Google Shape;1046;p28"/>
                <p:cNvSpPr/>
                <p:nvPr/>
              </p:nvSpPr>
              <p:spPr>
                <a:xfrm>
                  <a:off x="2178750" y="2111650"/>
                  <a:ext cx="39275" cy="74475"/>
                </a:xfrm>
                <a:custGeom>
                  <a:avLst/>
                  <a:gdLst/>
                  <a:ahLst/>
                  <a:cxnLst/>
                  <a:rect l="l" t="t" r="r" b="b"/>
                  <a:pathLst>
                    <a:path w="1571" h="2979" extrusionOk="0">
                      <a:moveTo>
                        <a:pt x="845" y="0"/>
                      </a:moveTo>
                      <a:cubicBezTo>
                        <a:pt x="767" y="0"/>
                        <a:pt x="684" y="33"/>
                        <a:pt x="622" y="95"/>
                      </a:cubicBezTo>
                      <a:cubicBezTo>
                        <a:pt x="1" y="814"/>
                        <a:pt x="131" y="2024"/>
                        <a:pt x="589" y="2809"/>
                      </a:cubicBezTo>
                      <a:cubicBezTo>
                        <a:pt x="645" y="2920"/>
                        <a:pt x="753" y="2979"/>
                        <a:pt x="867" y="2979"/>
                      </a:cubicBezTo>
                      <a:cubicBezTo>
                        <a:pt x="953" y="2979"/>
                        <a:pt x="1042" y="2945"/>
                        <a:pt x="1112" y="2874"/>
                      </a:cubicBezTo>
                      <a:cubicBezTo>
                        <a:pt x="1570" y="2024"/>
                        <a:pt x="1537" y="977"/>
                        <a:pt x="1047" y="127"/>
                      </a:cubicBezTo>
                      <a:cubicBezTo>
                        <a:pt x="1012" y="41"/>
                        <a:pt x="932" y="0"/>
                        <a:pt x="845"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47" name="Google Shape;1047;p28"/>
                <p:cNvSpPr/>
                <p:nvPr/>
              </p:nvSpPr>
              <p:spPr>
                <a:xfrm>
                  <a:off x="2172225" y="2223100"/>
                  <a:ext cx="82575" cy="37075"/>
                </a:xfrm>
                <a:custGeom>
                  <a:avLst/>
                  <a:gdLst/>
                  <a:ahLst/>
                  <a:cxnLst/>
                  <a:rect l="l" t="t" r="r" b="b"/>
                  <a:pathLst>
                    <a:path w="3303" h="1483" extrusionOk="0">
                      <a:moveTo>
                        <a:pt x="1759" y="0"/>
                      </a:moveTo>
                      <a:cubicBezTo>
                        <a:pt x="1352" y="0"/>
                        <a:pt x="944" y="32"/>
                        <a:pt x="589" y="182"/>
                      </a:cubicBezTo>
                      <a:cubicBezTo>
                        <a:pt x="164" y="345"/>
                        <a:pt x="0" y="868"/>
                        <a:pt x="262" y="1261"/>
                      </a:cubicBezTo>
                      <a:cubicBezTo>
                        <a:pt x="399" y="1428"/>
                        <a:pt x="621" y="1482"/>
                        <a:pt x="859" y="1482"/>
                      </a:cubicBezTo>
                      <a:cubicBezTo>
                        <a:pt x="1132" y="1482"/>
                        <a:pt x="1425" y="1411"/>
                        <a:pt x="1635" y="1359"/>
                      </a:cubicBezTo>
                      <a:cubicBezTo>
                        <a:pt x="2027" y="1293"/>
                        <a:pt x="2387" y="1130"/>
                        <a:pt x="2747" y="966"/>
                      </a:cubicBezTo>
                      <a:cubicBezTo>
                        <a:pt x="2812" y="934"/>
                        <a:pt x="2910" y="901"/>
                        <a:pt x="2943" y="803"/>
                      </a:cubicBezTo>
                      <a:cubicBezTo>
                        <a:pt x="3008" y="770"/>
                        <a:pt x="3074" y="705"/>
                        <a:pt x="3139" y="672"/>
                      </a:cubicBezTo>
                      <a:cubicBezTo>
                        <a:pt x="3303" y="476"/>
                        <a:pt x="3172" y="182"/>
                        <a:pt x="2943" y="182"/>
                      </a:cubicBezTo>
                      <a:lnTo>
                        <a:pt x="2878" y="182"/>
                      </a:lnTo>
                      <a:cubicBezTo>
                        <a:pt x="2845" y="84"/>
                        <a:pt x="2747" y="18"/>
                        <a:pt x="2649" y="18"/>
                      </a:cubicBezTo>
                      <a:cubicBezTo>
                        <a:pt x="2368" y="18"/>
                        <a:pt x="2064" y="0"/>
                        <a:pt x="1759"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48" name="Google Shape;1048;p28"/>
                <p:cNvSpPr/>
                <p:nvPr/>
              </p:nvSpPr>
              <p:spPr>
                <a:xfrm>
                  <a:off x="2263675" y="2194975"/>
                  <a:ext cx="51625" cy="71125"/>
                </a:xfrm>
                <a:custGeom>
                  <a:avLst/>
                  <a:gdLst/>
                  <a:ahLst/>
                  <a:cxnLst/>
                  <a:rect l="l" t="t" r="r" b="b"/>
                  <a:pathLst>
                    <a:path w="2065" h="2845" extrusionOk="0">
                      <a:moveTo>
                        <a:pt x="989" y="0"/>
                      </a:moveTo>
                      <a:cubicBezTo>
                        <a:pt x="1" y="0"/>
                        <a:pt x="442" y="2095"/>
                        <a:pt x="626" y="2615"/>
                      </a:cubicBezTo>
                      <a:cubicBezTo>
                        <a:pt x="680" y="2751"/>
                        <a:pt x="803" y="2819"/>
                        <a:pt x="937" y="2819"/>
                      </a:cubicBezTo>
                      <a:cubicBezTo>
                        <a:pt x="963" y="2819"/>
                        <a:pt x="991" y="2816"/>
                        <a:pt x="1018" y="2811"/>
                      </a:cubicBezTo>
                      <a:cubicBezTo>
                        <a:pt x="1053" y="2834"/>
                        <a:pt x="1092" y="2845"/>
                        <a:pt x="1130" y="2845"/>
                      </a:cubicBezTo>
                      <a:cubicBezTo>
                        <a:pt x="1200" y="2845"/>
                        <a:pt x="1270" y="2809"/>
                        <a:pt x="1312" y="2745"/>
                      </a:cubicBezTo>
                      <a:cubicBezTo>
                        <a:pt x="1770" y="2255"/>
                        <a:pt x="2064" y="293"/>
                        <a:pt x="1214" y="31"/>
                      </a:cubicBezTo>
                      <a:cubicBezTo>
                        <a:pt x="1132" y="10"/>
                        <a:pt x="1057" y="0"/>
                        <a:pt x="989"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49" name="Google Shape;1049;p28"/>
                <p:cNvSpPr/>
                <p:nvPr/>
              </p:nvSpPr>
              <p:spPr>
                <a:xfrm>
                  <a:off x="2274400" y="2311825"/>
                  <a:ext cx="70325" cy="44325"/>
                </a:xfrm>
                <a:custGeom>
                  <a:avLst/>
                  <a:gdLst/>
                  <a:ahLst/>
                  <a:cxnLst/>
                  <a:rect l="l" t="t" r="r" b="b"/>
                  <a:pathLst>
                    <a:path w="2813" h="1773" extrusionOk="0">
                      <a:moveTo>
                        <a:pt x="2257" y="1"/>
                      </a:moveTo>
                      <a:cubicBezTo>
                        <a:pt x="1570" y="1"/>
                        <a:pt x="883" y="66"/>
                        <a:pt x="360" y="556"/>
                      </a:cubicBezTo>
                      <a:cubicBezTo>
                        <a:pt x="0" y="818"/>
                        <a:pt x="0" y="1341"/>
                        <a:pt x="360" y="1603"/>
                      </a:cubicBezTo>
                      <a:cubicBezTo>
                        <a:pt x="583" y="1714"/>
                        <a:pt x="827" y="1773"/>
                        <a:pt x="1074" y="1773"/>
                      </a:cubicBezTo>
                      <a:cubicBezTo>
                        <a:pt x="1262" y="1773"/>
                        <a:pt x="1452" y="1739"/>
                        <a:pt x="1635" y="1668"/>
                      </a:cubicBezTo>
                      <a:cubicBezTo>
                        <a:pt x="2158" y="1505"/>
                        <a:pt x="2551" y="1112"/>
                        <a:pt x="2747" y="589"/>
                      </a:cubicBezTo>
                      <a:cubicBezTo>
                        <a:pt x="2812" y="426"/>
                        <a:pt x="2682" y="262"/>
                        <a:pt x="2518" y="262"/>
                      </a:cubicBezTo>
                      <a:cubicBezTo>
                        <a:pt x="2518" y="99"/>
                        <a:pt x="2387" y="1"/>
                        <a:pt x="2257"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50" name="Google Shape;1050;p28"/>
                <p:cNvSpPr/>
                <p:nvPr/>
              </p:nvSpPr>
              <p:spPr>
                <a:xfrm>
                  <a:off x="2349600" y="2278025"/>
                  <a:ext cx="31100" cy="69925"/>
                </a:xfrm>
                <a:custGeom>
                  <a:avLst/>
                  <a:gdLst/>
                  <a:ahLst/>
                  <a:cxnLst/>
                  <a:rect l="l" t="t" r="r" b="b"/>
                  <a:pathLst>
                    <a:path w="1244" h="2797" extrusionOk="0">
                      <a:moveTo>
                        <a:pt x="575" y="0"/>
                      </a:moveTo>
                      <a:cubicBezTo>
                        <a:pt x="487" y="0"/>
                        <a:pt x="402" y="44"/>
                        <a:pt x="360" y="143"/>
                      </a:cubicBezTo>
                      <a:cubicBezTo>
                        <a:pt x="33" y="797"/>
                        <a:pt x="1" y="1549"/>
                        <a:pt x="197" y="2268"/>
                      </a:cubicBezTo>
                      <a:cubicBezTo>
                        <a:pt x="164" y="2334"/>
                        <a:pt x="164" y="2432"/>
                        <a:pt x="229" y="2497"/>
                      </a:cubicBezTo>
                      <a:lnTo>
                        <a:pt x="229" y="2595"/>
                      </a:lnTo>
                      <a:cubicBezTo>
                        <a:pt x="255" y="2736"/>
                        <a:pt x="351" y="2797"/>
                        <a:pt x="454" y="2797"/>
                      </a:cubicBezTo>
                      <a:cubicBezTo>
                        <a:pt x="614" y="2797"/>
                        <a:pt x="792" y="2650"/>
                        <a:pt x="753" y="2432"/>
                      </a:cubicBezTo>
                      <a:cubicBezTo>
                        <a:pt x="1243" y="1974"/>
                        <a:pt x="1047" y="666"/>
                        <a:pt x="851" y="208"/>
                      </a:cubicBezTo>
                      <a:cubicBezTo>
                        <a:pt x="813" y="78"/>
                        <a:pt x="691" y="0"/>
                        <a:pt x="575"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51" name="Google Shape;1051;p28"/>
                <p:cNvSpPr/>
                <p:nvPr/>
              </p:nvSpPr>
              <p:spPr>
                <a:xfrm>
                  <a:off x="2443600" y="2279575"/>
                  <a:ext cx="39275" cy="75725"/>
                </a:xfrm>
                <a:custGeom>
                  <a:avLst/>
                  <a:gdLst/>
                  <a:ahLst/>
                  <a:cxnLst/>
                  <a:rect l="l" t="t" r="r" b="b"/>
                  <a:pathLst>
                    <a:path w="1571" h="3029" extrusionOk="0">
                      <a:moveTo>
                        <a:pt x="906" y="0"/>
                      </a:moveTo>
                      <a:cubicBezTo>
                        <a:pt x="841" y="0"/>
                        <a:pt x="775" y="26"/>
                        <a:pt x="720" y="81"/>
                      </a:cubicBezTo>
                      <a:cubicBezTo>
                        <a:pt x="1" y="702"/>
                        <a:pt x="328" y="2043"/>
                        <a:pt x="491" y="2827"/>
                      </a:cubicBezTo>
                      <a:cubicBezTo>
                        <a:pt x="517" y="2968"/>
                        <a:pt x="618" y="3029"/>
                        <a:pt x="725" y="3029"/>
                      </a:cubicBezTo>
                      <a:cubicBezTo>
                        <a:pt x="892" y="3029"/>
                        <a:pt x="1074" y="2883"/>
                        <a:pt x="1015" y="2664"/>
                      </a:cubicBezTo>
                      <a:cubicBezTo>
                        <a:pt x="1015" y="2664"/>
                        <a:pt x="1015" y="2664"/>
                        <a:pt x="1015" y="2631"/>
                      </a:cubicBezTo>
                      <a:cubicBezTo>
                        <a:pt x="1080" y="2598"/>
                        <a:pt x="1113" y="2566"/>
                        <a:pt x="1145" y="2533"/>
                      </a:cubicBezTo>
                      <a:cubicBezTo>
                        <a:pt x="1570" y="1781"/>
                        <a:pt x="1570" y="865"/>
                        <a:pt x="1145" y="146"/>
                      </a:cubicBezTo>
                      <a:cubicBezTo>
                        <a:pt x="1088" y="51"/>
                        <a:pt x="998" y="0"/>
                        <a:pt x="906"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52" name="Google Shape;1052;p28"/>
                <p:cNvSpPr/>
                <p:nvPr/>
              </p:nvSpPr>
              <p:spPr>
                <a:xfrm>
                  <a:off x="2500825" y="2309375"/>
                  <a:ext cx="67075" cy="44025"/>
                </a:xfrm>
                <a:custGeom>
                  <a:avLst/>
                  <a:gdLst/>
                  <a:ahLst/>
                  <a:cxnLst/>
                  <a:rect l="l" t="t" r="r" b="b"/>
                  <a:pathLst>
                    <a:path w="2683" h="1761" extrusionOk="0">
                      <a:moveTo>
                        <a:pt x="328" y="0"/>
                      </a:moveTo>
                      <a:cubicBezTo>
                        <a:pt x="1" y="0"/>
                        <a:pt x="1" y="491"/>
                        <a:pt x="262" y="556"/>
                      </a:cubicBezTo>
                      <a:cubicBezTo>
                        <a:pt x="557" y="851"/>
                        <a:pt x="851" y="1145"/>
                        <a:pt x="1178" y="1374"/>
                      </a:cubicBezTo>
                      <a:cubicBezTo>
                        <a:pt x="1367" y="1516"/>
                        <a:pt x="1694" y="1761"/>
                        <a:pt x="1984" y="1761"/>
                      </a:cubicBezTo>
                      <a:cubicBezTo>
                        <a:pt x="2094" y="1761"/>
                        <a:pt x="2200" y="1725"/>
                        <a:pt x="2290" y="1635"/>
                      </a:cubicBezTo>
                      <a:cubicBezTo>
                        <a:pt x="2682" y="1210"/>
                        <a:pt x="2126" y="720"/>
                        <a:pt x="1799" y="524"/>
                      </a:cubicBezTo>
                      <a:cubicBezTo>
                        <a:pt x="1407" y="295"/>
                        <a:pt x="982" y="131"/>
                        <a:pt x="524" y="33"/>
                      </a:cubicBezTo>
                      <a:cubicBezTo>
                        <a:pt x="491" y="0"/>
                        <a:pt x="393" y="0"/>
                        <a:pt x="328"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53" name="Google Shape;1053;p28"/>
                <p:cNvSpPr/>
                <p:nvPr/>
              </p:nvSpPr>
              <p:spPr>
                <a:xfrm>
                  <a:off x="2509000" y="2214175"/>
                  <a:ext cx="37625" cy="77275"/>
                </a:xfrm>
                <a:custGeom>
                  <a:avLst/>
                  <a:gdLst/>
                  <a:ahLst/>
                  <a:cxnLst/>
                  <a:rect l="l" t="t" r="r" b="b"/>
                  <a:pathLst>
                    <a:path w="1505" h="3091" extrusionOk="0">
                      <a:moveTo>
                        <a:pt x="951" y="0"/>
                      </a:moveTo>
                      <a:cubicBezTo>
                        <a:pt x="879" y="0"/>
                        <a:pt x="807" y="26"/>
                        <a:pt x="753" y="81"/>
                      </a:cubicBezTo>
                      <a:cubicBezTo>
                        <a:pt x="1" y="768"/>
                        <a:pt x="459" y="2174"/>
                        <a:pt x="785" y="2926"/>
                      </a:cubicBezTo>
                      <a:cubicBezTo>
                        <a:pt x="839" y="3043"/>
                        <a:pt x="923" y="3090"/>
                        <a:pt x="1008" y="3090"/>
                      </a:cubicBezTo>
                      <a:cubicBezTo>
                        <a:pt x="1185" y="3090"/>
                        <a:pt x="1364" y="2885"/>
                        <a:pt x="1276" y="2664"/>
                      </a:cubicBezTo>
                      <a:lnTo>
                        <a:pt x="1276" y="2599"/>
                      </a:lnTo>
                      <a:cubicBezTo>
                        <a:pt x="1276" y="2566"/>
                        <a:pt x="1309" y="2566"/>
                        <a:pt x="1309" y="2533"/>
                      </a:cubicBezTo>
                      <a:cubicBezTo>
                        <a:pt x="1505" y="1716"/>
                        <a:pt x="1439" y="898"/>
                        <a:pt x="1211" y="146"/>
                      </a:cubicBezTo>
                      <a:cubicBezTo>
                        <a:pt x="1153" y="51"/>
                        <a:pt x="1052" y="0"/>
                        <a:pt x="951"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54" name="Google Shape;1054;p28"/>
                <p:cNvSpPr/>
                <p:nvPr/>
              </p:nvSpPr>
              <p:spPr>
                <a:xfrm>
                  <a:off x="2564950" y="2247125"/>
                  <a:ext cx="61550" cy="37050"/>
                </a:xfrm>
                <a:custGeom>
                  <a:avLst/>
                  <a:gdLst/>
                  <a:ahLst/>
                  <a:cxnLst/>
                  <a:rect l="l" t="t" r="r" b="b"/>
                  <a:pathLst>
                    <a:path w="2462" h="1482" extrusionOk="0">
                      <a:moveTo>
                        <a:pt x="802" y="0"/>
                      </a:moveTo>
                      <a:cubicBezTo>
                        <a:pt x="665" y="0"/>
                        <a:pt x="532" y="13"/>
                        <a:pt x="411" y="38"/>
                      </a:cubicBezTo>
                      <a:cubicBezTo>
                        <a:pt x="388" y="32"/>
                        <a:pt x="366" y="30"/>
                        <a:pt x="344" y="30"/>
                      </a:cubicBezTo>
                      <a:cubicBezTo>
                        <a:pt x="123" y="30"/>
                        <a:pt x="1" y="317"/>
                        <a:pt x="150" y="496"/>
                      </a:cubicBezTo>
                      <a:cubicBezTo>
                        <a:pt x="673" y="1019"/>
                        <a:pt x="1360" y="1346"/>
                        <a:pt x="2079" y="1477"/>
                      </a:cubicBezTo>
                      <a:cubicBezTo>
                        <a:pt x="2096" y="1480"/>
                        <a:pt x="2113" y="1482"/>
                        <a:pt x="2130" y="1482"/>
                      </a:cubicBezTo>
                      <a:cubicBezTo>
                        <a:pt x="2275" y="1482"/>
                        <a:pt x="2406" y="1362"/>
                        <a:pt x="2406" y="1215"/>
                      </a:cubicBezTo>
                      <a:cubicBezTo>
                        <a:pt x="2461" y="385"/>
                        <a:pt x="1557" y="0"/>
                        <a:pt x="802"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55" name="Google Shape;1055;p28"/>
                <p:cNvSpPr/>
                <p:nvPr/>
              </p:nvSpPr>
              <p:spPr>
                <a:xfrm>
                  <a:off x="2321000" y="1101225"/>
                  <a:ext cx="103025" cy="1557025"/>
                </a:xfrm>
                <a:custGeom>
                  <a:avLst/>
                  <a:gdLst/>
                  <a:ahLst/>
                  <a:cxnLst/>
                  <a:rect l="l" t="t" r="r" b="b"/>
                  <a:pathLst>
                    <a:path w="4121" h="62281" extrusionOk="0">
                      <a:moveTo>
                        <a:pt x="2437" y="1"/>
                      </a:moveTo>
                      <a:cubicBezTo>
                        <a:pt x="2366" y="1"/>
                        <a:pt x="2297" y="38"/>
                        <a:pt x="2256" y="130"/>
                      </a:cubicBezTo>
                      <a:cubicBezTo>
                        <a:pt x="687" y="3596"/>
                        <a:pt x="196" y="7421"/>
                        <a:pt x="98" y="11181"/>
                      </a:cubicBezTo>
                      <a:cubicBezTo>
                        <a:pt x="0" y="15203"/>
                        <a:pt x="196" y="19258"/>
                        <a:pt x="720" y="23280"/>
                      </a:cubicBezTo>
                      <a:cubicBezTo>
                        <a:pt x="1275" y="27465"/>
                        <a:pt x="2027" y="31618"/>
                        <a:pt x="2681" y="35770"/>
                      </a:cubicBezTo>
                      <a:cubicBezTo>
                        <a:pt x="3008" y="37928"/>
                        <a:pt x="3335" y="40119"/>
                        <a:pt x="3499" y="42310"/>
                      </a:cubicBezTo>
                      <a:cubicBezTo>
                        <a:pt x="3630" y="44435"/>
                        <a:pt x="3630" y="46593"/>
                        <a:pt x="3532" y="48719"/>
                      </a:cubicBezTo>
                      <a:cubicBezTo>
                        <a:pt x="3499" y="49929"/>
                        <a:pt x="3401" y="51138"/>
                        <a:pt x="3270" y="52316"/>
                      </a:cubicBezTo>
                      <a:cubicBezTo>
                        <a:pt x="3106" y="53395"/>
                        <a:pt x="2845" y="54441"/>
                        <a:pt x="2649" y="55487"/>
                      </a:cubicBezTo>
                      <a:cubicBezTo>
                        <a:pt x="2158" y="57645"/>
                        <a:pt x="1668" y="59836"/>
                        <a:pt x="1668" y="62060"/>
                      </a:cubicBezTo>
                      <a:cubicBezTo>
                        <a:pt x="1684" y="62207"/>
                        <a:pt x="1799" y="62280"/>
                        <a:pt x="1917" y="62280"/>
                      </a:cubicBezTo>
                      <a:cubicBezTo>
                        <a:pt x="2036" y="62280"/>
                        <a:pt x="2158" y="62207"/>
                        <a:pt x="2191" y="62060"/>
                      </a:cubicBezTo>
                      <a:lnTo>
                        <a:pt x="2158" y="62060"/>
                      </a:lnTo>
                      <a:cubicBezTo>
                        <a:pt x="2191" y="58136"/>
                        <a:pt x="3695" y="54408"/>
                        <a:pt x="3924" y="50517"/>
                      </a:cubicBezTo>
                      <a:cubicBezTo>
                        <a:pt x="4055" y="48392"/>
                        <a:pt x="4120" y="46299"/>
                        <a:pt x="4087" y="44174"/>
                      </a:cubicBezTo>
                      <a:cubicBezTo>
                        <a:pt x="3989" y="42114"/>
                        <a:pt x="3826" y="40054"/>
                        <a:pt x="3532" y="38027"/>
                      </a:cubicBezTo>
                      <a:cubicBezTo>
                        <a:pt x="2943" y="33809"/>
                        <a:pt x="2158" y="29656"/>
                        <a:pt x="1537" y="25471"/>
                      </a:cubicBezTo>
                      <a:cubicBezTo>
                        <a:pt x="916" y="21383"/>
                        <a:pt x="621" y="17263"/>
                        <a:pt x="589" y="13143"/>
                      </a:cubicBezTo>
                      <a:cubicBezTo>
                        <a:pt x="589" y="8827"/>
                        <a:pt x="916" y="4380"/>
                        <a:pt x="2681" y="391"/>
                      </a:cubicBezTo>
                      <a:cubicBezTo>
                        <a:pt x="2772" y="188"/>
                        <a:pt x="2597" y="1"/>
                        <a:pt x="2437" y="1"/>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56" name="Google Shape;1056;p28"/>
                <p:cNvSpPr/>
                <p:nvPr/>
              </p:nvSpPr>
              <p:spPr>
                <a:xfrm>
                  <a:off x="2181400" y="1282700"/>
                  <a:ext cx="300950" cy="228650"/>
                </a:xfrm>
                <a:custGeom>
                  <a:avLst/>
                  <a:gdLst/>
                  <a:ahLst/>
                  <a:cxnLst/>
                  <a:rect l="l" t="t" r="r" b="b"/>
                  <a:pathLst>
                    <a:path w="12038" h="9146" extrusionOk="0">
                      <a:moveTo>
                        <a:pt x="335" y="1"/>
                      </a:moveTo>
                      <a:cubicBezTo>
                        <a:pt x="175" y="1"/>
                        <a:pt x="1" y="188"/>
                        <a:pt x="91" y="391"/>
                      </a:cubicBezTo>
                      <a:cubicBezTo>
                        <a:pt x="1530" y="3530"/>
                        <a:pt x="3917" y="6048"/>
                        <a:pt x="5617" y="9023"/>
                      </a:cubicBezTo>
                      <a:cubicBezTo>
                        <a:pt x="5666" y="9105"/>
                        <a:pt x="5748" y="9146"/>
                        <a:pt x="5833" y="9146"/>
                      </a:cubicBezTo>
                      <a:cubicBezTo>
                        <a:pt x="5919" y="9146"/>
                        <a:pt x="6009" y="9105"/>
                        <a:pt x="6075" y="9023"/>
                      </a:cubicBezTo>
                      <a:cubicBezTo>
                        <a:pt x="7611" y="6015"/>
                        <a:pt x="9148" y="2909"/>
                        <a:pt x="11830" y="718"/>
                      </a:cubicBezTo>
                      <a:cubicBezTo>
                        <a:pt x="12038" y="562"/>
                        <a:pt x="11852" y="302"/>
                        <a:pt x="11635" y="302"/>
                      </a:cubicBezTo>
                      <a:cubicBezTo>
                        <a:pt x="11580" y="302"/>
                        <a:pt x="11523" y="319"/>
                        <a:pt x="11470" y="358"/>
                      </a:cubicBezTo>
                      <a:cubicBezTo>
                        <a:pt x="8878" y="2482"/>
                        <a:pt x="7330" y="5440"/>
                        <a:pt x="5829" y="8378"/>
                      </a:cubicBezTo>
                      <a:lnTo>
                        <a:pt x="5829" y="8378"/>
                      </a:lnTo>
                      <a:cubicBezTo>
                        <a:pt x="4125" y="5551"/>
                        <a:pt x="1919" y="3123"/>
                        <a:pt x="516" y="130"/>
                      </a:cubicBezTo>
                      <a:cubicBezTo>
                        <a:pt x="475" y="38"/>
                        <a:pt x="407" y="1"/>
                        <a:pt x="335" y="1"/>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57" name="Google Shape;1057;p28"/>
                <p:cNvSpPr/>
                <p:nvPr/>
              </p:nvSpPr>
              <p:spPr>
                <a:xfrm>
                  <a:off x="2106500" y="1491975"/>
                  <a:ext cx="416550" cy="298950"/>
                </a:xfrm>
                <a:custGeom>
                  <a:avLst/>
                  <a:gdLst/>
                  <a:ahLst/>
                  <a:cxnLst/>
                  <a:rect l="l" t="t" r="r" b="b"/>
                  <a:pathLst>
                    <a:path w="16662" h="11958" extrusionOk="0">
                      <a:moveTo>
                        <a:pt x="16309" y="0"/>
                      </a:moveTo>
                      <a:cubicBezTo>
                        <a:pt x="16230" y="0"/>
                        <a:pt x="16151" y="38"/>
                        <a:pt x="16101" y="129"/>
                      </a:cubicBezTo>
                      <a:cubicBezTo>
                        <a:pt x="13854" y="3706"/>
                        <a:pt x="11668" y="7313"/>
                        <a:pt x="9899" y="11188"/>
                      </a:cubicBezTo>
                      <a:lnTo>
                        <a:pt x="9899" y="11188"/>
                      </a:lnTo>
                      <a:cubicBezTo>
                        <a:pt x="8634" y="9329"/>
                        <a:pt x="6874" y="7965"/>
                        <a:pt x="5343" y="6342"/>
                      </a:cubicBezTo>
                      <a:cubicBezTo>
                        <a:pt x="3643" y="4511"/>
                        <a:pt x="2564" y="2222"/>
                        <a:pt x="569" y="620"/>
                      </a:cubicBezTo>
                      <a:cubicBezTo>
                        <a:pt x="516" y="580"/>
                        <a:pt x="459" y="563"/>
                        <a:pt x="404" y="563"/>
                      </a:cubicBezTo>
                      <a:cubicBezTo>
                        <a:pt x="187" y="563"/>
                        <a:pt x="1" y="823"/>
                        <a:pt x="209" y="979"/>
                      </a:cubicBezTo>
                      <a:lnTo>
                        <a:pt x="209" y="1012"/>
                      </a:lnTo>
                      <a:cubicBezTo>
                        <a:pt x="2171" y="2549"/>
                        <a:pt x="3218" y="4772"/>
                        <a:pt x="4885" y="6603"/>
                      </a:cubicBezTo>
                      <a:cubicBezTo>
                        <a:pt x="6553" y="8402"/>
                        <a:pt x="8449" y="9808"/>
                        <a:pt x="9725" y="11835"/>
                      </a:cubicBezTo>
                      <a:cubicBezTo>
                        <a:pt x="9774" y="11917"/>
                        <a:pt x="9855" y="11958"/>
                        <a:pt x="9937" y="11958"/>
                      </a:cubicBezTo>
                      <a:cubicBezTo>
                        <a:pt x="10019" y="11958"/>
                        <a:pt x="10101" y="11917"/>
                        <a:pt x="10150" y="11835"/>
                      </a:cubicBezTo>
                      <a:cubicBezTo>
                        <a:pt x="11948" y="7813"/>
                        <a:pt x="14204" y="4086"/>
                        <a:pt x="16526" y="391"/>
                      </a:cubicBezTo>
                      <a:cubicBezTo>
                        <a:pt x="16661" y="188"/>
                        <a:pt x="16485" y="0"/>
                        <a:pt x="16309"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58" name="Google Shape;1058;p28"/>
                <p:cNvSpPr/>
                <p:nvPr/>
              </p:nvSpPr>
              <p:spPr>
                <a:xfrm>
                  <a:off x="2127875" y="1784750"/>
                  <a:ext cx="435275" cy="294975"/>
                </a:xfrm>
                <a:custGeom>
                  <a:avLst/>
                  <a:gdLst/>
                  <a:ahLst/>
                  <a:cxnLst/>
                  <a:rect l="l" t="t" r="r" b="b"/>
                  <a:pathLst>
                    <a:path w="17411" h="11799" extrusionOk="0">
                      <a:moveTo>
                        <a:pt x="17103" y="0"/>
                      </a:moveTo>
                      <a:cubicBezTo>
                        <a:pt x="17003" y="0"/>
                        <a:pt x="16907" y="58"/>
                        <a:pt x="16881" y="190"/>
                      </a:cubicBezTo>
                      <a:cubicBezTo>
                        <a:pt x="16325" y="2249"/>
                        <a:pt x="15442" y="4244"/>
                        <a:pt x="14330" y="6075"/>
                      </a:cubicBezTo>
                      <a:cubicBezTo>
                        <a:pt x="13332" y="7821"/>
                        <a:pt x="12216" y="9508"/>
                        <a:pt x="11093" y="11192"/>
                      </a:cubicBezTo>
                      <a:lnTo>
                        <a:pt x="11093" y="11192"/>
                      </a:lnTo>
                      <a:cubicBezTo>
                        <a:pt x="9078" y="9659"/>
                        <a:pt x="7244" y="7945"/>
                        <a:pt x="5502" y="6108"/>
                      </a:cubicBezTo>
                      <a:cubicBezTo>
                        <a:pt x="3736" y="4244"/>
                        <a:pt x="2068" y="2249"/>
                        <a:pt x="564" y="124"/>
                      </a:cubicBezTo>
                      <a:cubicBezTo>
                        <a:pt x="507" y="47"/>
                        <a:pt x="430" y="16"/>
                        <a:pt x="354" y="16"/>
                      </a:cubicBezTo>
                      <a:cubicBezTo>
                        <a:pt x="172" y="16"/>
                        <a:pt x="0" y="201"/>
                        <a:pt x="139" y="386"/>
                      </a:cubicBezTo>
                      <a:cubicBezTo>
                        <a:pt x="1676" y="2544"/>
                        <a:pt x="3344" y="4571"/>
                        <a:pt x="5175" y="6468"/>
                      </a:cubicBezTo>
                      <a:cubicBezTo>
                        <a:pt x="6973" y="8397"/>
                        <a:pt x="8935" y="10162"/>
                        <a:pt x="11028" y="11765"/>
                      </a:cubicBezTo>
                      <a:cubicBezTo>
                        <a:pt x="11074" y="11788"/>
                        <a:pt x="11124" y="11799"/>
                        <a:pt x="11173" y="11799"/>
                      </a:cubicBezTo>
                      <a:cubicBezTo>
                        <a:pt x="11262" y="11799"/>
                        <a:pt x="11345" y="11763"/>
                        <a:pt x="11387" y="11699"/>
                      </a:cubicBezTo>
                      <a:cubicBezTo>
                        <a:pt x="12597" y="9868"/>
                        <a:pt x="13807" y="8070"/>
                        <a:pt x="14886" y="6173"/>
                      </a:cubicBezTo>
                      <a:cubicBezTo>
                        <a:pt x="15965" y="4342"/>
                        <a:pt x="16815" y="2380"/>
                        <a:pt x="17371" y="320"/>
                      </a:cubicBezTo>
                      <a:cubicBezTo>
                        <a:pt x="17410" y="125"/>
                        <a:pt x="17251" y="0"/>
                        <a:pt x="17103"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59" name="Google Shape;1059;p28"/>
                <p:cNvSpPr/>
                <p:nvPr/>
              </p:nvSpPr>
              <p:spPr>
                <a:xfrm>
                  <a:off x="2083700" y="2074125"/>
                  <a:ext cx="546750" cy="337850"/>
                </a:xfrm>
                <a:custGeom>
                  <a:avLst/>
                  <a:gdLst/>
                  <a:ahLst/>
                  <a:cxnLst/>
                  <a:rect l="l" t="t" r="r" b="b"/>
                  <a:pathLst>
                    <a:path w="21870" h="13514" extrusionOk="0">
                      <a:moveTo>
                        <a:pt x="351" y="1"/>
                      </a:moveTo>
                      <a:cubicBezTo>
                        <a:pt x="163" y="1"/>
                        <a:pt x="0" y="254"/>
                        <a:pt x="173" y="451"/>
                      </a:cubicBezTo>
                      <a:cubicBezTo>
                        <a:pt x="4228" y="4964"/>
                        <a:pt x="9231" y="8495"/>
                        <a:pt x="12860" y="13367"/>
                      </a:cubicBezTo>
                      <a:cubicBezTo>
                        <a:pt x="12898" y="13462"/>
                        <a:pt x="12992" y="13513"/>
                        <a:pt x="13083" y="13513"/>
                      </a:cubicBezTo>
                      <a:cubicBezTo>
                        <a:pt x="13148" y="13513"/>
                        <a:pt x="13211" y="13487"/>
                        <a:pt x="13252" y="13432"/>
                      </a:cubicBezTo>
                      <a:cubicBezTo>
                        <a:pt x="15836" y="10424"/>
                        <a:pt x="19204" y="8233"/>
                        <a:pt x="21721" y="5192"/>
                      </a:cubicBezTo>
                      <a:cubicBezTo>
                        <a:pt x="21869" y="4995"/>
                        <a:pt x="21701" y="4742"/>
                        <a:pt x="21525" y="4742"/>
                      </a:cubicBezTo>
                      <a:cubicBezTo>
                        <a:pt x="21468" y="4742"/>
                        <a:pt x="21410" y="4769"/>
                        <a:pt x="21362" y="4833"/>
                      </a:cubicBezTo>
                      <a:cubicBezTo>
                        <a:pt x="18913" y="7790"/>
                        <a:pt x="15660" y="9943"/>
                        <a:pt x="13107" y="12827"/>
                      </a:cubicBezTo>
                      <a:lnTo>
                        <a:pt x="13107" y="12827"/>
                      </a:lnTo>
                      <a:cubicBezTo>
                        <a:pt x="9464" y="8063"/>
                        <a:pt x="4542" y="4518"/>
                        <a:pt x="533" y="92"/>
                      </a:cubicBezTo>
                      <a:cubicBezTo>
                        <a:pt x="477" y="27"/>
                        <a:pt x="413" y="1"/>
                        <a:pt x="351" y="1"/>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60" name="Google Shape;1060;p28"/>
                <p:cNvSpPr/>
                <p:nvPr/>
              </p:nvSpPr>
              <p:spPr>
                <a:xfrm>
                  <a:off x="2349600" y="1081575"/>
                  <a:ext cx="67050" cy="52325"/>
                </a:xfrm>
                <a:custGeom>
                  <a:avLst/>
                  <a:gdLst/>
                  <a:ahLst/>
                  <a:cxnLst/>
                  <a:rect l="l" t="t" r="r" b="b"/>
                  <a:pathLst>
                    <a:path w="2682" h="2093" extrusionOk="0">
                      <a:moveTo>
                        <a:pt x="1341" y="0"/>
                      </a:moveTo>
                      <a:cubicBezTo>
                        <a:pt x="1" y="0"/>
                        <a:pt x="1" y="2093"/>
                        <a:pt x="1341" y="2093"/>
                      </a:cubicBezTo>
                      <a:cubicBezTo>
                        <a:pt x="2682" y="2093"/>
                        <a:pt x="2682" y="0"/>
                        <a:pt x="1341" y="0"/>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sp>
              <p:nvSpPr>
                <p:cNvPr id="1061" name="Google Shape;1061;p28"/>
                <p:cNvSpPr/>
                <p:nvPr/>
              </p:nvSpPr>
              <p:spPr>
                <a:xfrm>
                  <a:off x="2165675" y="1266300"/>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62" name="Google Shape;1062;p28"/>
                <p:cNvSpPr/>
                <p:nvPr/>
              </p:nvSpPr>
              <p:spPr>
                <a:xfrm>
                  <a:off x="2449325" y="1263025"/>
                  <a:ext cx="67875" cy="52350"/>
                </a:xfrm>
                <a:custGeom>
                  <a:avLst/>
                  <a:gdLst/>
                  <a:ahLst/>
                  <a:cxnLst/>
                  <a:rect l="l" t="t" r="r" b="b"/>
                  <a:pathLst>
                    <a:path w="2715" h="2094" extrusionOk="0">
                      <a:moveTo>
                        <a:pt x="1341" y="1"/>
                      </a:moveTo>
                      <a:cubicBezTo>
                        <a:pt x="1" y="1"/>
                        <a:pt x="1" y="2094"/>
                        <a:pt x="1341" y="2094"/>
                      </a:cubicBezTo>
                      <a:cubicBezTo>
                        <a:pt x="2682" y="2094"/>
                        <a:pt x="2715" y="1"/>
                        <a:pt x="1341" y="1"/>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63" name="Google Shape;1063;p28"/>
                <p:cNvSpPr/>
                <p:nvPr/>
              </p:nvSpPr>
              <p:spPr>
                <a:xfrm>
                  <a:off x="2066750" y="1487375"/>
                  <a:ext cx="67075" cy="58525"/>
                </a:xfrm>
                <a:custGeom>
                  <a:avLst/>
                  <a:gdLst/>
                  <a:ahLst/>
                  <a:cxnLst/>
                  <a:rect l="l" t="t" r="r" b="b"/>
                  <a:pathLst>
                    <a:path w="2683" h="2341" extrusionOk="0">
                      <a:moveTo>
                        <a:pt x="1400" y="1"/>
                      </a:moveTo>
                      <a:cubicBezTo>
                        <a:pt x="994" y="1"/>
                        <a:pt x="593" y="208"/>
                        <a:pt x="393" y="607"/>
                      </a:cubicBezTo>
                      <a:cubicBezTo>
                        <a:pt x="1" y="1360"/>
                        <a:pt x="459" y="2242"/>
                        <a:pt x="1276" y="2340"/>
                      </a:cubicBezTo>
                      <a:cubicBezTo>
                        <a:pt x="1669" y="2308"/>
                        <a:pt x="2028" y="2177"/>
                        <a:pt x="2290" y="1883"/>
                      </a:cubicBezTo>
                      <a:cubicBezTo>
                        <a:pt x="2682" y="1458"/>
                        <a:pt x="2682" y="804"/>
                        <a:pt x="2290" y="411"/>
                      </a:cubicBezTo>
                      <a:cubicBezTo>
                        <a:pt x="2057" y="135"/>
                        <a:pt x="1727" y="1"/>
                        <a:pt x="1400" y="1"/>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64" name="Google Shape;1064;p28"/>
                <p:cNvSpPr/>
                <p:nvPr/>
              </p:nvSpPr>
              <p:spPr>
                <a:xfrm>
                  <a:off x="2491025" y="1461675"/>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65" name="Google Shape;1065;p28"/>
                <p:cNvSpPr/>
                <p:nvPr/>
              </p:nvSpPr>
              <p:spPr>
                <a:xfrm>
                  <a:off x="2106825" y="1764950"/>
                  <a:ext cx="67050" cy="52350"/>
                </a:xfrm>
                <a:custGeom>
                  <a:avLst/>
                  <a:gdLst/>
                  <a:ahLst/>
                  <a:cxnLst/>
                  <a:rect l="l" t="t" r="r" b="b"/>
                  <a:pathLst>
                    <a:path w="2682" h="2094" extrusionOk="0">
                      <a:moveTo>
                        <a:pt x="1341" y="1"/>
                      </a:moveTo>
                      <a:cubicBezTo>
                        <a:pt x="0" y="1"/>
                        <a:pt x="0" y="2093"/>
                        <a:pt x="1341" y="2093"/>
                      </a:cubicBezTo>
                      <a:cubicBezTo>
                        <a:pt x="2681" y="2093"/>
                        <a:pt x="2681" y="1"/>
                        <a:pt x="1341" y="1"/>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66" name="Google Shape;1066;p28"/>
                <p:cNvSpPr/>
                <p:nvPr/>
              </p:nvSpPr>
              <p:spPr>
                <a:xfrm>
                  <a:off x="2518825" y="1764950"/>
                  <a:ext cx="67050" cy="52350"/>
                </a:xfrm>
                <a:custGeom>
                  <a:avLst/>
                  <a:gdLst/>
                  <a:ahLst/>
                  <a:cxnLst/>
                  <a:rect l="l" t="t" r="r" b="b"/>
                  <a:pathLst>
                    <a:path w="2682" h="2094" extrusionOk="0">
                      <a:moveTo>
                        <a:pt x="1341" y="1"/>
                      </a:moveTo>
                      <a:cubicBezTo>
                        <a:pt x="0" y="1"/>
                        <a:pt x="0" y="2093"/>
                        <a:pt x="1341" y="2093"/>
                      </a:cubicBezTo>
                      <a:cubicBezTo>
                        <a:pt x="2681" y="2093"/>
                        <a:pt x="2681" y="1"/>
                        <a:pt x="1341" y="1"/>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67" name="Google Shape;1067;p28"/>
                <p:cNvSpPr/>
                <p:nvPr/>
              </p:nvSpPr>
              <p:spPr>
                <a:xfrm>
                  <a:off x="2058600" y="2047800"/>
                  <a:ext cx="67050" cy="52325"/>
                </a:xfrm>
                <a:custGeom>
                  <a:avLst/>
                  <a:gdLst/>
                  <a:ahLst/>
                  <a:cxnLst/>
                  <a:rect l="l" t="t" r="r" b="b"/>
                  <a:pathLst>
                    <a:path w="2682" h="2093" extrusionOk="0">
                      <a:moveTo>
                        <a:pt x="1341" y="0"/>
                      </a:moveTo>
                      <a:cubicBezTo>
                        <a:pt x="0" y="0"/>
                        <a:pt x="0" y="2093"/>
                        <a:pt x="1341" y="2093"/>
                      </a:cubicBezTo>
                      <a:cubicBezTo>
                        <a:pt x="2681" y="2093"/>
                        <a:pt x="2681" y="0"/>
                        <a:pt x="1341" y="0"/>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68" name="Google Shape;1068;p28"/>
                <p:cNvSpPr/>
                <p:nvPr/>
              </p:nvSpPr>
              <p:spPr>
                <a:xfrm>
                  <a:off x="2588300" y="2173675"/>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1069" name="Google Shape;1069;p28"/>
              <p:cNvSpPr/>
              <p:nvPr/>
            </p:nvSpPr>
            <p:spPr>
              <a:xfrm rot="368941">
                <a:off x="4560306" y="3592559"/>
                <a:ext cx="2000996" cy="1108278"/>
              </a:xfrm>
              <a:custGeom>
                <a:avLst/>
                <a:gdLst/>
                <a:ahLst/>
                <a:cxnLst/>
                <a:rect l="l" t="t" r="r" b="b"/>
                <a:pathLst>
                  <a:path w="42803" h="23707" extrusionOk="0">
                    <a:moveTo>
                      <a:pt x="20993" y="0"/>
                    </a:moveTo>
                    <a:cubicBezTo>
                      <a:pt x="16088" y="262"/>
                      <a:pt x="18802" y="10627"/>
                      <a:pt x="18246" y="13341"/>
                    </a:cubicBezTo>
                    <a:cubicBezTo>
                      <a:pt x="16258" y="12423"/>
                      <a:pt x="9510" y="9330"/>
                      <a:pt x="4929" y="9330"/>
                    </a:cubicBezTo>
                    <a:cubicBezTo>
                      <a:pt x="2655" y="9330"/>
                      <a:pt x="915" y="10092"/>
                      <a:pt x="557" y="12262"/>
                    </a:cubicBezTo>
                    <a:cubicBezTo>
                      <a:pt x="1" y="16611"/>
                      <a:pt x="10072" y="22889"/>
                      <a:pt x="13636" y="23706"/>
                    </a:cubicBezTo>
                    <a:lnTo>
                      <a:pt x="35969" y="21254"/>
                    </a:lnTo>
                    <a:cubicBezTo>
                      <a:pt x="38421" y="17690"/>
                      <a:pt x="42803" y="7619"/>
                      <a:pt x="40056" y="3270"/>
                    </a:cubicBezTo>
                    <a:cubicBezTo>
                      <a:pt x="39023" y="1646"/>
                      <a:pt x="37834" y="993"/>
                      <a:pt x="36604" y="993"/>
                    </a:cubicBezTo>
                    <a:cubicBezTo>
                      <a:pt x="32660" y="993"/>
                      <a:pt x="28293" y="7711"/>
                      <a:pt x="27271" y="10627"/>
                    </a:cubicBezTo>
                    <a:cubicBezTo>
                      <a:pt x="25342" y="8698"/>
                      <a:pt x="24263" y="0"/>
                      <a:pt x="20993"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70" name="Google Shape;1070;p28"/>
              <p:cNvSpPr/>
              <p:nvPr/>
            </p:nvSpPr>
            <p:spPr>
              <a:xfrm rot="369003">
                <a:off x="5077981" y="3927983"/>
                <a:ext cx="1367400" cy="757293"/>
              </a:xfrm>
              <a:custGeom>
                <a:avLst/>
                <a:gdLst/>
                <a:ahLst/>
                <a:cxnLst/>
                <a:rect l="l" t="t" r="r" b="b"/>
                <a:pathLst>
                  <a:path w="42803" h="23707" extrusionOk="0">
                    <a:moveTo>
                      <a:pt x="20993" y="0"/>
                    </a:moveTo>
                    <a:cubicBezTo>
                      <a:pt x="16088" y="262"/>
                      <a:pt x="18802" y="10627"/>
                      <a:pt x="18246" y="13341"/>
                    </a:cubicBezTo>
                    <a:cubicBezTo>
                      <a:pt x="16258" y="12423"/>
                      <a:pt x="9510" y="9330"/>
                      <a:pt x="4929" y="9330"/>
                    </a:cubicBezTo>
                    <a:cubicBezTo>
                      <a:pt x="2655" y="9330"/>
                      <a:pt x="915" y="10092"/>
                      <a:pt x="557" y="12262"/>
                    </a:cubicBezTo>
                    <a:cubicBezTo>
                      <a:pt x="1" y="16611"/>
                      <a:pt x="10072" y="22889"/>
                      <a:pt x="13636" y="23706"/>
                    </a:cubicBezTo>
                    <a:lnTo>
                      <a:pt x="35969" y="21254"/>
                    </a:lnTo>
                    <a:cubicBezTo>
                      <a:pt x="38421" y="17690"/>
                      <a:pt x="42803" y="7619"/>
                      <a:pt x="40056" y="3270"/>
                    </a:cubicBezTo>
                    <a:cubicBezTo>
                      <a:pt x="39023" y="1646"/>
                      <a:pt x="37834" y="993"/>
                      <a:pt x="36604" y="993"/>
                    </a:cubicBezTo>
                    <a:cubicBezTo>
                      <a:pt x="32660" y="993"/>
                      <a:pt x="28293" y="7711"/>
                      <a:pt x="27271" y="10627"/>
                    </a:cubicBezTo>
                    <a:cubicBezTo>
                      <a:pt x="25342" y="8698"/>
                      <a:pt x="24263" y="0"/>
                      <a:pt x="20993"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1071" name="Google Shape;1071;p28"/>
            <p:cNvGrpSpPr/>
            <p:nvPr/>
          </p:nvGrpSpPr>
          <p:grpSpPr>
            <a:xfrm>
              <a:off x="5269300" y="1548900"/>
              <a:ext cx="113650" cy="99750"/>
              <a:chOff x="5118200" y="1179575"/>
              <a:chExt cx="113650" cy="99750"/>
            </a:xfrm>
          </p:grpSpPr>
          <p:sp>
            <p:nvSpPr>
              <p:cNvPr id="1072" name="Google Shape;1072;p28"/>
              <p:cNvSpPr/>
              <p:nvPr/>
            </p:nvSpPr>
            <p:spPr>
              <a:xfrm>
                <a:off x="5118200" y="11942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73" name="Google Shape;1073;p28"/>
              <p:cNvSpPr/>
              <p:nvPr/>
            </p:nvSpPr>
            <p:spPr>
              <a:xfrm>
                <a:off x="5186850" y="11795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74" name="Google Shape;1074;p28"/>
              <p:cNvSpPr/>
              <p:nvPr/>
            </p:nvSpPr>
            <p:spPr>
              <a:xfrm>
                <a:off x="5162350" y="12433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1075" name="Google Shape;1075;p28"/>
            <p:cNvGrpSpPr/>
            <p:nvPr/>
          </p:nvGrpSpPr>
          <p:grpSpPr>
            <a:xfrm>
              <a:off x="6069447" y="1463645"/>
              <a:ext cx="362897" cy="342428"/>
              <a:chOff x="5429807" y="1996886"/>
              <a:chExt cx="235525" cy="216275"/>
            </a:xfrm>
          </p:grpSpPr>
          <p:sp>
            <p:nvSpPr>
              <p:cNvPr id="1076" name="Google Shape;1076;p28"/>
              <p:cNvSpPr/>
              <p:nvPr/>
            </p:nvSpPr>
            <p:spPr>
              <a:xfrm>
                <a:off x="5497732" y="1996886"/>
                <a:ext cx="167600" cy="17295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77" name="Google Shape;1077;p28"/>
              <p:cNvSpPr/>
              <p:nvPr/>
            </p:nvSpPr>
            <p:spPr>
              <a:xfrm>
                <a:off x="5429807" y="2031686"/>
                <a:ext cx="153425" cy="181475"/>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grpSp>
        <p:grpSp>
          <p:nvGrpSpPr>
            <p:cNvPr id="1078" name="Google Shape;1078;p28"/>
            <p:cNvGrpSpPr/>
            <p:nvPr/>
          </p:nvGrpSpPr>
          <p:grpSpPr>
            <a:xfrm>
              <a:off x="4449650" y="1766450"/>
              <a:ext cx="113650" cy="99750"/>
              <a:chOff x="4813400" y="798575"/>
              <a:chExt cx="113650" cy="99750"/>
            </a:xfrm>
          </p:grpSpPr>
          <p:sp>
            <p:nvSpPr>
              <p:cNvPr id="1079" name="Google Shape;1079;p28"/>
              <p:cNvSpPr/>
              <p:nvPr/>
            </p:nvSpPr>
            <p:spPr>
              <a:xfrm>
                <a:off x="4813400" y="8132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80" name="Google Shape;1080;p28"/>
              <p:cNvSpPr/>
              <p:nvPr/>
            </p:nvSpPr>
            <p:spPr>
              <a:xfrm>
                <a:off x="4882050" y="7985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81" name="Google Shape;1081;p28"/>
              <p:cNvSpPr/>
              <p:nvPr/>
            </p:nvSpPr>
            <p:spPr>
              <a:xfrm>
                <a:off x="4857550" y="8623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1082" name="Google Shape;1082;p28"/>
            <p:cNvGrpSpPr/>
            <p:nvPr/>
          </p:nvGrpSpPr>
          <p:grpSpPr>
            <a:xfrm>
              <a:off x="7118150" y="2697725"/>
              <a:ext cx="113650" cy="99750"/>
              <a:chOff x="5042000" y="1255775"/>
              <a:chExt cx="113650" cy="99750"/>
            </a:xfrm>
          </p:grpSpPr>
          <p:sp>
            <p:nvSpPr>
              <p:cNvPr id="1083" name="Google Shape;1083;p28"/>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84" name="Google Shape;1084;p28"/>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85" name="Google Shape;1085;p28"/>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1086" name="Google Shape;1086;p28"/>
            <p:cNvGrpSpPr/>
            <p:nvPr/>
          </p:nvGrpSpPr>
          <p:grpSpPr>
            <a:xfrm rot="-5400000">
              <a:off x="4792797" y="1337595"/>
              <a:ext cx="362897" cy="342428"/>
              <a:chOff x="6221084" y="2622541"/>
              <a:chExt cx="235525" cy="216275"/>
            </a:xfrm>
          </p:grpSpPr>
          <p:sp>
            <p:nvSpPr>
              <p:cNvPr id="1087" name="Google Shape;1087;p28"/>
              <p:cNvSpPr/>
              <p:nvPr/>
            </p:nvSpPr>
            <p:spPr>
              <a:xfrm>
                <a:off x="6289009" y="2622541"/>
                <a:ext cx="167600" cy="17295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88" name="Google Shape;1088;p28"/>
              <p:cNvSpPr/>
              <p:nvPr/>
            </p:nvSpPr>
            <p:spPr>
              <a:xfrm>
                <a:off x="6221084" y="2657341"/>
                <a:ext cx="153425" cy="181475"/>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grpSp>
        <p:grpSp>
          <p:nvGrpSpPr>
            <p:cNvPr id="1089" name="Google Shape;1089;p28"/>
            <p:cNvGrpSpPr/>
            <p:nvPr/>
          </p:nvGrpSpPr>
          <p:grpSpPr>
            <a:xfrm>
              <a:off x="6082875" y="1992325"/>
              <a:ext cx="113650" cy="99750"/>
              <a:chOff x="5042000" y="1255775"/>
              <a:chExt cx="113650" cy="99750"/>
            </a:xfrm>
          </p:grpSpPr>
          <p:sp>
            <p:nvSpPr>
              <p:cNvPr id="1090" name="Google Shape;1090;p28"/>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91" name="Google Shape;1091;p28"/>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92" name="Google Shape;1092;p28"/>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sp>
        <p:nvSpPr>
          <p:cNvPr id="1093" name="Google Shape;1093;p28"/>
          <p:cNvSpPr/>
          <p:nvPr/>
        </p:nvSpPr>
        <p:spPr>
          <a:xfrm flipH="1">
            <a:off x="5300751" y="6301505"/>
            <a:ext cx="3114902" cy="1039170"/>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94" name="Google Shape;1094;p28"/>
          <p:cNvSpPr/>
          <p:nvPr/>
        </p:nvSpPr>
        <p:spPr>
          <a:xfrm>
            <a:off x="4570445" y="19993"/>
            <a:ext cx="988588" cy="1285771"/>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95" name="Google Shape;1095;p28"/>
          <p:cNvSpPr/>
          <p:nvPr/>
        </p:nvSpPr>
        <p:spPr>
          <a:xfrm>
            <a:off x="1776042" y="6301505"/>
            <a:ext cx="3114902" cy="1039170"/>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sp>
        <p:nvSpPr>
          <p:cNvPr id="1096" name="Google Shape;1096;p28"/>
          <p:cNvSpPr/>
          <p:nvPr/>
        </p:nvSpPr>
        <p:spPr>
          <a:xfrm>
            <a:off x="2046559" y="4661150"/>
            <a:ext cx="2003050" cy="1218692"/>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97" name="Google Shape;1097;p28"/>
          <p:cNvSpPr/>
          <p:nvPr/>
        </p:nvSpPr>
        <p:spPr>
          <a:xfrm>
            <a:off x="43600" y="4661150"/>
            <a:ext cx="2003050" cy="1218692"/>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nvGrpSpPr>
          <p:cNvPr id="1098" name="Google Shape;1098;p28"/>
          <p:cNvGrpSpPr/>
          <p:nvPr/>
        </p:nvGrpSpPr>
        <p:grpSpPr>
          <a:xfrm>
            <a:off x="4757585" y="445621"/>
            <a:ext cx="543169" cy="674275"/>
            <a:chOff x="2679436" y="3270400"/>
            <a:chExt cx="752625" cy="689795"/>
          </a:xfrm>
        </p:grpSpPr>
        <p:sp>
          <p:nvSpPr>
            <p:cNvPr id="1099" name="Google Shape;1099;p28"/>
            <p:cNvSpPr/>
            <p:nvPr/>
          </p:nvSpPr>
          <p:spPr>
            <a:xfrm>
              <a:off x="2722600" y="3270400"/>
              <a:ext cx="689490" cy="689691"/>
            </a:xfrm>
            <a:custGeom>
              <a:avLst/>
              <a:gdLst/>
              <a:ahLst/>
              <a:cxnLst/>
              <a:rect l="l" t="t" r="r" b="b"/>
              <a:pathLst>
                <a:path w="109704" h="109736" extrusionOk="0">
                  <a:moveTo>
                    <a:pt x="54835" y="1"/>
                  </a:moveTo>
                  <a:cubicBezTo>
                    <a:pt x="24557" y="1"/>
                    <a:pt x="0" y="24557"/>
                    <a:pt x="0" y="54868"/>
                  </a:cubicBezTo>
                  <a:cubicBezTo>
                    <a:pt x="0" y="85147"/>
                    <a:pt x="24557" y="109736"/>
                    <a:pt x="54835" y="109736"/>
                  </a:cubicBezTo>
                  <a:cubicBezTo>
                    <a:pt x="85147" y="109736"/>
                    <a:pt x="109703" y="85147"/>
                    <a:pt x="109703" y="54868"/>
                  </a:cubicBezTo>
                  <a:cubicBezTo>
                    <a:pt x="109703" y="24557"/>
                    <a:pt x="85147" y="1"/>
                    <a:pt x="54835" y="1"/>
                  </a:cubicBezTo>
                  <a:close/>
                </a:path>
              </a:pathLst>
            </a:custGeom>
            <a:solidFill>
              <a:schemeClr val="accent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00" name="Google Shape;1100;p28"/>
            <p:cNvSpPr/>
            <p:nvPr/>
          </p:nvSpPr>
          <p:spPr>
            <a:xfrm>
              <a:off x="2679436" y="3344037"/>
              <a:ext cx="345260" cy="537562"/>
            </a:xfrm>
            <a:custGeom>
              <a:avLst/>
              <a:gdLst/>
              <a:ahLst/>
              <a:cxnLst/>
              <a:rect l="l" t="t" r="r" b="b"/>
              <a:pathLst>
                <a:path w="54934" h="85531" extrusionOk="0">
                  <a:moveTo>
                    <a:pt x="32003" y="0"/>
                  </a:moveTo>
                  <a:cubicBezTo>
                    <a:pt x="30517" y="0"/>
                    <a:pt x="28923" y="146"/>
                    <a:pt x="27337" y="384"/>
                  </a:cubicBezTo>
                  <a:cubicBezTo>
                    <a:pt x="230" y="22194"/>
                    <a:pt x="1" y="63426"/>
                    <a:pt x="26879" y="85530"/>
                  </a:cubicBezTo>
                  <a:lnTo>
                    <a:pt x="26944" y="85497"/>
                  </a:lnTo>
                  <a:cubicBezTo>
                    <a:pt x="29789" y="83863"/>
                    <a:pt x="33811" y="81149"/>
                    <a:pt x="33516" y="77356"/>
                  </a:cubicBezTo>
                  <a:cubicBezTo>
                    <a:pt x="33222" y="72778"/>
                    <a:pt x="28481" y="70358"/>
                    <a:pt x="26061" y="67023"/>
                  </a:cubicBezTo>
                  <a:cubicBezTo>
                    <a:pt x="22955" y="62740"/>
                    <a:pt x="27140" y="57900"/>
                    <a:pt x="30835" y="55677"/>
                  </a:cubicBezTo>
                  <a:cubicBezTo>
                    <a:pt x="34236" y="53617"/>
                    <a:pt x="38192" y="53192"/>
                    <a:pt x="42051" y="52505"/>
                  </a:cubicBezTo>
                  <a:cubicBezTo>
                    <a:pt x="45876" y="51786"/>
                    <a:pt x="50258" y="50707"/>
                    <a:pt x="51991" y="46685"/>
                  </a:cubicBezTo>
                  <a:cubicBezTo>
                    <a:pt x="54934" y="39753"/>
                    <a:pt x="40677" y="39360"/>
                    <a:pt x="37146" y="37268"/>
                  </a:cubicBezTo>
                  <a:cubicBezTo>
                    <a:pt x="35511" y="36287"/>
                    <a:pt x="34465" y="34684"/>
                    <a:pt x="35348" y="32788"/>
                  </a:cubicBezTo>
                  <a:cubicBezTo>
                    <a:pt x="36034" y="31317"/>
                    <a:pt x="37800" y="30336"/>
                    <a:pt x="39141" y="29551"/>
                  </a:cubicBezTo>
                  <a:cubicBezTo>
                    <a:pt x="42868" y="27491"/>
                    <a:pt x="47544" y="26085"/>
                    <a:pt x="50618" y="23044"/>
                  </a:cubicBezTo>
                  <a:cubicBezTo>
                    <a:pt x="51174" y="22521"/>
                    <a:pt x="51468" y="22194"/>
                    <a:pt x="51599" y="21605"/>
                  </a:cubicBezTo>
                  <a:lnTo>
                    <a:pt x="51599" y="21605"/>
                  </a:lnTo>
                  <a:cubicBezTo>
                    <a:pt x="51595" y="21618"/>
                    <a:pt x="51592" y="21624"/>
                    <a:pt x="51590" y="21624"/>
                  </a:cubicBezTo>
                  <a:cubicBezTo>
                    <a:pt x="51566" y="21624"/>
                    <a:pt x="51566" y="21144"/>
                    <a:pt x="51566" y="21115"/>
                  </a:cubicBezTo>
                  <a:cubicBezTo>
                    <a:pt x="51501" y="20788"/>
                    <a:pt x="51402" y="20428"/>
                    <a:pt x="51239" y="20134"/>
                  </a:cubicBezTo>
                  <a:cubicBezTo>
                    <a:pt x="50945" y="19578"/>
                    <a:pt x="50487" y="19087"/>
                    <a:pt x="49931" y="18760"/>
                  </a:cubicBezTo>
                  <a:cubicBezTo>
                    <a:pt x="47282" y="17191"/>
                    <a:pt x="44111" y="17387"/>
                    <a:pt x="41168" y="16602"/>
                  </a:cubicBezTo>
                  <a:cubicBezTo>
                    <a:pt x="39369" y="16079"/>
                    <a:pt x="34857" y="15000"/>
                    <a:pt x="36034" y="12090"/>
                  </a:cubicBezTo>
                  <a:cubicBezTo>
                    <a:pt x="36394" y="11109"/>
                    <a:pt x="37048" y="10422"/>
                    <a:pt x="37636" y="9572"/>
                  </a:cubicBezTo>
                  <a:cubicBezTo>
                    <a:pt x="38389" y="8460"/>
                    <a:pt x="38944" y="7218"/>
                    <a:pt x="39239" y="5877"/>
                  </a:cubicBezTo>
                  <a:cubicBezTo>
                    <a:pt x="40229" y="1420"/>
                    <a:pt x="36643" y="0"/>
                    <a:pt x="32003"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01" name="Google Shape;1101;p28"/>
            <p:cNvSpPr/>
            <p:nvPr/>
          </p:nvSpPr>
          <p:spPr>
            <a:xfrm>
              <a:off x="3091326" y="3293626"/>
              <a:ext cx="340735" cy="423301"/>
            </a:xfrm>
            <a:custGeom>
              <a:avLst/>
              <a:gdLst/>
              <a:ahLst/>
              <a:cxnLst/>
              <a:rect l="l" t="t" r="r" b="b"/>
              <a:pathLst>
                <a:path w="54214" h="67351" extrusionOk="0">
                  <a:moveTo>
                    <a:pt x="15891" y="1"/>
                  </a:moveTo>
                  <a:cubicBezTo>
                    <a:pt x="13243" y="328"/>
                    <a:pt x="10660" y="1635"/>
                    <a:pt x="8502" y="3042"/>
                  </a:cubicBezTo>
                  <a:cubicBezTo>
                    <a:pt x="5461" y="5003"/>
                    <a:pt x="1962" y="7881"/>
                    <a:pt x="818" y="11478"/>
                  </a:cubicBezTo>
                  <a:cubicBezTo>
                    <a:pt x="0" y="14028"/>
                    <a:pt x="621" y="15957"/>
                    <a:pt x="2943" y="17265"/>
                  </a:cubicBezTo>
                  <a:cubicBezTo>
                    <a:pt x="5264" y="18573"/>
                    <a:pt x="7848" y="19194"/>
                    <a:pt x="10300" y="20175"/>
                  </a:cubicBezTo>
                  <a:cubicBezTo>
                    <a:pt x="12295" y="20927"/>
                    <a:pt x="14518" y="21876"/>
                    <a:pt x="15728" y="23739"/>
                  </a:cubicBezTo>
                  <a:cubicBezTo>
                    <a:pt x="17069" y="25799"/>
                    <a:pt x="16545" y="28285"/>
                    <a:pt x="15401" y="30279"/>
                  </a:cubicBezTo>
                  <a:cubicBezTo>
                    <a:pt x="13701" y="33222"/>
                    <a:pt x="11248" y="35086"/>
                    <a:pt x="8829" y="37375"/>
                  </a:cubicBezTo>
                  <a:cubicBezTo>
                    <a:pt x="7717" y="38454"/>
                    <a:pt x="6376" y="39696"/>
                    <a:pt x="6115" y="41298"/>
                  </a:cubicBezTo>
                  <a:cubicBezTo>
                    <a:pt x="5886" y="42639"/>
                    <a:pt x="6638" y="44634"/>
                    <a:pt x="7880" y="45288"/>
                  </a:cubicBezTo>
                  <a:cubicBezTo>
                    <a:pt x="8550" y="45642"/>
                    <a:pt x="9288" y="45782"/>
                    <a:pt x="10062" y="45782"/>
                  </a:cubicBezTo>
                  <a:cubicBezTo>
                    <a:pt x="12498" y="45782"/>
                    <a:pt x="15286" y="44394"/>
                    <a:pt x="17396" y="43947"/>
                  </a:cubicBezTo>
                  <a:cubicBezTo>
                    <a:pt x="18295" y="43754"/>
                    <a:pt x="19275" y="43627"/>
                    <a:pt x="20258" y="43627"/>
                  </a:cubicBezTo>
                  <a:cubicBezTo>
                    <a:pt x="21778" y="43627"/>
                    <a:pt x="23306" y="43931"/>
                    <a:pt x="24556" y="44764"/>
                  </a:cubicBezTo>
                  <a:cubicBezTo>
                    <a:pt x="27990" y="47021"/>
                    <a:pt x="27172" y="51206"/>
                    <a:pt x="25995" y="54509"/>
                  </a:cubicBezTo>
                  <a:cubicBezTo>
                    <a:pt x="24851" y="57811"/>
                    <a:pt x="22529" y="61768"/>
                    <a:pt x="22660" y="65070"/>
                  </a:cubicBezTo>
                  <a:cubicBezTo>
                    <a:pt x="22660" y="65332"/>
                    <a:pt x="22693" y="65626"/>
                    <a:pt x="22823" y="65887"/>
                  </a:cubicBezTo>
                  <a:cubicBezTo>
                    <a:pt x="22823" y="65883"/>
                    <a:pt x="22825" y="65881"/>
                    <a:pt x="22827" y="65881"/>
                  </a:cubicBezTo>
                  <a:cubicBezTo>
                    <a:pt x="22855" y="65881"/>
                    <a:pt x="23050" y="66204"/>
                    <a:pt x="23017" y="66204"/>
                  </a:cubicBezTo>
                  <a:cubicBezTo>
                    <a:pt x="23012" y="66204"/>
                    <a:pt x="23002" y="66197"/>
                    <a:pt x="22987" y="66182"/>
                  </a:cubicBezTo>
                  <a:lnTo>
                    <a:pt x="22987" y="66182"/>
                  </a:lnTo>
                  <a:cubicBezTo>
                    <a:pt x="23379" y="66640"/>
                    <a:pt x="23935" y="66934"/>
                    <a:pt x="24491" y="66999"/>
                  </a:cubicBezTo>
                  <a:cubicBezTo>
                    <a:pt x="25449" y="67224"/>
                    <a:pt x="26587" y="67350"/>
                    <a:pt x="27758" y="67350"/>
                  </a:cubicBezTo>
                  <a:cubicBezTo>
                    <a:pt x="29823" y="67350"/>
                    <a:pt x="31990" y="66957"/>
                    <a:pt x="33450" y="66018"/>
                  </a:cubicBezTo>
                  <a:cubicBezTo>
                    <a:pt x="36295" y="64187"/>
                    <a:pt x="38094" y="61179"/>
                    <a:pt x="41331" y="59838"/>
                  </a:cubicBezTo>
                  <a:cubicBezTo>
                    <a:pt x="42958" y="59166"/>
                    <a:pt x="44743" y="58911"/>
                    <a:pt x="46515" y="58911"/>
                  </a:cubicBezTo>
                  <a:cubicBezTo>
                    <a:pt x="47414" y="58911"/>
                    <a:pt x="48309" y="58976"/>
                    <a:pt x="49178" y="59086"/>
                  </a:cubicBezTo>
                  <a:cubicBezTo>
                    <a:pt x="49603" y="59119"/>
                    <a:pt x="50028" y="59184"/>
                    <a:pt x="50453" y="59282"/>
                  </a:cubicBezTo>
                  <a:cubicBezTo>
                    <a:pt x="54214" y="33876"/>
                    <a:pt x="39859" y="9254"/>
                    <a:pt x="15891" y="1"/>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02" name="Google Shape;1102;p28"/>
            <p:cNvSpPr/>
            <p:nvPr/>
          </p:nvSpPr>
          <p:spPr>
            <a:xfrm>
              <a:off x="2973550" y="3693340"/>
              <a:ext cx="344852" cy="266855"/>
            </a:xfrm>
            <a:custGeom>
              <a:avLst/>
              <a:gdLst/>
              <a:ahLst/>
              <a:cxnLst/>
              <a:rect l="l" t="t" r="r" b="b"/>
              <a:pathLst>
                <a:path w="54869" h="42459" extrusionOk="0">
                  <a:moveTo>
                    <a:pt x="24005" y="0"/>
                  </a:moveTo>
                  <a:cubicBezTo>
                    <a:pt x="23663" y="0"/>
                    <a:pt x="23320" y="165"/>
                    <a:pt x="22988" y="563"/>
                  </a:cubicBezTo>
                  <a:cubicBezTo>
                    <a:pt x="20503" y="3539"/>
                    <a:pt x="21974" y="7757"/>
                    <a:pt x="21941" y="11190"/>
                  </a:cubicBezTo>
                  <a:cubicBezTo>
                    <a:pt x="21909" y="14624"/>
                    <a:pt x="20372" y="18253"/>
                    <a:pt x="16546" y="18842"/>
                  </a:cubicBezTo>
                  <a:cubicBezTo>
                    <a:pt x="16241" y="18886"/>
                    <a:pt x="15941" y="18906"/>
                    <a:pt x="15645" y="18906"/>
                  </a:cubicBezTo>
                  <a:cubicBezTo>
                    <a:pt x="12421" y="18906"/>
                    <a:pt x="9721" y="16456"/>
                    <a:pt x="6966" y="15049"/>
                  </a:cubicBezTo>
                  <a:cubicBezTo>
                    <a:pt x="6019" y="14575"/>
                    <a:pt x="5082" y="14305"/>
                    <a:pt x="4133" y="14305"/>
                  </a:cubicBezTo>
                  <a:cubicBezTo>
                    <a:pt x="3377" y="14305"/>
                    <a:pt x="2614" y="14476"/>
                    <a:pt x="1832" y="14853"/>
                  </a:cubicBezTo>
                  <a:cubicBezTo>
                    <a:pt x="851" y="15343"/>
                    <a:pt x="1" y="15899"/>
                    <a:pt x="66" y="17076"/>
                  </a:cubicBezTo>
                  <a:cubicBezTo>
                    <a:pt x="197" y="19692"/>
                    <a:pt x="2257" y="22144"/>
                    <a:pt x="3565" y="24270"/>
                  </a:cubicBezTo>
                  <a:cubicBezTo>
                    <a:pt x="5462" y="27245"/>
                    <a:pt x="6606" y="30613"/>
                    <a:pt x="6181" y="34177"/>
                  </a:cubicBezTo>
                  <a:cubicBezTo>
                    <a:pt x="5887" y="36695"/>
                    <a:pt x="5102" y="39115"/>
                    <a:pt x="3827" y="41338"/>
                  </a:cubicBezTo>
                  <a:cubicBezTo>
                    <a:pt x="7498" y="42090"/>
                    <a:pt x="11194" y="42458"/>
                    <a:pt x="14864" y="42458"/>
                  </a:cubicBezTo>
                  <a:cubicBezTo>
                    <a:pt x="29854" y="42458"/>
                    <a:pt x="44387" y="36317"/>
                    <a:pt x="54869" y="25153"/>
                  </a:cubicBezTo>
                  <a:cubicBezTo>
                    <a:pt x="54705" y="23223"/>
                    <a:pt x="53888" y="21392"/>
                    <a:pt x="52547" y="19986"/>
                  </a:cubicBezTo>
                  <a:cubicBezTo>
                    <a:pt x="50988" y="18236"/>
                    <a:pt x="49324" y="17470"/>
                    <a:pt x="47348" y="17470"/>
                  </a:cubicBezTo>
                  <a:cubicBezTo>
                    <a:pt x="46629" y="17470"/>
                    <a:pt x="45870" y="17571"/>
                    <a:pt x="45059" y="17763"/>
                  </a:cubicBezTo>
                  <a:cubicBezTo>
                    <a:pt x="42443" y="18384"/>
                    <a:pt x="39860" y="19332"/>
                    <a:pt x="37146" y="19332"/>
                  </a:cubicBezTo>
                  <a:cubicBezTo>
                    <a:pt x="37080" y="19333"/>
                    <a:pt x="37014" y="19334"/>
                    <a:pt x="36948" y="19334"/>
                  </a:cubicBezTo>
                  <a:cubicBezTo>
                    <a:pt x="34466" y="19334"/>
                    <a:pt x="32035" y="18724"/>
                    <a:pt x="30410" y="16749"/>
                  </a:cubicBezTo>
                  <a:cubicBezTo>
                    <a:pt x="28972" y="15016"/>
                    <a:pt x="28514" y="12793"/>
                    <a:pt x="28220" y="10667"/>
                  </a:cubicBezTo>
                  <a:cubicBezTo>
                    <a:pt x="27893" y="8313"/>
                    <a:pt x="27860" y="5795"/>
                    <a:pt x="27010" y="3539"/>
                  </a:cubicBezTo>
                  <a:cubicBezTo>
                    <a:pt x="26645" y="2549"/>
                    <a:pt x="25345" y="0"/>
                    <a:pt x="24005"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1103" name="Google Shape;1103;p28"/>
          <p:cNvSpPr/>
          <p:nvPr/>
        </p:nvSpPr>
        <p:spPr>
          <a:xfrm>
            <a:off x="3744551" y="3502453"/>
            <a:ext cx="2569298" cy="1039170"/>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sp>
        <p:nvSpPr>
          <p:cNvPr id="1104" name="Google Shape;1104;p28"/>
          <p:cNvSpPr txBox="1">
            <a:spLocks noGrp="1"/>
          </p:cNvSpPr>
          <p:nvPr>
            <p:ph type="title"/>
          </p:nvPr>
        </p:nvSpPr>
        <p:spPr>
          <a:xfrm>
            <a:off x="665700" y="901450"/>
            <a:ext cx="3248700" cy="1555200"/>
          </a:xfrm>
          <a:prstGeom prst="rect">
            <a:avLst/>
          </a:prstGeom>
        </p:spPr>
        <p:txBody>
          <a:bodyPr spcFirstLastPara="1" wrap="square" lIns="113100" tIns="113100" rIns="113100" bIns="113100" anchor="t" anchorCtr="0">
            <a:noAutofit/>
          </a:bodyPr>
          <a:lstStyle>
            <a:lvl1pPr lvl="0" rtl="0">
              <a:spcBef>
                <a:spcPts val="0"/>
              </a:spcBef>
              <a:spcAft>
                <a:spcPts val="0"/>
              </a:spcAft>
              <a:buSzPts val="3000"/>
              <a:buFont typeface="Sniglet"/>
              <a:buNone/>
              <a:defRPr sz="3000">
                <a:latin typeface="Sniglet"/>
                <a:ea typeface="Sniglet"/>
                <a:cs typeface="Sniglet"/>
                <a:sym typeface="Sniglet"/>
              </a:defRPr>
            </a:lvl1pPr>
            <a:lvl2pPr lvl="1" rtl="0">
              <a:spcBef>
                <a:spcPts val="0"/>
              </a:spcBef>
              <a:spcAft>
                <a:spcPts val="0"/>
              </a:spcAft>
              <a:buSzPts val="3000"/>
              <a:buFont typeface="Sniglet"/>
              <a:buNone/>
              <a:defRPr sz="3000">
                <a:latin typeface="Sniglet"/>
                <a:ea typeface="Sniglet"/>
                <a:cs typeface="Sniglet"/>
                <a:sym typeface="Sniglet"/>
              </a:defRPr>
            </a:lvl2pPr>
            <a:lvl3pPr lvl="2" rtl="0">
              <a:spcBef>
                <a:spcPts val="0"/>
              </a:spcBef>
              <a:spcAft>
                <a:spcPts val="0"/>
              </a:spcAft>
              <a:buSzPts val="3000"/>
              <a:buFont typeface="Sniglet"/>
              <a:buNone/>
              <a:defRPr sz="3000">
                <a:latin typeface="Sniglet"/>
                <a:ea typeface="Sniglet"/>
                <a:cs typeface="Sniglet"/>
                <a:sym typeface="Sniglet"/>
              </a:defRPr>
            </a:lvl3pPr>
            <a:lvl4pPr lvl="3" rtl="0">
              <a:spcBef>
                <a:spcPts val="0"/>
              </a:spcBef>
              <a:spcAft>
                <a:spcPts val="0"/>
              </a:spcAft>
              <a:buSzPts val="3000"/>
              <a:buFont typeface="Sniglet"/>
              <a:buNone/>
              <a:defRPr sz="3000">
                <a:latin typeface="Sniglet"/>
                <a:ea typeface="Sniglet"/>
                <a:cs typeface="Sniglet"/>
                <a:sym typeface="Sniglet"/>
              </a:defRPr>
            </a:lvl4pPr>
            <a:lvl5pPr lvl="4" rtl="0">
              <a:spcBef>
                <a:spcPts val="0"/>
              </a:spcBef>
              <a:spcAft>
                <a:spcPts val="0"/>
              </a:spcAft>
              <a:buSzPts val="3000"/>
              <a:buFont typeface="Sniglet"/>
              <a:buNone/>
              <a:defRPr sz="3000">
                <a:latin typeface="Sniglet"/>
                <a:ea typeface="Sniglet"/>
                <a:cs typeface="Sniglet"/>
                <a:sym typeface="Sniglet"/>
              </a:defRPr>
            </a:lvl5pPr>
            <a:lvl6pPr lvl="5" rtl="0">
              <a:spcBef>
                <a:spcPts val="0"/>
              </a:spcBef>
              <a:spcAft>
                <a:spcPts val="0"/>
              </a:spcAft>
              <a:buSzPts val="3000"/>
              <a:buFont typeface="Sniglet"/>
              <a:buNone/>
              <a:defRPr sz="3000">
                <a:latin typeface="Sniglet"/>
                <a:ea typeface="Sniglet"/>
                <a:cs typeface="Sniglet"/>
                <a:sym typeface="Sniglet"/>
              </a:defRPr>
            </a:lvl6pPr>
            <a:lvl7pPr lvl="6" rtl="0">
              <a:spcBef>
                <a:spcPts val="0"/>
              </a:spcBef>
              <a:spcAft>
                <a:spcPts val="0"/>
              </a:spcAft>
              <a:buSzPts val="3000"/>
              <a:buFont typeface="Sniglet"/>
              <a:buNone/>
              <a:defRPr sz="3000">
                <a:latin typeface="Sniglet"/>
                <a:ea typeface="Sniglet"/>
                <a:cs typeface="Sniglet"/>
                <a:sym typeface="Sniglet"/>
              </a:defRPr>
            </a:lvl7pPr>
            <a:lvl8pPr lvl="7" rtl="0">
              <a:spcBef>
                <a:spcPts val="0"/>
              </a:spcBef>
              <a:spcAft>
                <a:spcPts val="0"/>
              </a:spcAft>
              <a:buSzPts val="3000"/>
              <a:buFont typeface="Sniglet"/>
              <a:buNone/>
              <a:defRPr sz="3000">
                <a:latin typeface="Sniglet"/>
                <a:ea typeface="Sniglet"/>
                <a:cs typeface="Sniglet"/>
                <a:sym typeface="Sniglet"/>
              </a:defRPr>
            </a:lvl8pPr>
            <a:lvl9pPr lvl="8" rtl="0">
              <a:spcBef>
                <a:spcPts val="0"/>
              </a:spcBef>
              <a:spcAft>
                <a:spcPts val="0"/>
              </a:spcAft>
              <a:buSzPts val="3000"/>
              <a:buFont typeface="Sniglet"/>
              <a:buNone/>
              <a:defRPr sz="3000">
                <a:latin typeface="Sniglet"/>
                <a:ea typeface="Sniglet"/>
                <a:cs typeface="Sniglet"/>
                <a:sym typeface="Sniglet"/>
              </a:defRPr>
            </a:lvl9pPr>
          </a:lstStyle>
          <a:p>
            <a:endParaRPr/>
          </a:p>
        </p:txBody>
      </p:sp>
      <p:sp>
        <p:nvSpPr>
          <p:cNvPr id="1105" name="Google Shape;1105;p28"/>
          <p:cNvSpPr txBox="1">
            <a:spLocks noGrp="1"/>
          </p:cNvSpPr>
          <p:nvPr>
            <p:ph type="title" idx="2"/>
          </p:nvPr>
        </p:nvSpPr>
        <p:spPr>
          <a:xfrm>
            <a:off x="6333625" y="901450"/>
            <a:ext cx="3248700" cy="1555200"/>
          </a:xfrm>
          <a:prstGeom prst="rect">
            <a:avLst/>
          </a:prstGeom>
        </p:spPr>
        <p:txBody>
          <a:bodyPr spcFirstLastPara="1" wrap="square" lIns="113100" tIns="113100" rIns="113100" bIns="113100" anchor="t" anchorCtr="0">
            <a:noAutofit/>
          </a:bodyPr>
          <a:lstStyle>
            <a:lvl1pPr lvl="0" rtl="0">
              <a:spcBef>
                <a:spcPts val="0"/>
              </a:spcBef>
              <a:spcAft>
                <a:spcPts val="0"/>
              </a:spcAft>
              <a:buSzPts val="3000"/>
              <a:buFont typeface="Sniglet"/>
              <a:buNone/>
              <a:defRPr sz="3000">
                <a:latin typeface="Sniglet"/>
                <a:ea typeface="Sniglet"/>
                <a:cs typeface="Sniglet"/>
                <a:sym typeface="Sniglet"/>
              </a:defRPr>
            </a:lvl1pPr>
            <a:lvl2pPr lvl="1" rtl="0">
              <a:spcBef>
                <a:spcPts val="0"/>
              </a:spcBef>
              <a:spcAft>
                <a:spcPts val="0"/>
              </a:spcAft>
              <a:buSzPts val="3000"/>
              <a:buFont typeface="Sniglet"/>
              <a:buNone/>
              <a:defRPr sz="3000">
                <a:latin typeface="Sniglet"/>
                <a:ea typeface="Sniglet"/>
                <a:cs typeface="Sniglet"/>
                <a:sym typeface="Sniglet"/>
              </a:defRPr>
            </a:lvl2pPr>
            <a:lvl3pPr lvl="2" rtl="0">
              <a:spcBef>
                <a:spcPts val="0"/>
              </a:spcBef>
              <a:spcAft>
                <a:spcPts val="0"/>
              </a:spcAft>
              <a:buSzPts val="3000"/>
              <a:buFont typeface="Sniglet"/>
              <a:buNone/>
              <a:defRPr sz="3000">
                <a:latin typeface="Sniglet"/>
                <a:ea typeface="Sniglet"/>
                <a:cs typeface="Sniglet"/>
                <a:sym typeface="Sniglet"/>
              </a:defRPr>
            </a:lvl3pPr>
            <a:lvl4pPr lvl="3" rtl="0">
              <a:spcBef>
                <a:spcPts val="0"/>
              </a:spcBef>
              <a:spcAft>
                <a:spcPts val="0"/>
              </a:spcAft>
              <a:buSzPts val="3000"/>
              <a:buFont typeface="Sniglet"/>
              <a:buNone/>
              <a:defRPr sz="3000">
                <a:latin typeface="Sniglet"/>
                <a:ea typeface="Sniglet"/>
                <a:cs typeface="Sniglet"/>
                <a:sym typeface="Sniglet"/>
              </a:defRPr>
            </a:lvl4pPr>
            <a:lvl5pPr lvl="4" rtl="0">
              <a:spcBef>
                <a:spcPts val="0"/>
              </a:spcBef>
              <a:spcAft>
                <a:spcPts val="0"/>
              </a:spcAft>
              <a:buSzPts val="3000"/>
              <a:buFont typeface="Sniglet"/>
              <a:buNone/>
              <a:defRPr sz="3000">
                <a:latin typeface="Sniglet"/>
                <a:ea typeface="Sniglet"/>
                <a:cs typeface="Sniglet"/>
                <a:sym typeface="Sniglet"/>
              </a:defRPr>
            </a:lvl5pPr>
            <a:lvl6pPr lvl="5" rtl="0">
              <a:spcBef>
                <a:spcPts val="0"/>
              </a:spcBef>
              <a:spcAft>
                <a:spcPts val="0"/>
              </a:spcAft>
              <a:buSzPts val="3000"/>
              <a:buFont typeface="Sniglet"/>
              <a:buNone/>
              <a:defRPr sz="3000">
                <a:latin typeface="Sniglet"/>
                <a:ea typeface="Sniglet"/>
                <a:cs typeface="Sniglet"/>
                <a:sym typeface="Sniglet"/>
              </a:defRPr>
            </a:lvl6pPr>
            <a:lvl7pPr lvl="6" rtl="0">
              <a:spcBef>
                <a:spcPts val="0"/>
              </a:spcBef>
              <a:spcAft>
                <a:spcPts val="0"/>
              </a:spcAft>
              <a:buSzPts val="3000"/>
              <a:buFont typeface="Sniglet"/>
              <a:buNone/>
              <a:defRPr sz="3000">
                <a:latin typeface="Sniglet"/>
                <a:ea typeface="Sniglet"/>
                <a:cs typeface="Sniglet"/>
                <a:sym typeface="Sniglet"/>
              </a:defRPr>
            </a:lvl7pPr>
            <a:lvl8pPr lvl="7" rtl="0">
              <a:spcBef>
                <a:spcPts val="0"/>
              </a:spcBef>
              <a:spcAft>
                <a:spcPts val="0"/>
              </a:spcAft>
              <a:buSzPts val="3000"/>
              <a:buFont typeface="Sniglet"/>
              <a:buNone/>
              <a:defRPr sz="3000">
                <a:latin typeface="Sniglet"/>
                <a:ea typeface="Sniglet"/>
                <a:cs typeface="Sniglet"/>
                <a:sym typeface="Sniglet"/>
              </a:defRPr>
            </a:lvl8pPr>
            <a:lvl9pPr lvl="8" rtl="0">
              <a:spcBef>
                <a:spcPts val="0"/>
              </a:spcBef>
              <a:spcAft>
                <a:spcPts val="0"/>
              </a:spcAft>
              <a:buSzPts val="3000"/>
              <a:buFont typeface="Sniglet"/>
              <a:buNone/>
              <a:defRPr sz="3000">
                <a:latin typeface="Sniglet"/>
                <a:ea typeface="Sniglet"/>
                <a:cs typeface="Sniglet"/>
                <a:sym typeface="Sniglet"/>
              </a:defRPr>
            </a:lvl9pPr>
          </a:lstStyle>
          <a:p>
            <a:endParaRPr/>
          </a:p>
        </p:txBody>
      </p:sp>
      <p:sp>
        <p:nvSpPr>
          <p:cNvPr id="1106" name="Google Shape;1106;p28"/>
          <p:cNvSpPr/>
          <p:nvPr/>
        </p:nvSpPr>
        <p:spPr>
          <a:xfrm>
            <a:off x="6052489" y="4661150"/>
            <a:ext cx="2003050" cy="1218692"/>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07" name="Google Shape;1107;p28"/>
          <p:cNvSpPr/>
          <p:nvPr/>
        </p:nvSpPr>
        <p:spPr>
          <a:xfrm>
            <a:off x="4049518" y="4661150"/>
            <a:ext cx="2003050" cy="1218692"/>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08" name="Google Shape;1108;p28"/>
          <p:cNvSpPr/>
          <p:nvPr/>
        </p:nvSpPr>
        <p:spPr>
          <a:xfrm>
            <a:off x="8055437" y="4661150"/>
            <a:ext cx="2003050" cy="1218692"/>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hoice board 1">
  <p:cSld name="CUSTOM_6_1">
    <p:spTree>
      <p:nvGrpSpPr>
        <p:cNvPr id="1" name="Shape 1109"/>
        <p:cNvGrpSpPr/>
        <p:nvPr/>
      </p:nvGrpSpPr>
      <p:grpSpPr>
        <a:xfrm>
          <a:off x="0" y="0"/>
          <a:ext cx="0" cy="0"/>
          <a:chOff x="0" y="0"/>
          <a:chExt cx="0" cy="0"/>
        </a:xfrm>
      </p:grpSpPr>
      <p:grpSp>
        <p:nvGrpSpPr>
          <p:cNvPr id="1110" name="Google Shape;1110;p29"/>
          <p:cNvGrpSpPr/>
          <p:nvPr/>
        </p:nvGrpSpPr>
        <p:grpSpPr>
          <a:xfrm>
            <a:off x="2967419" y="2196638"/>
            <a:ext cx="3699386" cy="5068391"/>
            <a:chOff x="4048209" y="1327361"/>
            <a:chExt cx="3486698" cy="3477455"/>
          </a:xfrm>
        </p:grpSpPr>
        <p:grpSp>
          <p:nvGrpSpPr>
            <p:cNvPr id="1111" name="Google Shape;1111;p29"/>
            <p:cNvGrpSpPr/>
            <p:nvPr/>
          </p:nvGrpSpPr>
          <p:grpSpPr>
            <a:xfrm>
              <a:off x="4048209" y="1413837"/>
              <a:ext cx="3486698" cy="3390980"/>
              <a:chOff x="4048209" y="1413837"/>
              <a:chExt cx="3486698" cy="3390980"/>
            </a:xfrm>
          </p:grpSpPr>
          <p:sp>
            <p:nvSpPr>
              <p:cNvPr id="1112" name="Google Shape;1112;p29"/>
              <p:cNvSpPr/>
              <p:nvPr/>
            </p:nvSpPr>
            <p:spPr>
              <a:xfrm rot="531256">
                <a:off x="6111230" y="1784349"/>
                <a:ext cx="645897" cy="1594695"/>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grpSp>
            <p:nvGrpSpPr>
              <p:cNvPr id="1113" name="Google Shape;1113;p29"/>
              <p:cNvGrpSpPr/>
              <p:nvPr/>
            </p:nvGrpSpPr>
            <p:grpSpPr>
              <a:xfrm rot="-515098">
                <a:off x="5663236" y="2476239"/>
                <a:ext cx="1755501" cy="1688207"/>
                <a:chOff x="4531600" y="1944475"/>
                <a:chExt cx="956750" cy="920075"/>
              </a:xfrm>
            </p:grpSpPr>
            <p:sp>
              <p:nvSpPr>
                <p:cNvPr id="1114" name="Google Shape;1114;p29"/>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15" name="Google Shape;1115;p29"/>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16" name="Google Shape;1116;p29"/>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17" name="Google Shape;1117;p29"/>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18" name="Google Shape;1118;p29"/>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19" name="Google Shape;1119;p29"/>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grpSp>
          <p:sp>
            <p:nvSpPr>
              <p:cNvPr id="1120" name="Google Shape;1120;p29"/>
              <p:cNvSpPr/>
              <p:nvPr/>
            </p:nvSpPr>
            <p:spPr>
              <a:xfrm rot="-1114893">
                <a:off x="4935863" y="1452219"/>
                <a:ext cx="678191" cy="2865635"/>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nvGrpSpPr>
              <p:cNvPr id="1121" name="Google Shape;1121;p29"/>
              <p:cNvGrpSpPr/>
              <p:nvPr/>
            </p:nvGrpSpPr>
            <p:grpSpPr>
              <a:xfrm rot="787396">
                <a:off x="4236594" y="2500648"/>
                <a:ext cx="1594312" cy="1706557"/>
                <a:chOff x="6116785" y="2780818"/>
                <a:chExt cx="837925" cy="930000"/>
              </a:xfrm>
            </p:grpSpPr>
            <p:sp>
              <p:nvSpPr>
                <p:cNvPr id="1122" name="Google Shape;1122;p29"/>
                <p:cNvSpPr/>
                <p:nvPr/>
              </p:nvSpPr>
              <p:spPr>
                <a:xfrm>
                  <a:off x="6116785" y="2780818"/>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23" name="Google Shape;1123;p29"/>
                <p:cNvSpPr/>
                <p:nvPr/>
              </p:nvSpPr>
              <p:spPr>
                <a:xfrm>
                  <a:off x="6245310" y="2866418"/>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24" name="Google Shape;1124;p29"/>
                <p:cNvSpPr/>
                <p:nvPr/>
              </p:nvSpPr>
              <p:spPr>
                <a:xfrm>
                  <a:off x="6209660" y="2867393"/>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25" name="Google Shape;1125;p29"/>
                <p:cNvSpPr/>
                <p:nvPr/>
              </p:nvSpPr>
              <p:spPr>
                <a:xfrm>
                  <a:off x="6257835" y="2975493"/>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26" name="Google Shape;1126;p29"/>
                <p:cNvSpPr/>
                <p:nvPr/>
              </p:nvSpPr>
              <p:spPr>
                <a:xfrm>
                  <a:off x="6354660" y="3111768"/>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1127" name="Google Shape;1127;p29"/>
              <p:cNvGrpSpPr/>
              <p:nvPr/>
            </p:nvGrpSpPr>
            <p:grpSpPr>
              <a:xfrm rot="203786">
                <a:off x="5141855" y="1443647"/>
                <a:ext cx="1091882" cy="2884864"/>
                <a:chOff x="2058600" y="1081575"/>
                <a:chExt cx="596750" cy="1576675"/>
              </a:xfrm>
            </p:grpSpPr>
            <p:sp>
              <p:nvSpPr>
                <p:cNvPr id="1128" name="Google Shape;1128;p29"/>
                <p:cNvSpPr/>
                <p:nvPr/>
              </p:nvSpPr>
              <p:spPr>
                <a:xfrm>
                  <a:off x="2407000" y="1708025"/>
                  <a:ext cx="44700" cy="27225"/>
                </a:xfrm>
                <a:custGeom>
                  <a:avLst/>
                  <a:gdLst/>
                  <a:ahLst/>
                  <a:cxnLst/>
                  <a:rect l="l" t="t" r="r" b="b"/>
                  <a:pathLst>
                    <a:path w="1788" h="1089" extrusionOk="0">
                      <a:moveTo>
                        <a:pt x="350" y="1"/>
                      </a:moveTo>
                      <a:cubicBezTo>
                        <a:pt x="95" y="1"/>
                        <a:pt x="0" y="428"/>
                        <a:pt x="320" y="545"/>
                      </a:cubicBezTo>
                      <a:cubicBezTo>
                        <a:pt x="544" y="634"/>
                        <a:pt x="767" y="738"/>
                        <a:pt x="980" y="858"/>
                      </a:cubicBezTo>
                      <a:lnTo>
                        <a:pt x="980" y="858"/>
                      </a:lnTo>
                      <a:cubicBezTo>
                        <a:pt x="1010" y="893"/>
                        <a:pt x="1051" y="921"/>
                        <a:pt x="1105" y="937"/>
                      </a:cubicBezTo>
                      <a:cubicBezTo>
                        <a:pt x="1109" y="937"/>
                        <a:pt x="1112" y="937"/>
                        <a:pt x="1115" y="937"/>
                      </a:cubicBezTo>
                      <a:lnTo>
                        <a:pt x="1115" y="937"/>
                      </a:lnTo>
                      <a:cubicBezTo>
                        <a:pt x="1167" y="969"/>
                        <a:pt x="1218" y="1001"/>
                        <a:pt x="1269" y="1035"/>
                      </a:cubicBezTo>
                      <a:cubicBezTo>
                        <a:pt x="1318" y="1072"/>
                        <a:pt x="1369" y="1088"/>
                        <a:pt x="1417" y="1088"/>
                      </a:cubicBezTo>
                      <a:cubicBezTo>
                        <a:pt x="1624" y="1088"/>
                        <a:pt x="1787" y="795"/>
                        <a:pt x="1628" y="610"/>
                      </a:cubicBezTo>
                      <a:cubicBezTo>
                        <a:pt x="1530" y="512"/>
                        <a:pt x="1399" y="414"/>
                        <a:pt x="1269" y="381"/>
                      </a:cubicBezTo>
                      <a:cubicBezTo>
                        <a:pt x="1266" y="381"/>
                        <a:pt x="1264" y="380"/>
                        <a:pt x="1261" y="380"/>
                      </a:cubicBezTo>
                      <a:lnTo>
                        <a:pt x="1261" y="380"/>
                      </a:lnTo>
                      <a:cubicBezTo>
                        <a:pt x="1000" y="227"/>
                        <a:pt x="734" y="116"/>
                        <a:pt x="451" y="21"/>
                      </a:cubicBezTo>
                      <a:cubicBezTo>
                        <a:pt x="415" y="7"/>
                        <a:pt x="382" y="1"/>
                        <a:pt x="350" y="1"/>
                      </a:cubicBezTo>
                      <a:close/>
                    </a:path>
                  </a:pathLst>
                </a:custGeom>
                <a:solidFill>
                  <a:srgbClr val="004D5B"/>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29" name="Google Shape;1129;p29"/>
                <p:cNvSpPr/>
                <p:nvPr/>
              </p:nvSpPr>
              <p:spPr>
                <a:xfrm>
                  <a:off x="2390375" y="1700375"/>
                  <a:ext cx="73700" cy="43225"/>
                </a:xfrm>
                <a:custGeom>
                  <a:avLst/>
                  <a:gdLst/>
                  <a:ahLst/>
                  <a:cxnLst/>
                  <a:rect l="l" t="t" r="r" b="b"/>
                  <a:pathLst>
                    <a:path w="2948" h="1729" extrusionOk="0">
                      <a:moveTo>
                        <a:pt x="1060" y="636"/>
                      </a:moveTo>
                      <a:cubicBezTo>
                        <a:pt x="1306" y="687"/>
                        <a:pt x="1548" y="758"/>
                        <a:pt x="1770" y="851"/>
                      </a:cubicBezTo>
                      <a:cubicBezTo>
                        <a:pt x="1904" y="904"/>
                        <a:pt x="2015" y="1001"/>
                        <a:pt x="2087" y="1141"/>
                      </a:cubicBezTo>
                      <a:lnTo>
                        <a:pt x="2087" y="1141"/>
                      </a:lnTo>
                      <a:cubicBezTo>
                        <a:pt x="1733" y="1016"/>
                        <a:pt x="1379" y="850"/>
                        <a:pt x="1060" y="636"/>
                      </a:cubicBezTo>
                      <a:close/>
                      <a:moveTo>
                        <a:pt x="495" y="0"/>
                      </a:moveTo>
                      <a:cubicBezTo>
                        <a:pt x="369" y="13"/>
                        <a:pt x="292" y="93"/>
                        <a:pt x="263" y="189"/>
                      </a:cubicBezTo>
                      <a:lnTo>
                        <a:pt x="263" y="189"/>
                      </a:lnTo>
                      <a:cubicBezTo>
                        <a:pt x="101" y="267"/>
                        <a:pt x="1" y="487"/>
                        <a:pt x="168" y="654"/>
                      </a:cubicBezTo>
                      <a:lnTo>
                        <a:pt x="168" y="622"/>
                      </a:lnTo>
                      <a:cubicBezTo>
                        <a:pt x="462" y="916"/>
                        <a:pt x="822" y="1145"/>
                        <a:pt x="1182" y="1341"/>
                      </a:cubicBezTo>
                      <a:cubicBezTo>
                        <a:pt x="1438" y="1495"/>
                        <a:pt x="1834" y="1729"/>
                        <a:pt x="2182" y="1729"/>
                      </a:cubicBezTo>
                      <a:cubicBezTo>
                        <a:pt x="2279" y="1729"/>
                        <a:pt x="2372" y="1711"/>
                        <a:pt x="2457" y="1668"/>
                      </a:cubicBezTo>
                      <a:cubicBezTo>
                        <a:pt x="2947" y="1439"/>
                        <a:pt x="2588" y="785"/>
                        <a:pt x="2326" y="556"/>
                      </a:cubicBezTo>
                      <a:cubicBezTo>
                        <a:pt x="1770" y="197"/>
                        <a:pt x="1149" y="0"/>
                        <a:pt x="495"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30" name="Google Shape;1130;p29"/>
                <p:cNvSpPr/>
                <p:nvPr/>
              </p:nvSpPr>
              <p:spPr>
                <a:xfrm>
                  <a:off x="2141150" y="1373050"/>
                  <a:ext cx="114475" cy="40025"/>
                </a:xfrm>
                <a:custGeom>
                  <a:avLst/>
                  <a:gdLst/>
                  <a:ahLst/>
                  <a:cxnLst/>
                  <a:rect l="l" t="t" r="r" b="b"/>
                  <a:pathLst>
                    <a:path w="4579" h="1601" extrusionOk="0">
                      <a:moveTo>
                        <a:pt x="1787" y="0"/>
                      </a:moveTo>
                      <a:cubicBezTo>
                        <a:pt x="1582" y="0"/>
                        <a:pt x="1379" y="14"/>
                        <a:pt x="1178" y="47"/>
                      </a:cubicBezTo>
                      <a:cubicBezTo>
                        <a:pt x="753" y="112"/>
                        <a:pt x="1" y="668"/>
                        <a:pt x="393" y="1191"/>
                      </a:cubicBezTo>
                      <a:cubicBezTo>
                        <a:pt x="673" y="1542"/>
                        <a:pt x="1220" y="1592"/>
                        <a:pt x="1701" y="1592"/>
                      </a:cubicBezTo>
                      <a:cubicBezTo>
                        <a:pt x="1893" y="1592"/>
                        <a:pt x="2075" y="1584"/>
                        <a:pt x="2224" y="1584"/>
                      </a:cubicBezTo>
                      <a:cubicBezTo>
                        <a:pt x="2349" y="1595"/>
                        <a:pt x="2474" y="1600"/>
                        <a:pt x="2597" y="1600"/>
                      </a:cubicBezTo>
                      <a:cubicBezTo>
                        <a:pt x="3215" y="1600"/>
                        <a:pt x="3810" y="1464"/>
                        <a:pt x="4382" y="1191"/>
                      </a:cubicBezTo>
                      <a:cubicBezTo>
                        <a:pt x="4546" y="1126"/>
                        <a:pt x="4578" y="897"/>
                        <a:pt x="4447" y="799"/>
                      </a:cubicBezTo>
                      <a:cubicBezTo>
                        <a:pt x="4480" y="635"/>
                        <a:pt x="4382" y="505"/>
                        <a:pt x="4251" y="472"/>
                      </a:cubicBezTo>
                      <a:cubicBezTo>
                        <a:pt x="3465" y="236"/>
                        <a:pt x="2615" y="0"/>
                        <a:pt x="1787"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31" name="Google Shape;1131;p29"/>
                <p:cNvSpPr/>
                <p:nvPr/>
              </p:nvSpPr>
              <p:spPr>
                <a:xfrm>
                  <a:off x="2258875" y="1336050"/>
                  <a:ext cx="53150" cy="93800"/>
                </a:xfrm>
                <a:custGeom>
                  <a:avLst/>
                  <a:gdLst/>
                  <a:ahLst/>
                  <a:cxnLst/>
                  <a:rect l="l" t="t" r="r" b="b"/>
                  <a:pathLst>
                    <a:path w="2126" h="3752" extrusionOk="0">
                      <a:moveTo>
                        <a:pt x="793" y="0"/>
                      </a:moveTo>
                      <a:cubicBezTo>
                        <a:pt x="704" y="0"/>
                        <a:pt x="617" y="51"/>
                        <a:pt x="556" y="154"/>
                      </a:cubicBezTo>
                      <a:cubicBezTo>
                        <a:pt x="0" y="1167"/>
                        <a:pt x="425" y="2344"/>
                        <a:pt x="621" y="3391"/>
                      </a:cubicBezTo>
                      <a:cubicBezTo>
                        <a:pt x="621" y="3456"/>
                        <a:pt x="654" y="3521"/>
                        <a:pt x="687" y="3554"/>
                      </a:cubicBezTo>
                      <a:cubicBezTo>
                        <a:pt x="704" y="3676"/>
                        <a:pt x="841" y="3751"/>
                        <a:pt x="971" y="3751"/>
                      </a:cubicBezTo>
                      <a:cubicBezTo>
                        <a:pt x="1086" y="3751"/>
                        <a:pt x="1195" y="3692"/>
                        <a:pt x="1210" y="3554"/>
                      </a:cubicBezTo>
                      <a:cubicBezTo>
                        <a:pt x="1439" y="2410"/>
                        <a:pt x="2125" y="906"/>
                        <a:pt x="948" y="55"/>
                      </a:cubicBezTo>
                      <a:cubicBezTo>
                        <a:pt x="899" y="19"/>
                        <a:pt x="846" y="0"/>
                        <a:pt x="793"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32" name="Google Shape;1132;p29"/>
                <p:cNvSpPr/>
                <p:nvPr/>
              </p:nvSpPr>
              <p:spPr>
                <a:xfrm>
                  <a:off x="2269500" y="1230625"/>
                  <a:ext cx="68675" cy="68575"/>
                </a:xfrm>
                <a:custGeom>
                  <a:avLst/>
                  <a:gdLst/>
                  <a:ahLst/>
                  <a:cxnLst/>
                  <a:rect l="l" t="t" r="r" b="b"/>
                  <a:pathLst>
                    <a:path w="2747" h="2743" extrusionOk="0">
                      <a:moveTo>
                        <a:pt x="778" y="0"/>
                      </a:moveTo>
                      <a:cubicBezTo>
                        <a:pt x="583" y="0"/>
                        <a:pt x="378" y="66"/>
                        <a:pt x="164" y="218"/>
                      </a:cubicBezTo>
                      <a:cubicBezTo>
                        <a:pt x="66" y="283"/>
                        <a:pt x="0" y="414"/>
                        <a:pt x="33" y="545"/>
                      </a:cubicBezTo>
                      <a:cubicBezTo>
                        <a:pt x="360" y="1493"/>
                        <a:pt x="1308" y="2507"/>
                        <a:pt x="2322" y="2736"/>
                      </a:cubicBezTo>
                      <a:cubicBezTo>
                        <a:pt x="2339" y="2740"/>
                        <a:pt x="2357" y="2742"/>
                        <a:pt x="2375" y="2742"/>
                      </a:cubicBezTo>
                      <a:cubicBezTo>
                        <a:pt x="2493" y="2742"/>
                        <a:pt x="2620" y="2653"/>
                        <a:pt x="2649" y="2539"/>
                      </a:cubicBezTo>
                      <a:cubicBezTo>
                        <a:pt x="2714" y="2474"/>
                        <a:pt x="2747" y="2343"/>
                        <a:pt x="2714" y="2245"/>
                      </a:cubicBezTo>
                      <a:cubicBezTo>
                        <a:pt x="2416" y="1515"/>
                        <a:pt x="1716" y="0"/>
                        <a:pt x="778"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33" name="Google Shape;1133;p29"/>
                <p:cNvSpPr/>
                <p:nvPr/>
              </p:nvSpPr>
              <p:spPr>
                <a:xfrm>
                  <a:off x="2345525" y="1185425"/>
                  <a:ext cx="58050" cy="46575"/>
                </a:xfrm>
                <a:custGeom>
                  <a:avLst/>
                  <a:gdLst/>
                  <a:ahLst/>
                  <a:cxnLst/>
                  <a:rect l="l" t="t" r="r" b="b"/>
                  <a:pathLst>
                    <a:path w="2322" h="1863" extrusionOk="0">
                      <a:moveTo>
                        <a:pt x="1652" y="1"/>
                      </a:moveTo>
                      <a:cubicBezTo>
                        <a:pt x="1355" y="1"/>
                        <a:pt x="1060" y="230"/>
                        <a:pt x="818" y="424"/>
                      </a:cubicBezTo>
                      <a:cubicBezTo>
                        <a:pt x="458" y="685"/>
                        <a:pt x="196" y="1045"/>
                        <a:pt x="33" y="1437"/>
                      </a:cubicBezTo>
                      <a:cubicBezTo>
                        <a:pt x="0" y="1535"/>
                        <a:pt x="33" y="1666"/>
                        <a:pt x="131" y="1732"/>
                      </a:cubicBezTo>
                      <a:cubicBezTo>
                        <a:pt x="174" y="1819"/>
                        <a:pt x="276" y="1862"/>
                        <a:pt x="378" y="1862"/>
                      </a:cubicBezTo>
                      <a:cubicBezTo>
                        <a:pt x="429" y="1862"/>
                        <a:pt x="480" y="1852"/>
                        <a:pt x="523" y="1830"/>
                      </a:cubicBezTo>
                      <a:cubicBezTo>
                        <a:pt x="1014" y="1699"/>
                        <a:pt x="1472" y="1503"/>
                        <a:pt x="1897" y="1241"/>
                      </a:cubicBezTo>
                      <a:cubicBezTo>
                        <a:pt x="2289" y="980"/>
                        <a:pt x="2322" y="391"/>
                        <a:pt x="1962" y="97"/>
                      </a:cubicBezTo>
                      <a:cubicBezTo>
                        <a:pt x="1860" y="29"/>
                        <a:pt x="1756" y="1"/>
                        <a:pt x="1652"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34" name="Google Shape;1134;p29"/>
                <p:cNvSpPr/>
                <p:nvPr/>
              </p:nvSpPr>
              <p:spPr>
                <a:xfrm>
                  <a:off x="2308725" y="1130475"/>
                  <a:ext cx="53350" cy="52000"/>
                </a:xfrm>
                <a:custGeom>
                  <a:avLst/>
                  <a:gdLst/>
                  <a:ahLst/>
                  <a:cxnLst/>
                  <a:rect l="l" t="t" r="r" b="b"/>
                  <a:pathLst>
                    <a:path w="2134" h="2080" extrusionOk="0">
                      <a:moveTo>
                        <a:pt x="309" y="1"/>
                      </a:moveTo>
                      <a:cubicBezTo>
                        <a:pt x="158" y="1"/>
                        <a:pt x="1" y="124"/>
                        <a:pt x="1" y="300"/>
                      </a:cubicBezTo>
                      <a:cubicBezTo>
                        <a:pt x="66" y="1216"/>
                        <a:pt x="949" y="1739"/>
                        <a:pt x="1701" y="2066"/>
                      </a:cubicBezTo>
                      <a:cubicBezTo>
                        <a:pt x="1732" y="2075"/>
                        <a:pt x="1761" y="2079"/>
                        <a:pt x="1789" y="2079"/>
                      </a:cubicBezTo>
                      <a:cubicBezTo>
                        <a:pt x="2049" y="2079"/>
                        <a:pt x="2134" y="1691"/>
                        <a:pt x="1897" y="1543"/>
                      </a:cubicBezTo>
                      <a:cubicBezTo>
                        <a:pt x="1897" y="1510"/>
                        <a:pt x="1897" y="1445"/>
                        <a:pt x="1864" y="1412"/>
                      </a:cubicBezTo>
                      <a:cubicBezTo>
                        <a:pt x="1603" y="791"/>
                        <a:pt x="1080" y="137"/>
                        <a:pt x="360" y="6"/>
                      </a:cubicBezTo>
                      <a:cubicBezTo>
                        <a:pt x="343" y="3"/>
                        <a:pt x="326" y="1"/>
                        <a:pt x="309"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35" name="Google Shape;1135;p29"/>
                <p:cNvSpPr/>
                <p:nvPr/>
              </p:nvSpPr>
              <p:spPr>
                <a:xfrm>
                  <a:off x="2366775" y="1325200"/>
                  <a:ext cx="35175" cy="67625"/>
                </a:xfrm>
                <a:custGeom>
                  <a:avLst/>
                  <a:gdLst/>
                  <a:ahLst/>
                  <a:cxnLst/>
                  <a:rect l="l" t="t" r="r" b="b"/>
                  <a:pathLst>
                    <a:path w="1407" h="2705" extrusionOk="0">
                      <a:moveTo>
                        <a:pt x="568" y="1"/>
                      </a:moveTo>
                      <a:cubicBezTo>
                        <a:pt x="449" y="1"/>
                        <a:pt x="331" y="68"/>
                        <a:pt x="295" y="195"/>
                      </a:cubicBezTo>
                      <a:cubicBezTo>
                        <a:pt x="0" y="1013"/>
                        <a:pt x="131" y="1896"/>
                        <a:pt x="622" y="2582"/>
                      </a:cubicBezTo>
                      <a:cubicBezTo>
                        <a:pt x="680" y="2669"/>
                        <a:pt x="764" y="2705"/>
                        <a:pt x="848" y="2705"/>
                      </a:cubicBezTo>
                      <a:cubicBezTo>
                        <a:pt x="1048" y="2705"/>
                        <a:pt x="1250" y="2505"/>
                        <a:pt x="1112" y="2321"/>
                      </a:cubicBezTo>
                      <a:lnTo>
                        <a:pt x="1112" y="2288"/>
                      </a:lnTo>
                      <a:cubicBezTo>
                        <a:pt x="1406" y="1699"/>
                        <a:pt x="1112" y="686"/>
                        <a:pt x="818" y="130"/>
                      </a:cubicBezTo>
                      <a:cubicBezTo>
                        <a:pt x="760" y="43"/>
                        <a:pt x="664" y="1"/>
                        <a:pt x="568"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36" name="Google Shape;1136;p29"/>
                <p:cNvSpPr/>
                <p:nvPr/>
              </p:nvSpPr>
              <p:spPr>
                <a:xfrm>
                  <a:off x="2406000" y="1345600"/>
                  <a:ext cx="73600" cy="45825"/>
                </a:xfrm>
                <a:custGeom>
                  <a:avLst/>
                  <a:gdLst/>
                  <a:ahLst/>
                  <a:cxnLst/>
                  <a:rect l="l" t="t" r="r" b="b"/>
                  <a:pathLst>
                    <a:path w="2944" h="1833" extrusionOk="0">
                      <a:moveTo>
                        <a:pt x="491" y="0"/>
                      </a:moveTo>
                      <a:cubicBezTo>
                        <a:pt x="360" y="0"/>
                        <a:pt x="262" y="66"/>
                        <a:pt x="230" y="164"/>
                      </a:cubicBezTo>
                      <a:cubicBezTo>
                        <a:pt x="33" y="262"/>
                        <a:pt x="1" y="491"/>
                        <a:pt x="132" y="622"/>
                      </a:cubicBezTo>
                      <a:cubicBezTo>
                        <a:pt x="466" y="956"/>
                        <a:pt x="1360" y="1833"/>
                        <a:pt x="1996" y="1833"/>
                      </a:cubicBezTo>
                      <a:cubicBezTo>
                        <a:pt x="2229" y="1833"/>
                        <a:pt x="2428" y="1714"/>
                        <a:pt x="2551" y="1406"/>
                      </a:cubicBezTo>
                      <a:cubicBezTo>
                        <a:pt x="2944" y="491"/>
                        <a:pt x="1080" y="0"/>
                        <a:pt x="491"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37" name="Google Shape;1137;p29"/>
                <p:cNvSpPr/>
                <p:nvPr/>
              </p:nvSpPr>
              <p:spPr>
                <a:xfrm>
                  <a:off x="2374950" y="1588375"/>
                  <a:ext cx="49875" cy="79700"/>
                </a:xfrm>
                <a:custGeom>
                  <a:avLst/>
                  <a:gdLst/>
                  <a:ahLst/>
                  <a:cxnLst/>
                  <a:rect l="l" t="t" r="r" b="b"/>
                  <a:pathLst>
                    <a:path w="1995" h="3188" extrusionOk="0">
                      <a:moveTo>
                        <a:pt x="1047" y="1"/>
                      </a:moveTo>
                      <a:cubicBezTo>
                        <a:pt x="973" y="1"/>
                        <a:pt x="899" y="33"/>
                        <a:pt x="850" y="99"/>
                      </a:cubicBezTo>
                      <a:cubicBezTo>
                        <a:pt x="0" y="982"/>
                        <a:pt x="818" y="2159"/>
                        <a:pt x="1243" y="3042"/>
                      </a:cubicBezTo>
                      <a:cubicBezTo>
                        <a:pt x="1300" y="3144"/>
                        <a:pt x="1385" y="3187"/>
                        <a:pt x="1469" y="3187"/>
                      </a:cubicBezTo>
                      <a:cubicBezTo>
                        <a:pt x="1628" y="3187"/>
                        <a:pt x="1787" y="3037"/>
                        <a:pt x="1766" y="2846"/>
                      </a:cubicBezTo>
                      <a:cubicBezTo>
                        <a:pt x="1864" y="2813"/>
                        <a:pt x="1897" y="2715"/>
                        <a:pt x="1929" y="2584"/>
                      </a:cubicBezTo>
                      <a:cubicBezTo>
                        <a:pt x="1995" y="1766"/>
                        <a:pt x="1929" y="687"/>
                        <a:pt x="1243" y="99"/>
                      </a:cubicBezTo>
                      <a:cubicBezTo>
                        <a:pt x="1194" y="33"/>
                        <a:pt x="1120" y="1"/>
                        <a:pt x="1047"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38" name="Google Shape;1138;p29"/>
                <p:cNvSpPr/>
                <p:nvPr/>
              </p:nvSpPr>
              <p:spPr>
                <a:xfrm>
                  <a:off x="2439525" y="1596875"/>
                  <a:ext cx="75225" cy="41900"/>
                </a:xfrm>
                <a:custGeom>
                  <a:avLst/>
                  <a:gdLst/>
                  <a:ahLst/>
                  <a:cxnLst/>
                  <a:rect l="l" t="t" r="r" b="b"/>
                  <a:pathLst>
                    <a:path w="3009" h="1676" extrusionOk="0">
                      <a:moveTo>
                        <a:pt x="801" y="1"/>
                      </a:moveTo>
                      <a:cubicBezTo>
                        <a:pt x="675" y="1"/>
                        <a:pt x="550" y="7"/>
                        <a:pt x="425" y="20"/>
                      </a:cubicBezTo>
                      <a:cubicBezTo>
                        <a:pt x="131" y="86"/>
                        <a:pt x="0" y="511"/>
                        <a:pt x="327" y="576"/>
                      </a:cubicBezTo>
                      <a:cubicBezTo>
                        <a:pt x="360" y="609"/>
                        <a:pt x="425" y="609"/>
                        <a:pt x="458" y="609"/>
                      </a:cubicBezTo>
                      <a:cubicBezTo>
                        <a:pt x="458" y="674"/>
                        <a:pt x="458" y="773"/>
                        <a:pt x="524" y="805"/>
                      </a:cubicBezTo>
                      <a:cubicBezTo>
                        <a:pt x="739" y="1092"/>
                        <a:pt x="1670" y="1676"/>
                        <a:pt x="2296" y="1676"/>
                      </a:cubicBezTo>
                      <a:cubicBezTo>
                        <a:pt x="2526" y="1676"/>
                        <a:pt x="2716" y="1596"/>
                        <a:pt x="2812" y="1394"/>
                      </a:cubicBezTo>
                      <a:cubicBezTo>
                        <a:pt x="3009" y="969"/>
                        <a:pt x="2649" y="511"/>
                        <a:pt x="2289" y="315"/>
                      </a:cubicBezTo>
                      <a:cubicBezTo>
                        <a:pt x="1818" y="105"/>
                        <a:pt x="1306" y="1"/>
                        <a:pt x="801"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39" name="Google Shape;1139;p29"/>
                <p:cNvSpPr/>
                <p:nvPr/>
              </p:nvSpPr>
              <p:spPr>
                <a:xfrm>
                  <a:off x="2446050" y="1487450"/>
                  <a:ext cx="41725" cy="73375"/>
                </a:xfrm>
                <a:custGeom>
                  <a:avLst/>
                  <a:gdLst/>
                  <a:ahLst/>
                  <a:cxnLst/>
                  <a:rect l="l" t="t" r="r" b="b"/>
                  <a:pathLst>
                    <a:path w="1669" h="2935" extrusionOk="0">
                      <a:moveTo>
                        <a:pt x="730" y="1"/>
                      </a:moveTo>
                      <a:cubicBezTo>
                        <a:pt x="639" y="1"/>
                        <a:pt x="549" y="51"/>
                        <a:pt x="491" y="147"/>
                      </a:cubicBezTo>
                      <a:cubicBezTo>
                        <a:pt x="1" y="997"/>
                        <a:pt x="786" y="1814"/>
                        <a:pt x="818" y="2664"/>
                      </a:cubicBezTo>
                      <a:cubicBezTo>
                        <a:pt x="818" y="2844"/>
                        <a:pt x="966" y="2934"/>
                        <a:pt x="1109" y="2934"/>
                      </a:cubicBezTo>
                      <a:cubicBezTo>
                        <a:pt x="1252" y="2934"/>
                        <a:pt x="1391" y="2844"/>
                        <a:pt x="1374" y="2664"/>
                      </a:cubicBezTo>
                      <a:lnTo>
                        <a:pt x="1374" y="2566"/>
                      </a:lnTo>
                      <a:cubicBezTo>
                        <a:pt x="1407" y="2534"/>
                        <a:pt x="1440" y="2501"/>
                        <a:pt x="1440" y="2436"/>
                      </a:cubicBezTo>
                      <a:cubicBezTo>
                        <a:pt x="1669" y="1684"/>
                        <a:pt x="1538" y="604"/>
                        <a:pt x="917" y="81"/>
                      </a:cubicBezTo>
                      <a:cubicBezTo>
                        <a:pt x="862" y="27"/>
                        <a:pt x="796" y="1"/>
                        <a:pt x="730"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40" name="Google Shape;1140;p29"/>
                <p:cNvSpPr/>
                <p:nvPr/>
              </p:nvSpPr>
              <p:spPr>
                <a:xfrm>
                  <a:off x="2170575" y="1515625"/>
                  <a:ext cx="47450" cy="80975"/>
                </a:xfrm>
                <a:custGeom>
                  <a:avLst/>
                  <a:gdLst/>
                  <a:ahLst/>
                  <a:cxnLst/>
                  <a:rect l="l" t="t" r="r" b="b"/>
                  <a:pathLst>
                    <a:path w="1898" h="3239" extrusionOk="0">
                      <a:moveTo>
                        <a:pt x="1062" y="1"/>
                      </a:moveTo>
                      <a:cubicBezTo>
                        <a:pt x="1011" y="1"/>
                        <a:pt x="960" y="12"/>
                        <a:pt x="916" y="33"/>
                      </a:cubicBezTo>
                      <a:cubicBezTo>
                        <a:pt x="1" y="589"/>
                        <a:pt x="458" y="1930"/>
                        <a:pt x="491" y="2813"/>
                      </a:cubicBezTo>
                      <a:cubicBezTo>
                        <a:pt x="491" y="2911"/>
                        <a:pt x="557" y="3009"/>
                        <a:pt x="655" y="3074"/>
                      </a:cubicBezTo>
                      <a:cubicBezTo>
                        <a:pt x="708" y="3180"/>
                        <a:pt x="818" y="3239"/>
                        <a:pt x="924" y="3239"/>
                      </a:cubicBezTo>
                      <a:cubicBezTo>
                        <a:pt x="1014" y="3239"/>
                        <a:pt x="1100" y="3197"/>
                        <a:pt x="1145" y="3107"/>
                      </a:cubicBezTo>
                      <a:cubicBezTo>
                        <a:pt x="1701" y="2322"/>
                        <a:pt x="1897" y="949"/>
                        <a:pt x="1309" y="131"/>
                      </a:cubicBezTo>
                      <a:cubicBezTo>
                        <a:pt x="1265" y="44"/>
                        <a:pt x="1163" y="1"/>
                        <a:pt x="1062"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41" name="Google Shape;1141;p29"/>
                <p:cNvSpPr/>
                <p:nvPr/>
              </p:nvSpPr>
              <p:spPr>
                <a:xfrm>
                  <a:off x="2124800" y="1608175"/>
                  <a:ext cx="95675" cy="32700"/>
                </a:xfrm>
                <a:custGeom>
                  <a:avLst/>
                  <a:gdLst/>
                  <a:ahLst/>
                  <a:cxnLst/>
                  <a:rect l="l" t="t" r="r" b="b"/>
                  <a:pathLst>
                    <a:path w="3827" h="1308" extrusionOk="0">
                      <a:moveTo>
                        <a:pt x="1412" y="1"/>
                      </a:moveTo>
                      <a:cubicBezTo>
                        <a:pt x="1244" y="1"/>
                        <a:pt x="1078" y="27"/>
                        <a:pt x="916" y="92"/>
                      </a:cubicBezTo>
                      <a:cubicBezTo>
                        <a:pt x="556" y="255"/>
                        <a:pt x="1" y="713"/>
                        <a:pt x="458" y="1073"/>
                      </a:cubicBezTo>
                      <a:cubicBezTo>
                        <a:pt x="730" y="1276"/>
                        <a:pt x="1143" y="1308"/>
                        <a:pt x="1523" y="1308"/>
                      </a:cubicBezTo>
                      <a:cubicBezTo>
                        <a:pt x="1692" y="1308"/>
                        <a:pt x="1854" y="1301"/>
                        <a:pt x="1995" y="1301"/>
                      </a:cubicBezTo>
                      <a:cubicBezTo>
                        <a:pt x="2453" y="1301"/>
                        <a:pt x="2976" y="1269"/>
                        <a:pt x="3499" y="1269"/>
                      </a:cubicBezTo>
                      <a:cubicBezTo>
                        <a:pt x="3695" y="1236"/>
                        <a:pt x="3794" y="1040"/>
                        <a:pt x="3761" y="876"/>
                      </a:cubicBezTo>
                      <a:cubicBezTo>
                        <a:pt x="3826" y="680"/>
                        <a:pt x="3695" y="484"/>
                        <a:pt x="3499" y="484"/>
                      </a:cubicBezTo>
                      <a:cubicBezTo>
                        <a:pt x="2817" y="432"/>
                        <a:pt x="2094" y="1"/>
                        <a:pt x="1412"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42" name="Google Shape;1142;p29"/>
                <p:cNvSpPr/>
                <p:nvPr/>
              </p:nvSpPr>
              <p:spPr>
                <a:xfrm>
                  <a:off x="2240875" y="1597875"/>
                  <a:ext cx="51525" cy="81125"/>
                </a:xfrm>
                <a:custGeom>
                  <a:avLst/>
                  <a:gdLst/>
                  <a:ahLst/>
                  <a:cxnLst/>
                  <a:rect l="l" t="t" r="r" b="b"/>
                  <a:pathLst>
                    <a:path w="2061" h="3245" extrusionOk="0">
                      <a:moveTo>
                        <a:pt x="1161" y="0"/>
                      </a:moveTo>
                      <a:cubicBezTo>
                        <a:pt x="1109" y="0"/>
                        <a:pt x="1058" y="16"/>
                        <a:pt x="1014" y="46"/>
                      </a:cubicBezTo>
                      <a:cubicBezTo>
                        <a:pt x="1" y="602"/>
                        <a:pt x="262" y="1844"/>
                        <a:pt x="295" y="2825"/>
                      </a:cubicBezTo>
                      <a:cubicBezTo>
                        <a:pt x="262" y="2923"/>
                        <a:pt x="360" y="3021"/>
                        <a:pt x="458" y="3054"/>
                      </a:cubicBezTo>
                      <a:cubicBezTo>
                        <a:pt x="498" y="3174"/>
                        <a:pt x="599" y="3245"/>
                        <a:pt x="709" y="3245"/>
                      </a:cubicBezTo>
                      <a:cubicBezTo>
                        <a:pt x="779" y="3245"/>
                        <a:pt x="853" y="3216"/>
                        <a:pt x="916" y="3152"/>
                      </a:cubicBezTo>
                      <a:cubicBezTo>
                        <a:pt x="1570" y="2367"/>
                        <a:pt x="2061" y="1027"/>
                        <a:pt x="1341" y="79"/>
                      </a:cubicBezTo>
                      <a:cubicBezTo>
                        <a:pt x="1287" y="25"/>
                        <a:pt x="1223" y="0"/>
                        <a:pt x="1161"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43" name="Google Shape;1143;p29"/>
                <p:cNvSpPr/>
                <p:nvPr/>
              </p:nvSpPr>
              <p:spPr>
                <a:xfrm>
                  <a:off x="2226175" y="1704700"/>
                  <a:ext cx="76050" cy="42875"/>
                </a:xfrm>
                <a:custGeom>
                  <a:avLst/>
                  <a:gdLst/>
                  <a:ahLst/>
                  <a:cxnLst/>
                  <a:rect l="l" t="t" r="r" b="b"/>
                  <a:pathLst>
                    <a:path w="3042" h="1715" extrusionOk="0">
                      <a:moveTo>
                        <a:pt x="2128" y="0"/>
                      </a:moveTo>
                      <a:cubicBezTo>
                        <a:pt x="1643" y="0"/>
                        <a:pt x="1173" y="117"/>
                        <a:pt x="752" y="351"/>
                      </a:cubicBezTo>
                      <a:cubicBezTo>
                        <a:pt x="425" y="514"/>
                        <a:pt x="0" y="1201"/>
                        <a:pt x="360" y="1560"/>
                      </a:cubicBezTo>
                      <a:cubicBezTo>
                        <a:pt x="482" y="1673"/>
                        <a:pt x="621" y="1715"/>
                        <a:pt x="763" y="1715"/>
                      </a:cubicBezTo>
                      <a:cubicBezTo>
                        <a:pt x="1077" y="1715"/>
                        <a:pt x="1410" y="1509"/>
                        <a:pt x="1635" y="1397"/>
                      </a:cubicBezTo>
                      <a:cubicBezTo>
                        <a:pt x="2060" y="1233"/>
                        <a:pt x="2453" y="1005"/>
                        <a:pt x="2845" y="743"/>
                      </a:cubicBezTo>
                      <a:cubicBezTo>
                        <a:pt x="3041" y="547"/>
                        <a:pt x="2976" y="187"/>
                        <a:pt x="2714" y="89"/>
                      </a:cubicBezTo>
                      <a:lnTo>
                        <a:pt x="2714" y="56"/>
                      </a:lnTo>
                      <a:cubicBezTo>
                        <a:pt x="2518" y="19"/>
                        <a:pt x="2322" y="0"/>
                        <a:pt x="2128"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44" name="Google Shape;1144;p29"/>
                <p:cNvSpPr/>
                <p:nvPr/>
              </p:nvSpPr>
              <p:spPr>
                <a:xfrm>
                  <a:off x="2421550" y="1915500"/>
                  <a:ext cx="40875" cy="86900"/>
                </a:xfrm>
                <a:custGeom>
                  <a:avLst/>
                  <a:gdLst/>
                  <a:ahLst/>
                  <a:cxnLst/>
                  <a:rect l="l" t="t" r="r" b="b"/>
                  <a:pathLst>
                    <a:path w="1635" h="3476" extrusionOk="0">
                      <a:moveTo>
                        <a:pt x="664" y="0"/>
                      </a:moveTo>
                      <a:cubicBezTo>
                        <a:pt x="545" y="0"/>
                        <a:pt x="432" y="71"/>
                        <a:pt x="392" y="191"/>
                      </a:cubicBezTo>
                      <a:cubicBezTo>
                        <a:pt x="0" y="1303"/>
                        <a:pt x="589" y="2349"/>
                        <a:pt x="1014" y="3330"/>
                      </a:cubicBezTo>
                      <a:cubicBezTo>
                        <a:pt x="1059" y="3433"/>
                        <a:pt x="1141" y="3476"/>
                        <a:pt x="1226" y="3476"/>
                      </a:cubicBezTo>
                      <a:cubicBezTo>
                        <a:pt x="1385" y="3476"/>
                        <a:pt x="1558" y="3326"/>
                        <a:pt x="1537" y="3134"/>
                      </a:cubicBezTo>
                      <a:cubicBezTo>
                        <a:pt x="1537" y="3101"/>
                        <a:pt x="1537" y="3069"/>
                        <a:pt x="1537" y="3036"/>
                      </a:cubicBezTo>
                      <a:cubicBezTo>
                        <a:pt x="1635" y="2055"/>
                        <a:pt x="1635" y="845"/>
                        <a:pt x="883" y="93"/>
                      </a:cubicBezTo>
                      <a:cubicBezTo>
                        <a:pt x="819" y="29"/>
                        <a:pt x="741" y="0"/>
                        <a:pt x="664"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45" name="Google Shape;1145;p29"/>
                <p:cNvSpPr/>
                <p:nvPr/>
              </p:nvSpPr>
              <p:spPr>
                <a:xfrm>
                  <a:off x="2491850" y="1934175"/>
                  <a:ext cx="76050" cy="44575"/>
                </a:xfrm>
                <a:custGeom>
                  <a:avLst/>
                  <a:gdLst/>
                  <a:ahLst/>
                  <a:cxnLst/>
                  <a:rect l="l" t="t" r="r" b="b"/>
                  <a:pathLst>
                    <a:path w="3042" h="1783" extrusionOk="0">
                      <a:moveTo>
                        <a:pt x="392" y="0"/>
                      </a:moveTo>
                      <a:cubicBezTo>
                        <a:pt x="229" y="0"/>
                        <a:pt x="131" y="98"/>
                        <a:pt x="98" y="262"/>
                      </a:cubicBezTo>
                      <a:cubicBezTo>
                        <a:pt x="0" y="327"/>
                        <a:pt x="0" y="523"/>
                        <a:pt x="98" y="621"/>
                      </a:cubicBezTo>
                      <a:cubicBezTo>
                        <a:pt x="589" y="1046"/>
                        <a:pt x="1145" y="1406"/>
                        <a:pt x="1733" y="1700"/>
                      </a:cubicBezTo>
                      <a:cubicBezTo>
                        <a:pt x="1884" y="1751"/>
                        <a:pt x="2059" y="1782"/>
                        <a:pt x="2230" y="1782"/>
                      </a:cubicBezTo>
                      <a:cubicBezTo>
                        <a:pt x="2617" y="1782"/>
                        <a:pt x="2986" y="1620"/>
                        <a:pt x="3008" y="1144"/>
                      </a:cubicBezTo>
                      <a:cubicBezTo>
                        <a:pt x="3041" y="164"/>
                        <a:pt x="1046" y="0"/>
                        <a:pt x="392"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46" name="Google Shape;1146;p29"/>
                <p:cNvSpPr/>
                <p:nvPr/>
              </p:nvSpPr>
              <p:spPr>
                <a:xfrm>
                  <a:off x="2485300" y="1819900"/>
                  <a:ext cx="44075" cy="69325"/>
                </a:xfrm>
                <a:custGeom>
                  <a:avLst/>
                  <a:gdLst/>
                  <a:ahLst/>
                  <a:cxnLst/>
                  <a:rect l="l" t="t" r="r" b="b"/>
                  <a:pathLst>
                    <a:path w="1763" h="2773" extrusionOk="0">
                      <a:moveTo>
                        <a:pt x="486" y="1"/>
                      </a:moveTo>
                      <a:cubicBezTo>
                        <a:pt x="374" y="1"/>
                        <a:pt x="270" y="80"/>
                        <a:pt x="229" y="222"/>
                      </a:cubicBezTo>
                      <a:cubicBezTo>
                        <a:pt x="0" y="1072"/>
                        <a:pt x="491" y="1988"/>
                        <a:pt x="1047" y="2675"/>
                      </a:cubicBezTo>
                      <a:cubicBezTo>
                        <a:pt x="1096" y="2740"/>
                        <a:pt x="1169" y="2773"/>
                        <a:pt x="1243" y="2773"/>
                      </a:cubicBezTo>
                      <a:cubicBezTo>
                        <a:pt x="1317" y="2773"/>
                        <a:pt x="1390" y="2740"/>
                        <a:pt x="1439" y="2675"/>
                      </a:cubicBezTo>
                      <a:cubicBezTo>
                        <a:pt x="1456" y="2678"/>
                        <a:pt x="1473" y="2680"/>
                        <a:pt x="1490" y="2680"/>
                      </a:cubicBezTo>
                      <a:cubicBezTo>
                        <a:pt x="1635" y="2680"/>
                        <a:pt x="1763" y="2559"/>
                        <a:pt x="1733" y="2413"/>
                      </a:cubicBezTo>
                      <a:cubicBezTo>
                        <a:pt x="1733" y="1530"/>
                        <a:pt x="1341" y="680"/>
                        <a:pt x="687" y="91"/>
                      </a:cubicBezTo>
                      <a:cubicBezTo>
                        <a:pt x="625" y="30"/>
                        <a:pt x="554" y="1"/>
                        <a:pt x="486"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47" name="Google Shape;1147;p29"/>
                <p:cNvSpPr/>
                <p:nvPr/>
              </p:nvSpPr>
              <p:spPr>
                <a:xfrm>
                  <a:off x="2527800" y="1836375"/>
                  <a:ext cx="69525" cy="30900"/>
                </a:xfrm>
                <a:custGeom>
                  <a:avLst/>
                  <a:gdLst/>
                  <a:ahLst/>
                  <a:cxnLst/>
                  <a:rect l="l" t="t" r="r" b="b"/>
                  <a:pathLst>
                    <a:path w="2781" h="1236" extrusionOk="0">
                      <a:moveTo>
                        <a:pt x="1760" y="0"/>
                      </a:moveTo>
                      <a:cubicBezTo>
                        <a:pt x="1633" y="0"/>
                        <a:pt x="1510" y="11"/>
                        <a:pt x="1407" y="21"/>
                      </a:cubicBezTo>
                      <a:cubicBezTo>
                        <a:pt x="1014" y="21"/>
                        <a:pt x="655" y="119"/>
                        <a:pt x="328" y="315"/>
                      </a:cubicBezTo>
                      <a:cubicBezTo>
                        <a:pt x="66" y="315"/>
                        <a:pt x="1" y="740"/>
                        <a:pt x="295" y="871"/>
                      </a:cubicBezTo>
                      <a:cubicBezTo>
                        <a:pt x="736" y="1106"/>
                        <a:pt x="1256" y="1236"/>
                        <a:pt x="1784" y="1236"/>
                      </a:cubicBezTo>
                      <a:cubicBezTo>
                        <a:pt x="1844" y="1236"/>
                        <a:pt x="1903" y="1234"/>
                        <a:pt x="1963" y="1231"/>
                      </a:cubicBezTo>
                      <a:cubicBezTo>
                        <a:pt x="2355" y="1133"/>
                        <a:pt x="2780" y="610"/>
                        <a:pt x="2486" y="250"/>
                      </a:cubicBezTo>
                      <a:cubicBezTo>
                        <a:pt x="2329" y="49"/>
                        <a:pt x="2035" y="0"/>
                        <a:pt x="1760"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48" name="Google Shape;1148;p29"/>
                <p:cNvSpPr/>
                <p:nvPr/>
              </p:nvSpPr>
              <p:spPr>
                <a:xfrm>
                  <a:off x="2189375" y="1811300"/>
                  <a:ext cx="38450" cy="74850"/>
                </a:xfrm>
                <a:custGeom>
                  <a:avLst/>
                  <a:gdLst/>
                  <a:ahLst/>
                  <a:cxnLst/>
                  <a:rect l="l" t="t" r="r" b="b"/>
                  <a:pathLst>
                    <a:path w="1538" h="2994" extrusionOk="0">
                      <a:moveTo>
                        <a:pt x="981" y="1"/>
                      </a:moveTo>
                      <a:cubicBezTo>
                        <a:pt x="719" y="1"/>
                        <a:pt x="458" y="347"/>
                        <a:pt x="360" y="566"/>
                      </a:cubicBezTo>
                      <a:cubicBezTo>
                        <a:pt x="1" y="1220"/>
                        <a:pt x="328" y="2136"/>
                        <a:pt x="491" y="2790"/>
                      </a:cubicBezTo>
                      <a:cubicBezTo>
                        <a:pt x="517" y="2933"/>
                        <a:pt x="621" y="2993"/>
                        <a:pt x="730" y="2993"/>
                      </a:cubicBezTo>
                      <a:cubicBezTo>
                        <a:pt x="896" y="2993"/>
                        <a:pt x="1073" y="2856"/>
                        <a:pt x="1014" y="2659"/>
                      </a:cubicBezTo>
                      <a:lnTo>
                        <a:pt x="982" y="2561"/>
                      </a:lnTo>
                      <a:cubicBezTo>
                        <a:pt x="1211" y="2201"/>
                        <a:pt x="1341" y="1776"/>
                        <a:pt x="1374" y="1384"/>
                      </a:cubicBezTo>
                      <a:cubicBezTo>
                        <a:pt x="1439" y="1024"/>
                        <a:pt x="1538" y="435"/>
                        <a:pt x="1243" y="141"/>
                      </a:cubicBezTo>
                      <a:cubicBezTo>
                        <a:pt x="1160" y="41"/>
                        <a:pt x="1070" y="1"/>
                        <a:pt x="981"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49" name="Google Shape;1149;p29"/>
                <p:cNvSpPr/>
                <p:nvPr/>
              </p:nvSpPr>
              <p:spPr>
                <a:xfrm>
                  <a:off x="2170575" y="1912800"/>
                  <a:ext cx="72775" cy="39075"/>
                </a:xfrm>
                <a:custGeom>
                  <a:avLst/>
                  <a:gdLst/>
                  <a:ahLst/>
                  <a:cxnLst/>
                  <a:rect l="l" t="t" r="r" b="b"/>
                  <a:pathLst>
                    <a:path w="2911" h="1563" extrusionOk="0">
                      <a:moveTo>
                        <a:pt x="1676" y="0"/>
                      </a:moveTo>
                      <a:cubicBezTo>
                        <a:pt x="1410" y="0"/>
                        <a:pt x="1145" y="29"/>
                        <a:pt x="916" y="136"/>
                      </a:cubicBezTo>
                      <a:cubicBezTo>
                        <a:pt x="622" y="299"/>
                        <a:pt x="1" y="659"/>
                        <a:pt x="131" y="1084"/>
                      </a:cubicBezTo>
                      <a:cubicBezTo>
                        <a:pt x="228" y="1420"/>
                        <a:pt x="570" y="1562"/>
                        <a:pt x="901" y="1562"/>
                      </a:cubicBezTo>
                      <a:cubicBezTo>
                        <a:pt x="1021" y="1562"/>
                        <a:pt x="1139" y="1544"/>
                        <a:pt x="1243" y="1509"/>
                      </a:cubicBezTo>
                      <a:cubicBezTo>
                        <a:pt x="1701" y="1346"/>
                        <a:pt x="2093" y="1084"/>
                        <a:pt x="2486" y="790"/>
                      </a:cubicBezTo>
                      <a:cubicBezTo>
                        <a:pt x="2518" y="724"/>
                        <a:pt x="2584" y="659"/>
                        <a:pt x="2584" y="593"/>
                      </a:cubicBezTo>
                      <a:cubicBezTo>
                        <a:pt x="2911" y="528"/>
                        <a:pt x="2878" y="38"/>
                        <a:pt x="2551" y="38"/>
                      </a:cubicBezTo>
                      <a:cubicBezTo>
                        <a:pt x="2290" y="38"/>
                        <a:pt x="1981" y="0"/>
                        <a:pt x="1676"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50" name="Google Shape;1150;p29"/>
                <p:cNvSpPr/>
                <p:nvPr/>
              </p:nvSpPr>
              <p:spPr>
                <a:xfrm>
                  <a:off x="2262950" y="1892900"/>
                  <a:ext cx="36800" cy="68050"/>
                </a:xfrm>
                <a:custGeom>
                  <a:avLst/>
                  <a:gdLst/>
                  <a:ahLst/>
                  <a:cxnLst/>
                  <a:rect l="l" t="t" r="r" b="b"/>
                  <a:pathLst>
                    <a:path w="1472" h="2722" extrusionOk="0">
                      <a:moveTo>
                        <a:pt x="652" y="1"/>
                      </a:moveTo>
                      <a:cubicBezTo>
                        <a:pt x="552" y="1"/>
                        <a:pt x="450" y="52"/>
                        <a:pt x="393" y="147"/>
                      </a:cubicBezTo>
                      <a:cubicBezTo>
                        <a:pt x="1" y="899"/>
                        <a:pt x="33" y="1782"/>
                        <a:pt x="458" y="2534"/>
                      </a:cubicBezTo>
                      <a:cubicBezTo>
                        <a:pt x="491" y="2567"/>
                        <a:pt x="524" y="2599"/>
                        <a:pt x="556" y="2599"/>
                      </a:cubicBezTo>
                      <a:cubicBezTo>
                        <a:pt x="622" y="2681"/>
                        <a:pt x="712" y="2722"/>
                        <a:pt x="798" y="2722"/>
                      </a:cubicBezTo>
                      <a:cubicBezTo>
                        <a:pt x="883" y="2722"/>
                        <a:pt x="965" y="2681"/>
                        <a:pt x="1014" y="2599"/>
                      </a:cubicBezTo>
                      <a:cubicBezTo>
                        <a:pt x="1472" y="1782"/>
                        <a:pt x="1374" y="801"/>
                        <a:pt x="851" y="82"/>
                      </a:cubicBezTo>
                      <a:cubicBezTo>
                        <a:pt x="796" y="27"/>
                        <a:pt x="724" y="1"/>
                        <a:pt x="652"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51" name="Google Shape;1151;p29"/>
                <p:cNvSpPr/>
                <p:nvPr/>
              </p:nvSpPr>
              <p:spPr>
                <a:xfrm>
                  <a:off x="2249875" y="1994400"/>
                  <a:ext cx="77750" cy="37125"/>
                </a:xfrm>
                <a:custGeom>
                  <a:avLst/>
                  <a:gdLst/>
                  <a:ahLst/>
                  <a:cxnLst/>
                  <a:rect l="l" t="t" r="r" b="b"/>
                  <a:pathLst>
                    <a:path w="3110" h="1485" extrusionOk="0">
                      <a:moveTo>
                        <a:pt x="1400" y="0"/>
                      </a:moveTo>
                      <a:cubicBezTo>
                        <a:pt x="1153" y="0"/>
                        <a:pt x="909" y="37"/>
                        <a:pt x="687" y="142"/>
                      </a:cubicBezTo>
                      <a:cubicBezTo>
                        <a:pt x="327" y="338"/>
                        <a:pt x="0" y="926"/>
                        <a:pt x="327" y="1286"/>
                      </a:cubicBezTo>
                      <a:cubicBezTo>
                        <a:pt x="451" y="1434"/>
                        <a:pt x="616" y="1484"/>
                        <a:pt x="791" y="1484"/>
                      </a:cubicBezTo>
                      <a:cubicBezTo>
                        <a:pt x="1081" y="1484"/>
                        <a:pt x="1399" y="1347"/>
                        <a:pt x="1603" y="1286"/>
                      </a:cubicBezTo>
                      <a:cubicBezTo>
                        <a:pt x="2060" y="1155"/>
                        <a:pt x="2485" y="992"/>
                        <a:pt x="2845" y="730"/>
                      </a:cubicBezTo>
                      <a:cubicBezTo>
                        <a:pt x="3110" y="554"/>
                        <a:pt x="2951" y="192"/>
                        <a:pt x="2727" y="192"/>
                      </a:cubicBezTo>
                      <a:cubicBezTo>
                        <a:pt x="2702" y="192"/>
                        <a:pt x="2675" y="197"/>
                        <a:pt x="2649" y="207"/>
                      </a:cubicBezTo>
                      <a:cubicBezTo>
                        <a:pt x="2616" y="174"/>
                        <a:pt x="2551" y="142"/>
                        <a:pt x="2485" y="142"/>
                      </a:cubicBezTo>
                      <a:cubicBezTo>
                        <a:pt x="2152" y="83"/>
                        <a:pt x="1771" y="0"/>
                        <a:pt x="1400"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52" name="Google Shape;1152;p29"/>
                <p:cNvSpPr/>
                <p:nvPr/>
              </p:nvSpPr>
              <p:spPr>
                <a:xfrm>
                  <a:off x="2339800" y="1977550"/>
                  <a:ext cx="28625" cy="58350"/>
                </a:xfrm>
                <a:custGeom>
                  <a:avLst/>
                  <a:gdLst/>
                  <a:ahLst/>
                  <a:cxnLst/>
                  <a:rect l="l" t="t" r="r" b="b"/>
                  <a:pathLst>
                    <a:path w="1145" h="2334" extrusionOk="0">
                      <a:moveTo>
                        <a:pt x="372" y="0"/>
                      </a:moveTo>
                      <a:cubicBezTo>
                        <a:pt x="252" y="0"/>
                        <a:pt x="135" y="67"/>
                        <a:pt x="98" y="194"/>
                      </a:cubicBezTo>
                      <a:cubicBezTo>
                        <a:pt x="0" y="816"/>
                        <a:pt x="66" y="1437"/>
                        <a:pt x="327" y="1993"/>
                      </a:cubicBezTo>
                      <a:cubicBezTo>
                        <a:pt x="360" y="2091"/>
                        <a:pt x="458" y="2156"/>
                        <a:pt x="589" y="2156"/>
                      </a:cubicBezTo>
                      <a:cubicBezTo>
                        <a:pt x="630" y="2279"/>
                        <a:pt x="723" y="2334"/>
                        <a:pt x="819" y="2334"/>
                      </a:cubicBezTo>
                      <a:cubicBezTo>
                        <a:pt x="952" y="2334"/>
                        <a:pt x="1093" y="2229"/>
                        <a:pt x="1112" y="2058"/>
                      </a:cubicBezTo>
                      <a:cubicBezTo>
                        <a:pt x="1145" y="1371"/>
                        <a:pt x="981" y="717"/>
                        <a:pt x="621" y="129"/>
                      </a:cubicBezTo>
                      <a:cubicBezTo>
                        <a:pt x="564" y="42"/>
                        <a:pt x="467" y="0"/>
                        <a:pt x="372"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53" name="Google Shape;1153;p29"/>
                <p:cNvSpPr/>
                <p:nvPr/>
              </p:nvSpPr>
              <p:spPr>
                <a:xfrm>
                  <a:off x="2072000" y="2140525"/>
                  <a:ext cx="90950" cy="39475"/>
                </a:xfrm>
                <a:custGeom>
                  <a:avLst/>
                  <a:gdLst/>
                  <a:ahLst/>
                  <a:cxnLst/>
                  <a:rect l="l" t="t" r="r" b="b"/>
                  <a:pathLst>
                    <a:path w="3638" h="1579" extrusionOk="0">
                      <a:moveTo>
                        <a:pt x="2203" y="1"/>
                      </a:moveTo>
                      <a:cubicBezTo>
                        <a:pt x="1255" y="1"/>
                        <a:pt x="1" y="210"/>
                        <a:pt x="510" y="1228"/>
                      </a:cubicBezTo>
                      <a:cubicBezTo>
                        <a:pt x="623" y="1481"/>
                        <a:pt x="872" y="1579"/>
                        <a:pt x="1182" y="1579"/>
                      </a:cubicBezTo>
                      <a:cubicBezTo>
                        <a:pt x="1952" y="1579"/>
                        <a:pt x="3094" y="976"/>
                        <a:pt x="3420" y="673"/>
                      </a:cubicBezTo>
                      <a:cubicBezTo>
                        <a:pt x="3638" y="487"/>
                        <a:pt x="3443" y="212"/>
                        <a:pt x="3227" y="212"/>
                      </a:cubicBezTo>
                      <a:cubicBezTo>
                        <a:pt x="3215" y="212"/>
                        <a:pt x="3203" y="213"/>
                        <a:pt x="3192" y="215"/>
                      </a:cubicBezTo>
                      <a:cubicBezTo>
                        <a:pt x="3159" y="117"/>
                        <a:pt x="3094" y="51"/>
                        <a:pt x="2995" y="51"/>
                      </a:cubicBezTo>
                      <a:cubicBezTo>
                        <a:pt x="2827" y="26"/>
                        <a:pt x="2533" y="1"/>
                        <a:pt x="2203"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54" name="Google Shape;1154;p29"/>
                <p:cNvSpPr/>
                <p:nvPr/>
              </p:nvSpPr>
              <p:spPr>
                <a:xfrm>
                  <a:off x="2178750" y="2111650"/>
                  <a:ext cx="39275" cy="74475"/>
                </a:xfrm>
                <a:custGeom>
                  <a:avLst/>
                  <a:gdLst/>
                  <a:ahLst/>
                  <a:cxnLst/>
                  <a:rect l="l" t="t" r="r" b="b"/>
                  <a:pathLst>
                    <a:path w="1571" h="2979" extrusionOk="0">
                      <a:moveTo>
                        <a:pt x="845" y="0"/>
                      </a:moveTo>
                      <a:cubicBezTo>
                        <a:pt x="767" y="0"/>
                        <a:pt x="684" y="33"/>
                        <a:pt x="622" y="95"/>
                      </a:cubicBezTo>
                      <a:cubicBezTo>
                        <a:pt x="1" y="814"/>
                        <a:pt x="131" y="2024"/>
                        <a:pt x="589" y="2809"/>
                      </a:cubicBezTo>
                      <a:cubicBezTo>
                        <a:pt x="645" y="2920"/>
                        <a:pt x="753" y="2979"/>
                        <a:pt x="867" y="2979"/>
                      </a:cubicBezTo>
                      <a:cubicBezTo>
                        <a:pt x="953" y="2979"/>
                        <a:pt x="1042" y="2945"/>
                        <a:pt x="1112" y="2874"/>
                      </a:cubicBezTo>
                      <a:cubicBezTo>
                        <a:pt x="1570" y="2024"/>
                        <a:pt x="1537" y="977"/>
                        <a:pt x="1047" y="127"/>
                      </a:cubicBezTo>
                      <a:cubicBezTo>
                        <a:pt x="1012" y="41"/>
                        <a:pt x="932" y="0"/>
                        <a:pt x="845"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55" name="Google Shape;1155;p29"/>
                <p:cNvSpPr/>
                <p:nvPr/>
              </p:nvSpPr>
              <p:spPr>
                <a:xfrm>
                  <a:off x="2172225" y="2223100"/>
                  <a:ext cx="82575" cy="37075"/>
                </a:xfrm>
                <a:custGeom>
                  <a:avLst/>
                  <a:gdLst/>
                  <a:ahLst/>
                  <a:cxnLst/>
                  <a:rect l="l" t="t" r="r" b="b"/>
                  <a:pathLst>
                    <a:path w="3303" h="1483" extrusionOk="0">
                      <a:moveTo>
                        <a:pt x="1759" y="0"/>
                      </a:moveTo>
                      <a:cubicBezTo>
                        <a:pt x="1352" y="0"/>
                        <a:pt x="944" y="32"/>
                        <a:pt x="589" y="182"/>
                      </a:cubicBezTo>
                      <a:cubicBezTo>
                        <a:pt x="164" y="345"/>
                        <a:pt x="0" y="868"/>
                        <a:pt x="262" y="1261"/>
                      </a:cubicBezTo>
                      <a:cubicBezTo>
                        <a:pt x="399" y="1428"/>
                        <a:pt x="621" y="1482"/>
                        <a:pt x="859" y="1482"/>
                      </a:cubicBezTo>
                      <a:cubicBezTo>
                        <a:pt x="1132" y="1482"/>
                        <a:pt x="1425" y="1411"/>
                        <a:pt x="1635" y="1359"/>
                      </a:cubicBezTo>
                      <a:cubicBezTo>
                        <a:pt x="2027" y="1293"/>
                        <a:pt x="2387" y="1130"/>
                        <a:pt x="2747" y="966"/>
                      </a:cubicBezTo>
                      <a:cubicBezTo>
                        <a:pt x="2812" y="934"/>
                        <a:pt x="2910" y="901"/>
                        <a:pt x="2943" y="803"/>
                      </a:cubicBezTo>
                      <a:cubicBezTo>
                        <a:pt x="3008" y="770"/>
                        <a:pt x="3074" y="705"/>
                        <a:pt x="3139" y="672"/>
                      </a:cubicBezTo>
                      <a:cubicBezTo>
                        <a:pt x="3303" y="476"/>
                        <a:pt x="3172" y="182"/>
                        <a:pt x="2943" y="182"/>
                      </a:cubicBezTo>
                      <a:lnTo>
                        <a:pt x="2878" y="182"/>
                      </a:lnTo>
                      <a:cubicBezTo>
                        <a:pt x="2845" y="84"/>
                        <a:pt x="2747" y="18"/>
                        <a:pt x="2649" y="18"/>
                      </a:cubicBezTo>
                      <a:cubicBezTo>
                        <a:pt x="2368" y="18"/>
                        <a:pt x="2064" y="0"/>
                        <a:pt x="1759"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56" name="Google Shape;1156;p29"/>
                <p:cNvSpPr/>
                <p:nvPr/>
              </p:nvSpPr>
              <p:spPr>
                <a:xfrm>
                  <a:off x="2263675" y="2194975"/>
                  <a:ext cx="51625" cy="71125"/>
                </a:xfrm>
                <a:custGeom>
                  <a:avLst/>
                  <a:gdLst/>
                  <a:ahLst/>
                  <a:cxnLst/>
                  <a:rect l="l" t="t" r="r" b="b"/>
                  <a:pathLst>
                    <a:path w="2065" h="2845" extrusionOk="0">
                      <a:moveTo>
                        <a:pt x="989" y="0"/>
                      </a:moveTo>
                      <a:cubicBezTo>
                        <a:pt x="1" y="0"/>
                        <a:pt x="442" y="2095"/>
                        <a:pt x="626" y="2615"/>
                      </a:cubicBezTo>
                      <a:cubicBezTo>
                        <a:pt x="680" y="2751"/>
                        <a:pt x="803" y="2819"/>
                        <a:pt x="937" y="2819"/>
                      </a:cubicBezTo>
                      <a:cubicBezTo>
                        <a:pt x="963" y="2819"/>
                        <a:pt x="991" y="2816"/>
                        <a:pt x="1018" y="2811"/>
                      </a:cubicBezTo>
                      <a:cubicBezTo>
                        <a:pt x="1053" y="2834"/>
                        <a:pt x="1092" y="2845"/>
                        <a:pt x="1130" y="2845"/>
                      </a:cubicBezTo>
                      <a:cubicBezTo>
                        <a:pt x="1200" y="2845"/>
                        <a:pt x="1270" y="2809"/>
                        <a:pt x="1312" y="2745"/>
                      </a:cubicBezTo>
                      <a:cubicBezTo>
                        <a:pt x="1770" y="2255"/>
                        <a:pt x="2064" y="293"/>
                        <a:pt x="1214" y="31"/>
                      </a:cubicBezTo>
                      <a:cubicBezTo>
                        <a:pt x="1132" y="10"/>
                        <a:pt x="1057" y="0"/>
                        <a:pt x="989"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57" name="Google Shape;1157;p29"/>
                <p:cNvSpPr/>
                <p:nvPr/>
              </p:nvSpPr>
              <p:spPr>
                <a:xfrm>
                  <a:off x="2274400" y="2311825"/>
                  <a:ext cx="70325" cy="44325"/>
                </a:xfrm>
                <a:custGeom>
                  <a:avLst/>
                  <a:gdLst/>
                  <a:ahLst/>
                  <a:cxnLst/>
                  <a:rect l="l" t="t" r="r" b="b"/>
                  <a:pathLst>
                    <a:path w="2813" h="1773" extrusionOk="0">
                      <a:moveTo>
                        <a:pt x="2257" y="1"/>
                      </a:moveTo>
                      <a:cubicBezTo>
                        <a:pt x="1570" y="1"/>
                        <a:pt x="883" y="66"/>
                        <a:pt x="360" y="556"/>
                      </a:cubicBezTo>
                      <a:cubicBezTo>
                        <a:pt x="0" y="818"/>
                        <a:pt x="0" y="1341"/>
                        <a:pt x="360" y="1603"/>
                      </a:cubicBezTo>
                      <a:cubicBezTo>
                        <a:pt x="583" y="1714"/>
                        <a:pt x="827" y="1773"/>
                        <a:pt x="1074" y="1773"/>
                      </a:cubicBezTo>
                      <a:cubicBezTo>
                        <a:pt x="1262" y="1773"/>
                        <a:pt x="1452" y="1739"/>
                        <a:pt x="1635" y="1668"/>
                      </a:cubicBezTo>
                      <a:cubicBezTo>
                        <a:pt x="2158" y="1505"/>
                        <a:pt x="2551" y="1112"/>
                        <a:pt x="2747" y="589"/>
                      </a:cubicBezTo>
                      <a:cubicBezTo>
                        <a:pt x="2812" y="426"/>
                        <a:pt x="2682" y="262"/>
                        <a:pt x="2518" y="262"/>
                      </a:cubicBezTo>
                      <a:cubicBezTo>
                        <a:pt x="2518" y="99"/>
                        <a:pt x="2387" y="1"/>
                        <a:pt x="2257"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58" name="Google Shape;1158;p29"/>
                <p:cNvSpPr/>
                <p:nvPr/>
              </p:nvSpPr>
              <p:spPr>
                <a:xfrm>
                  <a:off x="2349600" y="2278025"/>
                  <a:ext cx="31100" cy="69925"/>
                </a:xfrm>
                <a:custGeom>
                  <a:avLst/>
                  <a:gdLst/>
                  <a:ahLst/>
                  <a:cxnLst/>
                  <a:rect l="l" t="t" r="r" b="b"/>
                  <a:pathLst>
                    <a:path w="1244" h="2797" extrusionOk="0">
                      <a:moveTo>
                        <a:pt x="575" y="0"/>
                      </a:moveTo>
                      <a:cubicBezTo>
                        <a:pt x="487" y="0"/>
                        <a:pt x="402" y="44"/>
                        <a:pt x="360" y="143"/>
                      </a:cubicBezTo>
                      <a:cubicBezTo>
                        <a:pt x="33" y="797"/>
                        <a:pt x="1" y="1549"/>
                        <a:pt x="197" y="2268"/>
                      </a:cubicBezTo>
                      <a:cubicBezTo>
                        <a:pt x="164" y="2334"/>
                        <a:pt x="164" y="2432"/>
                        <a:pt x="229" y="2497"/>
                      </a:cubicBezTo>
                      <a:lnTo>
                        <a:pt x="229" y="2595"/>
                      </a:lnTo>
                      <a:cubicBezTo>
                        <a:pt x="255" y="2736"/>
                        <a:pt x="351" y="2797"/>
                        <a:pt x="454" y="2797"/>
                      </a:cubicBezTo>
                      <a:cubicBezTo>
                        <a:pt x="614" y="2797"/>
                        <a:pt x="792" y="2650"/>
                        <a:pt x="753" y="2432"/>
                      </a:cubicBezTo>
                      <a:cubicBezTo>
                        <a:pt x="1243" y="1974"/>
                        <a:pt x="1047" y="666"/>
                        <a:pt x="851" y="208"/>
                      </a:cubicBezTo>
                      <a:cubicBezTo>
                        <a:pt x="813" y="78"/>
                        <a:pt x="691" y="0"/>
                        <a:pt x="575"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59" name="Google Shape;1159;p29"/>
                <p:cNvSpPr/>
                <p:nvPr/>
              </p:nvSpPr>
              <p:spPr>
                <a:xfrm>
                  <a:off x="2443600" y="2279575"/>
                  <a:ext cx="39275" cy="75725"/>
                </a:xfrm>
                <a:custGeom>
                  <a:avLst/>
                  <a:gdLst/>
                  <a:ahLst/>
                  <a:cxnLst/>
                  <a:rect l="l" t="t" r="r" b="b"/>
                  <a:pathLst>
                    <a:path w="1571" h="3029" extrusionOk="0">
                      <a:moveTo>
                        <a:pt x="906" y="0"/>
                      </a:moveTo>
                      <a:cubicBezTo>
                        <a:pt x="841" y="0"/>
                        <a:pt x="775" y="26"/>
                        <a:pt x="720" y="81"/>
                      </a:cubicBezTo>
                      <a:cubicBezTo>
                        <a:pt x="1" y="702"/>
                        <a:pt x="328" y="2043"/>
                        <a:pt x="491" y="2827"/>
                      </a:cubicBezTo>
                      <a:cubicBezTo>
                        <a:pt x="517" y="2968"/>
                        <a:pt x="618" y="3029"/>
                        <a:pt x="725" y="3029"/>
                      </a:cubicBezTo>
                      <a:cubicBezTo>
                        <a:pt x="892" y="3029"/>
                        <a:pt x="1074" y="2883"/>
                        <a:pt x="1015" y="2664"/>
                      </a:cubicBezTo>
                      <a:cubicBezTo>
                        <a:pt x="1015" y="2664"/>
                        <a:pt x="1015" y="2664"/>
                        <a:pt x="1015" y="2631"/>
                      </a:cubicBezTo>
                      <a:cubicBezTo>
                        <a:pt x="1080" y="2598"/>
                        <a:pt x="1113" y="2566"/>
                        <a:pt x="1145" y="2533"/>
                      </a:cubicBezTo>
                      <a:cubicBezTo>
                        <a:pt x="1570" y="1781"/>
                        <a:pt x="1570" y="865"/>
                        <a:pt x="1145" y="146"/>
                      </a:cubicBezTo>
                      <a:cubicBezTo>
                        <a:pt x="1088" y="51"/>
                        <a:pt x="998" y="0"/>
                        <a:pt x="906"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60" name="Google Shape;1160;p29"/>
                <p:cNvSpPr/>
                <p:nvPr/>
              </p:nvSpPr>
              <p:spPr>
                <a:xfrm>
                  <a:off x="2500825" y="2309375"/>
                  <a:ext cx="67075" cy="44025"/>
                </a:xfrm>
                <a:custGeom>
                  <a:avLst/>
                  <a:gdLst/>
                  <a:ahLst/>
                  <a:cxnLst/>
                  <a:rect l="l" t="t" r="r" b="b"/>
                  <a:pathLst>
                    <a:path w="2683" h="1761" extrusionOk="0">
                      <a:moveTo>
                        <a:pt x="328" y="0"/>
                      </a:moveTo>
                      <a:cubicBezTo>
                        <a:pt x="1" y="0"/>
                        <a:pt x="1" y="491"/>
                        <a:pt x="262" y="556"/>
                      </a:cubicBezTo>
                      <a:cubicBezTo>
                        <a:pt x="557" y="851"/>
                        <a:pt x="851" y="1145"/>
                        <a:pt x="1178" y="1374"/>
                      </a:cubicBezTo>
                      <a:cubicBezTo>
                        <a:pt x="1367" y="1516"/>
                        <a:pt x="1694" y="1761"/>
                        <a:pt x="1984" y="1761"/>
                      </a:cubicBezTo>
                      <a:cubicBezTo>
                        <a:pt x="2094" y="1761"/>
                        <a:pt x="2200" y="1725"/>
                        <a:pt x="2290" y="1635"/>
                      </a:cubicBezTo>
                      <a:cubicBezTo>
                        <a:pt x="2682" y="1210"/>
                        <a:pt x="2126" y="720"/>
                        <a:pt x="1799" y="524"/>
                      </a:cubicBezTo>
                      <a:cubicBezTo>
                        <a:pt x="1407" y="295"/>
                        <a:pt x="982" y="131"/>
                        <a:pt x="524" y="33"/>
                      </a:cubicBezTo>
                      <a:cubicBezTo>
                        <a:pt x="491" y="0"/>
                        <a:pt x="393" y="0"/>
                        <a:pt x="328"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61" name="Google Shape;1161;p29"/>
                <p:cNvSpPr/>
                <p:nvPr/>
              </p:nvSpPr>
              <p:spPr>
                <a:xfrm>
                  <a:off x="2509000" y="2214175"/>
                  <a:ext cx="37625" cy="77275"/>
                </a:xfrm>
                <a:custGeom>
                  <a:avLst/>
                  <a:gdLst/>
                  <a:ahLst/>
                  <a:cxnLst/>
                  <a:rect l="l" t="t" r="r" b="b"/>
                  <a:pathLst>
                    <a:path w="1505" h="3091" extrusionOk="0">
                      <a:moveTo>
                        <a:pt x="951" y="0"/>
                      </a:moveTo>
                      <a:cubicBezTo>
                        <a:pt x="879" y="0"/>
                        <a:pt x="807" y="26"/>
                        <a:pt x="753" y="81"/>
                      </a:cubicBezTo>
                      <a:cubicBezTo>
                        <a:pt x="1" y="768"/>
                        <a:pt x="459" y="2174"/>
                        <a:pt x="785" y="2926"/>
                      </a:cubicBezTo>
                      <a:cubicBezTo>
                        <a:pt x="839" y="3043"/>
                        <a:pt x="923" y="3090"/>
                        <a:pt x="1008" y="3090"/>
                      </a:cubicBezTo>
                      <a:cubicBezTo>
                        <a:pt x="1185" y="3090"/>
                        <a:pt x="1364" y="2885"/>
                        <a:pt x="1276" y="2664"/>
                      </a:cubicBezTo>
                      <a:lnTo>
                        <a:pt x="1276" y="2599"/>
                      </a:lnTo>
                      <a:cubicBezTo>
                        <a:pt x="1276" y="2566"/>
                        <a:pt x="1309" y="2566"/>
                        <a:pt x="1309" y="2533"/>
                      </a:cubicBezTo>
                      <a:cubicBezTo>
                        <a:pt x="1505" y="1716"/>
                        <a:pt x="1439" y="898"/>
                        <a:pt x="1211" y="146"/>
                      </a:cubicBezTo>
                      <a:cubicBezTo>
                        <a:pt x="1153" y="51"/>
                        <a:pt x="1052" y="0"/>
                        <a:pt x="951"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62" name="Google Shape;1162;p29"/>
                <p:cNvSpPr/>
                <p:nvPr/>
              </p:nvSpPr>
              <p:spPr>
                <a:xfrm>
                  <a:off x="2564950" y="2247125"/>
                  <a:ext cx="61550" cy="37050"/>
                </a:xfrm>
                <a:custGeom>
                  <a:avLst/>
                  <a:gdLst/>
                  <a:ahLst/>
                  <a:cxnLst/>
                  <a:rect l="l" t="t" r="r" b="b"/>
                  <a:pathLst>
                    <a:path w="2462" h="1482" extrusionOk="0">
                      <a:moveTo>
                        <a:pt x="802" y="0"/>
                      </a:moveTo>
                      <a:cubicBezTo>
                        <a:pt x="665" y="0"/>
                        <a:pt x="532" y="13"/>
                        <a:pt x="411" y="38"/>
                      </a:cubicBezTo>
                      <a:cubicBezTo>
                        <a:pt x="388" y="32"/>
                        <a:pt x="366" y="30"/>
                        <a:pt x="344" y="30"/>
                      </a:cubicBezTo>
                      <a:cubicBezTo>
                        <a:pt x="123" y="30"/>
                        <a:pt x="1" y="317"/>
                        <a:pt x="150" y="496"/>
                      </a:cubicBezTo>
                      <a:cubicBezTo>
                        <a:pt x="673" y="1019"/>
                        <a:pt x="1360" y="1346"/>
                        <a:pt x="2079" y="1477"/>
                      </a:cubicBezTo>
                      <a:cubicBezTo>
                        <a:pt x="2096" y="1480"/>
                        <a:pt x="2113" y="1482"/>
                        <a:pt x="2130" y="1482"/>
                      </a:cubicBezTo>
                      <a:cubicBezTo>
                        <a:pt x="2275" y="1482"/>
                        <a:pt x="2406" y="1362"/>
                        <a:pt x="2406" y="1215"/>
                      </a:cubicBezTo>
                      <a:cubicBezTo>
                        <a:pt x="2461" y="385"/>
                        <a:pt x="1557" y="0"/>
                        <a:pt x="802"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63" name="Google Shape;1163;p29"/>
                <p:cNvSpPr/>
                <p:nvPr/>
              </p:nvSpPr>
              <p:spPr>
                <a:xfrm>
                  <a:off x="2321000" y="1101225"/>
                  <a:ext cx="103025" cy="1557025"/>
                </a:xfrm>
                <a:custGeom>
                  <a:avLst/>
                  <a:gdLst/>
                  <a:ahLst/>
                  <a:cxnLst/>
                  <a:rect l="l" t="t" r="r" b="b"/>
                  <a:pathLst>
                    <a:path w="4121" h="62281" extrusionOk="0">
                      <a:moveTo>
                        <a:pt x="2437" y="1"/>
                      </a:moveTo>
                      <a:cubicBezTo>
                        <a:pt x="2366" y="1"/>
                        <a:pt x="2297" y="38"/>
                        <a:pt x="2256" y="130"/>
                      </a:cubicBezTo>
                      <a:cubicBezTo>
                        <a:pt x="687" y="3596"/>
                        <a:pt x="196" y="7421"/>
                        <a:pt x="98" y="11181"/>
                      </a:cubicBezTo>
                      <a:cubicBezTo>
                        <a:pt x="0" y="15203"/>
                        <a:pt x="196" y="19258"/>
                        <a:pt x="720" y="23280"/>
                      </a:cubicBezTo>
                      <a:cubicBezTo>
                        <a:pt x="1275" y="27465"/>
                        <a:pt x="2027" y="31618"/>
                        <a:pt x="2681" y="35770"/>
                      </a:cubicBezTo>
                      <a:cubicBezTo>
                        <a:pt x="3008" y="37928"/>
                        <a:pt x="3335" y="40119"/>
                        <a:pt x="3499" y="42310"/>
                      </a:cubicBezTo>
                      <a:cubicBezTo>
                        <a:pt x="3630" y="44435"/>
                        <a:pt x="3630" y="46593"/>
                        <a:pt x="3532" y="48719"/>
                      </a:cubicBezTo>
                      <a:cubicBezTo>
                        <a:pt x="3499" y="49929"/>
                        <a:pt x="3401" y="51138"/>
                        <a:pt x="3270" y="52316"/>
                      </a:cubicBezTo>
                      <a:cubicBezTo>
                        <a:pt x="3106" y="53395"/>
                        <a:pt x="2845" y="54441"/>
                        <a:pt x="2649" y="55487"/>
                      </a:cubicBezTo>
                      <a:cubicBezTo>
                        <a:pt x="2158" y="57645"/>
                        <a:pt x="1668" y="59836"/>
                        <a:pt x="1668" y="62060"/>
                      </a:cubicBezTo>
                      <a:cubicBezTo>
                        <a:pt x="1684" y="62207"/>
                        <a:pt x="1799" y="62280"/>
                        <a:pt x="1917" y="62280"/>
                      </a:cubicBezTo>
                      <a:cubicBezTo>
                        <a:pt x="2036" y="62280"/>
                        <a:pt x="2158" y="62207"/>
                        <a:pt x="2191" y="62060"/>
                      </a:cubicBezTo>
                      <a:lnTo>
                        <a:pt x="2158" y="62060"/>
                      </a:lnTo>
                      <a:cubicBezTo>
                        <a:pt x="2191" y="58136"/>
                        <a:pt x="3695" y="54408"/>
                        <a:pt x="3924" y="50517"/>
                      </a:cubicBezTo>
                      <a:cubicBezTo>
                        <a:pt x="4055" y="48392"/>
                        <a:pt x="4120" y="46299"/>
                        <a:pt x="4087" y="44174"/>
                      </a:cubicBezTo>
                      <a:cubicBezTo>
                        <a:pt x="3989" y="42114"/>
                        <a:pt x="3826" y="40054"/>
                        <a:pt x="3532" y="38027"/>
                      </a:cubicBezTo>
                      <a:cubicBezTo>
                        <a:pt x="2943" y="33809"/>
                        <a:pt x="2158" y="29656"/>
                        <a:pt x="1537" y="25471"/>
                      </a:cubicBezTo>
                      <a:cubicBezTo>
                        <a:pt x="916" y="21383"/>
                        <a:pt x="621" y="17263"/>
                        <a:pt x="589" y="13143"/>
                      </a:cubicBezTo>
                      <a:cubicBezTo>
                        <a:pt x="589" y="8827"/>
                        <a:pt x="916" y="4380"/>
                        <a:pt x="2681" y="391"/>
                      </a:cubicBezTo>
                      <a:cubicBezTo>
                        <a:pt x="2772" y="188"/>
                        <a:pt x="2597" y="1"/>
                        <a:pt x="2437" y="1"/>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64" name="Google Shape;1164;p29"/>
                <p:cNvSpPr/>
                <p:nvPr/>
              </p:nvSpPr>
              <p:spPr>
                <a:xfrm>
                  <a:off x="2181400" y="1282700"/>
                  <a:ext cx="300950" cy="228650"/>
                </a:xfrm>
                <a:custGeom>
                  <a:avLst/>
                  <a:gdLst/>
                  <a:ahLst/>
                  <a:cxnLst/>
                  <a:rect l="l" t="t" r="r" b="b"/>
                  <a:pathLst>
                    <a:path w="12038" h="9146" extrusionOk="0">
                      <a:moveTo>
                        <a:pt x="335" y="1"/>
                      </a:moveTo>
                      <a:cubicBezTo>
                        <a:pt x="175" y="1"/>
                        <a:pt x="1" y="188"/>
                        <a:pt x="91" y="391"/>
                      </a:cubicBezTo>
                      <a:cubicBezTo>
                        <a:pt x="1530" y="3530"/>
                        <a:pt x="3917" y="6048"/>
                        <a:pt x="5617" y="9023"/>
                      </a:cubicBezTo>
                      <a:cubicBezTo>
                        <a:pt x="5666" y="9105"/>
                        <a:pt x="5748" y="9146"/>
                        <a:pt x="5833" y="9146"/>
                      </a:cubicBezTo>
                      <a:cubicBezTo>
                        <a:pt x="5919" y="9146"/>
                        <a:pt x="6009" y="9105"/>
                        <a:pt x="6075" y="9023"/>
                      </a:cubicBezTo>
                      <a:cubicBezTo>
                        <a:pt x="7611" y="6015"/>
                        <a:pt x="9148" y="2909"/>
                        <a:pt x="11830" y="718"/>
                      </a:cubicBezTo>
                      <a:cubicBezTo>
                        <a:pt x="12038" y="562"/>
                        <a:pt x="11852" y="302"/>
                        <a:pt x="11635" y="302"/>
                      </a:cubicBezTo>
                      <a:cubicBezTo>
                        <a:pt x="11580" y="302"/>
                        <a:pt x="11523" y="319"/>
                        <a:pt x="11470" y="358"/>
                      </a:cubicBezTo>
                      <a:cubicBezTo>
                        <a:pt x="8878" y="2482"/>
                        <a:pt x="7330" y="5440"/>
                        <a:pt x="5829" y="8378"/>
                      </a:cubicBezTo>
                      <a:lnTo>
                        <a:pt x="5829" y="8378"/>
                      </a:lnTo>
                      <a:cubicBezTo>
                        <a:pt x="4125" y="5551"/>
                        <a:pt x="1919" y="3123"/>
                        <a:pt x="516" y="130"/>
                      </a:cubicBezTo>
                      <a:cubicBezTo>
                        <a:pt x="475" y="38"/>
                        <a:pt x="407" y="1"/>
                        <a:pt x="335" y="1"/>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65" name="Google Shape;1165;p29"/>
                <p:cNvSpPr/>
                <p:nvPr/>
              </p:nvSpPr>
              <p:spPr>
                <a:xfrm>
                  <a:off x="2106500" y="1491975"/>
                  <a:ext cx="416550" cy="298950"/>
                </a:xfrm>
                <a:custGeom>
                  <a:avLst/>
                  <a:gdLst/>
                  <a:ahLst/>
                  <a:cxnLst/>
                  <a:rect l="l" t="t" r="r" b="b"/>
                  <a:pathLst>
                    <a:path w="16662" h="11958" extrusionOk="0">
                      <a:moveTo>
                        <a:pt x="16309" y="0"/>
                      </a:moveTo>
                      <a:cubicBezTo>
                        <a:pt x="16230" y="0"/>
                        <a:pt x="16151" y="38"/>
                        <a:pt x="16101" y="129"/>
                      </a:cubicBezTo>
                      <a:cubicBezTo>
                        <a:pt x="13854" y="3706"/>
                        <a:pt x="11668" y="7313"/>
                        <a:pt x="9899" y="11188"/>
                      </a:cubicBezTo>
                      <a:lnTo>
                        <a:pt x="9899" y="11188"/>
                      </a:lnTo>
                      <a:cubicBezTo>
                        <a:pt x="8634" y="9329"/>
                        <a:pt x="6874" y="7965"/>
                        <a:pt x="5343" y="6342"/>
                      </a:cubicBezTo>
                      <a:cubicBezTo>
                        <a:pt x="3643" y="4511"/>
                        <a:pt x="2564" y="2222"/>
                        <a:pt x="569" y="620"/>
                      </a:cubicBezTo>
                      <a:cubicBezTo>
                        <a:pt x="516" y="580"/>
                        <a:pt x="459" y="563"/>
                        <a:pt x="404" y="563"/>
                      </a:cubicBezTo>
                      <a:cubicBezTo>
                        <a:pt x="187" y="563"/>
                        <a:pt x="1" y="823"/>
                        <a:pt x="209" y="979"/>
                      </a:cubicBezTo>
                      <a:lnTo>
                        <a:pt x="209" y="1012"/>
                      </a:lnTo>
                      <a:cubicBezTo>
                        <a:pt x="2171" y="2549"/>
                        <a:pt x="3218" y="4772"/>
                        <a:pt x="4885" y="6603"/>
                      </a:cubicBezTo>
                      <a:cubicBezTo>
                        <a:pt x="6553" y="8402"/>
                        <a:pt x="8449" y="9808"/>
                        <a:pt x="9725" y="11835"/>
                      </a:cubicBezTo>
                      <a:cubicBezTo>
                        <a:pt x="9774" y="11917"/>
                        <a:pt x="9855" y="11958"/>
                        <a:pt x="9937" y="11958"/>
                      </a:cubicBezTo>
                      <a:cubicBezTo>
                        <a:pt x="10019" y="11958"/>
                        <a:pt x="10101" y="11917"/>
                        <a:pt x="10150" y="11835"/>
                      </a:cubicBezTo>
                      <a:cubicBezTo>
                        <a:pt x="11948" y="7813"/>
                        <a:pt x="14204" y="4086"/>
                        <a:pt x="16526" y="391"/>
                      </a:cubicBezTo>
                      <a:cubicBezTo>
                        <a:pt x="16661" y="188"/>
                        <a:pt x="16485" y="0"/>
                        <a:pt x="16309"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66" name="Google Shape;1166;p29"/>
                <p:cNvSpPr/>
                <p:nvPr/>
              </p:nvSpPr>
              <p:spPr>
                <a:xfrm>
                  <a:off x="2127875" y="1784750"/>
                  <a:ext cx="435275" cy="294975"/>
                </a:xfrm>
                <a:custGeom>
                  <a:avLst/>
                  <a:gdLst/>
                  <a:ahLst/>
                  <a:cxnLst/>
                  <a:rect l="l" t="t" r="r" b="b"/>
                  <a:pathLst>
                    <a:path w="17411" h="11799" extrusionOk="0">
                      <a:moveTo>
                        <a:pt x="17103" y="0"/>
                      </a:moveTo>
                      <a:cubicBezTo>
                        <a:pt x="17003" y="0"/>
                        <a:pt x="16907" y="58"/>
                        <a:pt x="16881" y="190"/>
                      </a:cubicBezTo>
                      <a:cubicBezTo>
                        <a:pt x="16325" y="2249"/>
                        <a:pt x="15442" y="4244"/>
                        <a:pt x="14330" y="6075"/>
                      </a:cubicBezTo>
                      <a:cubicBezTo>
                        <a:pt x="13332" y="7821"/>
                        <a:pt x="12216" y="9508"/>
                        <a:pt x="11093" y="11192"/>
                      </a:cubicBezTo>
                      <a:lnTo>
                        <a:pt x="11093" y="11192"/>
                      </a:lnTo>
                      <a:cubicBezTo>
                        <a:pt x="9078" y="9659"/>
                        <a:pt x="7244" y="7945"/>
                        <a:pt x="5502" y="6108"/>
                      </a:cubicBezTo>
                      <a:cubicBezTo>
                        <a:pt x="3736" y="4244"/>
                        <a:pt x="2068" y="2249"/>
                        <a:pt x="564" y="124"/>
                      </a:cubicBezTo>
                      <a:cubicBezTo>
                        <a:pt x="507" y="47"/>
                        <a:pt x="430" y="16"/>
                        <a:pt x="354" y="16"/>
                      </a:cubicBezTo>
                      <a:cubicBezTo>
                        <a:pt x="172" y="16"/>
                        <a:pt x="0" y="201"/>
                        <a:pt x="139" y="386"/>
                      </a:cubicBezTo>
                      <a:cubicBezTo>
                        <a:pt x="1676" y="2544"/>
                        <a:pt x="3344" y="4571"/>
                        <a:pt x="5175" y="6468"/>
                      </a:cubicBezTo>
                      <a:cubicBezTo>
                        <a:pt x="6973" y="8397"/>
                        <a:pt x="8935" y="10162"/>
                        <a:pt x="11028" y="11765"/>
                      </a:cubicBezTo>
                      <a:cubicBezTo>
                        <a:pt x="11074" y="11788"/>
                        <a:pt x="11124" y="11799"/>
                        <a:pt x="11173" y="11799"/>
                      </a:cubicBezTo>
                      <a:cubicBezTo>
                        <a:pt x="11262" y="11799"/>
                        <a:pt x="11345" y="11763"/>
                        <a:pt x="11387" y="11699"/>
                      </a:cubicBezTo>
                      <a:cubicBezTo>
                        <a:pt x="12597" y="9868"/>
                        <a:pt x="13807" y="8070"/>
                        <a:pt x="14886" y="6173"/>
                      </a:cubicBezTo>
                      <a:cubicBezTo>
                        <a:pt x="15965" y="4342"/>
                        <a:pt x="16815" y="2380"/>
                        <a:pt x="17371" y="320"/>
                      </a:cubicBezTo>
                      <a:cubicBezTo>
                        <a:pt x="17410" y="125"/>
                        <a:pt x="17251" y="0"/>
                        <a:pt x="17103"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67" name="Google Shape;1167;p29"/>
                <p:cNvSpPr/>
                <p:nvPr/>
              </p:nvSpPr>
              <p:spPr>
                <a:xfrm>
                  <a:off x="2083700" y="2074125"/>
                  <a:ext cx="546750" cy="337850"/>
                </a:xfrm>
                <a:custGeom>
                  <a:avLst/>
                  <a:gdLst/>
                  <a:ahLst/>
                  <a:cxnLst/>
                  <a:rect l="l" t="t" r="r" b="b"/>
                  <a:pathLst>
                    <a:path w="21870" h="13514" extrusionOk="0">
                      <a:moveTo>
                        <a:pt x="351" y="1"/>
                      </a:moveTo>
                      <a:cubicBezTo>
                        <a:pt x="163" y="1"/>
                        <a:pt x="0" y="254"/>
                        <a:pt x="173" y="451"/>
                      </a:cubicBezTo>
                      <a:cubicBezTo>
                        <a:pt x="4228" y="4964"/>
                        <a:pt x="9231" y="8495"/>
                        <a:pt x="12860" y="13367"/>
                      </a:cubicBezTo>
                      <a:cubicBezTo>
                        <a:pt x="12898" y="13462"/>
                        <a:pt x="12992" y="13513"/>
                        <a:pt x="13083" y="13513"/>
                      </a:cubicBezTo>
                      <a:cubicBezTo>
                        <a:pt x="13148" y="13513"/>
                        <a:pt x="13211" y="13487"/>
                        <a:pt x="13252" y="13432"/>
                      </a:cubicBezTo>
                      <a:cubicBezTo>
                        <a:pt x="15836" y="10424"/>
                        <a:pt x="19204" y="8233"/>
                        <a:pt x="21721" y="5192"/>
                      </a:cubicBezTo>
                      <a:cubicBezTo>
                        <a:pt x="21869" y="4995"/>
                        <a:pt x="21701" y="4742"/>
                        <a:pt x="21525" y="4742"/>
                      </a:cubicBezTo>
                      <a:cubicBezTo>
                        <a:pt x="21468" y="4742"/>
                        <a:pt x="21410" y="4769"/>
                        <a:pt x="21362" y="4833"/>
                      </a:cubicBezTo>
                      <a:cubicBezTo>
                        <a:pt x="18913" y="7790"/>
                        <a:pt x="15660" y="9943"/>
                        <a:pt x="13107" y="12827"/>
                      </a:cubicBezTo>
                      <a:lnTo>
                        <a:pt x="13107" y="12827"/>
                      </a:lnTo>
                      <a:cubicBezTo>
                        <a:pt x="9464" y="8063"/>
                        <a:pt x="4542" y="4518"/>
                        <a:pt x="533" y="92"/>
                      </a:cubicBezTo>
                      <a:cubicBezTo>
                        <a:pt x="477" y="27"/>
                        <a:pt x="413" y="1"/>
                        <a:pt x="351" y="1"/>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68" name="Google Shape;1168;p29"/>
                <p:cNvSpPr/>
                <p:nvPr/>
              </p:nvSpPr>
              <p:spPr>
                <a:xfrm>
                  <a:off x="2349600" y="1081575"/>
                  <a:ext cx="67050" cy="52325"/>
                </a:xfrm>
                <a:custGeom>
                  <a:avLst/>
                  <a:gdLst/>
                  <a:ahLst/>
                  <a:cxnLst/>
                  <a:rect l="l" t="t" r="r" b="b"/>
                  <a:pathLst>
                    <a:path w="2682" h="2093" extrusionOk="0">
                      <a:moveTo>
                        <a:pt x="1341" y="0"/>
                      </a:moveTo>
                      <a:cubicBezTo>
                        <a:pt x="1" y="0"/>
                        <a:pt x="1" y="2093"/>
                        <a:pt x="1341" y="2093"/>
                      </a:cubicBezTo>
                      <a:cubicBezTo>
                        <a:pt x="2682" y="2093"/>
                        <a:pt x="2682" y="0"/>
                        <a:pt x="1341" y="0"/>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sp>
              <p:nvSpPr>
                <p:cNvPr id="1169" name="Google Shape;1169;p29"/>
                <p:cNvSpPr/>
                <p:nvPr/>
              </p:nvSpPr>
              <p:spPr>
                <a:xfrm>
                  <a:off x="2165675" y="1266300"/>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70" name="Google Shape;1170;p29"/>
                <p:cNvSpPr/>
                <p:nvPr/>
              </p:nvSpPr>
              <p:spPr>
                <a:xfrm>
                  <a:off x="2449325" y="1263025"/>
                  <a:ext cx="67875" cy="52350"/>
                </a:xfrm>
                <a:custGeom>
                  <a:avLst/>
                  <a:gdLst/>
                  <a:ahLst/>
                  <a:cxnLst/>
                  <a:rect l="l" t="t" r="r" b="b"/>
                  <a:pathLst>
                    <a:path w="2715" h="2094" extrusionOk="0">
                      <a:moveTo>
                        <a:pt x="1341" y="1"/>
                      </a:moveTo>
                      <a:cubicBezTo>
                        <a:pt x="1" y="1"/>
                        <a:pt x="1" y="2094"/>
                        <a:pt x="1341" y="2094"/>
                      </a:cubicBezTo>
                      <a:cubicBezTo>
                        <a:pt x="2682" y="2094"/>
                        <a:pt x="2715" y="1"/>
                        <a:pt x="1341" y="1"/>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71" name="Google Shape;1171;p29"/>
                <p:cNvSpPr/>
                <p:nvPr/>
              </p:nvSpPr>
              <p:spPr>
                <a:xfrm>
                  <a:off x="2066750" y="1487375"/>
                  <a:ext cx="67075" cy="58525"/>
                </a:xfrm>
                <a:custGeom>
                  <a:avLst/>
                  <a:gdLst/>
                  <a:ahLst/>
                  <a:cxnLst/>
                  <a:rect l="l" t="t" r="r" b="b"/>
                  <a:pathLst>
                    <a:path w="2683" h="2341" extrusionOk="0">
                      <a:moveTo>
                        <a:pt x="1400" y="1"/>
                      </a:moveTo>
                      <a:cubicBezTo>
                        <a:pt x="994" y="1"/>
                        <a:pt x="593" y="208"/>
                        <a:pt x="393" y="607"/>
                      </a:cubicBezTo>
                      <a:cubicBezTo>
                        <a:pt x="1" y="1360"/>
                        <a:pt x="459" y="2242"/>
                        <a:pt x="1276" y="2340"/>
                      </a:cubicBezTo>
                      <a:cubicBezTo>
                        <a:pt x="1669" y="2308"/>
                        <a:pt x="2028" y="2177"/>
                        <a:pt x="2290" y="1883"/>
                      </a:cubicBezTo>
                      <a:cubicBezTo>
                        <a:pt x="2682" y="1458"/>
                        <a:pt x="2682" y="804"/>
                        <a:pt x="2290" y="411"/>
                      </a:cubicBezTo>
                      <a:cubicBezTo>
                        <a:pt x="2057" y="135"/>
                        <a:pt x="1727" y="1"/>
                        <a:pt x="1400" y="1"/>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72" name="Google Shape;1172;p29"/>
                <p:cNvSpPr/>
                <p:nvPr/>
              </p:nvSpPr>
              <p:spPr>
                <a:xfrm>
                  <a:off x="2491025" y="1461675"/>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73" name="Google Shape;1173;p29"/>
                <p:cNvSpPr/>
                <p:nvPr/>
              </p:nvSpPr>
              <p:spPr>
                <a:xfrm>
                  <a:off x="2106825" y="1764950"/>
                  <a:ext cx="67050" cy="52350"/>
                </a:xfrm>
                <a:custGeom>
                  <a:avLst/>
                  <a:gdLst/>
                  <a:ahLst/>
                  <a:cxnLst/>
                  <a:rect l="l" t="t" r="r" b="b"/>
                  <a:pathLst>
                    <a:path w="2682" h="2094" extrusionOk="0">
                      <a:moveTo>
                        <a:pt x="1341" y="1"/>
                      </a:moveTo>
                      <a:cubicBezTo>
                        <a:pt x="0" y="1"/>
                        <a:pt x="0" y="2093"/>
                        <a:pt x="1341" y="2093"/>
                      </a:cubicBezTo>
                      <a:cubicBezTo>
                        <a:pt x="2681" y="2093"/>
                        <a:pt x="2681" y="1"/>
                        <a:pt x="1341" y="1"/>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74" name="Google Shape;1174;p29"/>
                <p:cNvSpPr/>
                <p:nvPr/>
              </p:nvSpPr>
              <p:spPr>
                <a:xfrm>
                  <a:off x="2518825" y="1764950"/>
                  <a:ext cx="67050" cy="52350"/>
                </a:xfrm>
                <a:custGeom>
                  <a:avLst/>
                  <a:gdLst/>
                  <a:ahLst/>
                  <a:cxnLst/>
                  <a:rect l="l" t="t" r="r" b="b"/>
                  <a:pathLst>
                    <a:path w="2682" h="2094" extrusionOk="0">
                      <a:moveTo>
                        <a:pt x="1341" y="1"/>
                      </a:moveTo>
                      <a:cubicBezTo>
                        <a:pt x="0" y="1"/>
                        <a:pt x="0" y="2093"/>
                        <a:pt x="1341" y="2093"/>
                      </a:cubicBezTo>
                      <a:cubicBezTo>
                        <a:pt x="2681" y="2093"/>
                        <a:pt x="2681" y="1"/>
                        <a:pt x="1341" y="1"/>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75" name="Google Shape;1175;p29"/>
                <p:cNvSpPr/>
                <p:nvPr/>
              </p:nvSpPr>
              <p:spPr>
                <a:xfrm>
                  <a:off x="2058600" y="2047800"/>
                  <a:ext cx="67050" cy="52325"/>
                </a:xfrm>
                <a:custGeom>
                  <a:avLst/>
                  <a:gdLst/>
                  <a:ahLst/>
                  <a:cxnLst/>
                  <a:rect l="l" t="t" r="r" b="b"/>
                  <a:pathLst>
                    <a:path w="2682" h="2093" extrusionOk="0">
                      <a:moveTo>
                        <a:pt x="1341" y="0"/>
                      </a:moveTo>
                      <a:cubicBezTo>
                        <a:pt x="0" y="0"/>
                        <a:pt x="0" y="2093"/>
                        <a:pt x="1341" y="2093"/>
                      </a:cubicBezTo>
                      <a:cubicBezTo>
                        <a:pt x="2681" y="2093"/>
                        <a:pt x="2681" y="0"/>
                        <a:pt x="1341" y="0"/>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76" name="Google Shape;1176;p29"/>
                <p:cNvSpPr/>
                <p:nvPr/>
              </p:nvSpPr>
              <p:spPr>
                <a:xfrm>
                  <a:off x="2588300" y="2173675"/>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1177" name="Google Shape;1177;p29"/>
              <p:cNvSpPr/>
              <p:nvPr/>
            </p:nvSpPr>
            <p:spPr>
              <a:xfrm rot="368941">
                <a:off x="4560306" y="3592559"/>
                <a:ext cx="2000996" cy="1108278"/>
              </a:xfrm>
              <a:custGeom>
                <a:avLst/>
                <a:gdLst/>
                <a:ahLst/>
                <a:cxnLst/>
                <a:rect l="l" t="t" r="r" b="b"/>
                <a:pathLst>
                  <a:path w="42803" h="23707" extrusionOk="0">
                    <a:moveTo>
                      <a:pt x="20993" y="0"/>
                    </a:moveTo>
                    <a:cubicBezTo>
                      <a:pt x="16088" y="262"/>
                      <a:pt x="18802" y="10627"/>
                      <a:pt x="18246" y="13341"/>
                    </a:cubicBezTo>
                    <a:cubicBezTo>
                      <a:pt x="16258" y="12423"/>
                      <a:pt x="9510" y="9330"/>
                      <a:pt x="4929" y="9330"/>
                    </a:cubicBezTo>
                    <a:cubicBezTo>
                      <a:pt x="2655" y="9330"/>
                      <a:pt x="915" y="10092"/>
                      <a:pt x="557" y="12262"/>
                    </a:cubicBezTo>
                    <a:cubicBezTo>
                      <a:pt x="1" y="16611"/>
                      <a:pt x="10072" y="22889"/>
                      <a:pt x="13636" y="23706"/>
                    </a:cubicBezTo>
                    <a:lnTo>
                      <a:pt x="35969" y="21254"/>
                    </a:lnTo>
                    <a:cubicBezTo>
                      <a:pt x="38421" y="17690"/>
                      <a:pt x="42803" y="7619"/>
                      <a:pt x="40056" y="3270"/>
                    </a:cubicBezTo>
                    <a:cubicBezTo>
                      <a:pt x="39023" y="1646"/>
                      <a:pt x="37834" y="993"/>
                      <a:pt x="36604" y="993"/>
                    </a:cubicBezTo>
                    <a:cubicBezTo>
                      <a:pt x="32660" y="993"/>
                      <a:pt x="28293" y="7711"/>
                      <a:pt x="27271" y="10627"/>
                    </a:cubicBezTo>
                    <a:cubicBezTo>
                      <a:pt x="25342" y="8698"/>
                      <a:pt x="24263" y="0"/>
                      <a:pt x="20993"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78" name="Google Shape;1178;p29"/>
              <p:cNvSpPr/>
              <p:nvPr/>
            </p:nvSpPr>
            <p:spPr>
              <a:xfrm rot="369003">
                <a:off x="5077981" y="3927983"/>
                <a:ext cx="1367400" cy="757293"/>
              </a:xfrm>
              <a:custGeom>
                <a:avLst/>
                <a:gdLst/>
                <a:ahLst/>
                <a:cxnLst/>
                <a:rect l="l" t="t" r="r" b="b"/>
                <a:pathLst>
                  <a:path w="42803" h="23707" extrusionOk="0">
                    <a:moveTo>
                      <a:pt x="20993" y="0"/>
                    </a:moveTo>
                    <a:cubicBezTo>
                      <a:pt x="16088" y="262"/>
                      <a:pt x="18802" y="10627"/>
                      <a:pt x="18246" y="13341"/>
                    </a:cubicBezTo>
                    <a:cubicBezTo>
                      <a:pt x="16258" y="12423"/>
                      <a:pt x="9510" y="9330"/>
                      <a:pt x="4929" y="9330"/>
                    </a:cubicBezTo>
                    <a:cubicBezTo>
                      <a:pt x="2655" y="9330"/>
                      <a:pt x="915" y="10092"/>
                      <a:pt x="557" y="12262"/>
                    </a:cubicBezTo>
                    <a:cubicBezTo>
                      <a:pt x="1" y="16611"/>
                      <a:pt x="10072" y="22889"/>
                      <a:pt x="13636" y="23706"/>
                    </a:cubicBezTo>
                    <a:lnTo>
                      <a:pt x="35969" y="21254"/>
                    </a:lnTo>
                    <a:cubicBezTo>
                      <a:pt x="38421" y="17690"/>
                      <a:pt x="42803" y="7619"/>
                      <a:pt x="40056" y="3270"/>
                    </a:cubicBezTo>
                    <a:cubicBezTo>
                      <a:pt x="39023" y="1646"/>
                      <a:pt x="37834" y="993"/>
                      <a:pt x="36604" y="993"/>
                    </a:cubicBezTo>
                    <a:cubicBezTo>
                      <a:pt x="32660" y="993"/>
                      <a:pt x="28293" y="7711"/>
                      <a:pt x="27271" y="10627"/>
                    </a:cubicBezTo>
                    <a:cubicBezTo>
                      <a:pt x="25342" y="8698"/>
                      <a:pt x="24263" y="0"/>
                      <a:pt x="20993"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1179" name="Google Shape;1179;p29"/>
            <p:cNvGrpSpPr/>
            <p:nvPr/>
          </p:nvGrpSpPr>
          <p:grpSpPr>
            <a:xfrm>
              <a:off x="5269300" y="1548900"/>
              <a:ext cx="113650" cy="99750"/>
              <a:chOff x="5118200" y="1179575"/>
              <a:chExt cx="113650" cy="99750"/>
            </a:xfrm>
          </p:grpSpPr>
          <p:sp>
            <p:nvSpPr>
              <p:cNvPr id="1180" name="Google Shape;1180;p29"/>
              <p:cNvSpPr/>
              <p:nvPr/>
            </p:nvSpPr>
            <p:spPr>
              <a:xfrm>
                <a:off x="5118200" y="11942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81" name="Google Shape;1181;p29"/>
              <p:cNvSpPr/>
              <p:nvPr/>
            </p:nvSpPr>
            <p:spPr>
              <a:xfrm>
                <a:off x="5186850" y="11795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82" name="Google Shape;1182;p29"/>
              <p:cNvSpPr/>
              <p:nvPr/>
            </p:nvSpPr>
            <p:spPr>
              <a:xfrm>
                <a:off x="5162350" y="12433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1183" name="Google Shape;1183;p29"/>
            <p:cNvGrpSpPr/>
            <p:nvPr/>
          </p:nvGrpSpPr>
          <p:grpSpPr>
            <a:xfrm>
              <a:off x="6069447" y="1463645"/>
              <a:ext cx="362897" cy="342428"/>
              <a:chOff x="5429807" y="1996886"/>
              <a:chExt cx="235525" cy="216275"/>
            </a:xfrm>
          </p:grpSpPr>
          <p:sp>
            <p:nvSpPr>
              <p:cNvPr id="1184" name="Google Shape;1184;p29"/>
              <p:cNvSpPr/>
              <p:nvPr/>
            </p:nvSpPr>
            <p:spPr>
              <a:xfrm>
                <a:off x="5497732" y="1996886"/>
                <a:ext cx="167600" cy="17295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85" name="Google Shape;1185;p29"/>
              <p:cNvSpPr/>
              <p:nvPr/>
            </p:nvSpPr>
            <p:spPr>
              <a:xfrm>
                <a:off x="5429807" y="2031686"/>
                <a:ext cx="153425" cy="181475"/>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grpSp>
        <p:grpSp>
          <p:nvGrpSpPr>
            <p:cNvPr id="1186" name="Google Shape;1186;p29"/>
            <p:cNvGrpSpPr/>
            <p:nvPr/>
          </p:nvGrpSpPr>
          <p:grpSpPr>
            <a:xfrm>
              <a:off x="4449650" y="1766450"/>
              <a:ext cx="113650" cy="99750"/>
              <a:chOff x="4813400" y="798575"/>
              <a:chExt cx="113650" cy="99750"/>
            </a:xfrm>
          </p:grpSpPr>
          <p:sp>
            <p:nvSpPr>
              <p:cNvPr id="1187" name="Google Shape;1187;p29"/>
              <p:cNvSpPr/>
              <p:nvPr/>
            </p:nvSpPr>
            <p:spPr>
              <a:xfrm>
                <a:off x="4813400" y="8132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88" name="Google Shape;1188;p29"/>
              <p:cNvSpPr/>
              <p:nvPr/>
            </p:nvSpPr>
            <p:spPr>
              <a:xfrm>
                <a:off x="4882050" y="7985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89" name="Google Shape;1189;p29"/>
              <p:cNvSpPr/>
              <p:nvPr/>
            </p:nvSpPr>
            <p:spPr>
              <a:xfrm>
                <a:off x="4857550" y="8623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1190" name="Google Shape;1190;p29"/>
            <p:cNvGrpSpPr/>
            <p:nvPr/>
          </p:nvGrpSpPr>
          <p:grpSpPr>
            <a:xfrm>
              <a:off x="7118150" y="2697725"/>
              <a:ext cx="113650" cy="99750"/>
              <a:chOff x="5042000" y="1255775"/>
              <a:chExt cx="113650" cy="99750"/>
            </a:xfrm>
          </p:grpSpPr>
          <p:sp>
            <p:nvSpPr>
              <p:cNvPr id="1191" name="Google Shape;1191;p29"/>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92" name="Google Shape;1192;p29"/>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93" name="Google Shape;1193;p29"/>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1194" name="Google Shape;1194;p29"/>
            <p:cNvGrpSpPr/>
            <p:nvPr/>
          </p:nvGrpSpPr>
          <p:grpSpPr>
            <a:xfrm rot="-5400000">
              <a:off x="4792797" y="1337595"/>
              <a:ext cx="362897" cy="342428"/>
              <a:chOff x="6221084" y="2622541"/>
              <a:chExt cx="235525" cy="216275"/>
            </a:xfrm>
          </p:grpSpPr>
          <p:sp>
            <p:nvSpPr>
              <p:cNvPr id="1195" name="Google Shape;1195;p29"/>
              <p:cNvSpPr/>
              <p:nvPr/>
            </p:nvSpPr>
            <p:spPr>
              <a:xfrm>
                <a:off x="6289009" y="2622541"/>
                <a:ext cx="167600" cy="17295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96" name="Google Shape;1196;p29"/>
              <p:cNvSpPr/>
              <p:nvPr/>
            </p:nvSpPr>
            <p:spPr>
              <a:xfrm>
                <a:off x="6221084" y="2657341"/>
                <a:ext cx="153425" cy="181475"/>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grpSp>
        <p:grpSp>
          <p:nvGrpSpPr>
            <p:cNvPr id="1197" name="Google Shape;1197;p29"/>
            <p:cNvGrpSpPr/>
            <p:nvPr/>
          </p:nvGrpSpPr>
          <p:grpSpPr>
            <a:xfrm>
              <a:off x="6082875" y="1992325"/>
              <a:ext cx="113650" cy="99750"/>
              <a:chOff x="5042000" y="1255775"/>
              <a:chExt cx="113650" cy="99750"/>
            </a:xfrm>
          </p:grpSpPr>
          <p:sp>
            <p:nvSpPr>
              <p:cNvPr id="1198" name="Google Shape;1198;p29"/>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99" name="Google Shape;1199;p29"/>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00" name="Google Shape;1200;p29"/>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sp>
        <p:nvSpPr>
          <p:cNvPr id="1201" name="Google Shape;1201;p29"/>
          <p:cNvSpPr/>
          <p:nvPr/>
        </p:nvSpPr>
        <p:spPr>
          <a:xfrm>
            <a:off x="4570445" y="19993"/>
            <a:ext cx="988588" cy="1285771"/>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02" name="Google Shape;1202;p29"/>
          <p:cNvSpPr/>
          <p:nvPr/>
        </p:nvSpPr>
        <p:spPr>
          <a:xfrm>
            <a:off x="258717" y="5607055"/>
            <a:ext cx="3114902" cy="1039170"/>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sp>
        <p:nvSpPr>
          <p:cNvPr id="1203" name="Google Shape;1203;p29"/>
          <p:cNvSpPr/>
          <p:nvPr/>
        </p:nvSpPr>
        <p:spPr>
          <a:xfrm>
            <a:off x="258717" y="4246149"/>
            <a:ext cx="3114902" cy="1039170"/>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04" name="Google Shape;1204;p29"/>
          <p:cNvSpPr/>
          <p:nvPr/>
        </p:nvSpPr>
        <p:spPr>
          <a:xfrm>
            <a:off x="258731" y="2885242"/>
            <a:ext cx="3114902" cy="1039170"/>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nvGrpSpPr>
          <p:cNvPr id="1205" name="Google Shape;1205;p29"/>
          <p:cNvGrpSpPr/>
          <p:nvPr/>
        </p:nvGrpSpPr>
        <p:grpSpPr>
          <a:xfrm>
            <a:off x="4757585" y="445621"/>
            <a:ext cx="543169" cy="674275"/>
            <a:chOff x="2679436" y="3270400"/>
            <a:chExt cx="752625" cy="689795"/>
          </a:xfrm>
        </p:grpSpPr>
        <p:sp>
          <p:nvSpPr>
            <p:cNvPr id="1206" name="Google Shape;1206;p29"/>
            <p:cNvSpPr/>
            <p:nvPr/>
          </p:nvSpPr>
          <p:spPr>
            <a:xfrm>
              <a:off x="2722600" y="3270400"/>
              <a:ext cx="689490" cy="689691"/>
            </a:xfrm>
            <a:custGeom>
              <a:avLst/>
              <a:gdLst/>
              <a:ahLst/>
              <a:cxnLst/>
              <a:rect l="l" t="t" r="r" b="b"/>
              <a:pathLst>
                <a:path w="109704" h="109736" extrusionOk="0">
                  <a:moveTo>
                    <a:pt x="54835" y="1"/>
                  </a:moveTo>
                  <a:cubicBezTo>
                    <a:pt x="24557" y="1"/>
                    <a:pt x="0" y="24557"/>
                    <a:pt x="0" y="54868"/>
                  </a:cubicBezTo>
                  <a:cubicBezTo>
                    <a:pt x="0" y="85147"/>
                    <a:pt x="24557" y="109736"/>
                    <a:pt x="54835" y="109736"/>
                  </a:cubicBezTo>
                  <a:cubicBezTo>
                    <a:pt x="85147" y="109736"/>
                    <a:pt x="109703" y="85147"/>
                    <a:pt x="109703" y="54868"/>
                  </a:cubicBezTo>
                  <a:cubicBezTo>
                    <a:pt x="109703" y="24557"/>
                    <a:pt x="85147" y="1"/>
                    <a:pt x="54835" y="1"/>
                  </a:cubicBezTo>
                  <a:close/>
                </a:path>
              </a:pathLst>
            </a:custGeom>
            <a:solidFill>
              <a:schemeClr val="accent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07" name="Google Shape;1207;p29"/>
            <p:cNvSpPr/>
            <p:nvPr/>
          </p:nvSpPr>
          <p:spPr>
            <a:xfrm>
              <a:off x="2679436" y="3344037"/>
              <a:ext cx="345260" cy="537562"/>
            </a:xfrm>
            <a:custGeom>
              <a:avLst/>
              <a:gdLst/>
              <a:ahLst/>
              <a:cxnLst/>
              <a:rect l="l" t="t" r="r" b="b"/>
              <a:pathLst>
                <a:path w="54934" h="85531" extrusionOk="0">
                  <a:moveTo>
                    <a:pt x="32003" y="0"/>
                  </a:moveTo>
                  <a:cubicBezTo>
                    <a:pt x="30517" y="0"/>
                    <a:pt x="28923" y="146"/>
                    <a:pt x="27337" y="384"/>
                  </a:cubicBezTo>
                  <a:cubicBezTo>
                    <a:pt x="230" y="22194"/>
                    <a:pt x="1" y="63426"/>
                    <a:pt x="26879" y="85530"/>
                  </a:cubicBezTo>
                  <a:lnTo>
                    <a:pt x="26944" y="85497"/>
                  </a:lnTo>
                  <a:cubicBezTo>
                    <a:pt x="29789" y="83863"/>
                    <a:pt x="33811" y="81149"/>
                    <a:pt x="33516" y="77356"/>
                  </a:cubicBezTo>
                  <a:cubicBezTo>
                    <a:pt x="33222" y="72778"/>
                    <a:pt x="28481" y="70358"/>
                    <a:pt x="26061" y="67023"/>
                  </a:cubicBezTo>
                  <a:cubicBezTo>
                    <a:pt x="22955" y="62740"/>
                    <a:pt x="27140" y="57900"/>
                    <a:pt x="30835" y="55677"/>
                  </a:cubicBezTo>
                  <a:cubicBezTo>
                    <a:pt x="34236" y="53617"/>
                    <a:pt x="38192" y="53192"/>
                    <a:pt x="42051" y="52505"/>
                  </a:cubicBezTo>
                  <a:cubicBezTo>
                    <a:pt x="45876" y="51786"/>
                    <a:pt x="50258" y="50707"/>
                    <a:pt x="51991" y="46685"/>
                  </a:cubicBezTo>
                  <a:cubicBezTo>
                    <a:pt x="54934" y="39753"/>
                    <a:pt x="40677" y="39360"/>
                    <a:pt x="37146" y="37268"/>
                  </a:cubicBezTo>
                  <a:cubicBezTo>
                    <a:pt x="35511" y="36287"/>
                    <a:pt x="34465" y="34684"/>
                    <a:pt x="35348" y="32788"/>
                  </a:cubicBezTo>
                  <a:cubicBezTo>
                    <a:pt x="36034" y="31317"/>
                    <a:pt x="37800" y="30336"/>
                    <a:pt x="39141" y="29551"/>
                  </a:cubicBezTo>
                  <a:cubicBezTo>
                    <a:pt x="42868" y="27491"/>
                    <a:pt x="47544" y="26085"/>
                    <a:pt x="50618" y="23044"/>
                  </a:cubicBezTo>
                  <a:cubicBezTo>
                    <a:pt x="51174" y="22521"/>
                    <a:pt x="51468" y="22194"/>
                    <a:pt x="51599" y="21605"/>
                  </a:cubicBezTo>
                  <a:lnTo>
                    <a:pt x="51599" y="21605"/>
                  </a:lnTo>
                  <a:cubicBezTo>
                    <a:pt x="51595" y="21618"/>
                    <a:pt x="51592" y="21624"/>
                    <a:pt x="51590" y="21624"/>
                  </a:cubicBezTo>
                  <a:cubicBezTo>
                    <a:pt x="51566" y="21624"/>
                    <a:pt x="51566" y="21144"/>
                    <a:pt x="51566" y="21115"/>
                  </a:cubicBezTo>
                  <a:cubicBezTo>
                    <a:pt x="51501" y="20788"/>
                    <a:pt x="51402" y="20428"/>
                    <a:pt x="51239" y="20134"/>
                  </a:cubicBezTo>
                  <a:cubicBezTo>
                    <a:pt x="50945" y="19578"/>
                    <a:pt x="50487" y="19087"/>
                    <a:pt x="49931" y="18760"/>
                  </a:cubicBezTo>
                  <a:cubicBezTo>
                    <a:pt x="47282" y="17191"/>
                    <a:pt x="44111" y="17387"/>
                    <a:pt x="41168" y="16602"/>
                  </a:cubicBezTo>
                  <a:cubicBezTo>
                    <a:pt x="39369" y="16079"/>
                    <a:pt x="34857" y="15000"/>
                    <a:pt x="36034" y="12090"/>
                  </a:cubicBezTo>
                  <a:cubicBezTo>
                    <a:pt x="36394" y="11109"/>
                    <a:pt x="37048" y="10422"/>
                    <a:pt x="37636" y="9572"/>
                  </a:cubicBezTo>
                  <a:cubicBezTo>
                    <a:pt x="38389" y="8460"/>
                    <a:pt x="38944" y="7218"/>
                    <a:pt x="39239" y="5877"/>
                  </a:cubicBezTo>
                  <a:cubicBezTo>
                    <a:pt x="40229" y="1420"/>
                    <a:pt x="36643" y="0"/>
                    <a:pt x="32003"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08" name="Google Shape;1208;p29"/>
            <p:cNvSpPr/>
            <p:nvPr/>
          </p:nvSpPr>
          <p:spPr>
            <a:xfrm>
              <a:off x="3091326" y="3293626"/>
              <a:ext cx="340735" cy="423301"/>
            </a:xfrm>
            <a:custGeom>
              <a:avLst/>
              <a:gdLst/>
              <a:ahLst/>
              <a:cxnLst/>
              <a:rect l="l" t="t" r="r" b="b"/>
              <a:pathLst>
                <a:path w="54214" h="67351" extrusionOk="0">
                  <a:moveTo>
                    <a:pt x="15891" y="1"/>
                  </a:moveTo>
                  <a:cubicBezTo>
                    <a:pt x="13243" y="328"/>
                    <a:pt x="10660" y="1635"/>
                    <a:pt x="8502" y="3042"/>
                  </a:cubicBezTo>
                  <a:cubicBezTo>
                    <a:pt x="5461" y="5003"/>
                    <a:pt x="1962" y="7881"/>
                    <a:pt x="818" y="11478"/>
                  </a:cubicBezTo>
                  <a:cubicBezTo>
                    <a:pt x="0" y="14028"/>
                    <a:pt x="621" y="15957"/>
                    <a:pt x="2943" y="17265"/>
                  </a:cubicBezTo>
                  <a:cubicBezTo>
                    <a:pt x="5264" y="18573"/>
                    <a:pt x="7848" y="19194"/>
                    <a:pt x="10300" y="20175"/>
                  </a:cubicBezTo>
                  <a:cubicBezTo>
                    <a:pt x="12295" y="20927"/>
                    <a:pt x="14518" y="21876"/>
                    <a:pt x="15728" y="23739"/>
                  </a:cubicBezTo>
                  <a:cubicBezTo>
                    <a:pt x="17069" y="25799"/>
                    <a:pt x="16545" y="28285"/>
                    <a:pt x="15401" y="30279"/>
                  </a:cubicBezTo>
                  <a:cubicBezTo>
                    <a:pt x="13701" y="33222"/>
                    <a:pt x="11248" y="35086"/>
                    <a:pt x="8829" y="37375"/>
                  </a:cubicBezTo>
                  <a:cubicBezTo>
                    <a:pt x="7717" y="38454"/>
                    <a:pt x="6376" y="39696"/>
                    <a:pt x="6115" y="41298"/>
                  </a:cubicBezTo>
                  <a:cubicBezTo>
                    <a:pt x="5886" y="42639"/>
                    <a:pt x="6638" y="44634"/>
                    <a:pt x="7880" y="45288"/>
                  </a:cubicBezTo>
                  <a:cubicBezTo>
                    <a:pt x="8550" y="45642"/>
                    <a:pt x="9288" y="45782"/>
                    <a:pt x="10062" y="45782"/>
                  </a:cubicBezTo>
                  <a:cubicBezTo>
                    <a:pt x="12498" y="45782"/>
                    <a:pt x="15286" y="44394"/>
                    <a:pt x="17396" y="43947"/>
                  </a:cubicBezTo>
                  <a:cubicBezTo>
                    <a:pt x="18295" y="43754"/>
                    <a:pt x="19275" y="43627"/>
                    <a:pt x="20258" y="43627"/>
                  </a:cubicBezTo>
                  <a:cubicBezTo>
                    <a:pt x="21778" y="43627"/>
                    <a:pt x="23306" y="43931"/>
                    <a:pt x="24556" y="44764"/>
                  </a:cubicBezTo>
                  <a:cubicBezTo>
                    <a:pt x="27990" y="47021"/>
                    <a:pt x="27172" y="51206"/>
                    <a:pt x="25995" y="54509"/>
                  </a:cubicBezTo>
                  <a:cubicBezTo>
                    <a:pt x="24851" y="57811"/>
                    <a:pt x="22529" y="61768"/>
                    <a:pt x="22660" y="65070"/>
                  </a:cubicBezTo>
                  <a:cubicBezTo>
                    <a:pt x="22660" y="65332"/>
                    <a:pt x="22693" y="65626"/>
                    <a:pt x="22823" y="65887"/>
                  </a:cubicBezTo>
                  <a:cubicBezTo>
                    <a:pt x="22823" y="65883"/>
                    <a:pt x="22825" y="65881"/>
                    <a:pt x="22827" y="65881"/>
                  </a:cubicBezTo>
                  <a:cubicBezTo>
                    <a:pt x="22855" y="65881"/>
                    <a:pt x="23050" y="66204"/>
                    <a:pt x="23017" y="66204"/>
                  </a:cubicBezTo>
                  <a:cubicBezTo>
                    <a:pt x="23012" y="66204"/>
                    <a:pt x="23002" y="66197"/>
                    <a:pt x="22987" y="66182"/>
                  </a:cubicBezTo>
                  <a:lnTo>
                    <a:pt x="22987" y="66182"/>
                  </a:lnTo>
                  <a:cubicBezTo>
                    <a:pt x="23379" y="66640"/>
                    <a:pt x="23935" y="66934"/>
                    <a:pt x="24491" y="66999"/>
                  </a:cubicBezTo>
                  <a:cubicBezTo>
                    <a:pt x="25449" y="67224"/>
                    <a:pt x="26587" y="67350"/>
                    <a:pt x="27758" y="67350"/>
                  </a:cubicBezTo>
                  <a:cubicBezTo>
                    <a:pt x="29823" y="67350"/>
                    <a:pt x="31990" y="66957"/>
                    <a:pt x="33450" y="66018"/>
                  </a:cubicBezTo>
                  <a:cubicBezTo>
                    <a:pt x="36295" y="64187"/>
                    <a:pt x="38094" y="61179"/>
                    <a:pt x="41331" y="59838"/>
                  </a:cubicBezTo>
                  <a:cubicBezTo>
                    <a:pt x="42958" y="59166"/>
                    <a:pt x="44743" y="58911"/>
                    <a:pt x="46515" y="58911"/>
                  </a:cubicBezTo>
                  <a:cubicBezTo>
                    <a:pt x="47414" y="58911"/>
                    <a:pt x="48309" y="58976"/>
                    <a:pt x="49178" y="59086"/>
                  </a:cubicBezTo>
                  <a:cubicBezTo>
                    <a:pt x="49603" y="59119"/>
                    <a:pt x="50028" y="59184"/>
                    <a:pt x="50453" y="59282"/>
                  </a:cubicBezTo>
                  <a:cubicBezTo>
                    <a:pt x="54214" y="33876"/>
                    <a:pt x="39859" y="9254"/>
                    <a:pt x="15891" y="1"/>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09" name="Google Shape;1209;p29"/>
            <p:cNvSpPr/>
            <p:nvPr/>
          </p:nvSpPr>
          <p:spPr>
            <a:xfrm>
              <a:off x="2973550" y="3693340"/>
              <a:ext cx="344852" cy="266855"/>
            </a:xfrm>
            <a:custGeom>
              <a:avLst/>
              <a:gdLst/>
              <a:ahLst/>
              <a:cxnLst/>
              <a:rect l="l" t="t" r="r" b="b"/>
              <a:pathLst>
                <a:path w="54869" h="42459" extrusionOk="0">
                  <a:moveTo>
                    <a:pt x="24005" y="0"/>
                  </a:moveTo>
                  <a:cubicBezTo>
                    <a:pt x="23663" y="0"/>
                    <a:pt x="23320" y="165"/>
                    <a:pt x="22988" y="563"/>
                  </a:cubicBezTo>
                  <a:cubicBezTo>
                    <a:pt x="20503" y="3539"/>
                    <a:pt x="21974" y="7757"/>
                    <a:pt x="21941" y="11190"/>
                  </a:cubicBezTo>
                  <a:cubicBezTo>
                    <a:pt x="21909" y="14624"/>
                    <a:pt x="20372" y="18253"/>
                    <a:pt x="16546" y="18842"/>
                  </a:cubicBezTo>
                  <a:cubicBezTo>
                    <a:pt x="16241" y="18886"/>
                    <a:pt x="15941" y="18906"/>
                    <a:pt x="15645" y="18906"/>
                  </a:cubicBezTo>
                  <a:cubicBezTo>
                    <a:pt x="12421" y="18906"/>
                    <a:pt x="9721" y="16456"/>
                    <a:pt x="6966" y="15049"/>
                  </a:cubicBezTo>
                  <a:cubicBezTo>
                    <a:pt x="6019" y="14575"/>
                    <a:pt x="5082" y="14305"/>
                    <a:pt x="4133" y="14305"/>
                  </a:cubicBezTo>
                  <a:cubicBezTo>
                    <a:pt x="3377" y="14305"/>
                    <a:pt x="2614" y="14476"/>
                    <a:pt x="1832" y="14853"/>
                  </a:cubicBezTo>
                  <a:cubicBezTo>
                    <a:pt x="851" y="15343"/>
                    <a:pt x="1" y="15899"/>
                    <a:pt x="66" y="17076"/>
                  </a:cubicBezTo>
                  <a:cubicBezTo>
                    <a:pt x="197" y="19692"/>
                    <a:pt x="2257" y="22144"/>
                    <a:pt x="3565" y="24270"/>
                  </a:cubicBezTo>
                  <a:cubicBezTo>
                    <a:pt x="5462" y="27245"/>
                    <a:pt x="6606" y="30613"/>
                    <a:pt x="6181" y="34177"/>
                  </a:cubicBezTo>
                  <a:cubicBezTo>
                    <a:pt x="5887" y="36695"/>
                    <a:pt x="5102" y="39115"/>
                    <a:pt x="3827" y="41338"/>
                  </a:cubicBezTo>
                  <a:cubicBezTo>
                    <a:pt x="7498" y="42090"/>
                    <a:pt x="11194" y="42458"/>
                    <a:pt x="14864" y="42458"/>
                  </a:cubicBezTo>
                  <a:cubicBezTo>
                    <a:pt x="29854" y="42458"/>
                    <a:pt x="44387" y="36317"/>
                    <a:pt x="54869" y="25153"/>
                  </a:cubicBezTo>
                  <a:cubicBezTo>
                    <a:pt x="54705" y="23223"/>
                    <a:pt x="53888" y="21392"/>
                    <a:pt x="52547" y="19986"/>
                  </a:cubicBezTo>
                  <a:cubicBezTo>
                    <a:pt x="50988" y="18236"/>
                    <a:pt x="49324" y="17470"/>
                    <a:pt x="47348" y="17470"/>
                  </a:cubicBezTo>
                  <a:cubicBezTo>
                    <a:pt x="46629" y="17470"/>
                    <a:pt x="45870" y="17571"/>
                    <a:pt x="45059" y="17763"/>
                  </a:cubicBezTo>
                  <a:cubicBezTo>
                    <a:pt x="42443" y="18384"/>
                    <a:pt x="39860" y="19332"/>
                    <a:pt x="37146" y="19332"/>
                  </a:cubicBezTo>
                  <a:cubicBezTo>
                    <a:pt x="37080" y="19333"/>
                    <a:pt x="37014" y="19334"/>
                    <a:pt x="36948" y="19334"/>
                  </a:cubicBezTo>
                  <a:cubicBezTo>
                    <a:pt x="34466" y="19334"/>
                    <a:pt x="32035" y="18724"/>
                    <a:pt x="30410" y="16749"/>
                  </a:cubicBezTo>
                  <a:cubicBezTo>
                    <a:pt x="28972" y="15016"/>
                    <a:pt x="28514" y="12793"/>
                    <a:pt x="28220" y="10667"/>
                  </a:cubicBezTo>
                  <a:cubicBezTo>
                    <a:pt x="27893" y="8313"/>
                    <a:pt x="27860" y="5795"/>
                    <a:pt x="27010" y="3539"/>
                  </a:cubicBezTo>
                  <a:cubicBezTo>
                    <a:pt x="26645" y="2549"/>
                    <a:pt x="25345" y="0"/>
                    <a:pt x="24005"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1210" name="Google Shape;1210;p29"/>
          <p:cNvSpPr/>
          <p:nvPr/>
        </p:nvSpPr>
        <p:spPr>
          <a:xfrm>
            <a:off x="3421633" y="6703904"/>
            <a:ext cx="2300652" cy="767511"/>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sp>
        <p:nvSpPr>
          <p:cNvPr id="1211" name="Google Shape;1211;p29"/>
          <p:cNvSpPr txBox="1">
            <a:spLocks noGrp="1"/>
          </p:cNvSpPr>
          <p:nvPr>
            <p:ph type="title"/>
          </p:nvPr>
        </p:nvSpPr>
        <p:spPr>
          <a:xfrm>
            <a:off x="191825" y="815250"/>
            <a:ext cx="3248700" cy="1155900"/>
          </a:xfrm>
          <a:prstGeom prst="rect">
            <a:avLst/>
          </a:prstGeom>
        </p:spPr>
        <p:txBody>
          <a:bodyPr spcFirstLastPara="1" wrap="square" lIns="113100" tIns="113100" rIns="113100" bIns="113100" anchor="t" anchorCtr="0">
            <a:noAutofit/>
          </a:bodyPr>
          <a:lstStyle>
            <a:lvl1pPr lvl="0" rtl="0">
              <a:spcBef>
                <a:spcPts val="0"/>
              </a:spcBef>
              <a:spcAft>
                <a:spcPts val="0"/>
              </a:spcAft>
              <a:buSzPts val="3000"/>
              <a:buFont typeface="Sniglet"/>
              <a:buNone/>
              <a:defRPr sz="3000">
                <a:latin typeface="Sniglet"/>
                <a:ea typeface="Sniglet"/>
                <a:cs typeface="Sniglet"/>
                <a:sym typeface="Sniglet"/>
              </a:defRPr>
            </a:lvl1pPr>
            <a:lvl2pPr lvl="1" rtl="0">
              <a:spcBef>
                <a:spcPts val="0"/>
              </a:spcBef>
              <a:spcAft>
                <a:spcPts val="0"/>
              </a:spcAft>
              <a:buSzPts val="3000"/>
              <a:buFont typeface="Sniglet"/>
              <a:buNone/>
              <a:defRPr sz="3000">
                <a:latin typeface="Sniglet"/>
                <a:ea typeface="Sniglet"/>
                <a:cs typeface="Sniglet"/>
                <a:sym typeface="Sniglet"/>
              </a:defRPr>
            </a:lvl2pPr>
            <a:lvl3pPr lvl="2" rtl="0">
              <a:spcBef>
                <a:spcPts val="0"/>
              </a:spcBef>
              <a:spcAft>
                <a:spcPts val="0"/>
              </a:spcAft>
              <a:buSzPts val="3000"/>
              <a:buFont typeface="Sniglet"/>
              <a:buNone/>
              <a:defRPr sz="3000">
                <a:latin typeface="Sniglet"/>
                <a:ea typeface="Sniglet"/>
                <a:cs typeface="Sniglet"/>
                <a:sym typeface="Sniglet"/>
              </a:defRPr>
            </a:lvl3pPr>
            <a:lvl4pPr lvl="3" rtl="0">
              <a:spcBef>
                <a:spcPts val="0"/>
              </a:spcBef>
              <a:spcAft>
                <a:spcPts val="0"/>
              </a:spcAft>
              <a:buSzPts val="3000"/>
              <a:buFont typeface="Sniglet"/>
              <a:buNone/>
              <a:defRPr sz="3000">
                <a:latin typeface="Sniglet"/>
                <a:ea typeface="Sniglet"/>
                <a:cs typeface="Sniglet"/>
                <a:sym typeface="Sniglet"/>
              </a:defRPr>
            </a:lvl4pPr>
            <a:lvl5pPr lvl="4" rtl="0">
              <a:spcBef>
                <a:spcPts val="0"/>
              </a:spcBef>
              <a:spcAft>
                <a:spcPts val="0"/>
              </a:spcAft>
              <a:buSzPts val="3000"/>
              <a:buFont typeface="Sniglet"/>
              <a:buNone/>
              <a:defRPr sz="3000">
                <a:latin typeface="Sniglet"/>
                <a:ea typeface="Sniglet"/>
                <a:cs typeface="Sniglet"/>
                <a:sym typeface="Sniglet"/>
              </a:defRPr>
            </a:lvl5pPr>
            <a:lvl6pPr lvl="5" rtl="0">
              <a:spcBef>
                <a:spcPts val="0"/>
              </a:spcBef>
              <a:spcAft>
                <a:spcPts val="0"/>
              </a:spcAft>
              <a:buSzPts val="3000"/>
              <a:buFont typeface="Sniglet"/>
              <a:buNone/>
              <a:defRPr sz="3000">
                <a:latin typeface="Sniglet"/>
                <a:ea typeface="Sniglet"/>
                <a:cs typeface="Sniglet"/>
                <a:sym typeface="Sniglet"/>
              </a:defRPr>
            </a:lvl6pPr>
            <a:lvl7pPr lvl="6" rtl="0">
              <a:spcBef>
                <a:spcPts val="0"/>
              </a:spcBef>
              <a:spcAft>
                <a:spcPts val="0"/>
              </a:spcAft>
              <a:buSzPts val="3000"/>
              <a:buFont typeface="Sniglet"/>
              <a:buNone/>
              <a:defRPr sz="3000">
                <a:latin typeface="Sniglet"/>
                <a:ea typeface="Sniglet"/>
                <a:cs typeface="Sniglet"/>
                <a:sym typeface="Sniglet"/>
              </a:defRPr>
            </a:lvl7pPr>
            <a:lvl8pPr lvl="7" rtl="0">
              <a:spcBef>
                <a:spcPts val="0"/>
              </a:spcBef>
              <a:spcAft>
                <a:spcPts val="0"/>
              </a:spcAft>
              <a:buSzPts val="3000"/>
              <a:buFont typeface="Sniglet"/>
              <a:buNone/>
              <a:defRPr sz="3000">
                <a:latin typeface="Sniglet"/>
                <a:ea typeface="Sniglet"/>
                <a:cs typeface="Sniglet"/>
                <a:sym typeface="Sniglet"/>
              </a:defRPr>
            </a:lvl8pPr>
            <a:lvl9pPr lvl="8" rtl="0">
              <a:spcBef>
                <a:spcPts val="0"/>
              </a:spcBef>
              <a:spcAft>
                <a:spcPts val="0"/>
              </a:spcAft>
              <a:buSzPts val="3000"/>
              <a:buFont typeface="Sniglet"/>
              <a:buNone/>
              <a:defRPr sz="3000">
                <a:latin typeface="Sniglet"/>
                <a:ea typeface="Sniglet"/>
                <a:cs typeface="Sniglet"/>
                <a:sym typeface="Sniglet"/>
              </a:defRPr>
            </a:lvl9pPr>
          </a:lstStyle>
          <a:p>
            <a:endParaRPr/>
          </a:p>
        </p:txBody>
      </p:sp>
      <p:sp>
        <p:nvSpPr>
          <p:cNvPr id="1212" name="Google Shape;1212;p29"/>
          <p:cNvSpPr/>
          <p:nvPr/>
        </p:nvSpPr>
        <p:spPr>
          <a:xfrm rot="-5400000" flipH="1">
            <a:off x="5396875" y="2626326"/>
            <a:ext cx="5678619" cy="3705317"/>
          </a:xfrm>
          <a:custGeom>
            <a:avLst/>
            <a:gdLst/>
            <a:ahLst/>
            <a:cxnLst/>
            <a:rect l="l" t="t" r="r" b="b"/>
            <a:pathLst>
              <a:path w="117515" h="49263" extrusionOk="0">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13" name="Google Shape;1213;p29"/>
          <p:cNvSpPr txBox="1">
            <a:spLocks noGrp="1"/>
          </p:cNvSpPr>
          <p:nvPr>
            <p:ph type="subTitle" idx="1"/>
          </p:nvPr>
        </p:nvSpPr>
        <p:spPr>
          <a:xfrm>
            <a:off x="6770801" y="1931125"/>
            <a:ext cx="3036300" cy="5102400"/>
          </a:xfrm>
          <a:prstGeom prst="rect">
            <a:avLst/>
          </a:prstGeom>
        </p:spPr>
        <p:txBody>
          <a:bodyPr spcFirstLastPara="1" wrap="square" lIns="113100" tIns="113100" rIns="113100" bIns="113100" anchor="ctr" anchorCtr="0">
            <a:noAutofit/>
          </a:bodyPr>
          <a:lstStyle>
            <a:lvl1pPr lvl="0" rtl="0">
              <a:spcBef>
                <a:spcPts val="0"/>
              </a:spcBef>
              <a:spcAft>
                <a:spcPts val="0"/>
              </a:spcAft>
              <a:buNone/>
              <a:defRPr sz="1600"/>
            </a:lvl1pPr>
            <a:lvl2pPr lvl="1" rtl="0">
              <a:spcBef>
                <a:spcPts val="0"/>
              </a:spcBef>
              <a:spcAft>
                <a:spcPts val="0"/>
              </a:spcAft>
              <a:buNone/>
              <a:defRPr sz="1600"/>
            </a:lvl2pPr>
            <a:lvl3pPr lvl="2" rtl="0">
              <a:spcBef>
                <a:spcPts val="2000"/>
              </a:spcBef>
              <a:spcAft>
                <a:spcPts val="0"/>
              </a:spcAft>
              <a:buNone/>
              <a:defRPr sz="1600"/>
            </a:lvl3pPr>
            <a:lvl4pPr lvl="3" rtl="0">
              <a:spcBef>
                <a:spcPts val="2000"/>
              </a:spcBef>
              <a:spcAft>
                <a:spcPts val="0"/>
              </a:spcAft>
              <a:buNone/>
              <a:defRPr sz="1600"/>
            </a:lvl4pPr>
            <a:lvl5pPr lvl="4" rtl="0">
              <a:spcBef>
                <a:spcPts val="2000"/>
              </a:spcBef>
              <a:spcAft>
                <a:spcPts val="0"/>
              </a:spcAft>
              <a:buNone/>
              <a:defRPr sz="1600"/>
            </a:lvl5pPr>
            <a:lvl6pPr lvl="5" rtl="0">
              <a:spcBef>
                <a:spcPts val="2000"/>
              </a:spcBef>
              <a:spcAft>
                <a:spcPts val="0"/>
              </a:spcAft>
              <a:buNone/>
              <a:defRPr sz="1600"/>
            </a:lvl6pPr>
            <a:lvl7pPr lvl="6" rtl="0">
              <a:spcBef>
                <a:spcPts val="2000"/>
              </a:spcBef>
              <a:spcAft>
                <a:spcPts val="0"/>
              </a:spcAft>
              <a:buNone/>
              <a:defRPr sz="1600"/>
            </a:lvl7pPr>
            <a:lvl8pPr lvl="7" rtl="0">
              <a:spcBef>
                <a:spcPts val="2000"/>
              </a:spcBef>
              <a:spcAft>
                <a:spcPts val="0"/>
              </a:spcAft>
              <a:buNone/>
              <a:defRPr sz="1600"/>
            </a:lvl8pPr>
            <a:lvl9pPr lvl="8" rtl="0">
              <a:spcBef>
                <a:spcPts val="2000"/>
              </a:spcBef>
              <a:spcAft>
                <a:spcPts val="2000"/>
              </a:spcAft>
              <a:buNone/>
              <a:defRPr sz="1600"/>
            </a:lvl9pPr>
          </a:lstStyle>
          <a:p>
            <a:endParaRPr/>
          </a:p>
        </p:txBody>
      </p:sp>
      <p:grpSp>
        <p:nvGrpSpPr>
          <p:cNvPr id="1214" name="Google Shape;1214;p29"/>
          <p:cNvGrpSpPr/>
          <p:nvPr/>
        </p:nvGrpSpPr>
        <p:grpSpPr>
          <a:xfrm>
            <a:off x="-51596" y="-11"/>
            <a:ext cx="1672290" cy="1155937"/>
            <a:chOff x="-368915" y="-1589"/>
            <a:chExt cx="1520263" cy="764964"/>
          </a:xfrm>
        </p:grpSpPr>
        <p:grpSp>
          <p:nvGrpSpPr>
            <p:cNvPr id="1215" name="Google Shape;1215;p29"/>
            <p:cNvGrpSpPr/>
            <p:nvPr/>
          </p:nvGrpSpPr>
          <p:grpSpPr>
            <a:xfrm rot="5400000">
              <a:off x="235188" y="-513209"/>
              <a:ext cx="392943" cy="1439379"/>
              <a:chOff x="1752050" y="2866875"/>
              <a:chExt cx="475775" cy="1742800"/>
            </a:xfrm>
          </p:grpSpPr>
          <p:sp>
            <p:nvSpPr>
              <p:cNvPr id="1216" name="Google Shape;1216;p29"/>
              <p:cNvSpPr/>
              <p:nvPr/>
            </p:nvSpPr>
            <p:spPr>
              <a:xfrm>
                <a:off x="1752050" y="2866875"/>
                <a:ext cx="475775" cy="1461625"/>
              </a:xfrm>
              <a:custGeom>
                <a:avLst/>
                <a:gdLst/>
                <a:ahLst/>
                <a:cxnLst/>
                <a:rect l="l" t="t" r="r" b="b"/>
                <a:pathLst>
                  <a:path w="19031" h="58465" extrusionOk="0">
                    <a:moveTo>
                      <a:pt x="8632" y="1"/>
                    </a:moveTo>
                    <a:cubicBezTo>
                      <a:pt x="5624" y="9483"/>
                      <a:pt x="2322" y="19325"/>
                      <a:pt x="0" y="29167"/>
                    </a:cubicBezTo>
                    <a:cubicBezTo>
                      <a:pt x="1668" y="29658"/>
                      <a:pt x="5166" y="30671"/>
                      <a:pt x="6147" y="32012"/>
                    </a:cubicBezTo>
                    <a:cubicBezTo>
                      <a:pt x="4780" y="32354"/>
                      <a:pt x="3376" y="32532"/>
                      <a:pt x="1963" y="32532"/>
                    </a:cubicBezTo>
                    <a:cubicBezTo>
                      <a:pt x="1484" y="32532"/>
                      <a:pt x="1004" y="32511"/>
                      <a:pt x="523" y="32470"/>
                    </a:cubicBezTo>
                    <a:lnTo>
                      <a:pt x="523" y="32470"/>
                    </a:lnTo>
                    <a:cubicBezTo>
                      <a:pt x="1504" y="40481"/>
                      <a:pt x="4186" y="52154"/>
                      <a:pt x="12752" y="58465"/>
                    </a:cubicBezTo>
                    <a:cubicBezTo>
                      <a:pt x="16218" y="53495"/>
                      <a:pt x="18377" y="43129"/>
                      <a:pt x="18704" y="36132"/>
                    </a:cubicBezTo>
                    <a:cubicBezTo>
                      <a:pt x="18867" y="30344"/>
                      <a:pt x="19031" y="24001"/>
                      <a:pt x="18377" y="18148"/>
                    </a:cubicBezTo>
                    <a:cubicBezTo>
                      <a:pt x="16545" y="18148"/>
                      <a:pt x="15565" y="18148"/>
                      <a:pt x="14257" y="17821"/>
                    </a:cubicBezTo>
                    <a:cubicBezTo>
                      <a:pt x="15401" y="16677"/>
                      <a:pt x="16382" y="15990"/>
                      <a:pt x="17559" y="15009"/>
                    </a:cubicBezTo>
                    <a:cubicBezTo>
                      <a:pt x="16545" y="13341"/>
                      <a:pt x="9940" y="2486"/>
                      <a:pt x="8632"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17" name="Google Shape;1217;p29"/>
              <p:cNvSpPr/>
              <p:nvPr/>
            </p:nvSpPr>
            <p:spPr>
              <a:xfrm>
                <a:off x="1965000" y="3076850"/>
                <a:ext cx="225925" cy="1532825"/>
              </a:xfrm>
              <a:custGeom>
                <a:avLst/>
                <a:gdLst/>
                <a:ahLst/>
                <a:cxnLst/>
                <a:rect l="l" t="t" r="r" b="b"/>
                <a:pathLst>
                  <a:path w="9037" h="61313" extrusionOk="0">
                    <a:moveTo>
                      <a:pt x="243" y="1"/>
                    </a:moveTo>
                    <a:cubicBezTo>
                      <a:pt x="116" y="1"/>
                      <a:pt x="0" y="75"/>
                      <a:pt x="16" y="234"/>
                    </a:cubicBezTo>
                    <a:cubicBezTo>
                      <a:pt x="703" y="8964"/>
                      <a:pt x="311" y="17760"/>
                      <a:pt x="1488" y="26458"/>
                    </a:cubicBezTo>
                    <a:cubicBezTo>
                      <a:pt x="2044" y="30578"/>
                      <a:pt x="2959" y="34665"/>
                      <a:pt x="3482" y="38818"/>
                    </a:cubicBezTo>
                    <a:cubicBezTo>
                      <a:pt x="3777" y="40812"/>
                      <a:pt x="3907" y="42872"/>
                      <a:pt x="3907" y="44899"/>
                    </a:cubicBezTo>
                    <a:cubicBezTo>
                      <a:pt x="3907" y="46894"/>
                      <a:pt x="3482" y="48889"/>
                      <a:pt x="3613" y="50883"/>
                    </a:cubicBezTo>
                    <a:cubicBezTo>
                      <a:pt x="3809" y="54872"/>
                      <a:pt x="5771" y="58469"/>
                      <a:pt x="8518" y="61248"/>
                    </a:cubicBezTo>
                    <a:cubicBezTo>
                      <a:pt x="8577" y="61293"/>
                      <a:pt x="8639" y="61312"/>
                      <a:pt x="8696" y="61312"/>
                    </a:cubicBezTo>
                    <a:cubicBezTo>
                      <a:pt x="8890" y="61312"/>
                      <a:pt x="9037" y="61091"/>
                      <a:pt x="8910" y="60889"/>
                    </a:cubicBezTo>
                    <a:cubicBezTo>
                      <a:pt x="6360" y="58338"/>
                      <a:pt x="4496" y="55036"/>
                      <a:pt x="4136" y="51406"/>
                    </a:cubicBezTo>
                    <a:cubicBezTo>
                      <a:pt x="3973" y="49477"/>
                      <a:pt x="4333" y="47581"/>
                      <a:pt x="4398" y="45684"/>
                    </a:cubicBezTo>
                    <a:cubicBezTo>
                      <a:pt x="4431" y="43657"/>
                      <a:pt x="4333" y="41630"/>
                      <a:pt x="4104" y="39635"/>
                    </a:cubicBezTo>
                    <a:cubicBezTo>
                      <a:pt x="3646" y="35678"/>
                      <a:pt x="2796" y="31787"/>
                      <a:pt x="2207" y="27864"/>
                    </a:cubicBezTo>
                    <a:cubicBezTo>
                      <a:pt x="1586" y="23548"/>
                      <a:pt x="1226" y="19199"/>
                      <a:pt x="1128" y="14850"/>
                    </a:cubicBezTo>
                    <a:cubicBezTo>
                      <a:pt x="965" y="9978"/>
                      <a:pt x="899" y="5106"/>
                      <a:pt x="540" y="234"/>
                    </a:cubicBezTo>
                    <a:cubicBezTo>
                      <a:pt x="523" y="83"/>
                      <a:pt x="377" y="1"/>
                      <a:pt x="243" y="1"/>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18" name="Google Shape;1218;p29"/>
              <p:cNvSpPr/>
              <p:nvPr/>
            </p:nvSpPr>
            <p:spPr>
              <a:xfrm>
                <a:off x="1905525" y="3168500"/>
                <a:ext cx="177975" cy="154550"/>
              </a:xfrm>
              <a:custGeom>
                <a:avLst/>
                <a:gdLst/>
                <a:ahLst/>
                <a:cxnLst/>
                <a:rect l="l" t="t" r="r" b="b"/>
                <a:pathLst>
                  <a:path w="7119" h="6182" extrusionOk="0">
                    <a:moveTo>
                      <a:pt x="6804" y="1"/>
                    </a:moveTo>
                    <a:cubicBezTo>
                      <a:pt x="6703" y="1"/>
                      <a:pt x="6599" y="51"/>
                      <a:pt x="6548" y="165"/>
                    </a:cubicBezTo>
                    <a:cubicBezTo>
                      <a:pt x="5867" y="2208"/>
                      <a:pt x="4159" y="3636"/>
                      <a:pt x="3119" y="5476"/>
                    </a:cubicBezTo>
                    <a:lnTo>
                      <a:pt x="3119" y="5476"/>
                    </a:lnTo>
                    <a:cubicBezTo>
                      <a:pt x="2550" y="3918"/>
                      <a:pt x="1473" y="2639"/>
                      <a:pt x="564" y="1276"/>
                    </a:cubicBezTo>
                    <a:cubicBezTo>
                      <a:pt x="516" y="1200"/>
                      <a:pt x="443" y="1168"/>
                      <a:pt x="369" y="1168"/>
                    </a:cubicBezTo>
                    <a:cubicBezTo>
                      <a:pt x="189" y="1168"/>
                      <a:pt x="0" y="1353"/>
                      <a:pt x="139" y="1538"/>
                    </a:cubicBezTo>
                    <a:lnTo>
                      <a:pt x="107" y="1538"/>
                    </a:lnTo>
                    <a:cubicBezTo>
                      <a:pt x="1055" y="2977"/>
                      <a:pt x="2232" y="4317"/>
                      <a:pt x="2755" y="5985"/>
                    </a:cubicBezTo>
                    <a:cubicBezTo>
                      <a:pt x="2755" y="6083"/>
                      <a:pt x="2886" y="6148"/>
                      <a:pt x="2984" y="6181"/>
                    </a:cubicBezTo>
                    <a:lnTo>
                      <a:pt x="3147" y="6181"/>
                    </a:lnTo>
                    <a:cubicBezTo>
                      <a:pt x="3246" y="6181"/>
                      <a:pt x="3344" y="6116"/>
                      <a:pt x="3376" y="6050"/>
                    </a:cubicBezTo>
                    <a:cubicBezTo>
                      <a:pt x="4390" y="3990"/>
                      <a:pt x="6286" y="2486"/>
                      <a:pt x="7039" y="328"/>
                    </a:cubicBezTo>
                    <a:cubicBezTo>
                      <a:pt x="7119" y="127"/>
                      <a:pt x="6965" y="1"/>
                      <a:pt x="6804" y="1"/>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19" name="Google Shape;1219;p29"/>
              <p:cNvSpPr/>
              <p:nvPr/>
            </p:nvSpPr>
            <p:spPr>
              <a:xfrm>
                <a:off x="1877300" y="3314425"/>
                <a:ext cx="210300" cy="153925"/>
              </a:xfrm>
              <a:custGeom>
                <a:avLst/>
                <a:gdLst/>
                <a:ahLst/>
                <a:cxnLst/>
                <a:rect l="l" t="t" r="r" b="b"/>
                <a:pathLst>
                  <a:path w="8412" h="6157" extrusionOk="0">
                    <a:moveTo>
                      <a:pt x="322" y="1"/>
                    </a:moveTo>
                    <a:cubicBezTo>
                      <a:pt x="161" y="1"/>
                      <a:pt x="1" y="173"/>
                      <a:pt x="91" y="377"/>
                    </a:cubicBezTo>
                    <a:cubicBezTo>
                      <a:pt x="1268" y="2404"/>
                      <a:pt x="2936" y="4072"/>
                      <a:pt x="4211" y="6034"/>
                    </a:cubicBezTo>
                    <a:cubicBezTo>
                      <a:pt x="4276" y="6115"/>
                      <a:pt x="4366" y="6156"/>
                      <a:pt x="4452" y="6156"/>
                    </a:cubicBezTo>
                    <a:cubicBezTo>
                      <a:pt x="4538" y="6156"/>
                      <a:pt x="4620" y="6115"/>
                      <a:pt x="4669" y="6034"/>
                    </a:cubicBezTo>
                    <a:cubicBezTo>
                      <a:pt x="5813" y="4399"/>
                      <a:pt x="7383" y="3025"/>
                      <a:pt x="8298" y="1194"/>
                    </a:cubicBezTo>
                    <a:cubicBezTo>
                      <a:pt x="8411" y="991"/>
                      <a:pt x="8228" y="804"/>
                      <a:pt x="8061" y="804"/>
                    </a:cubicBezTo>
                    <a:cubicBezTo>
                      <a:pt x="7986" y="804"/>
                      <a:pt x="7914" y="841"/>
                      <a:pt x="7873" y="933"/>
                    </a:cubicBezTo>
                    <a:cubicBezTo>
                      <a:pt x="7018" y="2643"/>
                      <a:pt x="5592" y="3954"/>
                      <a:pt x="4448" y="5453"/>
                    </a:cubicBezTo>
                    <a:lnTo>
                      <a:pt x="4448" y="5453"/>
                    </a:lnTo>
                    <a:cubicBezTo>
                      <a:pt x="3181" y="3653"/>
                      <a:pt x="1659" y="2030"/>
                      <a:pt x="516" y="115"/>
                    </a:cubicBezTo>
                    <a:cubicBezTo>
                      <a:pt x="466" y="35"/>
                      <a:pt x="394" y="1"/>
                      <a:pt x="322" y="1"/>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20" name="Google Shape;1220;p29"/>
              <p:cNvSpPr/>
              <p:nvPr/>
            </p:nvSpPr>
            <p:spPr>
              <a:xfrm>
                <a:off x="1843250" y="3443225"/>
                <a:ext cx="294200" cy="204375"/>
              </a:xfrm>
              <a:custGeom>
                <a:avLst/>
                <a:gdLst/>
                <a:ahLst/>
                <a:cxnLst/>
                <a:rect l="l" t="t" r="r" b="b"/>
                <a:pathLst>
                  <a:path w="11768" h="8175" extrusionOk="0">
                    <a:moveTo>
                      <a:pt x="11417" y="0"/>
                    </a:moveTo>
                    <a:cubicBezTo>
                      <a:pt x="11342" y="0"/>
                      <a:pt x="11270" y="38"/>
                      <a:pt x="11230" y="129"/>
                    </a:cubicBezTo>
                    <a:cubicBezTo>
                      <a:pt x="10001" y="2840"/>
                      <a:pt x="8042" y="5034"/>
                      <a:pt x="6438" y="7503"/>
                    </a:cubicBezTo>
                    <a:lnTo>
                      <a:pt x="6438" y="7503"/>
                    </a:lnTo>
                    <a:cubicBezTo>
                      <a:pt x="4513" y="5600"/>
                      <a:pt x="2450" y="3808"/>
                      <a:pt x="538" y="1895"/>
                    </a:cubicBezTo>
                    <a:cubicBezTo>
                      <a:pt x="486" y="1844"/>
                      <a:pt x="428" y="1822"/>
                      <a:pt x="371" y="1822"/>
                    </a:cubicBezTo>
                    <a:cubicBezTo>
                      <a:pt x="176" y="1822"/>
                      <a:pt x="1" y="2078"/>
                      <a:pt x="178" y="2255"/>
                    </a:cubicBezTo>
                    <a:cubicBezTo>
                      <a:pt x="2172" y="4249"/>
                      <a:pt x="4298" y="6113"/>
                      <a:pt x="6292" y="8108"/>
                    </a:cubicBezTo>
                    <a:cubicBezTo>
                      <a:pt x="6350" y="8151"/>
                      <a:pt x="6419" y="8175"/>
                      <a:pt x="6487" y="8175"/>
                    </a:cubicBezTo>
                    <a:cubicBezTo>
                      <a:pt x="6576" y="8175"/>
                      <a:pt x="6662" y="8135"/>
                      <a:pt x="6718" y="8042"/>
                    </a:cubicBezTo>
                    <a:cubicBezTo>
                      <a:pt x="8352" y="5459"/>
                      <a:pt x="10412" y="3203"/>
                      <a:pt x="11655" y="391"/>
                    </a:cubicBezTo>
                    <a:cubicBezTo>
                      <a:pt x="11768" y="188"/>
                      <a:pt x="11585" y="0"/>
                      <a:pt x="11417" y="0"/>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21" name="Google Shape;1221;p29"/>
              <p:cNvSpPr/>
              <p:nvPr/>
            </p:nvSpPr>
            <p:spPr>
              <a:xfrm>
                <a:off x="1863700" y="3664300"/>
                <a:ext cx="294775" cy="191725"/>
              </a:xfrm>
              <a:custGeom>
                <a:avLst/>
                <a:gdLst/>
                <a:ahLst/>
                <a:cxnLst/>
                <a:rect l="l" t="t" r="r" b="b"/>
                <a:pathLst>
                  <a:path w="11791" h="7669" extrusionOk="0">
                    <a:moveTo>
                      <a:pt x="11436" y="0"/>
                    </a:moveTo>
                    <a:cubicBezTo>
                      <a:pt x="11358" y="0"/>
                      <a:pt x="11280" y="34"/>
                      <a:pt x="11229" y="115"/>
                    </a:cubicBezTo>
                    <a:cubicBezTo>
                      <a:pt x="9743" y="2424"/>
                      <a:pt x="8073" y="4610"/>
                      <a:pt x="6722" y="7030"/>
                    </a:cubicBezTo>
                    <a:lnTo>
                      <a:pt x="6722" y="7030"/>
                    </a:lnTo>
                    <a:cubicBezTo>
                      <a:pt x="4518" y="5560"/>
                      <a:pt x="2466" y="3880"/>
                      <a:pt x="537" y="2077"/>
                    </a:cubicBezTo>
                    <a:cubicBezTo>
                      <a:pt x="485" y="2025"/>
                      <a:pt x="427" y="2003"/>
                      <a:pt x="370" y="2003"/>
                    </a:cubicBezTo>
                    <a:cubicBezTo>
                      <a:pt x="176" y="2003"/>
                      <a:pt x="0" y="2259"/>
                      <a:pt x="177" y="2436"/>
                    </a:cubicBezTo>
                    <a:cubicBezTo>
                      <a:pt x="2205" y="4333"/>
                      <a:pt x="4363" y="6066"/>
                      <a:pt x="6684" y="7635"/>
                    </a:cubicBezTo>
                    <a:cubicBezTo>
                      <a:pt x="6728" y="7657"/>
                      <a:pt x="6771" y="7668"/>
                      <a:pt x="6814" y="7668"/>
                    </a:cubicBezTo>
                    <a:cubicBezTo>
                      <a:pt x="6899" y="7668"/>
                      <a:pt x="6979" y="7625"/>
                      <a:pt x="7044" y="7537"/>
                    </a:cubicBezTo>
                    <a:cubicBezTo>
                      <a:pt x="8385" y="5020"/>
                      <a:pt x="10118" y="2763"/>
                      <a:pt x="11654" y="377"/>
                    </a:cubicBezTo>
                    <a:cubicBezTo>
                      <a:pt x="11790" y="173"/>
                      <a:pt x="11613" y="0"/>
                      <a:pt x="11436" y="0"/>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22" name="Google Shape;1222;p29"/>
              <p:cNvSpPr/>
              <p:nvPr/>
            </p:nvSpPr>
            <p:spPr>
              <a:xfrm>
                <a:off x="1854875" y="3855800"/>
                <a:ext cx="302475" cy="171125"/>
              </a:xfrm>
              <a:custGeom>
                <a:avLst/>
                <a:gdLst/>
                <a:ahLst/>
                <a:cxnLst/>
                <a:rect l="l" t="t" r="r" b="b"/>
                <a:pathLst>
                  <a:path w="12099" h="6845" extrusionOk="0">
                    <a:moveTo>
                      <a:pt x="379" y="0"/>
                    </a:moveTo>
                    <a:cubicBezTo>
                      <a:pt x="171" y="0"/>
                      <a:pt x="1" y="256"/>
                      <a:pt x="203" y="433"/>
                    </a:cubicBezTo>
                    <a:cubicBezTo>
                      <a:pt x="2656" y="2722"/>
                      <a:pt x="5272" y="4847"/>
                      <a:pt x="8018" y="6809"/>
                    </a:cubicBezTo>
                    <a:cubicBezTo>
                      <a:pt x="8056" y="6834"/>
                      <a:pt x="8098" y="6845"/>
                      <a:pt x="8141" y="6845"/>
                    </a:cubicBezTo>
                    <a:cubicBezTo>
                      <a:pt x="8211" y="6845"/>
                      <a:pt x="8285" y="6817"/>
                      <a:pt x="8345" y="6777"/>
                    </a:cubicBezTo>
                    <a:cubicBezTo>
                      <a:pt x="9784" y="4946"/>
                      <a:pt x="11288" y="3049"/>
                      <a:pt x="12040" y="826"/>
                    </a:cubicBezTo>
                    <a:cubicBezTo>
                      <a:pt x="12099" y="631"/>
                      <a:pt x="11948" y="505"/>
                      <a:pt x="11796" y="505"/>
                    </a:cubicBezTo>
                    <a:cubicBezTo>
                      <a:pt x="11693" y="505"/>
                      <a:pt x="11589" y="563"/>
                      <a:pt x="11550" y="695"/>
                    </a:cubicBezTo>
                    <a:cubicBezTo>
                      <a:pt x="10854" y="2750"/>
                      <a:pt x="9456" y="4530"/>
                      <a:pt x="8122" y="6241"/>
                    </a:cubicBezTo>
                    <a:lnTo>
                      <a:pt x="8122" y="6241"/>
                    </a:lnTo>
                    <a:cubicBezTo>
                      <a:pt x="5466" y="4373"/>
                      <a:pt x="2936" y="2286"/>
                      <a:pt x="563" y="74"/>
                    </a:cubicBezTo>
                    <a:cubicBezTo>
                      <a:pt x="504" y="22"/>
                      <a:pt x="440" y="0"/>
                      <a:pt x="379" y="0"/>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23" name="Google Shape;1223;p29"/>
              <p:cNvSpPr/>
              <p:nvPr/>
            </p:nvSpPr>
            <p:spPr>
              <a:xfrm>
                <a:off x="1922275" y="4039125"/>
                <a:ext cx="239700" cy="137325"/>
              </a:xfrm>
              <a:custGeom>
                <a:avLst/>
                <a:gdLst/>
                <a:ahLst/>
                <a:cxnLst/>
                <a:rect l="l" t="t" r="r" b="b"/>
                <a:pathLst>
                  <a:path w="9588" h="5493" extrusionOk="0">
                    <a:moveTo>
                      <a:pt x="9240" y="0"/>
                    </a:moveTo>
                    <a:cubicBezTo>
                      <a:pt x="9164" y="0"/>
                      <a:pt x="9091" y="38"/>
                      <a:pt x="9050" y="130"/>
                    </a:cubicBezTo>
                    <a:cubicBezTo>
                      <a:pt x="8204" y="1791"/>
                      <a:pt x="7028" y="3301"/>
                      <a:pt x="6039" y="4921"/>
                    </a:cubicBezTo>
                    <a:lnTo>
                      <a:pt x="6039" y="4921"/>
                    </a:lnTo>
                    <a:cubicBezTo>
                      <a:pt x="3920" y="3669"/>
                      <a:pt x="2385" y="1686"/>
                      <a:pt x="450" y="196"/>
                    </a:cubicBezTo>
                    <a:cubicBezTo>
                      <a:pt x="403" y="161"/>
                      <a:pt x="358" y="145"/>
                      <a:pt x="315" y="145"/>
                    </a:cubicBezTo>
                    <a:cubicBezTo>
                      <a:pt x="121" y="145"/>
                      <a:pt x="1" y="466"/>
                      <a:pt x="189" y="653"/>
                    </a:cubicBezTo>
                    <a:cubicBezTo>
                      <a:pt x="2216" y="2158"/>
                      <a:pt x="3753" y="4250"/>
                      <a:pt x="6009" y="5460"/>
                    </a:cubicBezTo>
                    <a:cubicBezTo>
                      <a:pt x="6042" y="5482"/>
                      <a:pt x="6082" y="5493"/>
                      <a:pt x="6123" y="5493"/>
                    </a:cubicBezTo>
                    <a:cubicBezTo>
                      <a:pt x="6205" y="5493"/>
                      <a:pt x="6292" y="5449"/>
                      <a:pt x="6336" y="5362"/>
                    </a:cubicBezTo>
                    <a:cubicBezTo>
                      <a:pt x="7350" y="3694"/>
                      <a:pt x="8592" y="2125"/>
                      <a:pt x="9475" y="359"/>
                    </a:cubicBezTo>
                    <a:cubicBezTo>
                      <a:pt x="9587" y="180"/>
                      <a:pt x="9407" y="0"/>
                      <a:pt x="9240" y="0"/>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1224" name="Google Shape;1224;p29"/>
            <p:cNvSpPr/>
            <p:nvPr/>
          </p:nvSpPr>
          <p:spPr>
            <a:xfrm rot="5974352">
              <a:off x="159691" y="-227710"/>
              <a:ext cx="317208" cy="1340333"/>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nvGrpSpPr>
            <p:cNvPr id="1225" name="Google Shape;1225;p29"/>
            <p:cNvGrpSpPr/>
            <p:nvPr/>
          </p:nvGrpSpPr>
          <p:grpSpPr>
            <a:xfrm rot="3855143">
              <a:off x="-148717" y="141935"/>
              <a:ext cx="618789" cy="477916"/>
              <a:chOff x="5467375" y="2021125"/>
              <a:chExt cx="618800" cy="477925"/>
            </a:xfrm>
          </p:grpSpPr>
          <p:sp>
            <p:nvSpPr>
              <p:cNvPr id="1226" name="Google Shape;1226;p29"/>
              <p:cNvSpPr/>
              <p:nvPr/>
            </p:nvSpPr>
            <p:spPr>
              <a:xfrm>
                <a:off x="5467375" y="20211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27" name="Google Shape;1227;p29"/>
              <p:cNvSpPr/>
              <p:nvPr/>
            </p:nvSpPr>
            <p:spPr>
              <a:xfrm>
                <a:off x="5539325" y="21920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28" name="Google Shape;1228;p29"/>
              <p:cNvSpPr/>
              <p:nvPr/>
            </p:nvSpPr>
            <p:spPr>
              <a:xfrm>
                <a:off x="5599650" y="22462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29" name="Google Shape;1229;p29"/>
              <p:cNvSpPr/>
              <p:nvPr/>
            </p:nvSpPr>
            <p:spPr>
              <a:xfrm>
                <a:off x="5655725" y="22460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30" name="Google Shape;1230;p29"/>
              <p:cNvSpPr/>
              <p:nvPr/>
            </p:nvSpPr>
            <p:spPr>
              <a:xfrm>
                <a:off x="5659250" y="23279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hoice board 3">
  <p:cSld name="CUSTOM_6_1_1">
    <p:spTree>
      <p:nvGrpSpPr>
        <p:cNvPr id="1" name="Shape 1231"/>
        <p:cNvGrpSpPr/>
        <p:nvPr/>
      </p:nvGrpSpPr>
      <p:grpSpPr>
        <a:xfrm>
          <a:off x="0" y="0"/>
          <a:ext cx="0" cy="0"/>
          <a:chOff x="0" y="0"/>
          <a:chExt cx="0" cy="0"/>
        </a:xfrm>
      </p:grpSpPr>
      <p:grpSp>
        <p:nvGrpSpPr>
          <p:cNvPr id="1232" name="Google Shape;1232;p30"/>
          <p:cNvGrpSpPr/>
          <p:nvPr/>
        </p:nvGrpSpPr>
        <p:grpSpPr>
          <a:xfrm>
            <a:off x="4533858" y="2196638"/>
            <a:ext cx="3699386" cy="5068391"/>
            <a:chOff x="4048209" y="1327361"/>
            <a:chExt cx="3486698" cy="3477455"/>
          </a:xfrm>
        </p:grpSpPr>
        <p:grpSp>
          <p:nvGrpSpPr>
            <p:cNvPr id="1233" name="Google Shape;1233;p30"/>
            <p:cNvGrpSpPr/>
            <p:nvPr/>
          </p:nvGrpSpPr>
          <p:grpSpPr>
            <a:xfrm>
              <a:off x="4048209" y="1413837"/>
              <a:ext cx="3486698" cy="3390980"/>
              <a:chOff x="4048209" y="1413837"/>
              <a:chExt cx="3486698" cy="3390980"/>
            </a:xfrm>
          </p:grpSpPr>
          <p:sp>
            <p:nvSpPr>
              <p:cNvPr id="1234" name="Google Shape;1234;p30"/>
              <p:cNvSpPr/>
              <p:nvPr/>
            </p:nvSpPr>
            <p:spPr>
              <a:xfrm rot="531256">
                <a:off x="6111230" y="1784349"/>
                <a:ext cx="645897" cy="1594695"/>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grpSp>
            <p:nvGrpSpPr>
              <p:cNvPr id="1235" name="Google Shape;1235;p30"/>
              <p:cNvGrpSpPr/>
              <p:nvPr/>
            </p:nvGrpSpPr>
            <p:grpSpPr>
              <a:xfrm rot="-515098">
                <a:off x="5663236" y="2476239"/>
                <a:ext cx="1755501" cy="1688207"/>
                <a:chOff x="4531600" y="1944475"/>
                <a:chExt cx="956750" cy="920075"/>
              </a:xfrm>
            </p:grpSpPr>
            <p:sp>
              <p:nvSpPr>
                <p:cNvPr id="1236" name="Google Shape;1236;p30"/>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37" name="Google Shape;1237;p30"/>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38" name="Google Shape;1238;p30"/>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39" name="Google Shape;1239;p30"/>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40" name="Google Shape;1240;p30"/>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41" name="Google Shape;1241;p30"/>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grpSp>
          <p:sp>
            <p:nvSpPr>
              <p:cNvPr id="1242" name="Google Shape;1242;p30"/>
              <p:cNvSpPr/>
              <p:nvPr/>
            </p:nvSpPr>
            <p:spPr>
              <a:xfrm rot="-1114893">
                <a:off x="4935863" y="1452219"/>
                <a:ext cx="678191" cy="2865635"/>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nvGrpSpPr>
              <p:cNvPr id="1243" name="Google Shape;1243;p30"/>
              <p:cNvGrpSpPr/>
              <p:nvPr/>
            </p:nvGrpSpPr>
            <p:grpSpPr>
              <a:xfrm rot="787396">
                <a:off x="4236594" y="2500648"/>
                <a:ext cx="1594312" cy="1706557"/>
                <a:chOff x="6116785" y="2780818"/>
                <a:chExt cx="837925" cy="930000"/>
              </a:xfrm>
            </p:grpSpPr>
            <p:sp>
              <p:nvSpPr>
                <p:cNvPr id="1244" name="Google Shape;1244;p30"/>
                <p:cNvSpPr/>
                <p:nvPr/>
              </p:nvSpPr>
              <p:spPr>
                <a:xfrm>
                  <a:off x="6116785" y="2780818"/>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45" name="Google Shape;1245;p30"/>
                <p:cNvSpPr/>
                <p:nvPr/>
              </p:nvSpPr>
              <p:spPr>
                <a:xfrm>
                  <a:off x="6245310" y="2866418"/>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46" name="Google Shape;1246;p30"/>
                <p:cNvSpPr/>
                <p:nvPr/>
              </p:nvSpPr>
              <p:spPr>
                <a:xfrm>
                  <a:off x="6209660" y="2867393"/>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47" name="Google Shape;1247;p30"/>
                <p:cNvSpPr/>
                <p:nvPr/>
              </p:nvSpPr>
              <p:spPr>
                <a:xfrm>
                  <a:off x="6257835" y="2975493"/>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48" name="Google Shape;1248;p30"/>
                <p:cNvSpPr/>
                <p:nvPr/>
              </p:nvSpPr>
              <p:spPr>
                <a:xfrm>
                  <a:off x="6354660" y="3111768"/>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1249" name="Google Shape;1249;p30"/>
              <p:cNvGrpSpPr/>
              <p:nvPr/>
            </p:nvGrpSpPr>
            <p:grpSpPr>
              <a:xfrm rot="203786">
                <a:off x="5141855" y="1443647"/>
                <a:ext cx="1091882" cy="2884864"/>
                <a:chOff x="2058600" y="1081575"/>
                <a:chExt cx="596750" cy="1576675"/>
              </a:xfrm>
            </p:grpSpPr>
            <p:sp>
              <p:nvSpPr>
                <p:cNvPr id="1250" name="Google Shape;1250;p30"/>
                <p:cNvSpPr/>
                <p:nvPr/>
              </p:nvSpPr>
              <p:spPr>
                <a:xfrm>
                  <a:off x="2407000" y="1708025"/>
                  <a:ext cx="44700" cy="27225"/>
                </a:xfrm>
                <a:custGeom>
                  <a:avLst/>
                  <a:gdLst/>
                  <a:ahLst/>
                  <a:cxnLst/>
                  <a:rect l="l" t="t" r="r" b="b"/>
                  <a:pathLst>
                    <a:path w="1788" h="1089" extrusionOk="0">
                      <a:moveTo>
                        <a:pt x="350" y="1"/>
                      </a:moveTo>
                      <a:cubicBezTo>
                        <a:pt x="95" y="1"/>
                        <a:pt x="0" y="428"/>
                        <a:pt x="320" y="545"/>
                      </a:cubicBezTo>
                      <a:cubicBezTo>
                        <a:pt x="544" y="634"/>
                        <a:pt x="767" y="738"/>
                        <a:pt x="980" y="858"/>
                      </a:cubicBezTo>
                      <a:lnTo>
                        <a:pt x="980" y="858"/>
                      </a:lnTo>
                      <a:cubicBezTo>
                        <a:pt x="1010" y="893"/>
                        <a:pt x="1051" y="921"/>
                        <a:pt x="1105" y="937"/>
                      </a:cubicBezTo>
                      <a:cubicBezTo>
                        <a:pt x="1109" y="937"/>
                        <a:pt x="1112" y="937"/>
                        <a:pt x="1115" y="937"/>
                      </a:cubicBezTo>
                      <a:lnTo>
                        <a:pt x="1115" y="937"/>
                      </a:lnTo>
                      <a:cubicBezTo>
                        <a:pt x="1167" y="969"/>
                        <a:pt x="1218" y="1001"/>
                        <a:pt x="1269" y="1035"/>
                      </a:cubicBezTo>
                      <a:cubicBezTo>
                        <a:pt x="1318" y="1072"/>
                        <a:pt x="1369" y="1088"/>
                        <a:pt x="1417" y="1088"/>
                      </a:cubicBezTo>
                      <a:cubicBezTo>
                        <a:pt x="1624" y="1088"/>
                        <a:pt x="1787" y="795"/>
                        <a:pt x="1628" y="610"/>
                      </a:cubicBezTo>
                      <a:cubicBezTo>
                        <a:pt x="1530" y="512"/>
                        <a:pt x="1399" y="414"/>
                        <a:pt x="1269" y="381"/>
                      </a:cubicBezTo>
                      <a:cubicBezTo>
                        <a:pt x="1266" y="381"/>
                        <a:pt x="1264" y="380"/>
                        <a:pt x="1261" y="380"/>
                      </a:cubicBezTo>
                      <a:lnTo>
                        <a:pt x="1261" y="380"/>
                      </a:lnTo>
                      <a:cubicBezTo>
                        <a:pt x="1000" y="227"/>
                        <a:pt x="734" y="116"/>
                        <a:pt x="451" y="21"/>
                      </a:cubicBezTo>
                      <a:cubicBezTo>
                        <a:pt x="415" y="7"/>
                        <a:pt x="382" y="1"/>
                        <a:pt x="350" y="1"/>
                      </a:cubicBezTo>
                      <a:close/>
                    </a:path>
                  </a:pathLst>
                </a:custGeom>
                <a:solidFill>
                  <a:srgbClr val="004D5B"/>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51" name="Google Shape;1251;p30"/>
                <p:cNvSpPr/>
                <p:nvPr/>
              </p:nvSpPr>
              <p:spPr>
                <a:xfrm>
                  <a:off x="2390375" y="1700375"/>
                  <a:ext cx="73700" cy="43225"/>
                </a:xfrm>
                <a:custGeom>
                  <a:avLst/>
                  <a:gdLst/>
                  <a:ahLst/>
                  <a:cxnLst/>
                  <a:rect l="l" t="t" r="r" b="b"/>
                  <a:pathLst>
                    <a:path w="2948" h="1729" extrusionOk="0">
                      <a:moveTo>
                        <a:pt x="1060" y="636"/>
                      </a:moveTo>
                      <a:cubicBezTo>
                        <a:pt x="1306" y="687"/>
                        <a:pt x="1548" y="758"/>
                        <a:pt x="1770" y="851"/>
                      </a:cubicBezTo>
                      <a:cubicBezTo>
                        <a:pt x="1904" y="904"/>
                        <a:pt x="2015" y="1001"/>
                        <a:pt x="2087" y="1141"/>
                      </a:cubicBezTo>
                      <a:lnTo>
                        <a:pt x="2087" y="1141"/>
                      </a:lnTo>
                      <a:cubicBezTo>
                        <a:pt x="1733" y="1016"/>
                        <a:pt x="1379" y="850"/>
                        <a:pt x="1060" y="636"/>
                      </a:cubicBezTo>
                      <a:close/>
                      <a:moveTo>
                        <a:pt x="495" y="0"/>
                      </a:moveTo>
                      <a:cubicBezTo>
                        <a:pt x="369" y="13"/>
                        <a:pt x="292" y="93"/>
                        <a:pt x="263" y="189"/>
                      </a:cubicBezTo>
                      <a:lnTo>
                        <a:pt x="263" y="189"/>
                      </a:lnTo>
                      <a:cubicBezTo>
                        <a:pt x="101" y="267"/>
                        <a:pt x="1" y="487"/>
                        <a:pt x="168" y="654"/>
                      </a:cubicBezTo>
                      <a:lnTo>
                        <a:pt x="168" y="622"/>
                      </a:lnTo>
                      <a:cubicBezTo>
                        <a:pt x="462" y="916"/>
                        <a:pt x="822" y="1145"/>
                        <a:pt x="1182" y="1341"/>
                      </a:cubicBezTo>
                      <a:cubicBezTo>
                        <a:pt x="1438" y="1495"/>
                        <a:pt x="1834" y="1729"/>
                        <a:pt x="2182" y="1729"/>
                      </a:cubicBezTo>
                      <a:cubicBezTo>
                        <a:pt x="2279" y="1729"/>
                        <a:pt x="2372" y="1711"/>
                        <a:pt x="2457" y="1668"/>
                      </a:cubicBezTo>
                      <a:cubicBezTo>
                        <a:pt x="2947" y="1439"/>
                        <a:pt x="2588" y="785"/>
                        <a:pt x="2326" y="556"/>
                      </a:cubicBezTo>
                      <a:cubicBezTo>
                        <a:pt x="1770" y="197"/>
                        <a:pt x="1149" y="0"/>
                        <a:pt x="495"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52" name="Google Shape;1252;p30"/>
                <p:cNvSpPr/>
                <p:nvPr/>
              </p:nvSpPr>
              <p:spPr>
                <a:xfrm>
                  <a:off x="2141150" y="1373050"/>
                  <a:ext cx="114475" cy="40025"/>
                </a:xfrm>
                <a:custGeom>
                  <a:avLst/>
                  <a:gdLst/>
                  <a:ahLst/>
                  <a:cxnLst/>
                  <a:rect l="l" t="t" r="r" b="b"/>
                  <a:pathLst>
                    <a:path w="4579" h="1601" extrusionOk="0">
                      <a:moveTo>
                        <a:pt x="1787" y="0"/>
                      </a:moveTo>
                      <a:cubicBezTo>
                        <a:pt x="1582" y="0"/>
                        <a:pt x="1379" y="14"/>
                        <a:pt x="1178" y="47"/>
                      </a:cubicBezTo>
                      <a:cubicBezTo>
                        <a:pt x="753" y="112"/>
                        <a:pt x="1" y="668"/>
                        <a:pt x="393" y="1191"/>
                      </a:cubicBezTo>
                      <a:cubicBezTo>
                        <a:pt x="673" y="1542"/>
                        <a:pt x="1220" y="1592"/>
                        <a:pt x="1701" y="1592"/>
                      </a:cubicBezTo>
                      <a:cubicBezTo>
                        <a:pt x="1893" y="1592"/>
                        <a:pt x="2075" y="1584"/>
                        <a:pt x="2224" y="1584"/>
                      </a:cubicBezTo>
                      <a:cubicBezTo>
                        <a:pt x="2349" y="1595"/>
                        <a:pt x="2474" y="1600"/>
                        <a:pt x="2597" y="1600"/>
                      </a:cubicBezTo>
                      <a:cubicBezTo>
                        <a:pt x="3215" y="1600"/>
                        <a:pt x="3810" y="1464"/>
                        <a:pt x="4382" y="1191"/>
                      </a:cubicBezTo>
                      <a:cubicBezTo>
                        <a:pt x="4546" y="1126"/>
                        <a:pt x="4578" y="897"/>
                        <a:pt x="4447" y="799"/>
                      </a:cubicBezTo>
                      <a:cubicBezTo>
                        <a:pt x="4480" y="635"/>
                        <a:pt x="4382" y="505"/>
                        <a:pt x="4251" y="472"/>
                      </a:cubicBezTo>
                      <a:cubicBezTo>
                        <a:pt x="3465" y="236"/>
                        <a:pt x="2615" y="0"/>
                        <a:pt x="1787"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53" name="Google Shape;1253;p30"/>
                <p:cNvSpPr/>
                <p:nvPr/>
              </p:nvSpPr>
              <p:spPr>
                <a:xfrm>
                  <a:off x="2258875" y="1336050"/>
                  <a:ext cx="53150" cy="93800"/>
                </a:xfrm>
                <a:custGeom>
                  <a:avLst/>
                  <a:gdLst/>
                  <a:ahLst/>
                  <a:cxnLst/>
                  <a:rect l="l" t="t" r="r" b="b"/>
                  <a:pathLst>
                    <a:path w="2126" h="3752" extrusionOk="0">
                      <a:moveTo>
                        <a:pt x="793" y="0"/>
                      </a:moveTo>
                      <a:cubicBezTo>
                        <a:pt x="704" y="0"/>
                        <a:pt x="617" y="51"/>
                        <a:pt x="556" y="154"/>
                      </a:cubicBezTo>
                      <a:cubicBezTo>
                        <a:pt x="0" y="1167"/>
                        <a:pt x="425" y="2344"/>
                        <a:pt x="621" y="3391"/>
                      </a:cubicBezTo>
                      <a:cubicBezTo>
                        <a:pt x="621" y="3456"/>
                        <a:pt x="654" y="3521"/>
                        <a:pt x="687" y="3554"/>
                      </a:cubicBezTo>
                      <a:cubicBezTo>
                        <a:pt x="704" y="3676"/>
                        <a:pt x="841" y="3751"/>
                        <a:pt x="971" y="3751"/>
                      </a:cubicBezTo>
                      <a:cubicBezTo>
                        <a:pt x="1086" y="3751"/>
                        <a:pt x="1195" y="3692"/>
                        <a:pt x="1210" y="3554"/>
                      </a:cubicBezTo>
                      <a:cubicBezTo>
                        <a:pt x="1439" y="2410"/>
                        <a:pt x="2125" y="906"/>
                        <a:pt x="948" y="55"/>
                      </a:cubicBezTo>
                      <a:cubicBezTo>
                        <a:pt x="899" y="19"/>
                        <a:pt x="846" y="0"/>
                        <a:pt x="793"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54" name="Google Shape;1254;p30"/>
                <p:cNvSpPr/>
                <p:nvPr/>
              </p:nvSpPr>
              <p:spPr>
                <a:xfrm>
                  <a:off x="2269500" y="1230625"/>
                  <a:ext cx="68675" cy="68575"/>
                </a:xfrm>
                <a:custGeom>
                  <a:avLst/>
                  <a:gdLst/>
                  <a:ahLst/>
                  <a:cxnLst/>
                  <a:rect l="l" t="t" r="r" b="b"/>
                  <a:pathLst>
                    <a:path w="2747" h="2743" extrusionOk="0">
                      <a:moveTo>
                        <a:pt x="778" y="0"/>
                      </a:moveTo>
                      <a:cubicBezTo>
                        <a:pt x="583" y="0"/>
                        <a:pt x="378" y="66"/>
                        <a:pt x="164" y="218"/>
                      </a:cubicBezTo>
                      <a:cubicBezTo>
                        <a:pt x="66" y="283"/>
                        <a:pt x="0" y="414"/>
                        <a:pt x="33" y="545"/>
                      </a:cubicBezTo>
                      <a:cubicBezTo>
                        <a:pt x="360" y="1493"/>
                        <a:pt x="1308" y="2507"/>
                        <a:pt x="2322" y="2736"/>
                      </a:cubicBezTo>
                      <a:cubicBezTo>
                        <a:pt x="2339" y="2740"/>
                        <a:pt x="2357" y="2742"/>
                        <a:pt x="2375" y="2742"/>
                      </a:cubicBezTo>
                      <a:cubicBezTo>
                        <a:pt x="2493" y="2742"/>
                        <a:pt x="2620" y="2653"/>
                        <a:pt x="2649" y="2539"/>
                      </a:cubicBezTo>
                      <a:cubicBezTo>
                        <a:pt x="2714" y="2474"/>
                        <a:pt x="2747" y="2343"/>
                        <a:pt x="2714" y="2245"/>
                      </a:cubicBezTo>
                      <a:cubicBezTo>
                        <a:pt x="2416" y="1515"/>
                        <a:pt x="1716" y="0"/>
                        <a:pt x="778"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55" name="Google Shape;1255;p30"/>
                <p:cNvSpPr/>
                <p:nvPr/>
              </p:nvSpPr>
              <p:spPr>
                <a:xfrm>
                  <a:off x="2345525" y="1185425"/>
                  <a:ext cx="58050" cy="46575"/>
                </a:xfrm>
                <a:custGeom>
                  <a:avLst/>
                  <a:gdLst/>
                  <a:ahLst/>
                  <a:cxnLst/>
                  <a:rect l="l" t="t" r="r" b="b"/>
                  <a:pathLst>
                    <a:path w="2322" h="1863" extrusionOk="0">
                      <a:moveTo>
                        <a:pt x="1652" y="1"/>
                      </a:moveTo>
                      <a:cubicBezTo>
                        <a:pt x="1355" y="1"/>
                        <a:pt x="1060" y="230"/>
                        <a:pt x="818" y="424"/>
                      </a:cubicBezTo>
                      <a:cubicBezTo>
                        <a:pt x="458" y="685"/>
                        <a:pt x="196" y="1045"/>
                        <a:pt x="33" y="1437"/>
                      </a:cubicBezTo>
                      <a:cubicBezTo>
                        <a:pt x="0" y="1535"/>
                        <a:pt x="33" y="1666"/>
                        <a:pt x="131" y="1732"/>
                      </a:cubicBezTo>
                      <a:cubicBezTo>
                        <a:pt x="174" y="1819"/>
                        <a:pt x="276" y="1862"/>
                        <a:pt x="378" y="1862"/>
                      </a:cubicBezTo>
                      <a:cubicBezTo>
                        <a:pt x="429" y="1862"/>
                        <a:pt x="480" y="1852"/>
                        <a:pt x="523" y="1830"/>
                      </a:cubicBezTo>
                      <a:cubicBezTo>
                        <a:pt x="1014" y="1699"/>
                        <a:pt x="1472" y="1503"/>
                        <a:pt x="1897" y="1241"/>
                      </a:cubicBezTo>
                      <a:cubicBezTo>
                        <a:pt x="2289" y="980"/>
                        <a:pt x="2322" y="391"/>
                        <a:pt x="1962" y="97"/>
                      </a:cubicBezTo>
                      <a:cubicBezTo>
                        <a:pt x="1860" y="29"/>
                        <a:pt x="1756" y="1"/>
                        <a:pt x="1652"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56" name="Google Shape;1256;p30"/>
                <p:cNvSpPr/>
                <p:nvPr/>
              </p:nvSpPr>
              <p:spPr>
                <a:xfrm>
                  <a:off x="2308725" y="1130475"/>
                  <a:ext cx="53350" cy="52000"/>
                </a:xfrm>
                <a:custGeom>
                  <a:avLst/>
                  <a:gdLst/>
                  <a:ahLst/>
                  <a:cxnLst/>
                  <a:rect l="l" t="t" r="r" b="b"/>
                  <a:pathLst>
                    <a:path w="2134" h="2080" extrusionOk="0">
                      <a:moveTo>
                        <a:pt x="309" y="1"/>
                      </a:moveTo>
                      <a:cubicBezTo>
                        <a:pt x="158" y="1"/>
                        <a:pt x="1" y="124"/>
                        <a:pt x="1" y="300"/>
                      </a:cubicBezTo>
                      <a:cubicBezTo>
                        <a:pt x="66" y="1216"/>
                        <a:pt x="949" y="1739"/>
                        <a:pt x="1701" y="2066"/>
                      </a:cubicBezTo>
                      <a:cubicBezTo>
                        <a:pt x="1732" y="2075"/>
                        <a:pt x="1761" y="2079"/>
                        <a:pt x="1789" y="2079"/>
                      </a:cubicBezTo>
                      <a:cubicBezTo>
                        <a:pt x="2049" y="2079"/>
                        <a:pt x="2134" y="1691"/>
                        <a:pt x="1897" y="1543"/>
                      </a:cubicBezTo>
                      <a:cubicBezTo>
                        <a:pt x="1897" y="1510"/>
                        <a:pt x="1897" y="1445"/>
                        <a:pt x="1864" y="1412"/>
                      </a:cubicBezTo>
                      <a:cubicBezTo>
                        <a:pt x="1603" y="791"/>
                        <a:pt x="1080" y="137"/>
                        <a:pt x="360" y="6"/>
                      </a:cubicBezTo>
                      <a:cubicBezTo>
                        <a:pt x="343" y="3"/>
                        <a:pt x="326" y="1"/>
                        <a:pt x="309"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57" name="Google Shape;1257;p30"/>
                <p:cNvSpPr/>
                <p:nvPr/>
              </p:nvSpPr>
              <p:spPr>
                <a:xfrm>
                  <a:off x="2366775" y="1325200"/>
                  <a:ext cx="35175" cy="67625"/>
                </a:xfrm>
                <a:custGeom>
                  <a:avLst/>
                  <a:gdLst/>
                  <a:ahLst/>
                  <a:cxnLst/>
                  <a:rect l="l" t="t" r="r" b="b"/>
                  <a:pathLst>
                    <a:path w="1407" h="2705" extrusionOk="0">
                      <a:moveTo>
                        <a:pt x="568" y="1"/>
                      </a:moveTo>
                      <a:cubicBezTo>
                        <a:pt x="449" y="1"/>
                        <a:pt x="331" y="68"/>
                        <a:pt x="295" y="195"/>
                      </a:cubicBezTo>
                      <a:cubicBezTo>
                        <a:pt x="0" y="1013"/>
                        <a:pt x="131" y="1896"/>
                        <a:pt x="622" y="2582"/>
                      </a:cubicBezTo>
                      <a:cubicBezTo>
                        <a:pt x="680" y="2669"/>
                        <a:pt x="764" y="2705"/>
                        <a:pt x="848" y="2705"/>
                      </a:cubicBezTo>
                      <a:cubicBezTo>
                        <a:pt x="1048" y="2705"/>
                        <a:pt x="1250" y="2505"/>
                        <a:pt x="1112" y="2321"/>
                      </a:cubicBezTo>
                      <a:lnTo>
                        <a:pt x="1112" y="2288"/>
                      </a:lnTo>
                      <a:cubicBezTo>
                        <a:pt x="1406" y="1699"/>
                        <a:pt x="1112" y="686"/>
                        <a:pt x="818" y="130"/>
                      </a:cubicBezTo>
                      <a:cubicBezTo>
                        <a:pt x="760" y="43"/>
                        <a:pt x="664" y="1"/>
                        <a:pt x="568"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58" name="Google Shape;1258;p30"/>
                <p:cNvSpPr/>
                <p:nvPr/>
              </p:nvSpPr>
              <p:spPr>
                <a:xfrm>
                  <a:off x="2406000" y="1345600"/>
                  <a:ext cx="73600" cy="45825"/>
                </a:xfrm>
                <a:custGeom>
                  <a:avLst/>
                  <a:gdLst/>
                  <a:ahLst/>
                  <a:cxnLst/>
                  <a:rect l="l" t="t" r="r" b="b"/>
                  <a:pathLst>
                    <a:path w="2944" h="1833" extrusionOk="0">
                      <a:moveTo>
                        <a:pt x="491" y="0"/>
                      </a:moveTo>
                      <a:cubicBezTo>
                        <a:pt x="360" y="0"/>
                        <a:pt x="262" y="66"/>
                        <a:pt x="230" y="164"/>
                      </a:cubicBezTo>
                      <a:cubicBezTo>
                        <a:pt x="33" y="262"/>
                        <a:pt x="1" y="491"/>
                        <a:pt x="132" y="622"/>
                      </a:cubicBezTo>
                      <a:cubicBezTo>
                        <a:pt x="466" y="956"/>
                        <a:pt x="1360" y="1833"/>
                        <a:pt x="1996" y="1833"/>
                      </a:cubicBezTo>
                      <a:cubicBezTo>
                        <a:pt x="2229" y="1833"/>
                        <a:pt x="2428" y="1714"/>
                        <a:pt x="2551" y="1406"/>
                      </a:cubicBezTo>
                      <a:cubicBezTo>
                        <a:pt x="2944" y="491"/>
                        <a:pt x="1080" y="0"/>
                        <a:pt x="491"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59" name="Google Shape;1259;p30"/>
                <p:cNvSpPr/>
                <p:nvPr/>
              </p:nvSpPr>
              <p:spPr>
                <a:xfrm>
                  <a:off x="2374950" y="1588375"/>
                  <a:ext cx="49875" cy="79700"/>
                </a:xfrm>
                <a:custGeom>
                  <a:avLst/>
                  <a:gdLst/>
                  <a:ahLst/>
                  <a:cxnLst/>
                  <a:rect l="l" t="t" r="r" b="b"/>
                  <a:pathLst>
                    <a:path w="1995" h="3188" extrusionOk="0">
                      <a:moveTo>
                        <a:pt x="1047" y="1"/>
                      </a:moveTo>
                      <a:cubicBezTo>
                        <a:pt x="973" y="1"/>
                        <a:pt x="899" y="33"/>
                        <a:pt x="850" y="99"/>
                      </a:cubicBezTo>
                      <a:cubicBezTo>
                        <a:pt x="0" y="982"/>
                        <a:pt x="818" y="2159"/>
                        <a:pt x="1243" y="3042"/>
                      </a:cubicBezTo>
                      <a:cubicBezTo>
                        <a:pt x="1300" y="3144"/>
                        <a:pt x="1385" y="3187"/>
                        <a:pt x="1469" y="3187"/>
                      </a:cubicBezTo>
                      <a:cubicBezTo>
                        <a:pt x="1628" y="3187"/>
                        <a:pt x="1787" y="3037"/>
                        <a:pt x="1766" y="2846"/>
                      </a:cubicBezTo>
                      <a:cubicBezTo>
                        <a:pt x="1864" y="2813"/>
                        <a:pt x="1897" y="2715"/>
                        <a:pt x="1929" y="2584"/>
                      </a:cubicBezTo>
                      <a:cubicBezTo>
                        <a:pt x="1995" y="1766"/>
                        <a:pt x="1929" y="687"/>
                        <a:pt x="1243" y="99"/>
                      </a:cubicBezTo>
                      <a:cubicBezTo>
                        <a:pt x="1194" y="33"/>
                        <a:pt x="1120" y="1"/>
                        <a:pt x="1047"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60" name="Google Shape;1260;p30"/>
                <p:cNvSpPr/>
                <p:nvPr/>
              </p:nvSpPr>
              <p:spPr>
                <a:xfrm>
                  <a:off x="2439525" y="1596875"/>
                  <a:ext cx="75225" cy="41900"/>
                </a:xfrm>
                <a:custGeom>
                  <a:avLst/>
                  <a:gdLst/>
                  <a:ahLst/>
                  <a:cxnLst/>
                  <a:rect l="l" t="t" r="r" b="b"/>
                  <a:pathLst>
                    <a:path w="3009" h="1676" extrusionOk="0">
                      <a:moveTo>
                        <a:pt x="801" y="1"/>
                      </a:moveTo>
                      <a:cubicBezTo>
                        <a:pt x="675" y="1"/>
                        <a:pt x="550" y="7"/>
                        <a:pt x="425" y="20"/>
                      </a:cubicBezTo>
                      <a:cubicBezTo>
                        <a:pt x="131" y="86"/>
                        <a:pt x="0" y="511"/>
                        <a:pt x="327" y="576"/>
                      </a:cubicBezTo>
                      <a:cubicBezTo>
                        <a:pt x="360" y="609"/>
                        <a:pt x="425" y="609"/>
                        <a:pt x="458" y="609"/>
                      </a:cubicBezTo>
                      <a:cubicBezTo>
                        <a:pt x="458" y="674"/>
                        <a:pt x="458" y="773"/>
                        <a:pt x="524" y="805"/>
                      </a:cubicBezTo>
                      <a:cubicBezTo>
                        <a:pt x="739" y="1092"/>
                        <a:pt x="1670" y="1676"/>
                        <a:pt x="2296" y="1676"/>
                      </a:cubicBezTo>
                      <a:cubicBezTo>
                        <a:pt x="2526" y="1676"/>
                        <a:pt x="2716" y="1596"/>
                        <a:pt x="2812" y="1394"/>
                      </a:cubicBezTo>
                      <a:cubicBezTo>
                        <a:pt x="3009" y="969"/>
                        <a:pt x="2649" y="511"/>
                        <a:pt x="2289" y="315"/>
                      </a:cubicBezTo>
                      <a:cubicBezTo>
                        <a:pt x="1818" y="105"/>
                        <a:pt x="1306" y="1"/>
                        <a:pt x="801"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61" name="Google Shape;1261;p30"/>
                <p:cNvSpPr/>
                <p:nvPr/>
              </p:nvSpPr>
              <p:spPr>
                <a:xfrm>
                  <a:off x="2446050" y="1487450"/>
                  <a:ext cx="41725" cy="73375"/>
                </a:xfrm>
                <a:custGeom>
                  <a:avLst/>
                  <a:gdLst/>
                  <a:ahLst/>
                  <a:cxnLst/>
                  <a:rect l="l" t="t" r="r" b="b"/>
                  <a:pathLst>
                    <a:path w="1669" h="2935" extrusionOk="0">
                      <a:moveTo>
                        <a:pt x="730" y="1"/>
                      </a:moveTo>
                      <a:cubicBezTo>
                        <a:pt x="639" y="1"/>
                        <a:pt x="549" y="51"/>
                        <a:pt x="491" y="147"/>
                      </a:cubicBezTo>
                      <a:cubicBezTo>
                        <a:pt x="1" y="997"/>
                        <a:pt x="786" y="1814"/>
                        <a:pt x="818" y="2664"/>
                      </a:cubicBezTo>
                      <a:cubicBezTo>
                        <a:pt x="818" y="2844"/>
                        <a:pt x="966" y="2934"/>
                        <a:pt x="1109" y="2934"/>
                      </a:cubicBezTo>
                      <a:cubicBezTo>
                        <a:pt x="1252" y="2934"/>
                        <a:pt x="1391" y="2844"/>
                        <a:pt x="1374" y="2664"/>
                      </a:cubicBezTo>
                      <a:lnTo>
                        <a:pt x="1374" y="2566"/>
                      </a:lnTo>
                      <a:cubicBezTo>
                        <a:pt x="1407" y="2534"/>
                        <a:pt x="1440" y="2501"/>
                        <a:pt x="1440" y="2436"/>
                      </a:cubicBezTo>
                      <a:cubicBezTo>
                        <a:pt x="1669" y="1684"/>
                        <a:pt x="1538" y="604"/>
                        <a:pt x="917" y="81"/>
                      </a:cubicBezTo>
                      <a:cubicBezTo>
                        <a:pt x="862" y="27"/>
                        <a:pt x="796" y="1"/>
                        <a:pt x="730"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62" name="Google Shape;1262;p30"/>
                <p:cNvSpPr/>
                <p:nvPr/>
              </p:nvSpPr>
              <p:spPr>
                <a:xfrm>
                  <a:off x="2170575" y="1515625"/>
                  <a:ext cx="47450" cy="80975"/>
                </a:xfrm>
                <a:custGeom>
                  <a:avLst/>
                  <a:gdLst/>
                  <a:ahLst/>
                  <a:cxnLst/>
                  <a:rect l="l" t="t" r="r" b="b"/>
                  <a:pathLst>
                    <a:path w="1898" h="3239" extrusionOk="0">
                      <a:moveTo>
                        <a:pt x="1062" y="1"/>
                      </a:moveTo>
                      <a:cubicBezTo>
                        <a:pt x="1011" y="1"/>
                        <a:pt x="960" y="12"/>
                        <a:pt x="916" y="33"/>
                      </a:cubicBezTo>
                      <a:cubicBezTo>
                        <a:pt x="1" y="589"/>
                        <a:pt x="458" y="1930"/>
                        <a:pt x="491" y="2813"/>
                      </a:cubicBezTo>
                      <a:cubicBezTo>
                        <a:pt x="491" y="2911"/>
                        <a:pt x="557" y="3009"/>
                        <a:pt x="655" y="3074"/>
                      </a:cubicBezTo>
                      <a:cubicBezTo>
                        <a:pt x="708" y="3180"/>
                        <a:pt x="818" y="3239"/>
                        <a:pt x="924" y="3239"/>
                      </a:cubicBezTo>
                      <a:cubicBezTo>
                        <a:pt x="1014" y="3239"/>
                        <a:pt x="1100" y="3197"/>
                        <a:pt x="1145" y="3107"/>
                      </a:cubicBezTo>
                      <a:cubicBezTo>
                        <a:pt x="1701" y="2322"/>
                        <a:pt x="1897" y="949"/>
                        <a:pt x="1309" y="131"/>
                      </a:cubicBezTo>
                      <a:cubicBezTo>
                        <a:pt x="1265" y="44"/>
                        <a:pt x="1163" y="1"/>
                        <a:pt x="1062"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63" name="Google Shape;1263;p30"/>
                <p:cNvSpPr/>
                <p:nvPr/>
              </p:nvSpPr>
              <p:spPr>
                <a:xfrm>
                  <a:off x="2124800" y="1608175"/>
                  <a:ext cx="95675" cy="32700"/>
                </a:xfrm>
                <a:custGeom>
                  <a:avLst/>
                  <a:gdLst/>
                  <a:ahLst/>
                  <a:cxnLst/>
                  <a:rect l="l" t="t" r="r" b="b"/>
                  <a:pathLst>
                    <a:path w="3827" h="1308" extrusionOk="0">
                      <a:moveTo>
                        <a:pt x="1412" y="1"/>
                      </a:moveTo>
                      <a:cubicBezTo>
                        <a:pt x="1244" y="1"/>
                        <a:pt x="1078" y="27"/>
                        <a:pt x="916" y="92"/>
                      </a:cubicBezTo>
                      <a:cubicBezTo>
                        <a:pt x="556" y="255"/>
                        <a:pt x="1" y="713"/>
                        <a:pt x="458" y="1073"/>
                      </a:cubicBezTo>
                      <a:cubicBezTo>
                        <a:pt x="730" y="1276"/>
                        <a:pt x="1143" y="1308"/>
                        <a:pt x="1523" y="1308"/>
                      </a:cubicBezTo>
                      <a:cubicBezTo>
                        <a:pt x="1692" y="1308"/>
                        <a:pt x="1854" y="1301"/>
                        <a:pt x="1995" y="1301"/>
                      </a:cubicBezTo>
                      <a:cubicBezTo>
                        <a:pt x="2453" y="1301"/>
                        <a:pt x="2976" y="1269"/>
                        <a:pt x="3499" y="1269"/>
                      </a:cubicBezTo>
                      <a:cubicBezTo>
                        <a:pt x="3695" y="1236"/>
                        <a:pt x="3794" y="1040"/>
                        <a:pt x="3761" y="876"/>
                      </a:cubicBezTo>
                      <a:cubicBezTo>
                        <a:pt x="3826" y="680"/>
                        <a:pt x="3695" y="484"/>
                        <a:pt x="3499" y="484"/>
                      </a:cubicBezTo>
                      <a:cubicBezTo>
                        <a:pt x="2817" y="432"/>
                        <a:pt x="2094" y="1"/>
                        <a:pt x="1412"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64" name="Google Shape;1264;p30"/>
                <p:cNvSpPr/>
                <p:nvPr/>
              </p:nvSpPr>
              <p:spPr>
                <a:xfrm>
                  <a:off x="2240875" y="1597875"/>
                  <a:ext cx="51525" cy="81125"/>
                </a:xfrm>
                <a:custGeom>
                  <a:avLst/>
                  <a:gdLst/>
                  <a:ahLst/>
                  <a:cxnLst/>
                  <a:rect l="l" t="t" r="r" b="b"/>
                  <a:pathLst>
                    <a:path w="2061" h="3245" extrusionOk="0">
                      <a:moveTo>
                        <a:pt x="1161" y="0"/>
                      </a:moveTo>
                      <a:cubicBezTo>
                        <a:pt x="1109" y="0"/>
                        <a:pt x="1058" y="16"/>
                        <a:pt x="1014" y="46"/>
                      </a:cubicBezTo>
                      <a:cubicBezTo>
                        <a:pt x="1" y="602"/>
                        <a:pt x="262" y="1844"/>
                        <a:pt x="295" y="2825"/>
                      </a:cubicBezTo>
                      <a:cubicBezTo>
                        <a:pt x="262" y="2923"/>
                        <a:pt x="360" y="3021"/>
                        <a:pt x="458" y="3054"/>
                      </a:cubicBezTo>
                      <a:cubicBezTo>
                        <a:pt x="498" y="3174"/>
                        <a:pt x="599" y="3245"/>
                        <a:pt x="709" y="3245"/>
                      </a:cubicBezTo>
                      <a:cubicBezTo>
                        <a:pt x="779" y="3245"/>
                        <a:pt x="853" y="3216"/>
                        <a:pt x="916" y="3152"/>
                      </a:cubicBezTo>
                      <a:cubicBezTo>
                        <a:pt x="1570" y="2367"/>
                        <a:pt x="2061" y="1027"/>
                        <a:pt x="1341" y="79"/>
                      </a:cubicBezTo>
                      <a:cubicBezTo>
                        <a:pt x="1287" y="25"/>
                        <a:pt x="1223" y="0"/>
                        <a:pt x="1161"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65" name="Google Shape;1265;p30"/>
                <p:cNvSpPr/>
                <p:nvPr/>
              </p:nvSpPr>
              <p:spPr>
                <a:xfrm>
                  <a:off x="2226175" y="1704700"/>
                  <a:ext cx="76050" cy="42875"/>
                </a:xfrm>
                <a:custGeom>
                  <a:avLst/>
                  <a:gdLst/>
                  <a:ahLst/>
                  <a:cxnLst/>
                  <a:rect l="l" t="t" r="r" b="b"/>
                  <a:pathLst>
                    <a:path w="3042" h="1715" extrusionOk="0">
                      <a:moveTo>
                        <a:pt x="2128" y="0"/>
                      </a:moveTo>
                      <a:cubicBezTo>
                        <a:pt x="1643" y="0"/>
                        <a:pt x="1173" y="117"/>
                        <a:pt x="752" y="351"/>
                      </a:cubicBezTo>
                      <a:cubicBezTo>
                        <a:pt x="425" y="514"/>
                        <a:pt x="0" y="1201"/>
                        <a:pt x="360" y="1560"/>
                      </a:cubicBezTo>
                      <a:cubicBezTo>
                        <a:pt x="482" y="1673"/>
                        <a:pt x="621" y="1715"/>
                        <a:pt x="763" y="1715"/>
                      </a:cubicBezTo>
                      <a:cubicBezTo>
                        <a:pt x="1077" y="1715"/>
                        <a:pt x="1410" y="1509"/>
                        <a:pt x="1635" y="1397"/>
                      </a:cubicBezTo>
                      <a:cubicBezTo>
                        <a:pt x="2060" y="1233"/>
                        <a:pt x="2453" y="1005"/>
                        <a:pt x="2845" y="743"/>
                      </a:cubicBezTo>
                      <a:cubicBezTo>
                        <a:pt x="3041" y="547"/>
                        <a:pt x="2976" y="187"/>
                        <a:pt x="2714" y="89"/>
                      </a:cubicBezTo>
                      <a:lnTo>
                        <a:pt x="2714" y="56"/>
                      </a:lnTo>
                      <a:cubicBezTo>
                        <a:pt x="2518" y="19"/>
                        <a:pt x="2322" y="0"/>
                        <a:pt x="2128"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66" name="Google Shape;1266;p30"/>
                <p:cNvSpPr/>
                <p:nvPr/>
              </p:nvSpPr>
              <p:spPr>
                <a:xfrm>
                  <a:off x="2421550" y="1915500"/>
                  <a:ext cx="40875" cy="86900"/>
                </a:xfrm>
                <a:custGeom>
                  <a:avLst/>
                  <a:gdLst/>
                  <a:ahLst/>
                  <a:cxnLst/>
                  <a:rect l="l" t="t" r="r" b="b"/>
                  <a:pathLst>
                    <a:path w="1635" h="3476" extrusionOk="0">
                      <a:moveTo>
                        <a:pt x="664" y="0"/>
                      </a:moveTo>
                      <a:cubicBezTo>
                        <a:pt x="545" y="0"/>
                        <a:pt x="432" y="71"/>
                        <a:pt x="392" y="191"/>
                      </a:cubicBezTo>
                      <a:cubicBezTo>
                        <a:pt x="0" y="1303"/>
                        <a:pt x="589" y="2349"/>
                        <a:pt x="1014" y="3330"/>
                      </a:cubicBezTo>
                      <a:cubicBezTo>
                        <a:pt x="1059" y="3433"/>
                        <a:pt x="1141" y="3476"/>
                        <a:pt x="1226" y="3476"/>
                      </a:cubicBezTo>
                      <a:cubicBezTo>
                        <a:pt x="1385" y="3476"/>
                        <a:pt x="1558" y="3326"/>
                        <a:pt x="1537" y="3134"/>
                      </a:cubicBezTo>
                      <a:cubicBezTo>
                        <a:pt x="1537" y="3101"/>
                        <a:pt x="1537" y="3069"/>
                        <a:pt x="1537" y="3036"/>
                      </a:cubicBezTo>
                      <a:cubicBezTo>
                        <a:pt x="1635" y="2055"/>
                        <a:pt x="1635" y="845"/>
                        <a:pt x="883" y="93"/>
                      </a:cubicBezTo>
                      <a:cubicBezTo>
                        <a:pt x="819" y="29"/>
                        <a:pt x="741" y="0"/>
                        <a:pt x="664"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67" name="Google Shape;1267;p30"/>
                <p:cNvSpPr/>
                <p:nvPr/>
              </p:nvSpPr>
              <p:spPr>
                <a:xfrm>
                  <a:off x="2491850" y="1934175"/>
                  <a:ext cx="76050" cy="44575"/>
                </a:xfrm>
                <a:custGeom>
                  <a:avLst/>
                  <a:gdLst/>
                  <a:ahLst/>
                  <a:cxnLst/>
                  <a:rect l="l" t="t" r="r" b="b"/>
                  <a:pathLst>
                    <a:path w="3042" h="1783" extrusionOk="0">
                      <a:moveTo>
                        <a:pt x="392" y="0"/>
                      </a:moveTo>
                      <a:cubicBezTo>
                        <a:pt x="229" y="0"/>
                        <a:pt x="131" y="98"/>
                        <a:pt x="98" y="262"/>
                      </a:cubicBezTo>
                      <a:cubicBezTo>
                        <a:pt x="0" y="327"/>
                        <a:pt x="0" y="523"/>
                        <a:pt x="98" y="621"/>
                      </a:cubicBezTo>
                      <a:cubicBezTo>
                        <a:pt x="589" y="1046"/>
                        <a:pt x="1145" y="1406"/>
                        <a:pt x="1733" y="1700"/>
                      </a:cubicBezTo>
                      <a:cubicBezTo>
                        <a:pt x="1884" y="1751"/>
                        <a:pt x="2059" y="1782"/>
                        <a:pt x="2230" y="1782"/>
                      </a:cubicBezTo>
                      <a:cubicBezTo>
                        <a:pt x="2617" y="1782"/>
                        <a:pt x="2986" y="1620"/>
                        <a:pt x="3008" y="1144"/>
                      </a:cubicBezTo>
                      <a:cubicBezTo>
                        <a:pt x="3041" y="164"/>
                        <a:pt x="1046" y="0"/>
                        <a:pt x="392"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68" name="Google Shape;1268;p30"/>
                <p:cNvSpPr/>
                <p:nvPr/>
              </p:nvSpPr>
              <p:spPr>
                <a:xfrm>
                  <a:off x="2485300" y="1819900"/>
                  <a:ext cx="44075" cy="69325"/>
                </a:xfrm>
                <a:custGeom>
                  <a:avLst/>
                  <a:gdLst/>
                  <a:ahLst/>
                  <a:cxnLst/>
                  <a:rect l="l" t="t" r="r" b="b"/>
                  <a:pathLst>
                    <a:path w="1763" h="2773" extrusionOk="0">
                      <a:moveTo>
                        <a:pt x="486" y="1"/>
                      </a:moveTo>
                      <a:cubicBezTo>
                        <a:pt x="374" y="1"/>
                        <a:pt x="270" y="80"/>
                        <a:pt x="229" y="222"/>
                      </a:cubicBezTo>
                      <a:cubicBezTo>
                        <a:pt x="0" y="1072"/>
                        <a:pt x="491" y="1988"/>
                        <a:pt x="1047" y="2675"/>
                      </a:cubicBezTo>
                      <a:cubicBezTo>
                        <a:pt x="1096" y="2740"/>
                        <a:pt x="1169" y="2773"/>
                        <a:pt x="1243" y="2773"/>
                      </a:cubicBezTo>
                      <a:cubicBezTo>
                        <a:pt x="1317" y="2773"/>
                        <a:pt x="1390" y="2740"/>
                        <a:pt x="1439" y="2675"/>
                      </a:cubicBezTo>
                      <a:cubicBezTo>
                        <a:pt x="1456" y="2678"/>
                        <a:pt x="1473" y="2680"/>
                        <a:pt x="1490" y="2680"/>
                      </a:cubicBezTo>
                      <a:cubicBezTo>
                        <a:pt x="1635" y="2680"/>
                        <a:pt x="1763" y="2559"/>
                        <a:pt x="1733" y="2413"/>
                      </a:cubicBezTo>
                      <a:cubicBezTo>
                        <a:pt x="1733" y="1530"/>
                        <a:pt x="1341" y="680"/>
                        <a:pt x="687" y="91"/>
                      </a:cubicBezTo>
                      <a:cubicBezTo>
                        <a:pt x="625" y="30"/>
                        <a:pt x="554" y="1"/>
                        <a:pt x="486"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69" name="Google Shape;1269;p30"/>
                <p:cNvSpPr/>
                <p:nvPr/>
              </p:nvSpPr>
              <p:spPr>
                <a:xfrm>
                  <a:off x="2527800" y="1836375"/>
                  <a:ext cx="69525" cy="30900"/>
                </a:xfrm>
                <a:custGeom>
                  <a:avLst/>
                  <a:gdLst/>
                  <a:ahLst/>
                  <a:cxnLst/>
                  <a:rect l="l" t="t" r="r" b="b"/>
                  <a:pathLst>
                    <a:path w="2781" h="1236" extrusionOk="0">
                      <a:moveTo>
                        <a:pt x="1760" y="0"/>
                      </a:moveTo>
                      <a:cubicBezTo>
                        <a:pt x="1633" y="0"/>
                        <a:pt x="1510" y="11"/>
                        <a:pt x="1407" y="21"/>
                      </a:cubicBezTo>
                      <a:cubicBezTo>
                        <a:pt x="1014" y="21"/>
                        <a:pt x="655" y="119"/>
                        <a:pt x="328" y="315"/>
                      </a:cubicBezTo>
                      <a:cubicBezTo>
                        <a:pt x="66" y="315"/>
                        <a:pt x="1" y="740"/>
                        <a:pt x="295" y="871"/>
                      </a:cubicBezTo>
                      <a:cubicBezTo>
                        <a:pt x="736" y="1106"/>
                        <a:pt x="1256" y="1236"/>
                        <a:pt x="1784" y="1236"/>
                      </a:cubicBezTo>
                      <a:cubicBezTo>
                        <a:pt x="1844" y="1236"/>
                        <a:pt x="1903" y="1234"/>
                        <a:pt x="1963" y="1231"/>
                      </a:cubicBezTo>
                      <a:cubicBezTo>
                        <a:pt x="2355" y="1133"/>
                        <a:pt x="2780" y="610"/>
                        <a:pt x="2486" y="250"/>
                      </a:cubicBezTo>
                      <a:cubicBezTo>
                        <a:pt x="2329" y="49"/>
                        <a:pt x="2035" y="0"/>
                        <a:pt x="1760"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70" name="Google Shape;1270;p30"/>
                <p:cNvSpPr/>
                <p:nvPr/>
              </p:nvSpPr>
              <p:spPr>
                <a:xfrm>
                  <a:off x="2189375" y="1811300"/>
                  <a:ext cx="38450" cy="74850"/>
                </a:xfrm>
                <a:custGeom>
                  <a:avLst/>
                  <a:gdLst/>
                  <a:ahLst/>
                  <a:cxnLst/>
                  <a:rect l="l" t="t" r="r" b="b"/>
                  <a:pathLst>
                    <a:path w="1538" h="2994" extrusionOk="0">
                      <a:moveTo>
                        <a:pt x="981" y="1"/>
                      </a:moveTo>
                      <a:cubicBezTo>
                        <a:pt x="719" y="1"/>
                        <a:pt x="458" y="347"/>
                        <a:pt x="360" y="566"/>
                      </a:cubicBezTo>
                      <a:cubicBezTo>
                        <a:pt x="1" y="1220"/>
                        <a:pt x="328" y="2136"/>
                        <a:pt x="491" y="2790"/>
                      </a:cubicBezTo>
                      <a:cubicBezTo>
                        <a:pt x="517" y="2933"/>
                        <a:pt x="621" y="2993"/>
                        <a:pt x="730" y="2993"/>
                      </a:cubicBezTo>
                      <a:cubicBezTo>
                        <a:pt x="896" y="2993"/>
                        <a:pt x="1073" y="2856"/>
                        <a:pt x="1014" y="2659"/>
                      </a:cubicBezTo>
                      <a:lnTo>
                        <a:pt x="982" y="2561"/>
                      </a:lnTo>
                      <a:cubicBezTo>
                        <a:pt x="1211" y="2201"/>
                        <a:pt x="1341" y="1776"/>
                        <a:pt x="1374" y="1384"/>
                      </a:cubicBezTo>
                      <a:cubicBezTo>
                        <a:pt x="1439" y="1024"/>
                        <a:pt x="1538" y="435"/>
                        <a:pt x="1243" y="141"/>
                      </a:cubicBezTo>
                      <a:cubicBezTo>
                        <a:pt x="1160" y="41"/>
                        <a:pt x="1070" y="1"/>
                        <a:pt x="981"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71" name="Google Shape;1271;p30"/>
                <p:cNvSpPr/>
                <p:nvPr/>
              </p:nvSpPr>
              <p:spPr>
                <a:xfrm>
                  <a:off x="2170575" y="1912800"/>
                  <a:ext cx="72775" cy="39075"/>
                </a:xfrm>
                <a:custGeom>
                  <a:avLst/>
                  <a:gdLst/>
                  <a:ahLst/>
                  <a:cxnLst/>
                  <a:rect l="l" t="t" r="r" b="b"/>
                  <a:pathLst>
                    <a:path w="2911" h="1563" extrusionOk="0">
                      <a:moveTo>
                        <a:pt x="1676" y="0"/>
                      </a:moveTo>
                      <a:cubicBezTo>
                        <a:pt x="1410" y="0"/>
                        <a:pt x="1145" y="29"/>
                        <a:pt x="916" y="136"/>
                      </a:cubicBezTo>
                      <a:cubicBezTo>
                        <a:pt x="622" y="299"/>
                        <a:pt x="1" y="659"/>
                        <a:pt x="131" y="1084"/>
                      </a:cubicBezTo>
                      <a:cubicBezTo>
                        <a:pt x="228" y="1420"/>
                        <a:pt x="570" y="1562"/>
                        <a:pt x="901" y="1562"/>
                      </a:cubicBezTo>
                      <a:cubicBezTo>
                        <a:pt x="1021" y="1562"/>
                        <a:pt x="1139" y="1544"/>
                        <a:pt x="1243" y="1509"/>
                      </a:cubicBezTo>
                      <a:cubicBezTo>
                        <a:pt x="1701" y="1346"/>
                        <a:pt x="2093" y="1084"/>
                        <a:pt x="2486" y="790"/>
                      </a:cubicBezTo>
                      <a:cubicBezTo>
                        <a:pt x="2518" y="724"/>
                        <a:pt x="2584" y="659"/>
                        <a:pt x="2584" y="593"/>
                      </a:cubicBezTo>
                      <a:cubicBezTo>
                        <a:pt x="2911" y="528"/>
                        <a:pt x="2878" y="38"/>
                        <a:pt x="2551" y="38"/>
                      </a:cubicBezTo>
                      <a:cubicBezTo>
                        <a:pt x="2290" y="38"/>
                        <a:pt x="1981" y="0"/>
                        <a:pt x="1676"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72" name="Google Shape;1272;p30"/>
                <p:cNvSpPr/>
                <p:nvPr/>
              </p:nvSpPr>
              <p:spPr>
                <a:xfrm>
                  <a:off x="2262950" y="1892900"/>
                  <a:ext cx="36800" cy="68050"/>
                </a:xfrm>
                <a:custGeom>
                  <a:avLst/>
                  <a:gdLst/>
                  <a:ahLst/>
                  <a:cxnLst/>
                  <a:rect l="l" t="t" r="r" b="b"/>
                  <a:pathLst>
                    <a:path w="1472" h="2722" extrusionOk="0">
                      <a:moveTo>
                        <a:pt x="652" y="1"/>
                      </a:moveTo>
                      <a:cubicBezTo>
                        <a:pt x="552" y="1"/>
                        <a:pt x="450" y="52"/>
                        <a:pt x="393" y="147"/>
                      </a:cubicBezTo>
                      <a:cubicBezTo>
                        <a:pt x="1" y="899"/>
                        <a:pt x="33" y="1782"/>
                        <a:pt x="458" y="2534"/>
                      </a:cubicBezTo>
                      <a:cubicBezTo>
                        <a:pt x="491" y="2567"/>
                        <a:pt x="524" y="2599"/>
                        <a:pt x="556" y="2599"/>
                      </a:cubicBezTo>
                      <a:cubicBezTo>
                        <a:pt x="622" y="2681"/>
                        <a:pt x="712" y="2722"/>
                        <a:pt x="798" y="2722"/>
                      </a:cubicBezTo>
                      <a:cubicBezTo>
                        <a:pt x="883" y="2722"/>
                        <a:pt x="965" y="2681"/>
                        <a:pt x="1014" y="2599"/>
                      </a:cubicBezTo>
                      <a:cubicBezTo>
                        <a:pt x="1472" y="1782"/>
                        <a:pt x="1374" y="801"/>
                        <a:pt x="851" y="82"/>
                      </a:cubicBezTo>
                      <a:cubicBezTo>
                        <a:pt x="796" y="27"/>
                        <a:pt x="724" y="1"/>
                        <a:pt x="652"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73" name="Google Shape;1273;p30"/>
                <p:cNvSpPr/>
                <p:nvPr/>
              </p:nvSpPr>
              <p:spPr>
                <a:xfrm>
                  <a:off x="2249875" y="1994400"/>
                  <a:ext cx="77750" cy="37125"/>
                </a:xfrm>
                <a:custGeom>
                  <a:avLst/>
                  <a:gdLst/>
                  <a:ahLst/>
                  <a:cxnLst/>
                  <a:rect l="l" t="t" r="r" b="b"/>
                  <a:pathLst>
                    <a:path w="3110" h="1485" extrusionOk="0">
                      <a:moveTo>
                        <a:pt x="1400" y="0"/>
                      </a:moveTo>
                      <a:cubicBezTo>
                        <a:pt x="1153" y="0"/>
                        <a:pt x="909" y="37"/>
                        <a:pt x="687" y="142"/>
                      </a:cubicBezTo>
                      <a:cubicBezTo>
                        <a:pt x="327" y="338"/>
                        <a:pt x="0" y="926"/>
                        <a:pt x="327" y="1286"/>
                      </a:cubicBezTo>
                      <a:cubicBezTo>
                        <a:pt x="451" y="1434"/>
                        <a:pt x="616" y="1484"/>
                        <a:pt x="791" y="1484"/>
                      </a:cubicBezTo>
                      <a:cubicBezTo>
                        <a:pt x="1081" y="1484"/>
                        <a:pt x="1399" y="1347"/>
                        <a:pt x="1603" y="1286"/>
                      </a:cubicBezTo>
                      <a:cubicBezTo>
                        <a:pt x="2060" y="1155"/>
                        <a:pt x="2485" y="992"/>
                        <a:pt x="2845" y="730"/>
                      </a:cubicBezTo>
                      <a:cubicBezTo>
                        <a:pt x="3110" y="554"/>
                        <a:pt x="2951" y="192"/>
                        <a:pt x="2727" y="192"/>
                      </a:cubicBezTo>
                      <a:cubicBezTo>
                        <a:pt x="2702" y="192"/>
                        <a:pt x="2675" y="197"/>
                        <a:pt x="2649" y="207"/>
                      </a:cubicBezTo>
                      <a:cubicBezTo>
                        <a:pt x="2616" y="174"/>
                        <a:pt x="2551" y="142"/>
                        <a:pt x="2485" y="142"/>
                      </a:cubicBezTo>
                      <a:cubicBezTo>
                        <a:pt x="2152" y="83"/>
                        <a:pt x="1771" y="0"/>
                        <a:pt x="1400"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74" name="Google Shape;1274;p30"/>
                <p:cNvSpPr/>
                <p:nvPr/>
              </p:nvSpPr>
              <p:spPr>
                <a:xfrm>
                  <a:off x="2339800" y="1977550"/>
                  <a:ext cx="28625" cy="58350"/>
                </a:xfrm>
                <a:custGeom>
                  <a:avLst/>
                  <a:gdLst/>
                  <a:ahLst/>
                  <a:cxnLst/>
                  <a:rect l="l" t="t" r="r" b="b"/>
                  <a:pathLst>
                    <a:path w="1145" h="2334" extrusionOk="0">
                      <a:moveTo>
                        <a:pt x="372" y="0"/>
                      </a:moveTo>
                      <a:cubicBezTo>
                        <a:pt x="252" y="0"/>
                        <a:pt x="135" y="67"/>
                        <a:pt x="98" y="194"/>
                      </a:cubicBezTo>
                      <a:cubicBezTo>
                        <a:pt x="0" y="816"/>
                        <a:pt x="66" y="1437"/>
                        <a:pt x="327" y="1993"/>
                      </a:cubicBezTo>
                      <a:cubicBezTo>
                        <a:pt x="360" y="2091"/>
                        <a:pt x="458" y="2156"/>
                        <a:pt x="589" y="2156"/>
                      </a:cubicBezTo>
                      <a:cubicBezTo>
                        <a:pt x="630" y="2279"/>
                        <a:pt x="723" y="2334"/>
                        <a:pt x="819" y="2334"/>
                      </a:cubicBezTo>
                      <a:cubicBezTo>
                        <a:pt x="952" y="2334"/>
                        <a:pt x="1093" y="2229"/>
                        <a:pt x="1112" y="2058"/>
                      </a:cubicBezTo>
                      <a:cubicBezTo>
                        <a:pt x="1145" y="1371"/>
                        <a:pt x="981" y="717"/>
                        <a:pt x="621" y="129"/>
                      </a:cubicBezTo>
                      <a:cubicBezTo>
                        <a:pt x="564" y="42"/>
                        <a:pt x="467" y="0"/>
                        <a:pt x="372"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75" name="Google Shape;1275;p30"/>
                <p:cNvSpPr/>
                <p:nvPr/>
              </p:nvSpPr>
              <p:spPr>
                <a:xfrm>
                  <a:off x="2072000" y="2140525"/>
                  <a:ext cx="90950" cy="39475"/>
                </a:xfrm>
                <a:custGeom>
                  <a:avLst/>
                  <a:gdLst/>
                  <a:ahLst/>
                  <a:cxnLst/>
                  <a:rect l="l" t="t" r="r" b="b"/>
                  <a:pathLst>
                    <a:path w="3638" h="1579" extrusionOk="0">
                      <a:moveTo>
                        <a:pt x="2203" y="1"/>
                      </a:moveTo>
                      <a:cubicBezTo>
                        <a:pt x="1255" y="1"/>
                        <a:pt x="1" y="210"/>
                        <a:pt x="510" y="1228"/>
                      </a:cubicBezTo>
                      <a:cubicBezTo>
                        <a:pt x="623" y="1481"/>
                        <a:pt x="872" y="1579"/>
                        <a:pt x="1182" y="1579"/>
                      </a:cubicBezTo>
                      <a:cubicBezTo>
                        <a:pt x="1952" y="1579"/>
                        <a:pt x="3094" y="976"/>
                        <a:pt x="3420" y="673"/>
                      </a:cubicBezTo>
                      <a:cubicBezTo>
                        <a:pt x="3638" y="487"/>
                        <a:pt x="3443" y="212"/>
                        <a:pt x="3227" y="212"/>
                      </a:cubicBezTo>
                      <a:cubicBezTo>
                        <a:pt x="3215" y="212"/>
                        <a:pt x="3203" y="213"/>
                        <a:pt x="3192" y="215"/>
                      </a:cubicBezTo>
                      <a:cubicBezTo>
                        <a:pt x="3159" y="117"/>
                        <a:pt x="3094" y="51"/>
                        <a:pt x="2995" y="51"/>
                      </a:cubicBezTo>
                      <a:cubicBezTo>
                        <a:pt x="2827" y="26"/>
                        <a:pt x="2533" y="1"/>
                        <a:pt x="2203"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76" name="Google Shape;1276;p30"/>
                <p:cNvSpPr/>
                <p:nvPr/>
              </p:nvSpPr>
              <p:spPr>
                <a:xfrm>
                  <a:off x="2178750" y="2111650"/>
                  <a:ext cx="39275" cy="74475"/>
                </a:xfrm>
                <a:custGeom>
                  <a:avLst/>
                  <a:gdLst/>
                  <a:ahLst/>
                  <a:cxnLst/>
                  <a:rect l="l" t="t" r="r" b="b"/>
                  <a:pathLst>
                    <a:path w="1571" h="2979" extrusionOk="0">
                      <a:moveTo>
                        <a:pt x="845" y="0"/>
                      </a:moveTo>
                      <a:cubicBezTo>
                        <a:pt x="767" y="0"/>
                        <a:pt x="684" y="33"/>
                        <a:pt x="622" y="95"/>
                      </a:cubicBezTo>
                      <a:cubicBezTo>
                        <a:pt x="1" y="814"/>
                        <a:pt x="131" y="2024"/>
                        <a:pt x="589" y="2809"/>
                      </a:cubicBezTo>
                      <a:cubicBezTo>
                        <a:pt x="645" y="2920"/>
                        <a:pt x="753" y="2979"/>
                        <a:pt x="867" y="2979"/>
                      </a:cubicBezTo>
                      <a:cubicBezTo>
                        <a:pt x="953" y="2979"/>
                        <a:pt x="1042" y="2945"/>
                        <a:pt x="1112" y="2874"/>
                      </a:cubicBezTo>
                      <a:cubicBezTo>
                        <a:pt x="1570" y="2024"/>
                        <a:pt x="1537" y="977"/>
                        <a:pt x="1047" y="127"/>
                      </a:cubicBezTo>
                      <a:cubicBezTo>
                        <a:pt x="1012" y="41"/>
                        <a:pt x="932" y="0"/>
                        <a:pt x="845"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77" name="Google Shape;1277;p30"/>
                <p:cNvSpPr/>
                <p:nvPr/>
              </p:nvSpPr>
              <p:spPr>
                <a:xfrm>
                  <a:off x="2172225" y="2223100"/>
                  <a:ext cx="82575" cy="37075"/>
                </a:xfrm>
                <a:custGeom>
                  <a:avLst/>
                  <a:gdLst/>
                  <a:ahLst/>
                  <a:cxnLst/>
                  <a:rect l="l" t="t" r="r" b="b"/>
                  <a:pathLst>
                    <a:path w="3303" h="1483" extrusionOk="0">
                      <a:moveTo>
                        <a:pt x="1759" y="0"/>
                      </a:moveTo>
                      <a:cubicBezTo>
                        <a:pt x="1352" y="0"/>
                        <a:pt x="944" y="32"/>
                        <a:pt x="589" y="182"/>
                      </a:cubicBezTo>
                      <a:cubicBezTo>
                        <a:pt x="164" y="345"/>
                        <a:pt x="0" y="868"/>
                        <a:pt x="262" y="1261"/>
                      </a:cubicBezTo>
                      <a:cubicBezTo>
                        <a:pt x="399" y="1428"/>
                        <a:pt x="621" y="1482"/>
                        <a:pt x="859" y="1482"/>
                      </a:cubicBezTo>
                      <a:cubicBezTo>
                        <a:pt x="1132" y="1482"/>
                        <a:pt x="1425" y="1411"/>
                        <a:pt x="1635" y="1359"/>
                      </a:cubicBezTo>
                      <a:cubicBezTo>
                        <a:pt x="2027" y="1293"/>
                        <a:pt x="2387" y="1130"/>
                        <a:pt x="2747" y="966"/>
                      </a:cubicBezTo>
                      <a:cubicBezTo>
                        <a:pt x="2812" y="934"/>
                        <a:pt x="2910" y="901"/>
                        <a:pt x="2943" y="803"/>
                      </a:cubicBezTo>
                      <a:cubicBezTo>
                        <a:pt x="3008" y="770"/>
                        <a:pt x="3074" y="705"/>
                        <a:pt x="3139" y="672"/>
                      </a:cubicBezTo>
                      <a:cubicBezTo>
                        <a:pt x="3303" y="476"/>
                        <a:pt x="3172" y="182"/>
                        <a:pt x="2943" y="182"/>
                      </a:cubicBezTo>
                      <a:lnTo>
                        <a:pt x="2878" y="182"/>
                      </a:lnTo>
                      <a:cubicBezTo>
                        <a:pt x="2845" y="84"/>
                        <a:pt x="2747" y="18"/>
                        <a:pt x="2649" y="18"/>
                      </a:cubicBezTo>
                      <a:cubicBezTo>
                        <a:pt x="2368" y="18"/>
                        <a:pt x="2064" y="0"/>
                        <a:pt x="1759"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78" name="Google Shape;1278;p30"/>
                <p:cNvSpPr/>
                <p:nvPr/>
              </p:nvSpPr>
              <p:spPr>
                <a:xfrm>
                  <a:off x="2263675" y="2194975"/>
                  <a:ext cx="51625" cy="71125"/>
                </a:xfrm>
                <a:custGeom>
                  <a:avLst/>
                  <a:gdLst/>
                  <a:ahLst/>
                  <a:cxnLst/>
                  <a:rect l="l" t="t" r="r" b="b"/>
                  <a:pathLst>
                    <a:path w="2065" h="2845" extrusionOk="0">
                      <a:moveTo>
                        <a:pt x="989" y="0"/>
                      </a:moveTo>
                      <a:cubicBezTo>
                        <a:pt x="1" y="0"/>
                        <a:pt x="442" y="2095"/>
                        <a:pt x="626" y="2615"/>
                      </a:cubicBezTo>
                      <a:cubicBezTo>
                        <a:pt x="680" y="2751"/>
                        <a:pt x="803" y="2819"/>
                        <a:pt x="937" y="2819"/>
                      </a:cubicBezTo>
                      <a:cubicBezTo>
                        <a:pt x="963" y="2819"/>
                        <a:pt x="991" y="2816"/>
                        <a:pt x="1018" y="2811"/>
                      </a:cubicBezTo>
                      <a:cubicBezTo>
                        <a:pt x="1053" y="2834"/>
                        <a:pt x="1092" y="2845"/>
                        <a:pt x="1130" y="2845"/>
                      </a:cubicBezTo>
                      <a:cubicBezTo>
                        <a:pt x="1200" y="2845"/>
                        <a:pt x="1270" y="2809"/>
                        <a:pt x="1312" y="2745"/>
                      </a:cubicBezTo>
                      <a:cubicBezTo>
                        <a:pt x="1770" y="2255"/>
                        <a:pt x="2064" y="293"/>
                        <a:pt x="1214" y="31"/>
                      </a:cubicBezTo>
                      <a:cubicBezTo>
                        <a:pt x="1132" y="10"/>
                        <a:pt x="1057" y="0"/>
                        <a:pt x="989"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79" name="Google Shape;1279;p30"/>
                <p:cNvSpPr/>
                <p:nvPr/>
              </p:nvSpPr>
              <p:spPr>
                <a:xfrm>
                  <a:off x="2274400" y="2311825"/>
                  <a:ext cx="70325" cy="44325"/>
                </a:xfrm>
                <a:custGeom>
                  <a:avLst/>
                  <a:gdLst/>
                  <a:ahLst/>
                  <a:cxnLst/>
                  <a:rect l="l" t="t" r="r" b="b"/>
                  <a:pathLst>
                    <a:path w="2813" h="1773" extrusionOk="0">
                      <a:moveTo>
                        <a:pt x="2257" y="1"/>
                      </a:moveTo>
                      <a:cubicBezTo>
                        <a:pt x="1570" y="1"/>
                        <a:pt x="883" y="66"/>
                        <a:pt x="360" y="556"/>
                      </a:cubicBezTo>
                      <a:cubicBezTo>
                        <a:pt x="0" y="818"/>
                        <a:pt x="0" y="1341"/>
                        <a:pt x="360" y="1603"/>
                      </a:cubicBezTo>
                      <a:cubicBezTo>
                        <a:pt x="583" y="1714"/>
                        <a:pt x="827" y="1773"/>
                        <a:pt x="1074" y="1773"/>
                      </a:cubicBezTo>
                      <a:cubicBezTo>
                        <a:pt x="1262" y="1773"/>
                        <a:pt x="1452" y="1739"/>
                        <a:pt x="1635" y="1668"/>
                      </a:cubicBezTo>
                      <a:cubicBezTo>
                        <a:pt x="2158" y="1505"/>
                        <a:pt x="2551" y="1112"/>
                        <a:pt x="2747" y="589"/>
                      </a:cubicBezTo>
                      <a:cubicBezTo>
                        <a:pt x="2812" y="426"/>
                        <a:pt x="2682" y="262"/>
                        <a:pt x="2518" y="262"/>
                      </a:cubicBezTo>
                      <a:cubicBezTo>
                        <a:pt x="2518" y="99"/>
                        <a:pt x="2387" y="1"/>
                        <a:pt x="2257"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80" name="Google Shape;1280;p30"/>
                <p:cNvSpPr/>
                <p:nvPr/>
              </p:nvSpPr>
              <p:spPr>
                <a:xfrm>
                  <a:off x="2349600" y="2278025"/>
                  <a:ext cx="31100" cy="69925"/>
                </a:xfrm>
                <a:custGeom>
                  <a:avLst/>
                  <a:gdLst/>
                  <a:ahLst/>
                  <a:cxnLst/>
                  <a:rect l="l" t="t" r="r" b="b"/>
                  <a:pathLst>
                    <a:path w="1244" h="2797" extrusionOk="0">
                      <a:moveTo>
                        <a:pt x="575" y="0"/>
                      </a:moveTo>
                      <a:cubicBezTo>
                        <a:pt x="487" y="0"/>
                        <a:pt x="402" y="44"/>
                        <a:pt x="360" y="143"/>
                      </a:cubicBezTo>
                      <a:cubicBezTo>
                        <a:pt x="33" y="797"/>
                        <a:pt x="1" y="1549"/>
                        <a:pt x="197" y="2268"/>
                      </a:cubicBezTo>
                      <a:cubicBezTo>
                        <a:pt x="164" y="2334"/>
                        <a:pt x="164" y="2432"/>
                        <a:pt x="229" y="2497"/>
                      </a:cubicBezTo>
                      <a:lnTo>
                        <a:pt x="229" y="2595"/>
                      </a:lnTo>
                      <a:cubicBezTo>
                        <a:pt x="255" y="2736"/>
                        <a:pt x="351" y="2797"/>
                        <a:pt x="454" y="2797"/>
                      </a:cubicBezTo>
                      <a:cubicBezTo>
                        <a:pt x="614" y="2797"/>
                        <a:pt x="792" y="2650"/>
                        <a:pt x="753" y="2432"/>
                      </a:cubicBezTo>
                      <a:cubicBezTo>
                        <a:pt x="1243" y="1974"/>
                        <a:pt x="1047" y="666"/>
                        <a:pt x="851" y="208"/>
                      </a:cubicBezTo>
                      <a:cubicBezTo>
                        <a:pt x="813" y="78"/>
                        <a:pt x="691" y="0"/>
                        <a:pt x="575"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81" name="Google Shape;1281;p30"/>
                <p:cNvSpPr/>
                <p:nvPr/>
              </p:nvSpPr>
              <p:spPr>
                <a:xfrm>
                  <a:off x="2443600" y="2279575"/>
                  <a:ext cx="39275" cy="75725"/>
                </a:xfrm>
                <a:custGeom>
                  <a:avLst/>
                  <a:gdLst/>
                  <a:ahLst/>
                  <a:cxnLst/>
                  <a:rect l="l" t="t" r="r" b="b"/>
                  <a:pathLst>
                    <a:path w="1571" h="3029" extrusionOk="0">
                      <a:moveTo>
                        <a:pt x="906" y="0"/>
                      </a:moveTo>
                      <a:cubicBezTo>
                        <a:pt x="841" y="0"/>
                        <a:pt x="775" y="26"/>
                        <a:pt x="720" y="81"/>
                      </a:cubicBezTo>
                      <a:cubicBezTo>
                        <a:pt x="1" y="702"/>
                        <a:pt x="328" y="2043"/>
                        <a:pt x="491" y="2827"/>
                      </a:cubicBezTo>
                      <a:cubicBezTo>
                        <a:pt x="517" y="2968"/>
                        <a:pt x="618" y="3029"/>
                        <a:pt x="725" y="3029"/>
                      </a:cubicBezTo>
                      <a:cubicBezTo>
                        <a:pt x="892" y="3029"/>
                        <a:pt x="1074" y="2883"/>
                        <a:pt x="1015" y="2664"/>
                      </a:cubicBezTo>
                      <a:cubicBezTo>
                        <a:pt x="1015" y="2664"/>
                        <a:pt x="1015" y="2664"/>
                        <a:pt x="1015" y="2631"/>
                      </a:cubicBezTo>
                      <a:cubicBezTo>
                        <a:pt x="1080" y="2598"/>
                        <a:pt x="1113" y="2566"/>
                        <a:pt x="1145" y="2533"/>
                      </a:cubicBezTo>
                      <a:cubicBezTo>
                        <a:pt x="1570" y="1781"/>
                        <a:pt x="1570" y="865"/>
                        <a:pt x="1145" y="146"/>
                      </a:cubicBezTo>
                      <a:cubicBezTo>
                        <a:pt x="1088" y="51"/>
                        <a:pt x="998" y="0"/>
                        <a:pt x="906"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82" name="Google Shape;1282;p30"/>
                <p:cNvSpPr/>
                <p:nvPr/>
              </p:nvSpPr>
              <p:spPr>
                <a:xfrm>
                  <a:off x="2500825" y="2309375"/>
                  <a:ext cx="67075" cy="44025"/>
                </a:xfrm>
                <a:custGeom>
                  <a:avLst/>
                  <a:gdLst/>
                  <a:ahLst/>
                  <a:cxnLst/>
                  <a:rect l="l" t="t" r="r" b="b"/>
                  <a:pathLst>
                    <a:path w="2683" h="1761" extrusionOk="0">
                      <a:moveTo>
                        <a:pt x="328" y="0"/>
                      </a:moveTo>
                      <a:cubicBezTo>
                        <a:pt x="1" y="0"/>
                        <a:pt x="1" y="491"/>
                        <a:pt x="262" y="556"/>
                      </a:cubicBezTo>
                      <a:cubicBezTo>
                        <a:pt x="557" y="851"/>
                        <a:pt x="851" y="1145"/>
                        <a:pt x="1178" y="1374"/>
                      </a:cubicBezTo>
                      <a:cubicBezTo>
                        <a:pt x="1367" y="1516"/>
                        <a:pt x="1694" y="1761"/>
                        <a:pt x="1984" y="1761"/>
                      </a:cubicBezTo>
                      <a:cubicBezTo>
                        <a:pt x="2094" y="1761"/>
                        <a:pt x="2200" y="1725"/>
                        <a:pt x="2290" y="1635"/>
                      </a:cubicBezTo>
                      <a:cubicBezTo>
                        <a:pt x="2682" y="1210"/>
                        <a:pt x="2126" y="720"/>
                        <a:pt x="1799" y="524"/>
                      </a:cubicBezTo>
                      <a:cubicBezTo>
                        <a:pt x="1407" y="295"/>
                        <a:pt x="982" y="131"/>
                        <a:pt x="524" y="33"/>
                      </a:cubicBezTo>
                      <a:cubicBezTo>
                        <a:pt x="491" y="0"/>
                        <a:pt x="393" y="0"/>
                        <a:pt x="328"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83" name="Google Shape;1283;p30"/>
                <p:cNvSpPr/>
                <p:nvPr/>
              </p:nvSpPr>
              <p:spPr>
                <a:xfrm>
                  <a:off x="2509000" y="2214175"/>
                  <a:ext cx="37625" cy="77275"/>
                </a:xfrm>
                <a:custGeom>
                  <a:avLst/>
                  <a:gdLst/>
                  <a:ahLst/>
                  <a:cxnLst/>
                  <a:rect l="l" t="t" r="r" b="b"/>
                  <a:pathLst>
                    <a:path w="1505" h="3091" extrusionOk="0">
                      <a:moveTo>
                        <a:pt x="951" y="0"/>
                      </a:moveTo>
                      <a:cubicBezTo>
                        <a:pt x="879" y="0"/>
                        <a:pt x="807" y="26"/>
                        <a:pt x="753" y="81"/>
                      </a:cubicBezTo>
                      <a:cubicBezTo>
                        <a:pt x="1" y="768"/>
                        <a:pt x="459" y="2174"/>
                        <a:pt x="785" y="2926"/>
                      </a:cubicBezTo>
                      <a:cubicBezTo>
                        <a:pt x="839" y="3043"/>
                        <a:pt x="923" y="3090"/>
                        <a:pt x="1008" y="3090"/>
                      </a:cubicBezTo>
                      <a:cubicBezTo>
                        <a:pt x="1185" y="3090"/>
                        <a:pt x="1364" y="2885"/>
                        <a:pt x="1276" y="2664"/>
                      </a:cubicBezTo>
                      <a:lnTo>
                        <a:pt x="1276" y="2599"/>
                      </a:lnTo>
                      <a:cubicBezTo>
                        <a:pt x="1276" y="2566"/>
                        <a:pt x="1309" y="2566"/>
                        <a:pt x="1309" y="2533"/>
                      </a:cubicBezTo>
                      <a:cubicBezTo>
                        <a:pt x="1505" y="1716"/>
                        <a:pt x="1439" y="898"/>
                        <a:pt x="1211" y="146"/>
                      </a:cubicBezTo>
                      <a:cubicBezTo>
                        <a:pt x="1153" y="51"/>
                        <a:pt x="1052" y="0"/>
                        <a:pt x="951"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84" name="Google Shape;1284;p30"/>
                <p:cNvSpPr/>
                <p:nvPr/>
              </p:nvSpPr>
              <p:spPr>
                <a:xfrm>
                  <a:off x="2564950" y="2247125"/>
                  <a:ext cx="61550" cy="37050"/>
                </a:xfrm>
                <a:custGeom>
                  <a:avLst/>
                  <a:gdLst/>
                  <a:ahLst/>
                  <a:cxnLst/>
                  <a:rect l="l" t="t" r="r" b="b"/>
                  <a:pathLst>
                    <a:path w="2462" h="1482" extrusionOk="0">
                      <a:moveTo>
                        <a:pt x="802" y="0"/>
                      </a:moveTo>
                      <a:cubicBezTo>
                        <a:pt x="665" y="0"/>
                        <a:pt x="532" y="13"/>
                        <a:pt x="411" y="38"/>
                      </a:cubicBezTo>
                      <a:cubicBezTo>
                        <a:pt x="388" y="32"/>
                        <a:pt x="366" y="30"/>
                        <a:pt x="344" y="30"/>
                      </a:cubicBezTo>
                      <a:cubicBezTo>
                        <a:pt x="123" y="30"/>
                        <a:pt x="1" y="317"/>
                        <a:pt x="150" y="496"/>
                      </a:cubicBezTo>
                      <a:cubicBezTo>
                        <a:pt x="673" y="1019"/>
                        <a:pt x="1360" y="1346"/>
                        <a:pt x="2079" y="1477"/>
                      </a:cubicBezTo>
                      <a:cubicBezTo>
                        <a:pt x="2096" y="1480"/>
                        <a:pt x="2113" y="1482"/>
                        <a:pt x="2130" y="1482"/>
                      </a:cubicBezTo>
                      <a:cubicBezTo>
                        <a:pt x="2275" y="1482"/>
                        <a:pt x="2406" y="1362"/>
                        <a:pt x="2406" y="1215"/>
                      </a:cubicBezTo>
                      <a:cubicBezTo>
                        <a:pt x="2461" y="385"/>
                        <a:pt x="1557" y="0"/>
                        <a:pt x="802"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85" name="Google Shape;1285;p30"/>
                <p:cNvSpPr/>
                <p:nvPr/>
              </p:nvSpPr>
              <p:spPr>
                <a:xfrm>
                  <a:off x="2321000" y="1101225"/>
                  <a:ext cx="103025" cy="1557025"/>
                </a:xfrm>
                <a:custGeom>
                  <a:avLst/>
                  <a:gdLst/>
                  <a:ahLst/>
                  <a:cxnLst/>
                  <a:rect l="l" t="t" r="r" b="b"/>
                  <a:pathLst>
                    <a:path w="4121" h="62281" extrusionOk="0">
                      <a:moveTo>
                        <a:pt x="2437" y="1"/>
                      </a:moveTo>
                      <a:cubicBezTo>
                        <a:pt x="2366" y="1"/>
                        <a:pt x="2297" y="38"/>
                        <a:pt x="2256" y="130"/>
                      </a:cubicBezTo>
                      <a:cubicBezTo>
                        <a:pt x="687" y="3596"/>
                        <a:pt x="196" y="7421"/>
                        <a:pt x="98" y="11181"/>
                      </a:cubicBezTo>
                      <a:cubicBezTo>
                        <a:pt x="0" y="15203"/>
                        <a:pt x="196" y="19258"/>
                        <a:pt x="720" y="23280"/>
                      </a:cubicBezTo>
                      <a:cubicBezTo>
                        <a:pt x="1275" y="27465"/>
                        <a:pt x="2027" y="31618"/>
                        <a:pt x="2681" y="35770"/>
                      </a:cubicBezTo>
                      <a:cubicBezTo>
                        <a:pt x="3008" y="37928"/>
                        <a:pt x="3335" y="40119"/>
                        <a:pt x="3499" y="42310"/>
                      </a:cubicBezTo>
                      <a:cubicBezTo>
                        <a:pt x="3630" y="44435"/>
                        <a:pt x="3630" y="46593"/>
                        <a:pt x="3532" y="48719"/>
                      </a:cubicBezTo>
                      <a:cubicBezTo>
                        <a:pt x="3499" y="49929"/>
                        <a:pt x="3401" y="51138"/>
                        <a:pt x="3270" y="52316"/>
                      </a:cubicBezTo>
                      <a:cubicBezTo>
                        <a:pt x="3106" y="53395"/>
                        <a:pt x="2845" y="54441"/>
                        <a:pt x="2649" y="55487"/>
                      </a:cubicBezTo>
                      <a:cubicBezTo>
                        <a:pt x="2158" y="57645"/>
                        <a:pt x="1668" y="59836"/>
                        <a:pt x="1668" y="62060"/>
                      </a:cubicBezTo>
                      <a:cubicBezTo>
                        <a:pt x="1684" y="62207"/>
                        <a:pt x="1799" y="62280"/>
                        <a:pt x="1917" y="62280"/>
                      </a:cubicBezTo>
                      <a:cubicBezTo>
                        <a:pt x="2036" y="62280"/>
                        <a:pt x="2158" y="62207"/>
                        <a:pt x="2191" y="62060"/>
                      </a:cubicBezTo>
                      <a:lnTo>
                        <a:pt x="2158" y="62060"/>
                      </a:lnTo>
                      <a:cubicBezTo>
                        <a:pt x="2191" y="58136"/>
                        <a:pt x="3695" y="54408"/>
                        <a:pt x="3924" y="50517"/>
                      </a:cubicBezTo>
                      <a:cubicBezTo>
                        <a:pt x="4055" y="48392"/>
                        <a:pt x="4120" y="46299"/>
                        <a:pt x="4087" y="44174"/>
                      </a:cubicBezTo>
                      <a:cubicBezTo>
                        <a:pt x="3989" y="42114"/>
                        <a:pt x="3826" y="40054"/>
                        <a:pt x="3532" y="38027"/>
                      </a:cubicBezTo>
                      <a:cubicBezTo>
                        <a:pt x="2943" y="33809"/>
                        <a:pt x="2158" y="29656"/>
                        <a:pt x="1537" y="25471"/>
                      </a:cubicBezTo>
                      <a:cubicBezTo>
                        <a:pt x="916" y="21383"/>
                        <a:pt x="621" y="17263"/>
                        <a:pt x="589" y="13143"/>
                      </a:cubicBezTo>
                      <a:cubicBezTo>
                        <a:pt x="589" y="8827"/>
                        <a:pt x="916" y="4380"/>
                        <a:pt x="2681" y="391"/>
                      </a:cubicBezTo>
                      <a:cubicBezTo>
                        <a:pt x="2772" y="188"/>
                        <a:pt x="2597" y="1"/>
                        <a:pt x="2437" y="1"/>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86" name="Google Shape;1286;p30"/>
                <p:cNvSpPr/>
                <p:nvPr/>
              </p:nvSpPr>
              <p:spPr>
                <a:xfrm>
                  <a:off x="2181400" y="1282700"/>
                  <a:ext cx="300950" cy="228650"/>
                </a:xfrm>
                <a:custGeom>
                  <a:avLst/>
                  <a:gdLst/>
                  <a:ahLst/>
                  <a:cxnLst/>
                  <a:rect l="l" t="t" r="r" b="b"/>
                  <a:pathLst>
                    <a:path w="12038" h="9146" extrusionOk="0">
                      <a:moveTo>
                        <a:pt x="335" y="1"/>
                      </a:moveTo>
                      <a:cubicBezTo>
                        <a:pt x="175" y="1"/>
                        <a:pt x="1" y="188"/>
                        <a:pt x="91" y="391"/>
                      </a:cubicBezTo>
                      <a:cubicBezTo>
                        <a:pt x="1530" y="3530"/>
                        <a:pt x="3917" y="6048"/>
                        <a:pt x="5617" y="9023"/>
                      </a:cubicBezTo>
                      <a:cubicBezTo>
                        <a:pt x="5666" y="9105"/>
                        <a:pt x="5748" y="9146"/>
                        <a:pt x="5833" y="9146"/>
                      </a:cubicBezTo>
                      <a:cubicBezTo>
                        <a:pt x="5919" y="9146"/>
                        <a:pt x="6009" y="9105"/>
                        <a:pt x="6075" y="9023"/>
                      </a:cubicBezTo>
                      <a:cubicBezTo>
                        <a:pt x="7611" y="6015"/>
                        <a:pt x="9148" y="2909"/>
                        <a:pt x="11830" y="718"/>
                      </a:cubicBezTo>
                      <a:cubicBezTo>
                        <a:pt x="12038" y="562"/>
                        <a:pt x="11852" y="302"/>
                        <a:pt x="11635" y="302"/>
                      </a:cubicBezTo>
                      <a:cubicBezTo>
                        <a:pt x="11580" y="302"/>
                        <a:pt x="11523" y="319"/>
                        <a:pt x="11470" y="358"/>
                      </a:cubicBezTo>
                      <a:cubicBezTo>
                        <a:pt x="8878" y="2482"/>
                        <a:pt x="7330" y="5440"/>
                        <a:pt x="5829" y="8378"/>
                      </a:cubicBezTo>
                      <a:lnTo>
                        <a:pt x="5829" y="8378"/>
                      </a:lnTo>
                      <a:cubicBezTo>
                        <a:pt x="4125" y="5551"/>
                        <a:pt x="1919" y="3123"/>
                        <a:pt x="516" y="130"/>
                      </a:cubicBezTo>
                      <a:cubicBezTo>
                        <a:pt x="475" y="38"/>
                        <a:pt x="407" y="1"/>
                        <a:pt x="335" y="1"/>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87" name="Google Shape;1287;p30"/>
                <p:cNvSpPr/>
                <p:nvPr/>
              </p:nvSpPr>
              <p:spPr>
                <a:xfrm>
                  <a:off x="2106500" y="1491975"/>
                  <a:ext cx="416550" cy="298950"/>
                </a:xfrm>
                <a:custGeom>
                  <a:avLst/>
                  <a:gdLst/>
                  <a:ahLst/>
                  <a:cxnLst/>
                  <a:rect l="l" t="t" r="r" b="b"/>
                  <a:pathLst>
                    <a:path w="16662" h="11958" extrusionOk="0">
                      <a:moveTo>
                        <a:pt x="16309" y="0"/>
                      </a:moveTo>
                      <a:cubicBezTo>
                        <a:pt x="16230" y="0"/>
                        <a:pt x="16151" y="38"/>
                        <a:pt x="16101" y="129"/>
                      </a:cubicBezTo>
                      <a:cubicBezTo>
                        <a:pt x="13854" y="3706"/>
                        <a:pt x="11668" y="7313"/>
                        <a:pt x="9899" y="11188"/>
                      </a:cubicBezTo>
                      <a:lnTo>
                        <a:pt x="9899" y="11188"/>
                      </a:lnTo>
                      <a:cubicBezTo>
                        <a:pt x="8634" y="9329"/>
                        <a:pt x="6874" y="7965"/>
                        <a:pt x="5343" y="6342"/>
                      </a:cubicBezTo>
                      <a:cubicBezTo>
                        <a:pt x="3643" y="4511"/>
                        <a:pt x="2564" y="2222"/>
                        <a:pt x="569" y="620"/>
                      </a:cubicBezTo>
                      <a:cubicBezTo>
                        <a:pt x="516" y="580"/>
                        <a:pt x="459" y="563"/>
                        <a:pt x="404" y="563"/>
                      </a:cubicBezTo>
                      <a:cubicBezTo>
                        <a:pt x="187" y="563"/>
                        <a:pt x="1" y="823"/>
                        <a:pt x="209" y="979"/>
                      </a:cubicBezTo>
                      <a:lnTo>
                        <a:pt x="209" y="1012"/>
                      </a:lnTo>
                      <a:cubicBezTo>
                        <a:pt x="2171" y="2549"/>
                        <a:pt x="3218" y="4772"/>
                        <a:pt x="4885" y="6603"/>
                      </a:cubicBezTo>
                      <a:cubicBezTo>
                        <a:pt x="6553" y="8402"/>
                        <a:pt x="8449" y="9808"/>
                        <a:pt x="9725" y="11835"/>
                      </a:cubicBezTo>
                      <a:cubicBezTo>
                        <a:pt x="9774" y="11917"/>
                        <a:pt x="9855" y="11958"/>
                        <a:pt x="9937" y="11958"/>
                      </a:cubicBezTo>
                      <a:cubicBezTo>
                        <a:pt x="10019" y="11958"/>
                        <a:pt x="10101" y="11917"/>
                        <a:pt x="10150" y="11835"/>
                      </a:cubicBezTo>
                      <a:cubicBezTo>
                        <a:pt x="11948" y="7813"/>
                        <a:pt x="14204" y="4086"/>
                        <a:pt x="16526" y="391"/>
                      </a:cubicBezTo>
                      <a:cubicBezTo>
                        <a:pt x="16661" y="188"/>
                        <a:pt x="16485" y="0"/>
                        <a:pt x="16309"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88" name="Google Shape;1288;p30"/>
                <p:cNvSpPr/>
                <p:nvPr/>
              </p:nvSpPr>
              <p:spPr>
                <a:xfrm>
                  <a:off x="2127875" y="1784750"/>
                  <a:ext cx="435275" cy="294975"/>
                </a:xfrm>
                <a:custGeom>
                  <a:avLst/>
                  <a:gdLst/>
                  <a:ahLst/>
                  <a:cxnLst/>
                  <a:rect l="l" t="t" r="r" b="b"/>
                  <a:pathLst>
                    <a:path w="17411" h="11799" extrusionOk="0">
                      <a:moveTo>
                        <a:pt x="17103" y="0"/>
                      </a:moveTo>
                      <a:cubicBezTo>
                        <a:pt x="17003" y="0"/>
                        <a:pt x="16907" y="58"/>
                        <a:pt x="16881" y="190"/>
                      </a:cubicBezTo>
                      <a:cubicBezTo>
                        <a:pt x="16325" y="2249"/>
                        <a:pt x="15442" y="4244"/>
                        <a:pt x="14330" y="6075"/>
                      </a:cubicBezTo>
                      <a:cubicBezTo>
                        <a:pt x="13332" y="7821"/>
                        <a:pt x="12216" y="9508"/>
                        <a:pt x="11093" y="11192"/>
                      </a:cubicBezTo>
                      <a:lnTo>
                        <a:pt x="11093" y="11192"/>
                      </a:lnTo>
                      <a:cubicBezTo>
                        <a:pt x="9078" y="9659"/>
                        <a:pt x="7244" y="7945"/>
                        <a:pt x="5502" y="6108"/>
                      </a:cubicBezTo>
                      <a:cubicBezTo>
                        <a:pt x="3736" y="4244"/>
                        <a:pt x="2068" y="2249"/>
                        <a:pt x="564" y="124"/>
                      </a:cubicBezTo>
                      <a:cubicBezTo>
                        <a:pt x="507" y="47"/>
                        <a:pt x="430" y="16"/>
                        <a:pt x="354" y="16"/>
                      </a:cubicBezTo>
                      <a:cubicBezTo>
                        <a:pt x="172" y="16"/>
                        <a:pt x="0" y="201"/>
                        <a:pt x="139" y="386"/>
                      </a:cubicBezTo>
                      <a:cubicBezTo>
                        <a:pt x="1676" y="2544"/>
                        <a:pt x="3344" y="4571"/>
                        <a:pt x="5175" y="6468"/>
                      </a:cubicBezTo>
                      <a:cubicBezTo>
                        <a:pt x="6973" y="8397"/>
                        <a:pt x="8935" y="10162"/>
                        <a:pt x="11028" y="11765"/>
                      </a:cubicBezTo>
                      <a:cubicBezTo>
                        <a:pt x="11074" y="11788"/>
                        <a:pt x="11124" y="11799"/>
                        <a:pt x="11173" y="11799"/>
                      </a:cubicBezTo>
                      <a:cubicBezTo>
                        <a:pt x="11262" y="11799"/>
                        <a:pt x="11345" y="11763"/>
                        <a:pt x="11387" y="11699"/>
                      </a:cubicBezTo>
                      <a:cubicBezTo>
                        <a:pt x="12597" y="9868"/>
                        <a:pt x="13807" y="8070"/>
                        <a:pt x="14886" y="6173"/>
                      </a:cubicBezTo>
                      <a:cubicBezTo>
                        <a:pt x="15965" y="4342"/>
                        <a:pt x="16815" y="2380"/>
                        <a:pt x="17371" y="320"/>
                      </a:cubicBezTo>
                      <a:cubicBezTo>
                        <a:pt x="17410" y="125"/>
                        <a:pt x="17251" y="0"/>
                        <a:pt x="17103"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89" name="Google Shape;1289;p30"/>
                <p:cNvSpPr/>
                <p:nvPr/>
              </p:nvSpPr>
              <p:spPr>
                <a:xfrm>
                  <a:off x="2083700" y="2074125"/>
                  <a:ext cx="546750" cy="337850"/>
                </a:xfrm>
                <a:custGeom>
                  <a:avLst/>
                  <a:gdLst/>
                  <a:ahLst/>
                  <a:cxnLst/>
                  <a:rect l="l" t="t" r="r" b="b"/>
                  <a:pathLst>
                    <a:path w="21870" h="13514" extrusionOk="0">
                      <a:moveTo>
                        <a:pt x="351" y="1"/>
                      </a:moveTo>
                      <a:cubicBezTo>
                        <a:pt x="163" y="1"/>
                        <a:pt x="0" y="254"/>
                        <a:pt x="173" y="451"/>
                      </a:cubicBezTo>
                      <a:cubicBezTo>
                        <a:pt x="4228" y="4964"/>
                        <a:pt x="9231" y="8495"/>
                        <a:pt x="12860" y="13367"/>
                      </a:cubicBezTo>
                      <a:cubicBezTo>
                        <a:pt x="12898" y="13462"/>
                        <a:pt x="12992" y="13513"/>
                        <a:pt x="13083" y="13513"/>
                      </a:cubicBezTo>
                      <a:cubicBezTo>
                        <a:pt x="13148" y="13513"/>
                        <a:pt x="13211" y="13487"/>
                        <a:pt x="13252" y="13432"/>
                      </a:cubicBezTo>
                      <a:cubicBezTo>
                        <a:pt x="15836" y="10424"/>
                        <a:pt x="19204" y="8233"/>
                        <a:pt x="21721" y="5192"/>
                      </a:cubicBezTo>
                      <a:cubicBezTo>
                        <a:pt x="21869" y="4995"/>
                        <a:pt x="21701" y="4742"/>
                        <a:pt x="21525" y="4742"/>
                      </a:cubicBezTo>
                      <a:cubicBezTo>
                        <a:pt x="21468" y="4742"/>
                        <a:pt x="21410" y="4769"/>
                        <a:pt x="21362" y="4833"/>
                      </a:cubicBezTo>
                      <a:cubicBezTo>
                        <a:pt x="18913" y="7790"/>
                        <a:pt x="15660" y="9943"/>
                        <a:pt x="13107" y="12827"/>
                      </a:cubicBezTo>
                      <a:lnTo>
                        <a:pt x="13107" y="12827"/>
                      </a:lnTo>
                      <a:cubicBezTo>
                        <a:pt x="9464" y="8063"/>
                        <a:pt x="4542" y="4518"/>
                        <a:pt x="533" y="92"/>
                      </a:cubicBezTo>
                      <a:cubicBezTo>
                        <a:pt x="477" y="27"/>
                        <a:pt x="413" y="1"/>
                        <a:pt x="351" y="1"/>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90" name="Google Shape;1290;p30"/>
                <p:cNvSpPr/>
                <p:nvPr/>
              </p:nvSpPr>
              <p:spPr>
                <a:xfrm>
                  <a:off x="2349600" y="1081575"/>
                  <a:ext cx="67050" cy="52325"/>
                </a:xfrm>
                <a:custGeom>
                  <a:avLst/>
                  <a:gdLst/>
                  <a:ahLst/>
                  <a:cxnLst/>
                  <a:rect l="l" t="t" r="r" b="b"/>
                  <a:pathLst>
                    <a:path w="2682" h="2093" extrusionOk="0">
                      <a:moveTo>
                        <a:pt x="1341" y="0"/>
                      </a:moveTo>
                      <a:cubicBezTo>
                        <a:pt x="1" y="0"/>
                        <a:pt x="1" y="2093"/>
                        <a:pt x="1341" y="2093"/>
                      </a:cubicBezTo>
                      <a:cubicBezTo>
                        <a:pt x="2682" y="2093"/>
                        <a:pt x="2682" y="0"/>
                        <a:pt x="1341" y="0"/>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sp>
              <p:nvSpPr>
                <p:cNvPr id="1291" name="Google Shape;1291;p30"/>
                <p:cNvSpPr/>
                <p:nvPr/>
              </p:nvSpPr>
              <p:spPr>
                <a:xfrm>
                  <a:off x="2165675" y="1266300"/>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92" name="Google Shape;1292;p30"/>
                <p:cNvSpPr/>
                <p:nvPr/>
              </p:nvSpPr>
              <p:spPr>
                <a:xfrm>
                  <a:off x="2449325" y="1263025"/>
                  <a:ext cx="67875" cy="52350"/>
                </a:xfrm>
                <a:custGeom>
                  <a:avLst/>
                  <a:gdLst/>
                  <a:ahLst/>
                  <a:cxnLst/>
                  <a:rect l="l" t="t" r="r" b="b"/>
                  <a:pathLst>
                    <a:path w="2715" h="2094" extrusionOk="0">
                      <a:moveTo>
                        <a:pt x="1341" y="1"/>
                      </a:moveTo>
                      <a:cubicBezTo>
                        <a:pt x="1" y="1"/>
                        <a:pt x="1" y="2094"/>
                        <a:pt x="1341" y="2094"/>
                      </a:cubicBezTo>
                      <a:cubicBezTo>
                        <a:pt x="2682" y="2094"/>
                        <a:pt x="2715" y="1"/>
                        <a:pt x="1341" y="1"/>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93" name="Google Shape;1293;p30"/>
                <p:cNvSpPr/>
                <p:nvPr/>
              </p:nvSpPr>
              <p:spPr>
                <a:xfrm>
                  <a:off x="2066750" y="1487375"/>
                  <a:ext cx="67075" cy="58525"/>
                </a:xfrm>
                <a:custGeom>
                  <a:avLst/>
                  <a:gdLst/>
                  <a:ahLst/>
                  <a:cxnLst/>
                  <a:rect l="l" t="t" r="r" b="b"/>
                  <a:pathLst>
                    <a:path w="2683" h="2341" extrusionOk="0">
                      <a:moveTo>
                        <a:pt x="1400" y="1"/>
                      </a:moveTo>
                      <a:cubicBezTo>
                        <a:pt x="994" y="1"/>
                        <a:pt x="593" y="208"/>
                        <a:pt x="393" y="607"/>
                      </a:cubicBezTo>
                      <a:cubicBezTo>
                        <a:pt x="1" y="1360"/>
                        <a:pt x="459" y="2242"/>
                        <a:pt x="1276" y="2340"/>
                      </a:cubicBezTo>
                      <a:cubicBezTo>
                        <a:pt x="1669" y="2308"/>
                        <a:pt x="2028" y="2177"/>
                        <a:pt x="2290" y="1883"/>
                      </a:cubicBezTo>
                      <a:cubicBezTo>
                        <a:pt x="2682" y="1458"/>
                        <a:pt x="2682" y="804"/>
                        <a:pt x="2290" y="411"/>
                      </a:cubicBezTo>
                      <a:cubicBezTo>
                        <a:pt x="2057" y="135"/>
                        <a:pt x="1727" y="1"/>
                        <a:pt x="1400" y="1"/>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94" name="Google Shape;1294;p30"/>
                <p:cNvSpPr/>
                <p:nvPr/>
              </p:nvSpPr>
              <p:spPr>
                <a:xfrm>
                  <a:off x="2491025" y="1461675"/>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95" name="Google Shape;1295;p30"/>
                <p:cNvSpPr/>
                <p:nvPr/>
              </p:nvSpPr>
              <p:spPr>
                <a:xfrm>
                  <a:off x="2106825" y="1764950"/>
                  <a:ext cx="67050" cy="52350"/>
                </a:xfrm>
                <a:custGeom>
                  <a:avLst/>
                  <a:gdLst/>
                  <a:ahLst/>
                  <a:cxnLst/>
                  <a:rect l="l" t="t" r="r" b="b"/>
                  <a:pathLst>
                    <a:path w="2682" h="2094" extrusionOk="0">
                      <a:moveTo>
                        <a:pt x="1341" y="1"/>
                      </a:moveTo>
                      <a:cubicBezTo>
                        <a:pt x="0" y="1"/>
                        <a:pt x="0" y="2093"/>
                        <a:pt x="1341" y="2093"/>
                      </a:cubicBezTo>
                      <a:cubicBezTo>
                        <a:pt x="2681" y="2093"/>
                        <a:pt x="2681" y="1"/>
                        <a:pt x="1341" y="1"/>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96" name="Google Shape;1296;p30"/>
                <p:cNvSpPr/>
                <p:nvPr/>
              </p:nvSpPr>
              <p:spPr>
                <a:xfrm>
                  <a:off x="2518825" y="1764950"/>
                  <a:ext cx="67050" cy="52350"/>
                </a:xfrm>
                <a:custGeom>
                  <a:avLst/>
                  <a:gdLst/>
                  <a:ahLst/>
                  <a:cxnLst/>
                  <a:rect l="l" t="t" r="r" b="b"/>
                  <a:pathLst>
                    <a:path w="2682" h="2094" extrusionOk="0">
                      <a:moveTo>
                        <a:pt x="1341" y="1"/>
                      </a:moveTo>
                      <a:cubicBezTo>
                        <a:pt x="0" y="1"/>
                        <a:pt x="0" y="2093"/>
                        <a:pt x="1341" y="2093"/>
                      </a:cubicBezTo>
                      <a:cubicBezTo>
                        <a:pt x="2681" y="2093"/>
                        <a:pt x="2681" y="1"/>
                        <a:pt x="1341" y="1"/>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97" name="Google Shape;1297;p30"/>
                <p:cNvSpPr/>
                <p:nvPr/>
              </p:nvSpPr>
              <p:spPr>
                <a:xfrm>
                  <a:off x="2058600" y="2047800"/>
                  <a:ext cx="67050" cy="52325"/>
                </a:xfrm>
                <a:custGeom>
                  <a:avLst/>
                  <a:gdLst/>
                  <a:ahLst/>
                  <a:cxnLst/>
                  <a:rect l="l" t="t" r="r" b="b"/>
                  <a:pathLst>
                    <a:path w="2682" h="2093" extrusionOk="0">
                      <a:moveTo>
                        <a:pt x="1341" y="0"/>
                      </a:moveTo>
                      <a:cubicBezTo>
                        <a:pt x="0" y="0"/>
                        <a:pt x="0" y="2093"/>
                        <a:pt x="1341" y="2093"/>
                      </a:cubicBezTo>
                      <a:cubicBezTo>
                        <a:pt x="2681" y="2093"/>
                        <a:pt x="2681" y="0"/>
                        <a:pt x="1341" y="0"/>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98" name="Google Shape;1298;p30"/>
                <p:cNvSpPr/>
                <p:nvPr/>
              </p:nvSpPr>
              <p:spPr>
                <a:xfrm>
                  <a:off x="2588300" y="2173675"/>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1299" name="Google Shape;1299;p30"/>
              <p:cNvSpPr/>
              <p:nvPr/>
            </p:nvSpPr>
            <p:spPr>
              <a:xfrm rot="368941">
                <a:off x="4560306" y="3592559"/>
                <a:ext cx="2000996" cy="1108278"/>
              </a:xfrm>
              <a:custGeom>
                <a:avLst/>
                <a:gdLst/>
                <a:ahLst/>
                <a:cxnLst/>
                <a:rect l="l" t="t" r="r" b="b"/>
                <a:pathLst>
                  <a:path w="42803" h="23707" extrusionOk="0">
                    <a:moveTo>
                      <a:pt x="20993" y="0"/>
                    </a:moveTo>
                    <a:cubicBezTo>
                      <a:pt x="16088" y="262"/>
                      <a:pt x="18802" y="10627"/>
                      <a:pt x="18246" y="13341"/>
                    </a:cubicBezTo>
                    <a:cubicBezTo>
                      <a:pt x="16258" y="12423"/>
                      <a:pt x="9510" y="9330"/>
                      <a:pt x="4929" y="9330"/>
                    </a:cubicBezTo>
                    <a:cubicBezTo>
                      <a:pt x="2655" y="9330"/>
                      <a:pt x="915" y="10092"/>
                      <a:pt x="557" y="12262"/>
                    </a:cubicBezTo>
                    <a:cubicBezTo>
                      <a:pt x="1" y="16611"/>
                      <a:pt x="10072" y="22889"/>
                      <a:pt x="13636" y="23706"/>
                    </a:cubicBezTo>
                    <a:lnTo>
                      <a:pt x="35969" y="21254"/>
                    </a:lnTo>
                    <a:cubicBezTo>
                      <a:pt x="38421" y="17690"/>
                      <a:pt x="42803" y="7619"/>
                      <a:pt x="40056" y="3270"/>
                    </a:cubicBezTo>
                    <a:cubicBezTo>
                      <a:pt x="39023" y="1646"/>
                      <a:pt x="37834" y="993"/>
                      <a:pt x="36604" y="993"/>
                    </a:cubicBezTo>
                    <a:cubicBezTo>
                      <a:pt x="32660" y="993"/>
                      <a:pt x="28293" y="7711"/>
                      <a:pt x="27271" y="10627"/>
                    </a:cubicBezTo>
                    <a:cubicBezTo>
                      <a:pt x="25342" y="8698"/>
                      <a:pt x="24263" y="0"/>
                      <a:pt x="20993"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00" name="Google Shape;1300;p30"/>
              <p:cNvSpPr/>
              <p:nvPr/>
            </p:nvSpPr>
            <p:spPr>
              <a:xfrm rot="369003">
                <a:off x="5077981" y="3927983"/>
                <a:ext cx="1367400" cy="757293"/>
              </a:xfrm>
              <a:custGeom>
                <a:avLst/>
                <a:gdLst/>
                <a:ahLst/>
                <a:cxnLst/>
                <a:rect l="l" t="t" r="r" b="b"/>
                <a:pathLst>
                  <a:path w="42803" h="23707" extrusionOk="0">
                    <a:moveTo>
                      <a:pt x="20993" y="0"/>
                    </a:moveTo>
                    <a:cubicBezTo>
                      <a:pt x="16088" y="262"/>
                      <a:pt x="18802" y="10627"/>
                      <a:pt x="18246" y="13341"/>
                    </a:cubicBezTo>
                    <a:cubicBezTo>
                      <a:pt x="16258" y="12423"/>
                      <a:pt x="9510" y="9330"/>
                      <a:pt x="4929" y="9330"/>
                    </a:cubicBezTo>
                    <a:cubicBezTo>
                      <a:pt x="2655" y="9330"/>
                      <a:pt x="915" y="10092"/>
                      <a:pt x="557" y="12262"/>
                    </a:cubicBezTo>
                    <a:cubicBezTo>
                      <a:pt x="1" y="16611"/>
                      <a:pt x="10072" y="22889"/>
                      <a:pt x="13636" y="23706"/>
                    </a:cubicBezTo>
                    <a:lnTo>
                      <a:pt x="35969" y="21254"/>
                    </a:lnTo>
                    <a:cubicBezTo>
                      <a:pt x="38421" y="17690"/>
                      <a:pt x="42803" y="7619"/>
                      <a:pt x="40056" y="3270"/>
                    </a:cubicBezTo>
                    <a:cubicBezTo>
                      <a:pt x="39023" y="1646"/>
                      <a:pt x="37834" y="993"/>
                      <a:pt x="36604" y="993"/>
                    </a:cubicBezTo>
                    <a:cubicBezTo>
                      <a:pt x="32660" y="993"/>
                      <a:pt x="28293" y="7711"/>
                      <a:pt x="27271" y="10627"/>
                    </a:cubicBezTo>
                    <a:cubicBezTo>
                      <a:pt x="25342" y="8698"/>
                      <a:pt x="24263" y="0"/>
                      <a:pt x="20993"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1301" name="Google Shape;1301;p30"/>
            <p:cNvGrpSpPr/>
            <p:nvPr/>
          </p:nvGrpSpPr>
          <p:grpSpPr>
            <a:xfrm>
              <a:off x="5269300" y="1548900"/>
              <a:ext cx="113650" cy="99750"/>
              <a:chOff x="5118200" y="1179575"/>
              <a:chExt cx="113650" cy="99750"/>
            </a:xfrm>
          </p:grpSpPr>
          <p:sp>
            <p:nvSpPr>
              <p:cNvPr id="1302" name="Google Shape;1302;p30"/>
              <p:cNvSpPr/>
              <p:nvPr/>
            </p:nvSpPr>
            <p:spPr>
              <a:xfrm>
                <a:off x="5118200" y="11942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03" name="Google Shape;1303;p30"/>
              <p:cNvSpPr/>
              <p:nvPr/>
            </p:nvSpPr>
            <p:spPr>
              <a:xfrm>
                <a:off x="5186850" y="11795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04" name="Google Shape;1304;p30"/>
              <p:cNvSpPr/>
              <p:nvPr/>
            </p:nvSpPr>
            <p:spPr>
              <a:xfrm>
                <a:off x="5162350" y="12433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1305" name="Google Shape;1305;p30"/>
            <p:cNvGrpSpPr/>
            <p:nvPr/>
          </p:nvGrpSpPr>
          <p:grpSpPr>
            <a:xfrm>
              <a:off x="6069447" y="1463645"/>
              <a:ext cx="362897" cy="342428"/>
              <a:chOff x="5429807" y="1996886"/>
              <a:chExt cx="235525" cy="216275"/>
            </a:xfrm>
          </p:grpSpPr>
          <p:sp>
            <p:nvSpPr>
              <p:cNvPr id="1306" name="Google Shape;1306;p30"/>
              <p:cNvSpPr/>
              <p:nvPr/>
            </p:nvSpPr>
            <p:spPr>
              <a:xfrm>
                <a:off x="5497732" y="1996886"/>
                <a:ext cx="167600" cy="17295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07" name="Google Shape;1307;p30"/>
              <p:cNvSpPr/>
              <p:nvPr/>
            </p:nvSpPr>
            <p:spPr>
              <a:xfrm>
                <a:off x="5429807" y="2031686"/>
                <a:ext cx="153425" cy="181475"/>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grpSp>
        <p:grpSp>
          <p:nvGrpSpPr>
            <p:cNvPr id="1308" name="Google Shape;1308;p30"/>
            <p:cNvGrpSpPr/>
            <p:nvPr/>
          </p:nvGrpSpPr>
          <p:grpSpPr>
            <a:xfrm>
              <a:off x="4449650" y="1766450"/>
              <a:ext cx="113650" cy="99750"/>
              <a:chOff x="4813400" y="798575"/>
              <a:chExt cx="113650" cy="99750"/>
            </a:xfrm>
          </p:grpSpPr>
          <p:sp>
            <p:nvSpPr>
              <p:cNvPr id="1309" name="Google Shape;1309;p30"/>
              <p:cNvSpPr/>
              <p:nvPr/>
            </p:nvSpPr>
            <p:spPr>
              <a:xfrm>
                <a:off x="4813400" y="8132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10" name="Google Shape;1310;p30"/>
              <p:cNvSpPr/>
              <p:nvPr/>
            </p:nvSpPr>
            <p:spPr>
              <a:xfrm>
                <a:off x="4882050" y="7985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11" name="Google Shape;1311;p30"/>
              <p:cNvSpPr/>
              <p:nvPr/>
            </p:nvSpPr>
            <p:spPr>
              <a:xfrm>
                <a:off x="4857550" y="8623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1312" name="Google Shape;1312;p30"/>
            <p:cNvGrpSpPr/>
            <p:nvPr/>
          </p:nvGrpSpPr>
          <p:grpSpPr>
            <a:xfrm>
              <a:off x="7118150" y="2697725"/>
              <a:ext cx="113650" cy="99750"/>
              <a:chOff x="5042000" y="1255775"/>
              <a:chExt cx="113650" cy="99750"/>
            </a:xfrm>
          </p:grpSpPr>
          <p:sp>
            <p:nvSpPr>
              <p:cNvPr id="1313" name="Google Shape;1313;p30"/>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14" name="Google Shape;1314;p30"/>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15" name="Google Shape;1315;p30"/>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1316" name="Google Shape;1316;p30"/>
            <p:cNvGrpSpPr/>
            <p:nvPr/>
          </p:nvGrpSpPr>
          <p:grpSpPr>
            <a:xfrm rot="-5400000">
              <a:off x="4792797" y="1337595"/>
              <a:ext cx="362897" cy="342428"/>
              <a:chOff x="6221084" y="2622541"/>
              <a:chExt cx="235525" cy="216275"/>
            </a:xfrm>
          </p:grpSpPr>
          <p:sp>
            <p:nvSpPr>
              <p:cNvPr id="1317" name="Google Shape;1317;p30"/>
              <p:cNvSpPr/>
              <p:nvPr/>
            </p:nvSpPr>
            <p:spPr>
              <a:xfrm>
                <a:off x="6289009" y="2622541"/>
                <a:ext cx="167600" cy="17295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18" name="Google Shape;1318;p30"/>
              <p:cNvSpPr/>
              <p:nvPr/>
            </p:nvSpPr>
            <p:spPr>
              <a:xfrm>
                <a:off x="6221084" y="2657341"/>
                <a:ext cx="153425" cy="181475"/>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grpSp>
        <p:grpSp>
          <p:nvGrpSpPr>
            <p:cNvPr id="1319" name="Google Shape;1319;p30"/>
            <p:cNvGrpSpPr/>
            <p:nvPr/>
          </p:nvGrpSpPr>
          <p:grpSpPr>
            <a:xfrm>
              <a:off x="6082875" y="1992325"/>
              <a:ext cx="113650" cy="99750"/>
              <a:chOff x="5042000" y="1255775"/>
              <a:chExt cx="113650" cy="99750"/>
            </a:xfrm>
          </p:grpSpPr>
          <p:sp>
            <p:nvSpPr>
              <p:cNvPr id="1320" name="Google Shape;1320;p30"/>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21" name="Google Shape;1321;p30"/>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22" name="Google Shape;1322;p30"/>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sp>
        <p:nvSpPr>
          <p:cNvPr id="1323" name="Google Shape;1323;p30"/>
          <p:cNvSpPr/>
          <p:nvPr/>
        </p:nvSpPr>
        <p:spPr>
          <a:xfrm>
            <a:off x="4570445" y="19993"/>
            <a:ext cx="988588" cy="1285771"/>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24" name="Google Shape;1324;p30"/>
          <p:cNvSpPr/>
          <p:nvPr/>
        </p:nvSpPr>
        <p:spPr>
          <a:xfrm>
            <a:off x="1825156" y="5607055"/>
            <a:ext cx="3114902" cy="1039170"/>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sp>
        <p:nvSpPr>
          <p:cNvPr id="1325" name="Google Shape;1325;p30"/>
          <p:cNvSpPr/>
          <p:nvPr/>
        </p:nvSpPr>
        <p:spPr>
          <a:xfrm>
            <a:off x="1825156" y="4246149"/>
            <a:ext cx="3114902" cy="1039170"/>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26" name="Google Shape;1326;p30"/>
          <p:cNvSpPr/>
          <p:nvPr/>
        </p:nvSpPr>
        <p:spPr>
          <a:xfrm>
            <a:off x="1825170" y="2885242"/>
            <a:ext cx="3114902" cy="1039170"/>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nvGrpSpPr>
          <p:cNvPr id="1327" name="Google Shape;1327;p30"/>
          <p:cNvGrpSpPr/>
          <p:nvPr/>
        </p:nvGrpSpPr>
        <p:grpSpPr>
          <a:xfrm>
            <a:off x="4757585" y="445621"/>
            <a:ext cx="543169" cy="674275"/>
            <a:chOff x="2679436" y="3270400"/>
            <a:chExt cx="752625" cy="689795"/>
          </a:xfrm>
        </p:grpSpPr>
        <p:sp>
          <p:nvSpPr>
            <p:cNvPr id="1328" name="Google Shape;1328;p30"/>
            <p:cNvSpPr/>
            <p:nvPr/>
          </p:nvSpPr>
          <p:spPr>
            <a:xfrm>
              <a:off x="2722600" y="3270400"/>
              <a:ext cx="689490" cy="689691"/>
            </a:xfrm>
            <a:custGeom>
              <a:avLst/>
              <a:gdLst/>
              <a:ahLst/>
              <a:cxnLst/>
              <a:rect l="l" t="t" r="r" b="b"/>
              <a:pathLst>
                <a:path w="109704" h="109736" extrusionOk="0">
                  <a:moveTo>
                    <a:pt x="54835" y="1"/>
                  </a:moveTo>
                  <a:cubicBezTo>
                    <a:pt x="24557" y="1"/>
                    <a:pt x="0" y="24557"/>
                    <a:pt x="0" y="54868"/>
                  </a:cubicBezTo>
                  <a:cubicBezTo>
                    <a:pt x="0" y="85147"/>
                    <a:pt x="24557" y="109736"/>
                    <a:pt x="54835" y="109736"/>
                  </a:cubicBezTo>
                  <a:cubicBezTo>
                    <a:pt x="85147" y="109736"/>
                    <a:pt x="109703" y="85147"/>
                    <a:pt x="109703" y="54868"/>
                  </a:cubicBezTo>
                  <a:cubicBezTo>
                    <a:pt x="109703" y="24557"/>
                    <a:pt x="85147" y="1"/>
                    <a:pt x="54835" y="1"/>
                  </a:cubicBezTo>
                  <a:close/>
                </a:path>
              </a:pathLst>
            </a:custGeom>
            <a:solidFill>
              <a:schemeClr val="accent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29" name="Google Shape;1329;p30"/>
            <p:cNvSpPr/>
            <p:nvPr/>
          </p:nvSpPr>
          <p:spPr>
            <a:xfrm>
              <a:off x="2679436" y="3344037"/>
              <a:ext cx="345260" cy="537562"/>
            </a:xfrm>
            <a:custGeom>
              <a:avLst/>
              <a:gdLst/>
              <a:ahLst/>
              <a:cxnLst/>
              <a:rect l="l" t="t" r="r" b="b"/>
              <a:pathLst>
                <a:path w="54934" h="85531" extrusionOk="0">
                  <a:moveTo>
                    <a:pt x="32003" y="0"/>
                  </a:moveTo>
                  <a:cubicBezTo>
                    <a:pt x="30517" y="0"/>
                    <a:pt x="28923" y="146"/>
                    <a:pt x="27337" y="384"/>
                  </a:cubicBezTo>
                  <a:cubicBezTo>
                    <a:pt x="230" y="22194"/>
                    <a:pt x="1" y="63426"/>
                    <a:pt x="26879" y="85530"/>
                  </a:cubicBezTo>
                  <a:lnTo>
                    <a:pt x="26944" y="85497"/>
                  </a:lnTo>
                  <a:cubicBezTo>
                    <a:pt x="29789" y="83863"/>
                    <a:pt x="33811" y="81149"/>
                    <a:pt x="33516" y="77356"/>
                  </a:cubicBezTo>
                  <a:cubicBezTo>
                    <a:pt x="33222" y="72778"/>
                    <a:pt x="28481" y="70358"/>
                    <a:pt x="26061" y="67023"/>
                  </a:cubicBezTo>
                  <a:cubicBezTo>
                    <a:pt x="22955" y="62740"/>
                    <a:pt x="27140" y="57900"/>
                    <a:pt x="30835" y="55677"/>
                  </a:cubicBezTo>
                  <a:cubicBezTo>
                    <a:pt x="34236" y="53617"/>
                    <a:pt x="38192" y="53192"/>
                    <a:pt x="42051" y="52505"/>
                  </a:cubicBezTo>
                  <a:cubicBezTo>
                    <a:pt x="45876" y="51786"/>
                    <a:pt x="50258" y="50707"/>
                    <a:pt x="51991" y="46685"/>
                  </a:cubicBezTo>
                  <a:cubicBezTo>
                    <a:pt x="54934" y="39753"/>
                    <a:pt x="40677" y="39360"/>
                    <a:pt x="37146" y="37268"/>
                  </a:cubicBezTo>
                  <a:cubicBezTo>
                    <a:pt x="35511" y="36287"/>
                    <a:pt x="34465" y="34684"/>
                    <a:pt x="35348" y="32788"/>
                  </a:cubicBezTo>
                  <a:cubicBezTo>
                    <a:pt x="36034" y="31317"/>
                    <a:pt x="37800" y="30336"/>
                    <a:pt x="39141" y="29551"/>
                  </a:cubicBezTo>
                  <a:cubicBezTo>
                    <a:pt x="42868" y="27491"/>
                    <a:pt x="47544" y="26085"/>
                    <a:pt x="50618" y="23044"/>
                  </a:cubicBezTo>
                  <a:cubicBezTo>
                    <a:pt x="51174" y="22521"/>
                    <a:pt x="51468" y="22194"/>
                    <a:pt x="51599" y="21605"/>
                  </a:cubicBezTo>
                  <a:lnTo>
                    <a:pt x="51599" y="21605"/>
                  </a:lnTo>
                  <a:cubicBezTo>
                    <a:pt x="51595" y="21618"/>
                    <a:pt x="51592" y="21624"/>
                    <a:pt x="51590" y="21624"/>
                  </a:cubicBezTo>
                  <a:cubicBezTo>
                    <a:pt x="51566" y="21624"/>
                    <a:pt x="51566" y="21144"/>
                    <a:pt x="51566" y="21115"/>
                  </a:cubicBezTo>
                  <a:cubicBezTo>
                    <a:pt x="51501" y="20788"/>
                    <a:pt x="51402" y="20428"/>
                    <a:pt x="51239" y="20134"/>
                  </a:cubicBezTo>
                  <a:cubicBezTo>
                    <a:pt x="50945" y="19578"/>
                    <a:pt x="50487" y="19087"/>
                    <a:pt x="49931" y="18760"/>
                  </a:cubicBezTo>
                  <a:cubicBezTo>
                    <a:pt x="47282" y="17191"/>
                    <a:pt x="44111" y="17387"/>
                    <a:pt x="41168" y="16602"/>
                  </a:cubicBezTo>
                  <a:cubicBezTo>
                    <a:pt x="39369" y="16079"/>
                    <a:pt x="34857" y="15000"/>
                    <a:pt x="36034" y="12090"/>
                  </a:cubicBezTo>
                  <a:cubicBezTo>
                    <a:pt x="36394" y="11109"/>
                    <a:pt x="37048" y="10422"/>
                    <a:pt x="37636" y="9572"/>
                  </a:cubicBezTo>
                  <a:cubicBezTo>
                    <a:pt x="38389" y="8460"/>
                    <a:pt x="38944" y="7218"/>
                    <a:pt x="39239" y="5877"/>
                  </a:cubicBezTo>
                  <a:cubicBezTo>
                    <a:pt x="40229" y="1420"/>
                    <a:pt x="36643" y="0"/>
                    <a:pt x="32003"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30" name="Google Shape;1330;p30"/>
            <p:cNvSpPr/>
            <p:nvPr/>
          </p:nvSpPr>
          <p:spPr>
            <a:xfrm>
              <a:off x="3091326" y="3293626"/>
              <a:ext cx="340735" cy="423301"/>
            </a:xfrm>
            <a:custGeom>
              <a:avLst/>
              <a:gdLst/>
              <a:ahLst/>
              <a:cxnLst/>
              <a:rect l="l" t="t" r="r" b="b"/>
              <a:pathLst>
                <a:path w="54214" h="67351" extrusionOk="0">
                  <a:moveTo>
                    <a:pt x="15891" y="1"/>
                  </a:moveTo>
                  <a:cubicBezTo>
                    <a:pt x="13243" y="328"/>
                    <a:pt x="10660" y="1635"/>
                    <a:pt x="8502" y="3042"/>
                  </a:cubicBezTo>
                  <a:cubicBezTo>
                    <a:pt x="5461" y="5003"/>
                    <a:pt x="1962" y="7881"/>
                    <a:pt x="818" y="11478"/>
                  </a:cubicBezTo>
                  <a:cubicBezTo>
                    <a:pt x="0" y="14028"/>
                    <a:pt x="621" y="15957"/>
                    <a:pt x="2943" y="17265"/>
                  </a:cubicBezTo>
                  <a:cubicBezTo>
                    <a:pt x="5264" y="18573"/>
                    <a:pt x="7848" y="19194"/>
                    <a:pt x="10300" y="20175"/>
                  </a:cubicBezTo>
                  <a:cubicBezTo>
                    <a:pt x="12295" y="20927"/>
                    <a:pt x="14518" y="21876"/>
                    <a:pt x="15728" y="23739"/>
                  </a:cubicBezTo>
                  <a:cubicBezTo>
                    <a:pt x="17069" y="25799"/>
                    <a:pt x="16545" y="28285"/>
                    <a:pt x="15401" y="30279"/>
                  </a:cubicBezTo>
                  <a:cubicBezTo>
                    <a:pt x="13701" y="33222"/>
                    <a:pt x="11248" y="35086"/>
                    <a:pt x="8829" y="37375"/>
                  </a:cubicBezTo>
                  <a:cubicBezTo>
                    <a:pt x="7717" y="38454"/>
                    <a:pt x="6376" y="39696"/>
                    <a:pt x="6115" y="41298"/>
                  </a:cubicBezTo>
                  <a:cubicBezTo>
                    <a:pt x="5886" y="42639"/>
                    <a:pt x="6638" y="44634"/>
                    <a:pt x="7880" y="45288"/>
                  </a:cubicBezTo>
                  <a:cubicBezTo>
                    <a:pt x="8550" y="45642"/>
                    <a:pt x="9288" y="45782"/>
                    <a:pt x="10062" y="45782"/>
                  </a:cubicBezTo>
                  <a:cubicBezTo>
                    <a:pt x="12498" y="45782"/>
                    <a:pt x="15286" y="44394"/>
                    <a:pt x="17396" y="43947"/>
                  </a:cubicBezTo>
                  <a:cubicBezTo>
                    <a:pt x="18295" y="43754"/>
                    <a:pt x="19275" y="43627"/>
                    <a:pt x="20258" y="43627"/>
                  </a:cubicBezTo>
                  <a:cubicBezTo>
                    <a:pt x="21778" y="43627"/>
                    <a:pt x="23306" y="43931"/>
                    <a:pt x="24556" y="44764"/>
                  </a:cubicBezTo>
                  <a:cubicBezTo>
                    <a:pt x="27990" y="47021"/>
                    <a:pt x="27172" y="51206"/>
                    <a:pt x="25995" y="54509"/>
                  </a:cubicBezTo>
                  <a:cubicBezTo>
                    <a:pt x="24851" y="57811"/>
                    <a:pt x="22529" y="61768"/>
                    <a:pt x="22660" y="65070"/>
                  </a:cubicBezTo>
                  <a:cubicBezTo>
                    <a:pt x="22660" y="65332"/>
                    <a:pt x="22693" y="65626"/>
                    <a:pt x="22823" y="65887"/>
                  </a:cubicBezTo>
                  <a:cubicBezTo>
                    <a:pt x="22823" y="65883"/>
                    <a:pt x="22825" y="65881"/>
                    <a:pt x="22827" y="65881"/>
                  </a:cubicBezTo>
                  <a:cubicBezTo>
                    <a:pt x="22855" y="65881"/>
                    <a:pt x="23050" y="66204"/>
                    <a:pt x="23017" y="66204"/>
                  </a:cubicBezTo>
                  <a:cubicBezTo>
                    <a:pt x="23012" y="66204"/>
                    <a:pt x="23002" y="66197"/>
                    <a:pt x="22987" y="66182"/>
                  </a:cubicBezTo>
                  <a:lnTo>
                    <a:pt x="22987" y="66182"/>
                  </a:lnTo>
                  <a:cubicBezTo>
                    <a:pt x="23379" y="66640"/>
                    <a:pt x="23935" y="66934"/>
                    <a:pt x="24491" y="66999"/>
                  </a:cubicBezTo>
                  <a:cubicBezTo>
                    <a:pt x="25449" y="67224"/>
                    <a:pt x="26587" y="67350"/>
                    <a:pt x="27758" y="67350"/>
                  </a:cubicBezTo>
                  <a:cubicBezTo>
                    <a:pt x="29823" y="67350"/>
                    <a:pt x="31990" y="66957"/>
                    <a:pt x="33450" y="66018"/>
                  </a:cubicBezTo>
                  <a:cubicBezTo>
                    <a:pt x="36295" y="64187"/>
                    <a:pt x="38094" y="61179"/>
                    <a:pt x="41331" y="59838"/>
                  </a:cubicBezTo>
                  <a:cubicBezTo>
                    <a:pt x="42958" y="59166"/>
                    <a:pt x="44743" y="58911"/>
                    <a:pt x="46515" y="58911"/>
                  </a:cubicBezTo>
                  <a:cubicBezTo>
                    <a:pt x="47414" y="58911"/>
                    <a:pt x="48309" y="58976"/>
                    <a:pt x="49178" y="59086"/>
                  </a:cubicBezTo>
                  <a:cubicBezTo>
                    <a:pt x="49603" y="59119"/>
                    <a:pt x="50028" y="59184"/>
                    <a:pt x="50453" y="59282"/>
                  </a:cubicBezTo>
                  <a:cubicBezTo>
                    <a:pt x="54214" y="33876"/>
                    <a:pt x="39859" y="9254"/>
                    <a:pt x="15891" y="1"/>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31" name="Google Shape;1331;p30"/>
            <p:cNvSpPr/>
            <p:nvPr/>
          </p:nvSpPr>
          <p:spPr>
            <a:xfrm>
              <a:off x="2973550" y="3693340"/>
              <a:ext cx="344852" cy="266855"/>
            </a:xfrm>
            <a:custGeom>
              <a:avLst/>
              <a:gdLst/>
              <a:ahLst/>
              <a:cxnLst/>
              <a:rect l="l" t="t" r="r" b="b"/>
              <a:pathLst>
                <a:path w="54869" h="42459" extrusionOk="0">
                  <a:moveTo>
                    <a:pt x="24005" y="0"/>
                  </a:moveTo>
                  <a:cubicBezTo>
                    <a:pt x="23663" y="0"/>
                    <a:pt x="23320" y="165"/>
                    <a:pt x="22988" y="563"/>
                  </a:cubicBezTo>
                  <a:cubicBezTo>
                    <a:pt x="20503" y="3539"/>
                    <a:pt x="21974" y="7757"/>
                    <a:pt x="21941" y="11190"/>
                  </a:cubicBezTo>
                  <a:cubicBezTo>
                    <a:pt x="21909" y="14624"/>
                    <a:pt x="20372" y="18253"/>
                    <a:pt x="16546" y="18842"/>
                  </a:cubicBezTo>
                  <a:cubicBezTo>
                    <a:pt x="16241" y="18886"/>
                    <a:pt x="15941" y="18906"/>
                    <a:pt x="15645" y="18906"/>
                  </a:cubicBezTo>
                  <a:cubicBezTo>
                    <a:pt x="12421" y="18906"/>
                    <a:pt x="9721" y="16456"/>
                    <a:pt x="6966" y="15049"/>
                  </a:cubicBezTo>
                  <a:cubicBezTo>
                    <a:pt x="6019" y="14575"/>
                    <a:pt x="5082" y="14305"/>
                    <a:pt x="4133" y="14305"/>
                  </a:cubicBezTo>
                  <a:cubicBezTo>
                    <a:pt x="3377" y="14305"/>
                    <a:pt x="2614" y="14476"/>
                    <a:pt x="1832" y="14853"/>
                  </a:cubicBezTo>
                  <a:cubicBezTo>
                    <a:pt x="851" y="15343"/>
                    <a:pt x="1" y="15899"/>
                    <a:pt x="66" y="17076"/>
                  </a:cubicBezTo>
                  <a:cubicBezTo>
                    <a:pt x="197" y="19692"/>
                    <a:pt x="2257" y="22144"/>
                    <a:pt x="3565" y="24270"/>
                  </a:cubicBezTo>
                  <a:cubicBezTo>
                    <a:pt x="5462" y="27245"/>
                    <a:pt x="6606" y="30613"/>
                    <a:pt x="6181" y="34177"/>
                  </a:cubicBezTo>
                  <a:cubicBezTo>
                    <a:pt x="5887" y="36695"/>
                    <a:pt x="5102" y="39115"/>
                    <a:pt x="3827" y="41338"/>
                  </a:cubicBezTo>
                  <a:cubicBezTo>
                    <a:pt x="7498" y="42090"/>
                    <a:pt x="11194" y="42458"/>
                    <a:pt x="14864" y="42458"/>
                  </a:cubicBezTo>
                  <a:cubicBezTo>
                    <a:pt x="29854" y="42458"/>
                    <a:pt x="44387" y="36317"/>
                    <a:pt x="54869" y="25153"/>
                  </a:cubicBezTo>
                  <a:cubicBezTo>
                    <a:pt x="54705" y="23223"/>
                    <a:pt x="53888" y="21392"/>
                    <a:pt x="52547" y="19986"/>
                  </a:cubicBezTo>
                  <a:cubicBezTo>
                    <a:pt x="50988" y="18236"/>
                    <a:pt x="49324" y="17470"/>
                    <a:pt x="47348" y="17470"/>
                  </a:cubicBezTo>
                  <a:cubicBezTo>
                    <a:pt x="46629" y="17470"/>
                    <a:pt x="45870" y="17571"/>
                    <a:pt x="45059" y="17763"/>
                  </a:cubicBezTo>
                  <a:cubicBezTo>
                    <a:pt x="42443" y="18384"/>
                    <a:pt x="39860" y="19332"/>
                    <a:pt x="37146" y="19332"/>
                  </a:cubicBezTo>
                  <a:cubicBezTo>
                    <a:pt x="37080" y="19333"/>
                    <a:pt x="37014" y="19334"/>
                    <a:pt x="36948" y="19334"/>
                  </a:cubicBezTo>
                  <a:cubicBezTo>
                    <a:pt x="34466" y="19334"/>
                    <a:pt x="32035" y="18724"/>
                    <a:pt x="30410" y="16749"/>
                  </a:cubicBezTo>
                  <a:cubicBezTo>
                    <a:pt x="28972" y="15016"/>
                    <a:pt x="28514" y="12793"/>
                    <a:pt x="28220" y="10667"/>
                  </a:cubicBezTo>
                  <a:cubicBezTo>
                    <a:pt x="27893" y="8313"/>
                    <a:pt x="27860" y="5795"/>
                    <a:pt x="27010" y="3539"/>
                  </a:cubicBezTo>
                  <a:cubicBezTo>
                    <a:pt x="26645" y="2549"/>
                    <a:pt x="25345" y="0"/>
                    <a:pt x="24005"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1332" name="Google Shape;1332;p30"/>
          <p:cNvSpPr/>
          <p:nvPr/>
        </p:nvSpPr>
        <p:spPr>
          <a:xfrm>
            <a:off x="4988071" y="6703904"/>
            <a:ext cx="2300652" cy="767511"/>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sp>
        <p:nvSpPr>
          <p:cNvPr id="1333" name="Google Shape;1333;p30"/>
          <p:cNvSpPr txBox="1">
            <a:spLocks noGrp="1"/>
          </p:cNvSpPr>
          <p:nvPr>
            <p:ph type="title"/>
          </p:nvPr>
        </p:nvSpPr>
        <p:spPr>
          <a:xfrm>
            <a:off x="191825" y="815250"/>
            <a:ext cx="3248700" cy="1155900"/>
          </a:xfrm>
          <a:prstGeom prst="rect">
            <a:avLst/>
          </a:prstGeom>
        </p:spPr>
        <p:txBody>
          <a:bodyPr spcFirstLastPara="1" wrap="square" lIns="113100" tIns="113100" rIns="113100" bIns="113100" anchor="t" anchorCtr="0">
            <a:noAutofit/>
          </a:bodyPr>
          <a:lstStyle>
            <a:lvl1pPr lvl="0" rtl="0">
              <a:spcBef>
                <a:spcPts val="0"/>
              </a:spcBef>
              <a:spcAft>
                <a:spcPts val="0"/>
              </a:spcAft>
              <a:buSzPts val="3000"/>
              <a:buFont typeface="Sniglet"/>
              <a:buNone/>
              <a:defRPr sz="3000">
                <a:latin typeface="Sniglet"/>
                <a:ea typeface="Sniglet"/>
                <a:cs typeface="Sniglet"/>
                <a:sym typeface="Sniglet"/>
              </a:defRPr>
            </a:lvl1pPr>
            <a:lvl2pPr lvl="1" rtl="0">
              <a:spcBef>
                <a:spcPts val="0"/>
              </a:spcBef>
              <a:spcAft>
                <a:spcPts val="0"/>
              </a:spcAft>
              <a:buSzPts val="3000"/>
              <a:buFont typeface="Sniglet"/>
              <a:buNone/>
              <a:defRPr sz="3000">
                <a:latin typeface="Sniglet"/>
                <a:ea typeface="Sniglet"/>
                <a:cs typeface="Sniglet"/>
                <a:sym typeface="Sniglet"/>
              </a:defRPr>
            </a:lvl2pPr>
            <a:lvl3pPr lvl="2" rtl="0">
              <a:spcBef>
                <a:spcPts val="0"/>
              </a:spcBef>
              <a:spcAft>
                <a:spcPts val="0"/>
              </a:spcAft>
              <a:buSzPts val="3000"/>
              <a:buFont typeface="Sniglet"/>
              <a:buNone/>
              <a:defRPr sz="3000">
                <a:latin typeface="Sniglet"/>
                <a:ea typeface="Sniglet"/>
                <a:cs typeface="Sniglet"/>
                <a:sym typeface="Sniglet"/>
              </a:defRPr>
            </a:lvl3pPr>
            <a:lvl4pPr lvl="3" rtl="0">
              <a:spcBef>
                <a:spcPts val="0"/>
              </a:spcBef>
              <a:spcAft>
                <a:spcPts val="0"/>
              </a:spcAft>
              <a:buSzPts val="3000"/>
              <a:buFont typeface="Sniglet"/>
              <a:buNone/>
              <a:defRPr sz="3000">
                <a:latin typeface="Sniglet"/>
                <a:ea typeface="Sniglet"/>
                <a:cs typeface="Sniglet"/>
                <a:sym typeface="Sniglet"/>
              </a:defRPr>
            </a:lvl4pPr>
            <a:lvl5pPr lvl="4" rtl="0">
              <a:spcBef>
                <a:spcPts val="0"/>
              </a:spcBef>
              <a:spcAft>
                <a:spcPts val="0"/>
              </a:spcAft>
              <a:buSzPts val="3000"/>
              <a:buFont typeface="Sniglet"/>
              <a:buNone/>
              <a:defRPr sz="3000">
                <a:latin typeface="Sniglet"/>
                <a:ea typeface="Sniglet"/>
                <a:cs typeface="Sniglet"/>
                <a:sym typeface="Sniglet"/>
              </a:defRPr>
            </a:lvl5pPr>
            <a:lvl6pPr lvl="5" rtl="0">
              <a:spcBef>
                <a:spcPts val="0"/>
              </a:spcBef>
              <a:spcAft>
                <a:spcPts val="0"/>
              </a:spcAft>
              <a:buSzPts val="3000"/>
              <a:buFont typeface="Sniglet"/>
              <a:buNone/>
              <a:defRPr sz="3000">
                <a:latin typeface="Sniglet"/>
                <a:ea typeface="Sniglet"/>
                <a:cs typeface="Sniglet"/>
                <a:sym typeface="Sniglet"/>
              </a:defRPr>
            </a:lvl6pPr>
            <a:lvl7pPr lvl="6" rtl="0">
              <a:spcBef>
                <a:spcPts val="0"/>
              </a:spcBef>
              <a:spcAft>
                <a:spcPts val="0"/>
              </a:spcAft>
              <a:buSzPts val="3000"/>
              <a:buFont typeface="Sniglet"/>
              <a:buNone/>
              <a:defRPr sz="3000">
                <a:latin typeface="Sniglet"/>
                <a:ea typeface="Sniglet"/>
                <a:cs typeface="Sniglet"/>
                <a:sym typeface="Sniglet"/>
              </a:defRPr>
            </a:lvl7pPr>
            <a:lvl8pPr lvl="7" rtl="0">
              <a:spcBef>
                <a:spcPts val="0"/>
              </a:spcBef>
              <a:spcAft>
                <a:spcPts val="0"/>
              </a:spcAft>
              <a:buSzPts val="3000"/>
              <a:buFont typeface="Sniglet"/>
              <a:buNone/>
              <a:defRPr sz="3000">
                <a:latin typeface="Sniglet"/>
                <a:ea typeface="Sniglet"/>
                <a:cs typeface="Sniglet"/>
                <a:sym typeface="Sniglet"/>
              </a:defRPr>
            </a:lvl8pPr>
            <a:lvl9pPr lvl="8" rtl="0">
              <a:spcBef>
                <a:spcPts val="0"/>
              </a:spcBef>
              <a:spcAft>
                <a:spcPts val="0"/>
              </a:spcAft>
              <a:buSzPts val="3000"/>
              <a:buFont typeface="Sniglet"/>
              <a:buNone/>
              <a:defRPr sz="3000">
                <a:latin typeface="Sniglet"/>
                <a:ea typeface="Sniglet"/>
                <a:cs typeface="Sniglet"/>
                <a:sym typeface="Sniglet"/>
              </a:defRPr>
            </a:lvl9pPr>
          </a:lstStyle>
          <a:p>
            <a:endParaRPr/>
          </a:p>
        </p:txBody>
      </p:sp>
      <p:grpSp>
        <p:nvGrpSpPr>
          <p:cNvPr id="1334" name="Google Shape;1334;p30"/>
          <p:cNvGrpSpPr/>
          <p:nvPr/>
        </p:nvGrpSpPr>
        <p:grpSpPr>
          <a:xfrm>
            <a:off x="-9" y="-11"/>
            <a:ext cx="1672290" cy="1155937"/>
            <a:chOff x="-368915" y="-1589"/>
            <a:chExt cx="1520263" cy="764964"/>
          </a:xfrm>
        </p:grpSpPr>
        <p:grpSp>
          <p:nvGrpSpPr>
            <p:cNvPr id="1335" name="Google Shape;1335;p30"/>
            <p:cNvGrpSpPr/>
            <p:nvPr/>
          </p:nvGrpSpPr>
          <p:grpSpPr>
            <a:xfrm rot="5400000">
              <a:off x="235188" y="-513209"/>
              <a:ext cx="392943" cy="1439379"/>
              <a:chOff x="1752050" y="2866875"/>
              <a:chExt cx="475775" cy="1742800"/>
            </a:xfrm>
          </p:grpSpPr>
          <p:sp>
            <p:nvSpPr>
              <p:cNvPr id="1336" name="Google Shape;1336;p30"/>
              <p:cNvSpPr/>
              <p:nvPr/>
            </p:nvSpPr>
            <p:spPr>
              <a:xfrm>
                <a:off x="1752050" y="2866875"/>
                <a:ext cx="475775" cy="1461625"/>
              </a:xfrm>
              <a:custGeom>
                <a:avLst/>
                <a:gdLst/>
                <a:ahLst/>
                <a:cxnLst/>
                <a:rect l="l" t="t" r="r" b="b"/>
                <a:pathLst>
                  <a:path w="19031" h="58465" extrusionOk="0">
                    <a:moveTo>
                      <a:pt x="8632" y="1"/>
                    </a:moveTo>
                    <a:cubicBezTo>
                      <a:pt x="5624" y="9483"/>
                      <a:pt x="2322" y="19325"/>
                      <a:pt x="0" y="29167"/>
                    </a:cubicBezTo>
                    <a:cubicBezTo>
                      <a:pt x="1668" y="29658"/>
                      <a:pt x="5166" y="30671"/>
                      <a:pt x="6147" y="32012"/>
                    </a:cubicBezTo>
                    <a:cubicBezTo>
                      <a:pt x="4780" y="32354"/>
                      <a:pt x="3376" y="32532"/>
                      <a:pt x="1963" y="32532"/>
                    </a:cubicBezTo>
                    <a:cubicBezTo>
                      <a:pt x="1484" y="32532"/>
                      <a:pt x="1004" y="32511"/>
                      <a:pt x="523" y="32470"/>
                    </a:cubicBezTo>
                    <a:lnTo>
                      <a:pt x="523" y="32470"/>
                    </a:lnTo>
                    <a:cubicBezTo>
                      <a:pt x="1504" y="40481"/>
                      <a:pt x="4186" y="52154"/>
                      <a:pt x="12752" y="58465"/>
                    </a:cubicBezTo>
                    <a:cubicBezTo>
                      <a:pt x="16218" y="53495"/>
                      <a:pt x="18377" y="43129"/>
                      <a:pt x="18704" y="36132"/>
                    </a:cubicBezTo>
                    <a:cubicBezTo>
                      <a:pt x="18867" y="30344"/>
                      <a:pt x="19031" y="24001"/>
                      <a:pt x="18377" y="18148"/>
                    </a:cubicBezTo>
                    <a:cubicBezTo>
                      <a:pt x="16545" y="18148"/>
                      <a:pt x="15565" y="18148"/>
                      <a:pt x="14257" y="17821"/>
                    </a:cubicBezTo>
                    <a:cubicBezTo>
                      <a:pt x="15401" y="16677"/>
                      <a:pt x="16382" y="15990"/>
                      <a:pt x="17559" y="15009"/>
                    </a:cubicBezTo>
                    <a:cubicBezTo>
                      <a:pt x="16545" y="13341"/>
                      <a:pt x="9940" y="2486"/>
                      <a:pt x="8632"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37" name="Google Shape;1337;p30"/>
              <p:cNvSpPr/>
              <p:nvPr/>
            </p:nvSpPr>
            <p:spPr>
              <a:xfrm>
                <a:off x="1965000" y="3076850"/>
                <a:ext cx="225925" cy="1532825"/>
              </a:xfrm>
              <a:custGeom>
                <a:avLst/>
                <a:gdLst/>
                <a:ahLst/>
                <a:cxnLst/>
                <a:rect l="l" t="t" r="r" b="b"/>
                <a:pathLst>
                  <a:path w="9037" h="61313" extrusionOk="0">
                    <a:moveTo>
                      <a:pt x="243" y="1"/>
                    </a:moveTo>
                    <a:cubicBezTo>
                      <a:pt x="116" y="1"/>
                      <a:pt x="0" y="75"/>
                      <a:pt x="16" y="234"/>
                    </a:cubicBezTo>
                    <a:cubicBezTo>
                      <a:pt x="703" y="8964"/>
                      <a:pt x="311" y="17760"/>
                      <a:pt x="1488" y="26458"/>
                    </a:cubicBezTo>
                    <a:cubicBezTo>
                      <a:pt x="2044" y="30578"/>
                      <a:pt x="2959" y="34665"/>
                      <a:pt x="3482" y="38818"/>
                    </a:cubicBezTo>
                    <a:cubicBezTo>
                      <a:pt x="3777" y="40812"/>
                      <a:pt x="3907" y="42872"/>
                      <a:pt x="3907" y="44899"/>
                    </a:cubicBezTo>
                    <a:cubicBezTo>
                      <a:pt x="3907" y="46894"/>
                      <a:pt x="3482" y="48889"/>
                      <a:pt x="3613" y="50883"/>
                    </a:cubicBezTo>
                    <a:cubicBezTo>
                      <a:pt x="3809" y="54872"/>
                      <a:pt x="5771" y="58469"/>
                      <a:pt x="8518" y="61248"/>
                    </a:cubicBezTo>
                    <a:cubicBezTo>
                      <a:pt x="8577" y="61293"/>
                      <a:pt x="8639" y="61312"/>
                      <a:pt x="8696" y="61312"/>
                    </a:cubicBezTo>
                    <a:cubicBezTo>
                      <a:pt x="8890" y="61312"/>
                      <a:pt x="9037" y="61091"/>
                      <a:pt x="8910" y="60889"/>
                    </a:cubicBezTo>
                    <a:cubicBezTo>
                      <a:pt x="6360" y="58338"/>
                      <a:pt x="4496" y="55036"/>
                      <a:pt x="4136" y="51406"/>
                    </a:cubicBezTo>
                    <a:cubicBezTo>
                      <a:pt x="3973" y="49477"/>
                      <a:pt x="4333" y="47581"/>
                      <a:pt x="4398" y="45684"/>
                    </a:cubicBezTo>
                    <a:cubicBezTo>
                      <a:pt x="4431" y="43657"/>
                      <a:pt x="4333" y="41630"/>
                      <a:pt x="4104" y="39635"/>
                    </a:cubicBezTo>
                    <a:cubicBezTo>
                      <a:pt x="3646" y="35678"/>
                      <a:pt x="2796" y="31787"/>
                      <a:pt x="2207" y="27864"/>
                    </a:cubicBezTo>
                    <a:cubicBezTo>
                      <a:pt x="1586" y="23548"/>
                      <a:pt x="1226" y="19199"/>
                      <a:pt x="1128" y="14850"/>
                    </a:cubicBezTo>
                    <a:cubicBezTo>
                      <a:pt x="965" y="9978"/>
                      <a:pt x="899" y="5106"/>
                      <a:pt x="540" y="234"/>
                    </a:cubicBezTo>
                    <a:cubicBezTo>
                      <a:pt x="523" y="83"/>
                      <a:pt x="377" y="1"/>
                      <a:pt x="243" y="1"/>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38" name="Google Shape;1338;p30"/>
              <p:cNvSpPr/>
              <p:nvPr/>
            </p:nvSpPr>
            <p:spPr>
              <a:xfrm>
                <a:off x="1905525" y="3168500"/>
                <a:ext cx="177975" cy="154550"/>
              </a:xfrm>
              <a:custGeom>
                <a:avLst/>
                <a:gdLst/>
                <a:ahLst/>
                <a:cxnLst/>
                <a:rect l="l" t="t" r="r" b="b"/>
                <a:pathLst>
                  <a:path w="7119" h="6182" extrusionOk="0">
                    <a:moveTo>
                      <a:pt x="6804" y="1"/>
                    </a:moveTo>
                    <a:cubicBezTo>
                      <a:pt x="6703" y="1"/>
                      <a:pt x="6599" y="51"/>
                      <a:pt x="6548" y="165"/>
                    </a:cubicBezTo>
                    <a:cubicBezTo>
                      <a:pt x="5867" y="2208"/>
                      <a:pt x="4159" y="3636"/>
                      <a:pt x="3119" y="5476"/>
                    </a:cubicBezTo>
                    <a:lnTo>
                      <a:pt x="3119" y="5476"/>
                    </a:lnTo>
                    <a:cubicBezTo>
                      <a:pt x="2550" y="3918"/>
                      <a:pt x="1473" y="2639"/>
                      <a:pt x="564" y="1276"/>
                    </a:cubicBezTo>
                    <a:cubicBezTo>
                      <a:pt x="516" y="1200"/>
                      <a:pt x="443" y="1168"/>
                      <a:pt x="369" y="1168"/>
                    </a:cubicBezTo>
                    <a:cubicBezTo>
                      <a:pt x="189" y="1168"/>
                      <a:pt x="0" y="1353"/>
                      <a:pt x="139" y="1538"/>
                    </a:cubicBezTo>
                    <a:lnTo>
                      <a:pt x="107" y="1538"/>
                    </a:lnTo>
                    <a:cubicBezTo>
                      <a:pt x="1055" y="2977"/>
                      <a:pt x="2232" y="4317"/>
                      <a:pt x="2755" y="5985"/>
                    </a:cubicBezTo>
                    <a:cubicBezTo>
                      <a:pt x="2755" y="6083"/>
                      <a:pt x="2886" y="6148"/>
                      <a:pt x="2984" y="6181"/>
                    </a:cubicBezTo>
                    <a:lnTo>
                      <a:pt x="3147" y="6181"/>
                    </a:lnTo>
                    <a:cubicBezTo>
                      <a:pt x="3246" y="6181"/>
                      <a:pt x="3344" y="6116"/>
                      <a:pt x="3376" y="6050"/>
                    </a:cubicBezTo>
                    <a:cubicBezTo>
                      <a:pt x="4390" y="3990"/>
                      <a:pt x="6286" y="2486"/>
                      <a:pt x="7039" y="328"/>
                    </a:cubicBezTo>
                    <a:cubicBezTo>
                      <a:pt x="7119" y="127"/>
                      <a:pt x="6965" y="1"/>
                      <a:pt x="6804" y="1"/>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39" name="Google Shape;1339;p30"/>
              <p:cNvSpPr/>
              <p:nvPr/>
            </p:nvSpPr>
            <p:spPr>
              <a:xfrm>
                <a:off x="1877300" y="3314425"/>
                <a:ext cx="210300" cy="153925"/>
              </a:xfrm>
              <a:custGeom>
                <a:avLst/>
                <a:gdLst/>
                <a:ahLst/>
                <a:cxnLst/>
                <a:rect l="l" t="t" r="r" b="b"/>
                <a:pathLst>
                  <a:path w="8412" h="6157" extrusionOk="0">
                    <a:moveTo>
                      <a:pt x="322" y="1"/>
                    </a:moveTo>
                    <a:cubicBezTo>
                      <a:pt x="161" y="1"/>
                      <a:pt x="1" y="173"/>
                      <a:pt x="91" y="377"/>
                    </a:cubicBezTo>
                    <a:cubicBezTo>
                      <a:pt x="1268" y="2404"/>
                      <a:pt x="2936" y="4072"/>
                      <a:pt x="4211" y="6034"/>
                    </a:cubicBezTo>
                    <a:cubicBezTo>
                      <a:pt x="4276" y="6115"/>
                      <a:pt x="4366" y="6156"/>
                      <a:pt x="4452" y="6156"/>
                    </a:cubicBezTo>
                    <a:cubicBezTo>
                      <a:pt x="4538" y="6156"/>
                      <a:pt x="4620" y="6115"/>
                      <a:pt x="4669" y="6034"/>
                    </a:cubicBezTo>
                    <a:cubicBezTo>
                      <a:pt x="5813" y="4399"/>
                      <a:pt x="7383" y="3025"/>
                      <a:pt x="8298" y="1194"/>
                    </a:cubicBezTo>
                    <a:cubicBezTo>
                      <a:pt x="8411" y="991"/>
                      <a:pt x="8228" y="804"/>
                      <a:pt x="8061" y="804"/>
                    </a:cubicBezTo>
                    <a:cubicBezTo>
                      <a:pt x="7986" y="804"/>
                      <a:pt x="7914" y="841"/>
                      <a:pt x="7873" y="933"/>
                    </a:cubicBezTo>
                    <a:cubicBezTo>
                      <a:pt x="7018" y="2643"/>
                      <a:pt x="5592" y="3954"/>
                      <a:pt x="4448" y="5453"/>
                    </a:cubicBezTo>
                    <a:lnTo>
                      <a:pt x="4448" y="5453"/>
                    </a:lnTo>
                    <a:cubicBezTo>
                      <a:pt x="3181" y="3653"/>
                      <a:pt x="1659" y="2030"/>
                      <a:pt x="516" y="115"/>
                    </a:cubicBezTo>
                    <a:cubicBezTo>
                      <a:pt x="466" y="35"/>
                      <a:pt x="394" y="1"/>
                      <a:pt x="322" y="1"/>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40" name="Google Shape;1340;p30"/>
              <p:cNvSpPr/>
              <p:nvPr/>
            </p:nvSpPr>
            <p:spPr>
              <a:xfrm>
                <a:off x="1843250" y="3443225"/>
                <a:ext cx="294200" cy="204375"/>
              </a:xfrm>
              <a:custGeom>
                <a:avLst/>
                <a:gdLst/>
                <a:ahLst/>
                <a:cxnLst/>
                <a:rect l="l" t="t" r="r" b="b"/>
                <a:pathLst>
                  <a:path w="11768" h="8175" extrusionOk="0">
                    <a:moveTo>
                      <a:pt x="11417" y="0"/>
                    </a:moveTo>
                    <a:cubicBezTo>
                      <a:pt x="11342" y="0"/>
                      <a:pt x="11270" y="38"/>
                      <a:pt x="11230" y="129"/>
                    </a:cubicBezTo>
                    <a:cubicBezTo>
                      <a:pt x="10001" y="2840"/>
                      <a:pt x="8042" y="5034"/>
                      <a:pt x="6438" y="7503"/>
                    </a:cubicBezTo>
                    <a:lnTo>
                      <a:pt x="6438" y="7503"/>
                    </a:lnTo>
                    <a:cubicBezTo>
                      <a:pt x="4513" y="5600"/>
                      <a:pt x="2450" y="3808"/>
                      <a:pt x="538" y="1895"/>
                    </a:cubicBezTo>
                    <a:cubicBezTo>
                      <a:pt x="486" y="1844"/>
                      <a:pt x="428" y="1822"/>
                      <a:pt x="371" y="1822"/>
                    </a:cubicBezTo>
                    <a:cubicBezTo>
                      <a:pt x="176" y="1822"/>
                      <a:pt x="1" y="2078"/>
                      <a:pt x="178" y="2255"/>
                    </a:cubicBezTo>
                    <a:cubicBezTo>
                      <a:pt x="2172" y="4249"/>
                      <a:pt x="4298" y="6113"/>
                      <a:pt x="6292" y="8108"/>
                    </a:cubicBezTo>
                    <a:cubicBezTo>
                      <a:pt x="6350" y="8151"/>
                      <a:pt x="6419" y="8175"/>
                      <a:pt x="6487" y="8175"/>
                    </a:cubicBezTo>
                    <a:cubicBezTo>
                      <a:pt x="6576" y="8175"/>
                      <a:pt x="6662" y="8135"/>
                      <a:pt x="6718" y="8042"/>
                    </a:cubicBezTo>
                    <a:cubicBezTo>
                      <a:pt x="8352" y="5459"/>
                      <a:pt x="10412" y="3203"/>
                      <a:pt x="11655" y="391"/>
                    </a:cubicBezTo>
                    <a:cubicBezTo>
                      <a:pt x="11768" y="188"/>
                      <a:pt x="11585" y="0"/>
                      <a:pt x="11417" y="0"/>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41" name="Google Shape;1341;p30"/>
              <p:cNvSpPr/>
              <p:nvPr/>
            </p:nvSpPr>
            <p:spPr>
              <a:xfrm>
                <a:off x="1863700" y="3664300"/>
                <a:ext cx="294775" cy="191725"/>
              </a:xfrm>
              <a:custGeom>
                <a:avLst/>
                <a:gdLst/>
                <a:ahLst/>
                <a:cxnLst/>
                <a:rect l="l" t="t" r="r" b="b"/>
                <a:pathLst>
                  <a:path w="11791" h="7669" extrusionOk="0">
                    <a:moveTo>
                      <a:pt x="11436" y="0"/>
                    </a:moveTo>
                    <a:cubicBezTo>
                      <a:pt x="11358" y="0"/>
                      <a:pt x="11280" y="34"/>
                      <a:pt x="11229" y="115"/>
                    </a:cubicBezTo>
                    <a:cubicBezTo>
                      <a:pt x="9743" y="2424"/>
                      <a:pt x="8073" y="4610"/>
                      <a:pt x="6722" y="7030"/>
                    </a:cubicBezTo>
                    <a:lnTo>
                      <a:pt x="6722" y="7030"/>
                    </a:lnTo>
                    <a:cubicBezTo>
                      <a:pt x="4518" y="5560"/>
                      <a:pt x="2466" y="3880"/>
                      <a:pt x="537" y="2077"/>
                    </a:cubicBezTo>
                    <a:cubicBezTo>
                      <a:pt x="485" y="2025"/>
                      <a:pt x="427" y="2003"/>
                      <a:pt x="370" y="2003"/>
                    </a:cubicBezTo>
                    <a:cubicBezTo>
                      <a:pt x="176" y="2003"/>
                      <a:pt x="0" y="2259"/>
                      <a:pt x="177" y="2436"/>
                    </a:cubicBezTo>
                    <a:cubicBezTo>
                      <a:pt x="2205" y="4333"/>
                      <a:pt x="4363" y="6066"/>
                      <a:pt x="6684" y="7635"/>
                    </a:cubicBezTo>
                    <a:cubicBezTo>
                      <a:pt x="6728" y="7657"/>
                      <a:pt x="6771" y="7668"/>
                      <a:pt x="6814" y="7668"/>
                    </a:cubicBezTo>
                    <a:cubicBezTo>
                      <a:pt x="6899" y="7668"/>
                      <a:pt x="6979" y="7625"/>
                      <a:pt x="7044" y="7537"/>
                    </a:cubicBezTo>
                    <a:cubicBezTo>
                      <a:pt x="8385" y="5020"/>
                      <a:pt x="10118" y="2763"/>
                      <a:pt x="11654" y="377"/>
                    </a:cubicBezTo>
                    <a:cubicBezTo>
                      <a:pt x="11790" y="173"/>
                      <a:pt x="11613" y="0"/>
                      <a:pt x="11436" y="0"/>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42" name="Google Shape;1342;p30"/>
              <p:cNvSpPr/>
              <p:nvPr/>
            </p:nvSpPr>
            <p:spPr>
              <a:xfrm>
                <a:off x="1854875" y="3855800"/>
                <a:ext cx="302475" cy="171125"/>
              </a:xfrm>
              <a:custGeom>
                <a:avLst/>
                <a:gdLst/>
                <a:ahLst/>
                <a:cxnLst/>
                <a:rect l="l" t="t" r="r" b="b"/>
                <a:pathLst>
                  <a:path w="12099" h="6845" extrusionOk="0">
                    <a:moveTo>
                      <a:pt x="379" y="0"/>
                    </a:moveTo>
                    <a:cubicBezTo>
                      <a:pt x="171" y="0"/>
                      <a:pt x="1" y="256"/>
                      <a:pt x="203" y="433"/>
                    </a:cubicBezTo>
                    <a:cubicBezTo>
                      <a:pt x="2656" y="2722"/>
                      <a:pt x="5272" y="4847"/>
                      <a:pt x="8018" y="6809"/>
                    </a:cubicBezTo>
                    <a:cubicBezTo>
                      <a:pt x="8056" y="6834"/>
                      <a:pt x="8098" y="6845"/>
                      <a:pt x="8141" y="6845"/>
                    </a:cubicBezTo>
                    <a:cubicBezTo>
                      <a:pt x="8211" y="6845"/>
                      <a:pt x="8285" y="6817"/>
                      <a:pt x="8345" y="6777"/>
                    </a:cubicBezTo>
                    <a:cubicBezTo>
                      <a:pt x="9784" y="4946"/>
                      <a:pt x="11288" y="3049"/>
                      <a:pt x="12040" y="826"/>
                    </a:cubicBezTo>
                    <a:cubicBezTo>
                      <a:pt x="12099" y="631"/>
                      <a:pt x="11948" y="505"/>
                      <a:pt x="11796" y="505"/>
                    </a:cubicBezTo>
                    <a:cubicBezTo>
                      <a:pt x="11693" y="505"/>
                      <a:pt x="11589" y="563"/>
                      <a:pt x="11550" y="695"/>
                    </a:cubicBezTo>
                    <a:cubicBezTo>
                      <a:pt x="10854" y="2750"/>
                      <a:pt x="9456" y="4530"/>
                      <a:pt x="8122" y="6241"/>
                    </a:cubicBezTo>
                    <a:lnTo>
                      <a:pt x="8122" y="6241"/>
                    </a:lnTo>
                    <a:cubicBezTo>
                      <a:pt x="5466" y="4373"/>
                      <a:pt x="2936" y="2286"/>
                      <a:pt x="563" y="74"/>
                    </a:cubicBezTo>
                    <a:cubicBezTo>
                      <a:pt x="504" y="22"/>
                      <a:pt x="440" y="0"/>
                      <a:pt x="379" y="0"/>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43" name="Google Shape;1343;p30"/>
              <p:cNvSpPr/>
              <p:nvPr/>
            </p:nvSpPr>
            <p:spPr>
              <a:xfrm>
                <a:off x="1922275" y="4039125"/>
                <a:ext cx="239700" cy="137325"/>
              </a:xfrm>
              <a:custGeom>
                <a:avLst/>
                <a:gdLst/>
                <a:ahLst/>
                <a:cxnLst/>
                <a:rect l="l" t="t" r="r" b="b"/>
                <a:pathLst>
                  <a:path w="9588" h="5493" extrusionOk="0">
                    <a:moveTo>
                      <a:pt x="9240" y="0"/>
                    </a:moveTo>
                    <a:cubicBezTo>
                      <a:pt x="9164" y="0"/>
                      <a:pt x="9091" y="38"/>
                      <a:pt x="9050" y="130"/>
                    </a:cubicBezTo>
                    <a:cubicBezTo>
                      <a:pt x="8204" y="1791"/>
                      <a:pt x="7028" y="3301"/>
                      <a:pt x="6039" y="4921"/>
                    </a:cubicBezTo>
                    <a:lnTo>
                      <a:pt x="6039" y="4921"/>
                    </a:lnTo>
                    <a:cubicBezTo>
                      <a:pt x="3920" y="3669"/>
                      <a:pt x="2385" y="1686"/>
                      <a:pt x="450" y="196"/>
                    </a:cubicBezTo>
                    <a:cubicBezTo>
                      <a:pt x="403" y="161"/>
                      <a:pt x="358" y="145"/>
                      <a:pt x="315" y="145"/>
                    </a:cubicBezTo>
                    <a:cubicBezTo>
                      <a:pt x="121" y="145"/>
                      <a:pt x="1" y="466"/>
                      <a:pt x="189" y="653"/>
                    </a:cubicBezTo>
                    <a:cubicBezTo>
                      <a:pt x="2216" y="2158"/>
                      <a:pt x="3753" y="4250"/>
                      <a:pt x="6009" y="5460"/>
                    </a:cubicBezTo>
                    <a:cubicBezTo>
                      <a:pt x="6042" y="5482"/>
                      <a:pt x="6082" y="5493"/>
                      <a:pt x="6123" y="5493"/>
                    </a:cubicBezTo>
                    <a:cubicBezTo>
                      <a:pt x="6205" y="5493"/>
                      <a:pt x="6292" y="5449"/>
                      <a:pt x="6336" y="5362"/>
                    </a:cubicBezTo>
                    <a:cubicBezTo>
                      <a:pt x="7350" y="3694"/>
                      <a:pt x="8592" y="2125"/>
                      <a:pt x="9475" y="359"/>
                    </a:cubicBezTo>
                    <a:cubicBezTo>
                      <a:pt x="9587" y="180"/>
                      <a:pt x="9407" y="0"/>
                      <a:pt x="9240" y="0"/>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1344" name="Google Shape;1344;p30"/>
            <p:cNvSpPr/>
            <p:nvPr/>
          </p:nvSpPr>
          <p:spPr>
            <a:xfrm rot="5974352">
              <a:off x="159691" y="-227710"/>
              <a:ext cx="317208" cy="1340333"/>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nvGrpSpPr>
            <p:cNvPr id="1345" name="Google Shape;1345;p30"/>
            <p:cNvGrpSpPr/>
            <p:nvPr/>
          </p:nvGrpSpPr>
          <p:grpSpPr>
            <a:xfrm rot="3855143">
              <a:off x="-148717" y="141935"/>
              <a:ext cx="618789" cy="477916"/>
              <a:chOff x="5467375" y="2021125"/>
              <a:chExt cx="618800" cy="477925"/>
            </a:xfrm>
          </p:grpSpPr>
          <p:sp>
            <p:nvSpPr>
              <p:cNvPr id="1346" name="Google Shape;1346;p30"/>
              <p:cNvSpPr/>
              <p:nvPr/>
            </p:nvSpPr>
            <p:spPr>
              <a:xfrm>
                <a:off x="5467375" y="20211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47" name="Google Shape;1347;p30"/>
              <p:cNvSpPr/>
              <p:nvPr/>
            </p:nvSpPr>
            <p:spPr>
              <a:xfrm>
                <a:off x="5539325" y="21920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48" name="Google Shape;1348;p30"/>
              <p:cNvSpPr/>
              <p:nvPr/>
            </p:nvSpPr>
            <p:spPr>
              <a:xfrm>
                <a:off x="5599650" y="22462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49" name="Google Shape;1349;p30"/>
              <p:cNvSpPr/>
              <p:nvPr/>
            </p:nvSpPr>
            <p:spPr>
              <a:xfrm>
                <a:off x="5655725" y="22460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50" name="Google Shape;1350;p30"/>
              <p:cNvSpPr/>
              <p:nvPr/>
            </p:nvSpPr>
            <p:spPr>
              <a:xfrm>
                <a:off x="5659250" y="23279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784639" y="2874061"/>
            <a:ext cx="8489400" cy="865500"/>
          </a:xfrm>
          <a:prstGeom prst="rect">
            <a:avLst/>
          </a:prstGeom>
        </p:spPr>
        <p:txBody>
          <a:bodyPr spcFirstLastPara="1" wrap="square" lIns="113100" tIns="113100" rIns="113100" bIns="113100" anchor="ctr" anchorCtr="0">
            <a:noAutofit/>
          </a:bodyPr>
          <a:lstStyle>
            <a:lvl1pPr lvl="0">
              <a:spcBef>
                <a:spcPts val="0"/>
              </a:spcBef>
              <a:spcAft>
                <a:spcPts val="0"/>
              </a:spcAft>
              <a:buSzPts val="4900"/>
              <a:buNone/>
              <a:defRPr sz="6200" b="0"/>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27" name="Google Shape;27;p4"/>
          <p:cNvSpPr txBox="1">
            <a:spLocks noGrp="1"/>
          </p:cNvSpPr>
          <p:nvPr>
            <p:ph type="body" idx="1"/>
          </p:nvPr>
        </p:nvSpPr>
        <p:spPr>
          <a:xfrm>
            <a:off x="5056700" y="4157709"/>
            <a:ext cx="2647800" cy="2397300"/>
          </a:xfrm>
          <a:prstGeom prst="rect">
            <a:avLst/>
          </a:prstGeom>
        </p:spPr>
        <p:txBody>
          <a:bodyPr spcFirstLastPara="1" wrap="square" lIns="113100" tIns="113100" rIns="113100" bIns="113100" anchor="ctr" anchorCtr="0">
            <a:noAutofit/>
          </a:bodyPr>
          <a:lstStyle>
            <a:lvl1pPr marL="457200" lvl="0" indent="-368300" algn="ctr">
              <a:spcBef>
                <a:spcPts val="0"/>
              </a:spcBef>
              <a:spcAft>
                <a:spcPts val="0"/>
              </a:spcAft>
              <a:buSzPts val="2200"/>
              <a:buChar char="●"/>
              <a:defRPr sz="2000">
                <a:solidFill>
                  <a:schemeClr val="accent6"/>
                </a:solidFill>
              </a:defRPr>
            </a:lvl1pPr>
            <a:lvl2pPr marL="914400" lvl="1" indent="-336550">
              <a:spcBef>
                <a:spcPts val="0"/>
              </a:spcBef>
              <a:spcAft>
                <a:spcPts val="0"/>
              </a:spcAft>
              <a:buSzPts val="1700"/>
              <a:buChar char="○"/>
              <a:defRPr/>
            </a:lvl2pPr>
            <a:lvl3pPr marL="1371600" lvl="2" indent="-336550">
              <a:spcBef>
                <a:spcPts val="2000"/>
              </a:spcBef>
              <a:spcAft>
                <a:spcPts val="0"/>
              </a:spcAft>
              <a:buSzPts val="1700"/>
              <a:buChar char="■"/>
              <a:defRPr/>
            </a:lvl3pPr>
            <a:lvl4pPr marL="1828800" lvl="3" indent="-336550">
              <a:spcBef>
                <a:spcPts val="2000"/>
              </a:spcBef>
              <a:spcAft>
                <a:spcPts val="0"/>
              </a:spcAft>
              <a:buSzPts val="1700"/>
              <a:buChar char="●"/>
              <a:defRPr/>
            </a:lvl4pPr>
            <a:lvl5pPr marL="2286000" lvl="4" indent="-336550">
              <a:spcBef>
                <a:spcPts val="2000"/>
              </a:spcBef>
              <a:spcAft>
                <a:spcPts val="0"/>
              </a:spcAft>
              <a:buSzPts val="1700"/>
              <a:buChar char="○"/>
              <a:defRPr/>
            </a:lvl5pPr>
            <a:lvl6pPr marL="2743200" lvl="5" indent="-336550">
              <a:spcBef>
                <a:spcPts val="2000"/>
              </a:spcBef>
              <a:spcAft>
                <a:spcPts val="0"/>
              </a:spcAft>
              <a:buSzPts val="1700"/>
              <a:buChar char="■"/>
              <a:defRPr/>
            </a:lvl6pPr>
            <a:lvl7pPr marL="3200400" lvl="6" indent="-336550">
              <a:spcBef>
                <a:spcPts val="2000"/>
              </a:spcBef>
              <a:spcAft>
                <a:spcPts val="0"/>
              </a:spcAft>
              <a:buSzPts val="1700"/>
              <a:buChar char="●"/>
              <a:defRPr/>
            </a:lvl7pPr>
            <a:lvl8pPr marL="3657600" lvl="7" indent="-336550">
              <a:spcBef>
                <a:spcPts val="2000"/>
              </a:spcBef>
              <a:spcAft>
                <a:spcPts val="0"/>
              </a:spcAft>
              <a:buSzPts val="1700"/>
              <a:buChar char="○"/>
              <a:defRPr/>
            </a:lvl8pPr>
            <a:lvl9pPr marL="4114800" lvl="8" indent="-336550">
              <a:spcBef>
                <a:spcPts val="2000"/>
              </a:spcBef>
              <a:spcAft>
                <a:spcPts val="2000"/>
              </a:spcAft>
              <a:buSzPts val="1700"/>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header 2">
  <p:cSld name="CUSTOM_7">
    <p:bg>
      <p:bgPr>
        <a:solidFill>
          <a:schemeClr val="dk1"/>
        </a:solidFill>
        <a:effectLst/>
      </p:bgPr>
    </p:bg>
    <p:spTree>
      <p:nvGrpSpPr>
        <p:cNvPr id="1" name="Shape 1351"/>
        <p:cNvGrpSpPr/>
        <p:nvPr/>
      </p:nvGrpSpPr>
      <p:grpSpPr>
        <a:xfrm>
          <a:off x="0" y="0"/>
          <a:ext cx="0" cy="0"/>
          <a:chOff x="0" y="0"/>
          <a:chExt cx="0" cy="0"/>
        </a:xfrm>
      </p:grpSpPr>
      <p:sp>
        <p:nvSpPr>
          <p:cNvPr id="1352" name="Google Shape;1352;p31"/>
          <p:cNvSpPr txBox="1">
            <a:spLocks noGrp="1"/>
          </p:cNvSpPr>
          <p:nvPr>
            <p:ph type="title"/>
          </p:nvPr>
        </p:nvSpPr>
        <p:spPr>
          <a:xfrm>
            <a:off x="5055215" y="615483"/>
            <a:ext cx="4068000" cy="824700"/>
          </a:xfrm>
          <a:prstGeom prst="rect">
            <a:avLst/>
          </a:prstGeom>
        </p:spPr>
        <p:txBody>
          <a:bodyPr spcFirstLastPara="1" wrap="square" lIns="113100" tIns="113100" rIns="113100" bIns="113100" anchor="ctr" anchorCtr="0">
            <a:noAutofit/>
          </a:bodyPr>
          <a:lstStyle>
            <a:lvl1pPr lvl="0" algn="ctr" rtl="0">
              <a:spcBef>
                <a:spcPts val="0"/>
              </a:spcBef>
              <a:spcAft>
                <a:spcPts val="0"/>
              </a:spcAft>
              <a:buSzPts val="7400"/>
              <a:buNone/>
              <a:defRPr sz="4900"/>
            </a:lvl1pPr>
            <a:lvl2pPr lvl="1" algn="ctr" rtl="0">
              <a:spcBef>
                <a:spcPts val="0"/>
              </a:spcBef>
              <a:spcAft>
                <a:spcPts val="0"/>
              </a:spcAft>
              <a:buSzPts val="7400"/>
              <a:buNone/>
              <a:defRPr sz="7400" b="1"/>
            </a:lvl2pPr>
            <a:lvl3pPr lvl="2" algn="ctr" rtl="0">
              <a:spcBef>
                <a:spcPts val="0"/>
              </a:spcBef>
              <a:spcAft>
                <a:spcPts val="0"/>
              </a:spcAft>
              <a:buSzPts val="7400"/>
              <a:buNone/>
              <a:defRPr sz="7400" b="1"/>
            </a:lvl3pPr>
            <a:lvl4pPr lvl="3" algn="ctr" rtl="0">
              <a:spcBef>
                <a:spcPts val="0"/>
              </a:spcBef>
              <a:spcAft>
                <a:spcPts val="0"/>
              </a:spcAft>
              <a:buSzPts val="7400"/>
              <a:buNone/>
              <a:defRPr sz="7400" b="1"/>
            </a:lvl4pPr>
            <a:lvl5pPr lvl="4" algn="ctr" rtl="0">
              <a:spcBef>
                <a:spcPts val="0"/>
              </a:spcBef>
              <a:spcAft>
                <a:spcPts val="0"/>
              </a:spcAft>
              <a:buSzPts val="7400"/>
              <a:buNone/>
              <a:defRPr sz="7400" b="1"/>
            </a:lvl5pPr>
            <a:lvl6pPr lvl="5" algn="ctr" rtl="0">
              <a:spcBef>
                <a:spcPts val="0"/>
              </a:spcBef>
              <a:spcAft>
                <a:spcPts val="0"/>
              </a:spcAft>
              <a:buSzPts val="7400"/>
              <a:buNone/>
              <a:defRPr sz="7400" b="1"/>
            </a:lvl6pPr>
            <a:lvl7pPr lvl="6" algn="ctr" rtl="0">
              <a:spcBef>
                <a:spcPts val="0"/>
              </a:spcBef>
              <a:spcAft>
                <a:spcPts val="0"/>
              </a:spcAft>
              <a:buSzPts val="7400"/>
              <a:buNone/>
              <a:defRPr sz="7400" b="1"/>
            </a:lvl7pPr>
            <a:lvl8pPr lvl="7" algn="ctr" rtl="0">
              <a:spcBef>
                <a:spcPts val="0"/>
              </a:spcBef>
              <a:spcAft>
                <a:spcPts val="0"/>
              </a:spcAft>
              <a:buSzPts val="7400"/>
              <a:buNone/>
              <a:defRPr sz="7400" b="1"/>
            </a:lvl8pPr>
            <a:lvl9pPr lvl="8" algn="ctr" rtl="0">
              <a:spcBef>
                <a:spcPts val="0"/>
              </a:spcBef>
              <a:spcAft>
                <a:spcPts val="0"/>
              </a:spcAft>
              <a:buSzPts val="7400"/>
              <a:buNone/>
              <a:defRPr sz="7400" b="1"/>
            </a:lvl9pPr>
          </a:lstStyle>
          <a:p>
            <a:endParaRPr/>
          </a:p>
        </p:txBody>
      </p:sp>
      <p:sp>
        <p:nvSpPr>
          <p:cNvPr id="1353" name="Google Shape;1353;p31"/>
          <p:cNvSpPr txBox="1">
            <a:spLocks noGrp="1"/>
          </p:cNvSpPr>
          <p:nvPr>
            <p:ph type="title" idx="2"/>
          </p:nvPr>
        </p:nvSpPr>
        <p:spPr>
          <a:xfrm>
            <a:off x="5055215" y="1440089"/>
            <a:ext cx="4068000" cy="1602900"/>
          </a:xfrm>
          <a:prstGeom prst="rect">
            <a:avLst/>
          </a:prstGeom>
        </p:spPr>
        <p:txBody>
          <a:bodyPr spcFirstLastPara="1" wrap="square" lIns="113100" tIns="113100" rIns="113100" bIns="113100" anchor="t" anchorCtr="0">
            <a:noAutofit/>
          </a:bodyPr>
          <a:lstStyle>
            <a:lvl1pPr lvl="0" rtl="0">
              <a:lnSpc>
                <a:spcPct val="50000"/>
              </a:lnSpc>
              <a:spcBef>
                <a:spcPts val="0"/>
              </a:spcBef>
              <a:spcAft>
                <a:spcPts val="0"/>
              </a:spcAft>
              <a:buNone/>
              <a:defRPr sz="8700">
                <a:solidFill>
                  <a:schemeClr val="lt1"/>
                </a:solidFill>
              </a:defRPr>
            </a:lvl1pPr>
            <a:lvl2pPr lvl="1" rtl="0">
              <a:lnSpc>
                <a:spcPct val="50000"/>
              </a:lnSpc>
              <a:spcBef>
                <a:spcPts val="0"/>
              </a:spcBef>
              <a:spcAft>
                <a:spcPts val="0"/>
              </a:spcAft>
              <a:buNone/>
              <a:defRPr sz="8700"/>
            </a:lvl2pPr>
            <a:lvl3pPr lvl="2" rtl="0">
              <a:lnSpc>
                <a:spcPct val="50000"/>
              </a:lnSpc>
              <a:spcBef>
                <a:spcPts val="0"/>
              </a:spcBef>
              <a:spcAft>
                <a:spcPts val="0"/>
              </a:spcAft>
              <a:buNone/>
              <a:defRPr sz="8700"/>
            </a:lvl3pPr>
            <a:lvl4pPr lvl="3" rtl="0">
              <a:lnSpc>
                <a:spcPct val="50000"/>
              </a:lnSpc>
              <a:spcBef>
                <a:spcPts val="0"/>
              </a:spcBef>
              <a:spcAft>
                <a:spcPts val="0"/>
              </a:spcAft>
              <a:buNone/>
              <a:defRPr sz="8700"/>
            </a:lvl4pPr>
            <a:lvl5pPr lvl="4" rtl="0">
              <a:lnSpc>
                <a:spcPct val="50000"/>
              </a:lnSpc>
              <a:spcBef>
                <a:spcPts val="0"/>
              </a:spcBef>
              <a:spcAft>
                <a:spcPts val="0"/>
              </a:spcAft>
              <a:buNone/>
              <a:defRPr sz="8700"/>
            </a:lvl5pPr>
            <a:lvl6pPr lvl="5" rtl="0">
              <a:lnSpc>
                <a:spcPct val="50000"/>
              </a:lnSpc>
              <a:spcBef>
                <a:spcPts val="0"/>
              </a:spcBef>
              <a:spcAft>
                <a:spcPts val="0"/>
              </a:spcAft>
              <a:buNone/>
              <a:defRPr sz="8700"/>
            </a:lvl6pPr>
            <a:lvl7pPr lvl="6" rtl="0">
              <a:lnSpc>
                <a:spcPct val="50000"/>
              </a:lnSpc>
              <a:spcBef>
                <a:spcPts val="0"/>
              </a:spcBef>
              <a:spcAft>
                <a:spcPts val="0"/>
              </a:spcAft>
              <a:buNone/>
              <a:defRPr sz="8700"/>
            </a:lvl7pPr>
            <a:lvl8pPr lvl="7" rtl="0">
              <a:lnSpc>
                <a:spcPct val="50000"/>
              </a:lnSpc>
              <a:spcBef>
                <a:spcPts val="0"/>
              </a:spcBef>
              <a:spcAft>
                <a:spcPts val="0"/>
              </a:spcAft>
              <a:buNone/>
              <a:defRPr sz="8700"/>
            </a:lvl8pPr>
            <a:lvl9pPr lvl="8" rtl="0">
              <a:lnSpc>
                <a:spcPct val="50000"/>
              </a:lnSpc>
              <a:spcBef>
                <a:spcPts val="0"/>
              </a:spcBef>
              <a:spcAft>
                <a:spcPts val="0"/>
              </a:spcAft>
              <a:buNone/>
              <a:defRPr sz="8700"/>
            </a:lvl9pPr>
          </a:lstStyle>
          <a:p>
            <a:endParaRPr/>
          </a:p>
        </p:txBody>
      </p:sp>
      <p:sp>
        <p:nvSpPr>
          <p:cNvPr id="1354" name="Google Shape;1354;p31"/>
          <p:cNvSpPr txBox="1">
            <a:spLocks noGrp="1"/>
          </p:cNvSpPr>
          <p:nvPr>
            <p:ph type="subTitle" idx="1"/>
          </p:nvPr>
        </p:nvSpPr>
        <p:spPr>
          <a:xfrm>
            <a:off x="1365141" y="1865824"/>
            <a:ext cx="3350400" cy="3362700"/>
          </a:xfrm>
          <a:prstGeom prst="rect">
            <a:avLst/>
          </a:prstGeom>
        </p:spPr>
        <p:txBody>
          <a:bodyPr spcFirstLastPara="1" wrap="square" lIns="113100" tIns="113100" rIns="113100" bIns="113100" anchor="ctr" anchorCtr="0">
            <a:noAutofit/>
          </a:bodyPr>
          <a:lstStyle>
            <a:lvl1pPr marR="50800" lvl="0" algn="ctr" rtl="0">
              <a:spcBef>
                <a:spcPts val="0"/>
              </a:spcBef>
              <a:spcAft>
                <a:spcPts val="0"/>
              </a:spcAft>
              <a:buNone/>
              <a:defRPr sz="2000"/>
            </a:lvl1pPr>
            <a:lvl2pPr marR="50800" lvl="1" algn="ctr" rtl="0">
              <a:spcBef>
                <a:spcPts val="0"/>
              </a:spcBef>
              <a:spcAft>
                <a:spcPts val="0"/>
              </a:spcAft>
              <a:buNone/>
              <a:defRPr sz="2000"/>
            </a:lvl2pPr>
            <a:lvl3pPr marR="50800" lvl="2" algn="ctr" rtl="0">
              <a:spcBef>
                <a:spcPts val="0"/>
              </a:spcBef>
              <a:spcAft>
                <a:spcPts val="0"/>
              </a:spcAft>
              <a:buNone/>
              <a:defRPr sz="2000"/>
            </a:lvl3pPr>
            <a:lvl4pPr marR="50800" lvl="3" algn="ctr" rtl="0">
              <a:spcBef>
                <a:spcPts val="0"/>
              </a:spcBef>
              <a:spcAft>
                <a:spcPts val="0"/>
              </a:spcAft>
              <a:buNone/>
              <a:defRPr sz="2000"/>
            </a:lvl4pPr>
            <a:lvl5pPr marR="50800" lvl="4" algn="ctr" rtl="0">
              <a:spcBef>
                <a:spcPts val="0"/>
              </a:spcBef>
              <a:spcAft>
                <a:spcPts val="0"/>
              </a:spcAft>
              <a:buNone/>
              <a:defRPr sz="2000"/>
            </a:lvl5pPr>
            <a:lvl6pPr marR="50800" lvl="5" algn="ctr" rtl="0">
              <a:spcBef>
                <a:spcPts val="0"/>
              </a:spcBef>
              <a:spcAft>
                <a:spcPts val="0"/>
              </a:spcAft>
              <a:buNone/>
              <a:defRPr sz="2000"/>
            </a:lvl6pPr>
            <a:lvl7pPr marR="50800" lvl="6" algn="ctr" rtl="0">
              <a:spcBef>
                <a:spcPts val="0"/>
              </a:spcBef>
              <a:spcAft>
                <a:spcPts val="0"/>
              </a:spcAft>
              <a:buNone/>
              <a:defRPr sz="2000"/>
            </a:lvl7pPr>
            <a:lvl8pPr marR="50800" lvl="7" algn="ctr" rtl="0">
              <a:spcBef>
                <a:spcPts val="0"/>
              </a:spcBef>
              <a:spcAft>
                <a:spcPts val="0"/>
              </a:spcAft>
              <a:buNone/>
              <a:defRPr sz="2000"/>
            </a:lvl8pPr>
            <a:lvl9pPr marR="50800" lvl="8" algn="ctr" rtl="0">
              <a:spcBef>
                <a:spcPts val="0"/>
              </a:spcBef>
              <a:spcAft>
                <a:spcPts val="0"/>
              </a:spcAft>
              <a:buNone/>
              <a:defRPr sz="2000"/>
            </a:lvl9pPr>
          </a:lstStyle>
          <a:p>
            <a:endParaRPr/>
          </a:p>
        </p:txBody>
      </p:sp>
      <p:sp>
        <p:nvSpPr>
          <p:cNvPr id="1355" name="Google Shape;1355;p31"/>
          <p:cNvSpPr/>
          <p:nvPr/>
        </p:nvSpPr>
        <p:spPr>
          <a:xfrm flipH="1">
            <a:off x="-848818" y="1440089"/>
            <a:ext cx="1252182" cy="784056"/>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56" name="Google Shape;1356;p31"/>
          <p:cNvSpPr/>
          <p:nvPr/>
        </p:nvSpPr>
        <p:spPr>
          <a:xfrm>
            <a:off x="-9405" y="5637653"/>
            <a:ext cx="1252182" cy="784056"/>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57" name="Google Shape;1357;p31"/>
          <p:cNvSpPr/>
          <p:nvPr/>
        </p:nvSpPr>
        <p:spPr>
          <a:xfrm flipH="1">
            <a:off x="2153888" y="-46573"/>
            <a:ext cx="1660281" cy="1039610"/>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58" name="Google Shape;1358;p31"/>
          <p:cNvSpPr/>
          <p:nvPr/>
        </p:nvSpPr>
        <p:spPr>
          <a:xfrm flipH="1">
            <a:off x="9370424" y="2796519"/>
            <a:ext cx="1161416" cy="727227"/>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59" name="Google Shape;1359;p31"/>
          <p:cNvSpPr/>
          <p:nvPr/>
        </p:nvSpPr>
        <p:spPr>
          <a:xfrm>
            <a:off x="5055214" y="7083901"/>
            <a:ext cx="883402" cy="553149"/>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header 3">
  <p:cSld name="CUSTOM_7_1">
    <p:bg>
      <p:bgPr>
        <a:solidFill>
          <a:schemeClr val="dk1"/>
        </a:solidFill>
        <a:effectLst/>
      </p:bgPr>
    </p:bg>
    <p:spTree>
      <p:nvGrpSpPr>
        <p:cNvPr id="1" name="Shape 1360"/>
        <p:cNvGrpSpPr/>
        <p:nvPr/>
      </p:nvGrpSpPr>
      <p:grpSpPr>
        <a:xfrm>
          <a:off x="0" y="0"/>
          <a:ext cx="0" cy="0"/>
          <a:chOff x="0" y="0"/>
          <a:chExt cx="0" cy="0"/>
        </a:xfrm>
      </p:grpSpPr>
      <p:sp>
        <p:nvSpPr>
          <p:cNvPr id="1361" name="Google Shape;1361;p32"/>
          <p:cNvSpPr txBox="1">
            <a:spLocks noGrp="1"/>
          </p:cNvSpPr>
          <p:nvPr>
            <p:ph type="title"/>
          </p:nvPr>
        </p:nvSpPr>
        <p:spPr>
          <a:xfrm>
            <a:off x="907074" y="4749221"/>
            <a:ext cx="4068000" cy="824700"/>
          </a:xfrm>
          <a:prstGeom prst="rect">
            <a:avLst/>
          </a:prstGeom>
        </p:spPr>
        <p:txBody>
          <a:bodyPr spcFirstLastPara="1" wrap="square" lIns="113100" tIns="113100" rIns="113100" bIns="113100" anchor="ctr" anchorCtr="0">
            <a:noAutofit/>
          </a:bodyPr>
          <a:lstStyle>
            <a:lvl1pPr lvl="0" algn="ctr" rtl="0">
              <a:spcBef>
                <a:spcPts val="0"/>
              </a:spcBef>
              <a:spcAft>
                <a:spcPts val="0"/>
              </a:spcAft>
              <a:buSzPts val="7400"/>
              <a:buNone/>
              <a:defRPr sz="4900"/>
            </a:lvl1pPr>
            <a:lvl2pPr lvl="1" algn="ctr" rtl="0">
              <a:spcBef>
                <a:spcPts val="0"/>
              </a:spcBef>
              <a:spcAft>
                <a:spcPts val="0"/>
              </a:spcAft>
              <a:buSzPts val="7400"/>
              <a:buNone/>
              <a:defRPr sz="7400" b="1"/>
            </a:lvl2pPr>
            <a:lvl3pPr lvl="2" algn="ctr" rtl="0">
              <a:spcBef>
                <a:spcPts val="0"/>
              </a:spcBef>
              <a:spcAft>
                <a:spcPts val="0"/>
              </a:spcAft>
              <a:buSzPts val="7400"/>
              <a:buNone/>
              <a:defRPr sz="7400" b="1"/>
            </a:lvl3pPr>
            <a:lvl4pPr lvl="3" algn="ctr" rtl="0">
              <a:spcBef>
                <a:spcPts val="0"/>
              </a:spcBef>
              <a:spcAft>
                <a:spcPts val="0"/>
              </a:spcAft>
              <a:buSzPts val="7400"/>
              <a:buNone/>
              <a:defRPr sz="7400" b="1"/>
            </a:lvl4pPr>
            <a:lvl5pPr lvl="4" algn="ctr" rtl="0">
              <a:spcBef>
                <a:spcPts val="0"/>
              </a:spcBef>
              <a:spcAft>
                <a:spcPts val="0"/>
              </a:spcAft>
              <a:buSzPts val="7400"/>
              <a:buNone/>
              <a:defRPr sz="7400" b="1"/>
            </a:lvl5pPr>
            <a:lvl6pPr lvl="5" algn="ctr" rtl="0">
              <a:spcBef>
                <a:spcPts val="0"/>
              </a:spcBef>
              <a:spcAft>
                <a:spcPts val="0"/>
              </a:spcAft>
              <a:buSzPts val="7400"/>
              <a:buNone/>
              <a:defRPr sz="7400" b="1"/>
            </a:lvl6pPr>
            <a:lvl7pPr lvl="6" algn="ctr" rtl="0">
              <a:spcBef>
                <a:spcPts val="0"/>
              </a:spcBef>
              <a:spcAft>
                <a:spcPts val="0"/>
              </a:spcAft>
              <a:buSzPts val="7400"/>
              <a:buNone/>
              <a:defRPr sz="7400" b="1"/>
            </a:lvl7pPr>
            <a:lvl8pPr lvl="7" algn="ctr" rtl="0">
              <a:spcBef>
                <a:spcPts val="0"/>
              </a:spcBef>
              <a:spcAft>
                <a:spcPts val="0"/>
              </a:spcAft>
              <a:buSzPts val="7400"/>
              <a:buNone/>
              <a:defRPr sz="7400" b="1"/>
            </a:lvl8pPr>
            <a:lvl9pPr lvl="8" algn="ctr" rtl="0">
              <a:spcBef>
                <a:spcPts val="0"/>
              </a:spcBef>
              <a:spcAft>
                <a:spcPts val="0"/>
              </a:spcAft>
              <a:buSzPts val="7400"/>
              <a:buNone/>
              <a:defRPr sz="7400" b="1"/>
            </a:lvl9pPr>
          </a:lstStyle>
          <a:p>
            <a:endParaRPr/>
          </a:p>
        </p:txBody>
      </p:sp>
      <p:sp>
        <p:nvSpPr>
          <p:cNvPr id="1362" name="Google Shape;1362;p32"/>
          <p:cNvSpPr txBox="1">
            <a:spLocks noGrp="1"/>
          </p:cNvSpPr>
          <p:nvPr>
            <p:ph type="title" idx="2"/>
          </p:nvPr>
        </p:nvSpPr>
        <p:spPr>
          <a:xfrm>
            <a:off x="907060" y="5573845"/>
            <a:ext cx="4068000" cy="1381800"/>
          </a:xfrm>
          <a:prstGeom prst="rect">
            <a:avLst/>
          </a:prstGeom>
        </p:spPr>
        <p:txBody>
          <a:bodyPr spcFirstLastPara="1" wrap="square" lIns="113100" tIns="113100" rIns="113100" bIns="113100" anchor="b" anchorCtr="0">
            <a:noAutofit/>
          </a:bodyPr>
          <a:lstStyle>
            <a:lvl1pPr lvl="0" rtl="0">
              <a:lnSpc>
                <a:spcPct val="50000"/>
              </a:lnSpc>
              <a:spcBef>
                <a:spcPts val="0"/>
              </a:spcBef>
              <a:spcAft>
                <a:spcPts val="0"/>
              </a:spcAft>
              <a:buNone/>
              <a:defRPr sz="8700">
                <a:solidFill>
                  <a:schemeClr val="lt1"/>
                </a:solidFill>
              </a:defRPr>
            </a:lvl1pPr>
            <a:lvl2pPr lvl="1" rtl="0">
              <a:lnSpc>
                <a:spcPct val="50000"/>
              </a:lnSpc>
              <a:spcBef>
                <a:spcPts val="0"/>
              </a:spcBef>
              <a:spcAft>
                <a:spcPts val="0"/>
              </a:spcAft>
              <a:buNone/>
              <a:defRPr sz="8700"/>
            </a:lvl2pPr>
            <a:lvl3pPr lvl="2" rtl="0">
              <a:lnSpc>
                <a:spcPct val="50000"/>
              </a:lnSpc>
              <a:spcBef>
                <a:spcPts val="0"/>
              </a:spcBef>
              <a:spcAft>
                <a:spcPts val="0"/>
              </a:spcAft>
              <a:buNone/>
              <a:defRPr sz="8700"/>
            </a:lvl3pPr>
            <a:lvl4pPr lvl="3" rtl="0">
              <a:lnSpc>
                <a:spcPct val="50000"/>
              </a:lnSpc>
              <a:spcBef>
                <a:spcPts val="0"/>
              </a:spcBef>
              <a:spcAft>
                <a:spcPts val="0"/>
              </a:spcAft>
              <a:buNone/>
              <a:defRPr sz="8700"/>
            </a:lvl4pPr>
            <a:lvl5pPr lvl="4" rtl="0">
              <a:lnSpc>
                <a:spcPct val="50000"/>
              </a:lnSpc>
              <a:spcBef>
                <a:spcPts val="0"/>
              </a:spcBef>
              <a:spcAft>
                <a:spcPts val="0"/>
              </a:spcAft>
              <a:buNone/>
              <a:defRPr sz="8700"/>
            </a:lvl5pPr>
            <a:lvl6pPr lvl="5" rtl="0">
              <a:lnSpc>
                <a:spcPct val="50000"/>
              </a:lnSpc>
              <a:spcBef>
                <a:spcPts val="0"/>
              </a:spcBef>
              <a:spcAft>
                <a:spcPts val="0"/>
              </a:spcAft>
              <a:buNone/>
              <a:defRPr sz="8700"/>
            </a:lvl6pPr>
            <a:lvl7pPr lvl="6" rtl="0">
              <a:lnSpc>
                <a:spcPct val="50000"/>
              </a:lnSpc>
              <a:spcBef>
                <a:spcPts val="0"/>
              </a:spcBef>
              <a:spcAft>
                <a:spcPts val="0"/>
              </a:spcAft>
              <a:buNone/>
              <a:defRPr sz="8700"/>
            </a:lvl7pPr>
            <a:lvl8pPr lvl="7" rtl="0">
              <a:lnSpc>
                <a:spcPct val="50000"/>
              </a:lnSpc>
              <a:spcBef>
                <a:spcPts val="0"/>
              </a:spcBef>
              <a:spcAft>
                <a:spcPts val="0"/>
              </a:spcAft>
              <a:buNone/>
              <a:defRPr sz="8700"/>
            </a:lvl8pPr>
            <a:lvl9pPr lvl="8" rtl="0">
              <a:lnSpc>
                <a:spcPct val="50000"/>
              </a:lnSpc>
              <a:spcBef>
                <a:spcPts val="0"/>
              </a:spcBef>
              <a:spcAft>
                <a:spcPts val="0"/>
              </a:spcAft>
              <a:buNone/>
              <a:defRPr sz="8700"/>
            </a:lvl9pPr>
          </a:lstStyle>
          <a:p>
            <a:endParaRPr/>
          </a:p>
        </p:txBody>
      </p:sp>
      <p:sp>
        <p:nvSpPr>
          <p:cNvPr id="1363" name="Google Shape;1363;p32"/>
          <p:cNvSpPr txBox="1">
            <a:spLocks noGrp="1"/>
          </p:cNvSpPr>
          <p:nvPr>
            <p:ph type="subTitle" idx="1"/>
          </p:nvPr>
        </p:nvSpPr>
        <p:spPr>
          <a:xfrm>
            <a:off x="5376291" y="1865824"/>
            <a:ext cx="3350400" cy="3362700"/>
          </a:xfrm>
          <a:prstGeom prst="rect">
            <a:avLst/>
          </a:prstGeom>
        </p:spPr>
        <p:txBody>
          <a:bodyPr spcFirstLastPara="1" wrap="square" lIns="113100" tIns="113100" rIns="113100" bIns="113100" anchor="ctr" anchorCtr="0">
            <a:noAutofit/>
          </a:bodyPr>
          <a:lstStyle>
            <a:lvl1pPr lvl="0" algn="ctr" rtl="0">
              <a:spcBef>
                <a:spcPts val="0"/>
              </a:spcBef>
              <a:spcAft>
                <a:spcPts val="0"/>
              </a:spcAft>
              <a:buNone/>
              <a:defRPr sz="2000"/>
            </a:lvl1pPr>
            <a:lvl2pPr lvl="1" algn="ctr" rtl="0">
              <a:spcBef>
                <a:spcPts val="0"/>
              </a:spcBef>
              <a:spcAft>
                <a:spcPts val="0"/>
              </a:spcAft>
              <a:buNone/>
              <a:defRPr sz="2000"/>
            </a:lvl2pPr>
            <a:lvl3pPr lvl="2" algn="ctr" rtl="0">
              <a:spcBef>
                <a:spcPts val="0"/>
              </a:spcBef>
              <a:spcAft>
                <a:spcPts val="0"/>
              </a:spcAft>
              <a:buNone/>
              <a:defRPr sz="2000"/>
            </a:lvl3pPr>
            <a:lvl4pPr lvl="3" algn="ctr" rtl="0">
              <a:spcBef>
                <a:spcPts val="0"/>
              </a:spcBef>
              <a:spcAft>
                <a:spcPts val="0"/>
              </a:spcAft>
              <a:buNone/>
              <a:defRPr sz="2000"/>
            </a:lvl4pPr>
            <a:lvl5pPr lvl="4" algn="ctr" rtl="0">
              <a:spcBef>
                <a:spcPts val="0"/>
              </a:spcBef>
              <a:spcAft>
                <a:spcPts val="0"/>
              </a:spcAft>
              <a:buNone/>
              <a:defRPr sz="2000"/>
            </a:lvl5pPr>
            <a:lvl6pPr lvl="5" algn="ctr" rtl="0">
              <a:spcBef>
                <a:spcPts val="0"/>
              </a:spcBef>
              <a:spcAft>
                <a:spcPts val="0"/>
              </a:spcAft>
              <a:buNone/>
              <a:defRPr sz="2000"/>
            </a:lvl6pPr>
            <a:lvl7pPr lvl="6" algn="ctr" rtl="0">
              <a:spcBef>
                <a:spcPts val="0"/>
              </a:spcBef>
              <a:spcAft>
                <a:spcPts val="0"/>
              </a:spcAft>
              <a:buNone/>
              <a:defRPr sz="2000"/>
            </a:lvl7pPr>
            <a:lvl8pPr lvl="7" algn="ctr" rtl="0">
              <a:spcBef>
                <a:spcPts val="0"/>
              </a:spcBef>
              <a:spcAft>
                <a:spcPts val="0"/>
              </a:spcAft>
              <a:buNone/>
              <a:defRPr sz="2000"/>
            </a:lvl8pPr>
            <a:lvl9pPr lvl="8" algn="ctr" rtl="0">
              <a:spcBef>
                <a:spcPts val="0"/>
              </a:spcBef>
              <a:spcAft>
                <a:spcPts val="0"/>
              </a:spcAft>
              <a:buNone/>
              <a:defRPr sz="2000"/>
            </a:lvl9pPr>
          </a:lstStyle>
          <a:p>
            <a:endParaRPr/>
          </a:p>
        </p:txBody>
      </p:sp>
      <p:sp>
        <p:nvSpPr>
          <p:cNvPr id="1364" name="Google Shape;1364;p32"/>
          <p:cNvSpPr/>
          <p:nvPr/>
        </p:nvSpPr>
        <p:spPr>
          <a:xfrm>
            <a:off x="5445535" y="6901510"/>
            <a:ext cx="883402" cy="553149"/>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65" name="Google Shape;1365;p32"/>
          <p:cNvSpPr/>
          <p:nvPr/>
        </p:nvSpPr>
        <p:spPr>
          <a:xfrm flipH="1">
            <a:off x="4706534" y="-110398"/>
            <a:ext cx="1660281" cy="1039610"/>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66" name="Google Shape;1366;p32"/>
          <p:cNvSpPr/>
          <p:nvPr/>
        </p:nvSpPr>
        <p:spPr>
          <a:xfrm flipH="1">
            <a:off x="59199" y="2312246"/>
            <a:ext cx="1161416" cy="727227"/>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67" name="Google Shape;1367;p32"/>
          <p:cNvSpPr/>
          <p:nvPr/>
        </p:nvSpPr>
        <p:spPr>
          <a:xfrm>
            <a:off x="9128075" y="5573847"/>
            <a:ext cx="1252182" cy="784056"/>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header 4">
  <p:cSld name="CUSTOM_7_1_1">
    <p:bg>
      <p:bgPr>
        <a:solidFill>
          <a:schemeClr val="dk1"/>
        </a:solidFill>
        <a:effectLst/>
      </p:bgPr>
    </p:bg>
    <p:spTree>
      <p:nvGrpSpPr>
        <p:cNvPr id="1" name="Shape 1368"/>
        <p:cNvGrpSpPr/>
        <p:nvPr/>
      </p:nvGrpSpPr>
      <p:grpSpPr>
        <a:xfrm>
          <a:off x="0" y="0"/>
          <a:ext cx="0" cy="0"/>
          <a:chOff x="0" y="0"/>
          <a:chExt cx="0" cy="0"/>
        </a:xfrm>
      </p:grpSpPr>
      <p:sp>
        <p:nvSpPr>
          <p:cNvPr id="1369" name="Google Shape;1369;p33"/>
          <p:cNvSpPr txBox="1">
            <a:spLocks noGrp="1"/>
          </p:cNvSpPr>
          <p:nvPr>
            <p:ph type="title"/>
          </p:nvPr>
        </p:nvSpPr>
        <p:spPr>
          <a:xfrm>
            <a:off x="1046485" y="621792"/>
            <a:ext cx="4068000" cy="824700"/>
          </a:xfrm>
          <a:prstGeom prst="rect">
            <a:avLst/>
          </a:prstGeom>
        </p:spPr>
        <p:txBody>
          <a:bodyPr spcFirstLastPara="1" wrap="square" lIns="113100" tIns="113100" rIns="113100" bIns="113100" anchor="ctr" anchorCtr="0">
            <a:noAutofit/>
          </a:bodyPr>
          <a:lstStyle>
            <a:lvl1pPr lvl="0" algn="ctr" rtl="0">
              <a:spcBef>
                <a:spcPts val="0"/>
              </a:spcBef>
              <a:spcAft>
                <a:spcPts val="0"/>
              </a:spcAft>
              <a:buSzPts val="7400"/>
              <a:buNone/>
              <a:defRPr sz="4900"/>
            </a:lvl1pPr>
            <a:lvl2pPr lvl="1" algn="ctr" rtl="0">
              <a:spcBef>
                <a:spcPts val="0"/>
              </a:spcBef>
              <a:spcAft>
                <a:spcPts val="0"/>
              </a:spcAft>
              <a:buSzPts val="7400"/>
              <a:buNone/>
              <a:defRPr sz="7400" b="1"/>
            </a:lvl2pPr>
            <a:lvl3pPr lvl="2" algn="ctr" rtl="0">
              <a:spcBef>
                <a:spcPts val="0"/>
              </a:spcBef>
              <a:spcAft>
                <a:spcPts val="0"/>
              </a:spcAft>
              <a:buSzPts val="7400"/>
              <a:buNone/>
              <a:defRPr sz="7400" b="1"/>
            </a:lvl3pPr>
            <a:lvl4pPr lvl="3" algn="ctr" rtl="0">
              <a:spcBef>
                <a:spcPts val="0"/>
              </a:spcBef>
              <a:spcAft>
                <a:spcPts val="0"/>
              </a:spcAft>
              <a:buSzPts val="7400"/>
              <a:buNone/>
              <a:defRPr sz="7400" b="1"/>
            </a:lvl4pPr>
            <a:lvl5pPr lvl="4" algn="ctr" rtl="0">
              <a:spcBef>
                <a:spcPts val="0"/>
              </a:spcBef>
              <a:spcAft>
                <a:spcPts val="0"/>
              </a:spcAft>
              <a:buSzPts val="7400"/>
              <a:buNone/>
              <a:defRPr sz="7400" b="1"/>
            </a:lvl5pPr>
            <a:lvl6pPr lvl="5" algn="ctr" rtl="0">
              <a:spcBef>
                <a:spcPts val="0"/>
              </a:spcBef>
              <a:spcAft>
                <a:spcPts val="0"/>
              </a:spcAft>
              <a:buSzPts val="7400"/>
              <a:buNone/>
              <a:defRPr sz="7400" b="1"/>
            </a:lvl6pPr>
            <a:lvl7pPr lvl="6" algn="ctr" rtl="0">
              <a:spcBef>
                <a:spcPts val="0"/>
              </a:spcBef>
              <a:spcAft>
                <a:spcPts val="0"/>
              </a:spcAft>
              <a:buSzPts val="7400"/>
              <a:buNone/>
              <a:defRPr sz="7400" b="1"/>
            </a:lvl7pPr>
            <a:lvl8pPr lvl="7" algn="ctr" rtl="0">
              <a:spcBef>
                <a:spcPts val="0"/>
              </a:spcBef>
              <a:spcAft>
                <a:spcPts val="0"/>
              </a:spcAft>
              <a:buSzPts val="7400"/>
              <a:buNone/>
              <a:defRPr sz="7400" b="1"/>
            </a:lvl8pPr>
            <a:lvl9pPr lvl="8" algn="ctr" rtl="0">
              <a:spcBef>
                <a:spcPts val="0"/>
              </a:spcBef>
              <a:spcAft>
                <a:spcPts val="0"/>
              </a:spcAft>
              <a:buSzPts val="7400"/>
              <a:buNone/>
              <a:defRPr sz="7400" b="1"/>
            </a:lvl9pPr>
          </a:lstStyle>
          <a:p>
            <a:endParaRPr/>
          </a:p>
        </p:txBody>
      </p:sp>
      <p:sp>
        <p:nvSpPr>
          <p:cNvPr id="1370" name="Google Shape;1370;p33"/>
          <p:cNvSpPr txBox="1">
            <a:spLocks noGrp="1"/>
          </p:cNvSpPr>
          <p:nvPr>
            <p:ph type="title" idx="2"/>
          </p:nvPr>
        </p:nvSpPr>
        <p:spPr>
          <a:xfrm>
            <a:off x="1046471" y="1546683"/>
            <a:ext cx="4068000" cy="1285200"/>
          </a:xfrm>
          <a:prstGeom prst="rect">
            <a:avLst/>
          </a:prstGeom>
        </p:spPr>
        <p:txBody>
          <a:bodyPr spcFirstLastPara="1" wrap="square" lIns="113100" tIns="113100" rIns="113100" bIns="113100" anchor="b" anchorCtr="0">
            <a:noAutofit/>
          </a:bodyPr>
          <a:lstStyle>
            <a:lvl1pPr lvl="0" rtl="0">
              <a:lnSpc>
                <a:spcPct val="50000"/>
              </a:lnSpc>
              <a:spcBef>
                <a:spcPts val="0"/>
              </a:spcBef>
              <a:spcAft>
                <a:spcPts val="0"/>
              </a:spcAft>
              <a:buNone/>
              <a:defRPr sz="8700">
                <a:solidFill>
                  <a:schemeClr val="lt1"/>
                </a:solidFill>
              </a:defRPr>
            </a:lvl1pPr>
            <a:lvl2pPr lvl="1" rtl="0">
              <a:lnSpc>
                <a:spcPct val="50000"/>
              </a:lnSpc>
              <a:spcBef>
                <a:spcPts val="0"/>
              </a:spcBef>
              <a:spcAft>
                <a:spcPts val="0"/>
              </a:spcAft>
              <a:buNone/>
              <a:defRPr sz="8700"/>
            </a:lvl2pPr>
            <a:lvl3pPr lvl="2" rtl="0">
              <a:lnSpc>
                <a:spcPct val="50000"/>
              </a:lnSpc>
              <a:spcBef>
                <a:spcPts val="0"/>
              </a:spcBef>
              <a:spcAft>
                <a:spcPts val="0"/>
              </a:spcAft>
              <a:buNone/>
              <a:defRPr sz="8700"/>
            </a:lvl3pPr>
            <a:lvl4pPr lvl="3" rtl="0">
              <a:lnSpc>
                <a:spcPct val="50000"/>
              </a:lnSpc>
              <a:spcBef>
                <a:spcPts val="0"/>
              </a:spcBef>
              <a:spcAft>
                <a:spcPts val="0"/>
              </a:spcAft>
              <a:buNone/>
              <a:defRPr sz="8700"/>
            </a:lvl4pPr>
            <a:lvl5pPr lvl="4" rtl="0">
              <a:lnSpc>
                <a:spcPct val="50000"/>
              </a:lnSpc>
              <a:spcBef>
                <a:spcPts val="0"/>
              </a:spcBef>
              <a:spcAft>
                <a:spcPts val="0"/>
              </a:spcAft>
              <a:buNone/>
              <a:defRPr sz="8700"/>
            </a:lvl5pPr>
            <a:lvl6pPr lvl="5" rtl="0">
              <a:lnSpc>
                <a:spcPct val="50000"/>
              </a:lnSpc>
              <a:spcBef>
                <a:spcPts val="0"/>
              </a:spcBef>
              <a:spcAft>
                <a:spcPts val="0"/>
              </a:spcAft>
              <a:buNone/>
              <a:defRPr sz="8700"/>
            </a:lvl6pPr>
            <a:lvl7pPr lvl="6" rtl="0">
              <a:lnSpc>
                <a:spcPct val="50000"/>
              </a:lnSpc>
              <a:spcBef>
                <a:spcPts val="0"/>
              </a:spcBef>
              <a:spcAft>
                <a:spcPts val="0"/>
              </a:spcAft>
              <a:buNone/>
              <a:defRPr sz="8700"/>
            </a:lvl7pPr>
            <a:lvl8pPr lvl="7" rtl="0">
              <a:lnSpc>
                <a:spcPct val="50000"/>
              </a:lnSpc>
              <a:spcBef>
                <a:spcPts val="0"/>
              </a:spcBef>
              <a:spcAft>
                <a:spcPts val="0"/>
              </a:spcAft>
              <a:buNone/>
              <a:defRPr sz="8700"/>
            </a:lvl8pPr>
            <a:lvl9pPr lvl="8" rtl="0">
              <a:lnSpc>
                <a:spcPct val="50000"/>
              </a:lnSpc>
              <a:spcBef>
                <a:spcPts val="0"/>
              </a:spcBef>
              <a:spcAft>
                <a:spcPts val="0"/>
              </a:spcAft>
              <a:buNone/>
              <a:defRPr sz="8700"/>
            </a:lvl9pPr>
          </a:lstStyle>
          <a:p>
            <a:endParaRPr/>
          </a:p>
        </p:txBody>
      </p:sp>
      <p:sp>
        <p:nvSpPr>
          <p:cNvPr id="1371" name="Google Shape;1371;p33"/>
          <p:cNvSpPr txBox="1">
            <a:spLocks noGrp="1"/>
          </p:cNvSpPr>
          <p:nvPr>
            <p:ph type="subTitle" idx="1"/>
          </p:nvPr>
        </p:nvSpPr>
        <p:spPr>
          <a:xfrm>
            <a:off x="5376291" y="1865824"/>
            <a:ext cx="3350400" cy="3362700"/>
          </a:xfrm>
          <a:prstGeom prst="rect">
            <a:avLst/>
          </a:prstGeom>
        </p:spPr>
        <p:txBody>
          <a:bodyPr spcFirstLastPara="1" wrap="square" lIns="113100" tIns="113100" rIns="113100" bIns="113100" anchor="ctr" anchorCtr="0">
            <a:noAutofit/>
          </a:bodyPr>
          <a:lstStyle>
            <a:lvl1pPr lvl="0" algn="ctr" rtl="0">
              <a:spcBef>
                <a:spcPts val="0"/>
              </a:spcBef>
              <a:spcAft>
                <a:spcPts val="0"/>
              </a:spcAft>
              <a:buNone/>
              <a:defRPr sz="2000"/>
            </a:lvl1pPr>
            <a:lvl2pPr lvl="1" algn="ctr" rtl="0">
              <a:spcBef>
                <a:spcPts val="0"/>
              </a:spcBef>
              <a:spcAft>
                <a:spcPts val="0"/>
              </a:spcAft>
              <a:buNone/>
              <a:defRPr sz="2000"/>
            </a:lvl2pPr>
            <a:lvl3pPr lvl="2" algn="ctr" rtl="0">
              <a:spcBef>
                <a:spcPts val="0"/>
              </a:spcBef>
              <a:spcAft>
                <a:spcPts val="0"/>
              </a:spcAft>
              <a:buNone/>
              <a:defRPr sz="2000"/>
            </a:lvl3pPr>
            <a:lvl4pPr lvl="3" algn="ctr" rtl="0">
              <a:spcBef>
                <a:spcPts val="0"/>
              </a:spcBef>
              <a:spcAft>
                <a:spcPts val="0"/>
              </a:spcAft>
              <a:buNone/>
              <a:defRPr sz="2000"/>
            </a:lvl4pPr>
            <a:lvl5pPr lvl="4" algn="ctr" rtl="0">
              <a:spcBef>
                <a:spcPts val="0"/>
              </a:spcBef>
              <a:spcAft>
                <a:spcPts val="0"/>
              </a:spcAft>
              <a:buNone/>
              <a:defRPr sz="2000"/>
            </a:lvl5pPr>
            <a:lvl6pPr lvl="5" algn="ctr" rtl="0">
              <a:spcBef>
                <a:spcPts val="0"/>
              </a:spcBef>
              <a:spcAft>
                <a:spcPts val="0"/>
              </a:spcAft>
              <a:buNone/>
              <a:defRPr sz="2000"/>
            </a:lvl6pPr>
            <a:lvl7pPr lvl="6" algn="ctr" rtl="0">
              <a:spcBef>
                <a:spcPts val="0"/>
              </a:spcBef>
              <a:spcAft>
                <a:spcPts val="0"/>
              </a:spcAft>
              <a:buNone/>
              <a:defRPr sz="2000"/>
            </a:lvl7pPr>
            <a:lvl8pPr lvl="7" algn="ctr" rtl="0">
              <a:spcBef>
                <a:spcPts val="0"/>
              </a:spcBef>
              <a:spcAft>
                <a:spcPts val="0"/>
              </a:spcAft>
              <a:buNone/>
              <a:defRPr sz="2000"/>
            </a:lvl8pPr>
            <a:lvl9pPr lvl="8" algn="ctr" rtl="0">
              <a:spcBef>
                <a:spcPts val="0"/>
              </a:spcBef>
              <a:spcAft>
                <a:spcPts val="0"/>
              </a:spcAft>
              <a:buNone/>
              <a:defRPr sz="2000"/>
            </a:lvl9pPr>
          </a:lstStyle>
          <a:p>
            <a:endParaRPr/>
          </a:p>
        </p:txBody>
      </p:sp>
      <p:sp>
        <p:nvSpPr>
          <p:cNvPr id="1372" name="Google Shape;1372;p33"/>
          <p:cNvSpPr/>
          <p:nvPr/>
        </p:nvSpPr>
        <p:spPr>
          <a:xfrm flipH="1">
            <a:off x="4091392" y="6724369"/>
            <a:ext cx="1252182" cy="784056"/>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73" name="Google Shape;1373;p33"/>
          <p:cNvSpPr/>
          <p:nvPr/>
        </p:nvSpPr>
        <p:spPr>
          <a:xfrm>
            <a:off x="5693586" y="-162256"/>
            <a:ext cx="1252182" cy="784056"/>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74" name="Google Shape;1374;p33"/>
          <p:cNvSpPr/>
          <p:nvPr/>
        </p:nvSpPr>
        <p:spPr>
          <a:xfrm flipH="1">
            <a:off x="203835" y="3398697"/>
            <a:ext cx="1161416" cy="727227"/>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75" name="Google Shape;1375;p33"/>
          <p:cNvSpPr/>
          <p:nvPr/>
        </p:nvSpPr>
        <p:spPr>
          <a:xfrm>
            <a:off x="9589194" y="1377152"/>
            <a:ext cx="883402" cy="553149"/>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76" name="Google Shape;1376;p33"/>
          <p:cNvSpPr/>
          <p:nvPr/>
        </p:nvSpPr>
        <p:spPr>
          <a:xfrm>
            <a:off x="8893637" y="6724672"/>
            <a:ext cx="883402" cy="553149"/>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header 5">
  <p:cSld name="CUSTOM_7_1_1_1">
    <p:bg>
      <p:bgPr>
        <a:solidFill>
          <a:schemeClr val="dk1"/>
        </a:solidFill>
        <a:effectLst/>
      </p:bgPr>
    </p:bg>
    <p:spTree>
      <p:nvGrpSpPr>
        <p:cNvPr id="1" name="Shape 1377"/>
        <p:cNvGrpSpPr/>
        <p:nvPr/>
      </p:nvGrpSpPr>
      <p:grpSpPr>
        <a:xfrm>
          <a:off x="0" y="0"/>
          <a:ext cx="0" cy="0"/>
          <a:chOff x="0" y="0"/>
          <a:chExt cx="0" cy="0"/>
        </a:xfrm>
      </p:grpSpPr>
      <p:sp>
        <p:nvSpPr>
          <p:cNvPr id="1378" name="Google Shape;1378;p34"/>
          <p:cNvSpPr txBox="1">
            <a:spLocks noGrp="1"/>
          </p:cNvSpPr>
          <p:nvPr>
            <p:ph type="title"/>
          </p:nvPr>
        </p:nvSpPr>
        <p:spPr>
          <a:xfrm>
            <a:off x="4115256" y="1890415"/>
            <a:ext cx="4068000" cy="824700"/>
          </a:xfrm>
          <a:prstGeom prst="rect">
            <a:avLst/>
          </a:prstGeom>
        </p:spPr>
        <p:txBody>
          <a:bodyPr spcFirstLastPara="1" wrap="square" lIns="113100" tIns="113100" rIns="113100" bIns="113100" anchor="ctr" anchorCtr="0">
            <a:noAutofit/>
          </a:bodyPr>
          <a:lstStyle>
            <a:lvl1pPr lvl="0" algn="ctr" rtl="0">
              <a:spcBef>
                <a:spcPts val="0"/>
              </a:spcBef>
              <a:spcAft>
                <a:spcPts val="0"/>
              </a:spcAft>
              <a:buSzPts val="7400"/>
              <a:buNone/>
              <a:defRPr sz="4900"/>
            </a:lvl1pPr>
            <a:lvl2pPr lvl="1" algn="ctr" rtl="0">
              <a:spcBef>
                <a:spcPts val="0"/>
              </a:spcBef>
              <a:spcAft>
                <a:spcPts val="0"/>
              </a:spcAft>
              <a:buSzPts val="7400"/>
              <a:buNone/>
              <a:defRPr sz="7400" b="1"/>
            </a:lvl2pPr>
            <a:lvl3pPr lvl="2" algn="ctr" rtl="0">
              <a:spcBef>
                <a:spcPts val="0"/>
              </a:spcBef>
              <a:spcAft>
                <a:spcPts val="0"/>
              </a:spcAft>
              <a:buSzPts val="7400"/>
              <a:buNone/>
              <a:defRPr sz="7400" b="1"/>
            </a:lvl3pPr>
            <a:lvl4pPr lvl="3" algn="ctr" rtl="0">
              <a:spcBef>
                <a:spcPts val="0"/>
              </a:spcBef>
              <a:spcAft>
                <a:spcPts val="0"/>
              </a:spcAft>
              <a:buSzPts val="7400"/>
              <a:buNone/>
              <a:defRPr sz="7400" b="1"/>
            </a:lvl4pPr>
            <a:lvl5pPr lvl="4" algn="ctr" rtl="0">
              <a:spcBef>
                <a:spcPts val="0"/>
              </a:spcBef>
              <a:spcAft>
                <a:spcPts val="0"/>
              </a:spcAft>
              <a:buSzPts val="7400"/>
              <a:buNone/>
              <a:defRPr sz="7400" b="1"/>
            </a:lvl5pPr>
            <a:lvl6pPr lvl="5" algn="ctr" rtl="0">
              <a:spcBef>
                <a:spcPts val="0"/>
              </a:spcBef>
              <a:spcAft>
                <a:spcPts val="0"/>
              </a:spcAft>
              <a:buSzPts val="7400"/>
              <a:buNone/>
              <a:defRPr sz="7400" b="1"/>
            </a:lvl6pPr>
            <a:lvl7pPr lvl="6" algn="ctr" rtl="0">
              <a:spcBef>
                <a:spcPts val="0"/>
              </a:spcBef>
              <a:spcAft>
                <a:spcPts val="0"/>
              </a:spcAft>
              <a:buSzPts val="7400"/>
              <a:buNone/>
              <a:defRPr sz="7400" b="1"/>
            </a:lvl7pPr>
            <a:lvl8pPr lvl="7" algn="ctr" rtl="0">
              <a:spcBef>
                <a:spcPts val="0"/>
              </a:spcBef>
              <a:spcAft>
                <a:spcPts val="0"/>
              </a:spcAft>
              <a:buSzPts val="7400"/>
              <a:buNone/>
              <a:defRPr sz="7400" b="1"/>
            </a:lvl8pPr>
            <a:lvl9pPr lvl="8" algn="ctr" rtl="0">
              <a:spcBef>
                <a:spcPts val="0"/>
              </a:spcBef>
              <a:spcAft>
                <a:spcPts val="0"/>
              </a:spcAft>
              <a:buSzPts val="7400"/>
              <a:buNone/>
              <a:defRPr sz="7400" b="1"/>
            </a:lvl9pPr>
          </a:lstStyle>
          <a:p>
            <a:endParaRPr/>
          </a:p>
        </p:txBody>
      </p:sp>
      <p:sp>
        <p:nvSpPr>
          <p:cNvPr id="1379" name="Google Shape;1379;p34"/>
          <p:cNvSpPr txBox="1">
            <a:spLocks noGrp="1"/>
          </p:cNvSpPr>
          <p:nvPr>
            <p:ph type="title" idx="2"/>
          </p:nvPr>
        </p:nvSpPr>
        <p:spPr>
          <a:xfrm>
            <a:off x="4115251" y="2715031"/>
            <a:ext cx="4068000" cy="1285800"/>
          </a:xfrm>
          <a:prstGeom prst="rect">
            <a:avLst/>
          </a:prstGeom>
        </p:spPr>
        <p:txBody>
          <a:bodyPr spcFirstLastPara="1" wrap="square" lIns="113100" tIns="113100" rIns="113100" bIns="113100" anchor="b" anchorCtr="0">
            <a:noAutofit/>
          </a:bodyPr>
          <a:lstStyle>
            <a:lvl1pPr lvl="0" rtl="0">
              <a:lnSpc>
                <a:spcPct val="50000"/>
              </a:lnSpc>
              <a:spcBef>
                <a:spcPts val="0"/>
              </a:spcBef>
              <a:spcAft>
                <a:spcPts val="0"/>
              </a:spcAft>
              <a:buNone/>
              <a:defRPr sz="8700">
                <a:solidFill>
                  <a:schemeClr val="lt1"/>
                </a:solidFill>
              </a:defRPr>
            </a:lvl1pPr>
            <a:lvl2pPr lvl="1" rtl="0">
              <a:lnSpc>
                <a:spcPct val="50000"/>
              </a:lnSpc>
              <a:spcBef>
                <a:spcPts val="0"/>
              </a:spcBef>
              <a:spcAft>
                <a:spcPts val="0"/>
              </a:spcAft>
              <a:buNone/>
              <a:defRPr sz="8700"/>
            </a:lvl2pPr>
            <a:lvl3pPr lvl="2" rtl="0">
              <a:lnSpc>
                <a:spcPct val="50000"/>
              </a:lnSpc>
              <a:spcBef>
                <a:spcPts val="0"/>
              </a:spcBef>
              <a:spcAft>
                <a:spcPts val="0"/>
              </a:spcAft>
              <a:buNone/>
              <a:defRPr sz="8700"/>
            </a:lvl3pPr>
            <a:lvl4pPr lvl="3" rtl="0">
              <a:lnSpc>
                <a:spcPct val="50000"/>
              </a:lnSpc>
              <a:spcBef>
                <a:spcPts val="0"/>
              </a:spcBef>
              <a:spcAft>
                <a:spcPts val="0"/>
              </a:spcAft>
              <a:buNone/>
              <a:defRPr sz="8700"/>
            </a:lvl4pPr>
            <a:lvl5pPr lvl="4" rtl="0">
              <a:lnSpc>
                <a:spcPct val="50000"/>
              </a:lnSpc>
              <a:spcBef>
                <a:spcPts val="0"/>
              </a:spcBef>
              <a:spcAft>
                <a:spcPts val="0"/>
              </a:spcAft>
              <a:buNone/>
              <a:defRPr sz="8700"/>
            </a:lvl5pPr>
            <a:lvl6pPr lvl="5" rtl="0">
              <a:lnSpc>
                <a:spcPct val="50000"/>
              </a:lnSpc>
              <a:spcBef>
                <a:spcPts val="0"/>
              </a:spcBef>
              <a:spcAft>
                <a:spcPts val="0"/>
              </a:spcAft>
              <a:buNone/>
              <a:defRPr sz="8700"/>
            </a:lvl6pPr>
            <a:lvl7pPr lvl="6" rtl="0">
              <a:lnSpc>
                <a:spcPct val="50000"/>
              </a:lnSpc>
              <a:spcBef>
                <a:spcPts val="0"/>
              </a:spcBef>
              <a:spcAft>
                <a:spcPts val="0"/>
              </a:spcAft>
              <a:buNone/>
              <a:defRPr sz="8700"/>
            </a:lvl7pPr>
            <a:lvl8pPr lvl="7" rtl="0">
              <a:lnSpc>
                <a:spcPct val="50000"/>
              </a:lnSpc>
              <a:spcBef>
                <a:spcPts val="0"/>
              </a:spcBef>
              <a:spcAft>
                <a:spcPts val="0"/>
              </a:spcAft>
              <a:buNone/>
              <a:defRPr sz="8700"/>
            </a:lvl8pPr>
            <a:lvl9pPr lvl="8" rtl="0">
              <a:lnSpc>
                <a:spcPct val="50000"/>
              </a:lnSpc>
              <a:spcBef>
                <a:spcPts val="0"/>
              </a:spcBef>
              <a:spcAft>
                <a:spcPts val="0"/>
              </a:spcAft>
              <a:buNone/>
              <a:defRPr sz="8700"/>
            </a:lvl9pPr>
          </a:lstStyle>
          <a:p>
            <a:endParaRPr/>
          </a:p>
        </p:txBody>
      </p:sp>
      <p:sp>
        <p:nvSpPr>
          <p:cNvPr id="1380" name="Google Shape;1380;p34"/>
          <p:cNvSpPr txBox="1">
            <a:spLocks noGrp="1"/>
          </p:cNvSpPr>
          <p:nvPr>
            <p:ph type="subTitle" idx="1"/>
          </p:nvPr>
        </p:nvSpPr>
        <p:spPr>
          <a:xfrm>
            <a:off x="2174480" y="5026843"/>
            <a:ext cx="5383500" cy="1208700"/>
          </a:xfrm>
          <a:prstGeom prst="rect">
            <a:avLst/>
          </a:prstGeom>
        </p:spPr>
        <p:txBody>
          <a:bodyPr spcFirstLastPara="1" wrap="square" lIns="113100" tIns="113100" rIns="113100" bIns="113100" anchor="ctr" anchorCtr="0">
            <a:noAutofit/>
          </a:bodyPr>
          <a:lstStyle>
            <a:lvl1pPr lvl="0" algn="ctr" rtl="0">
              <a:spcBef>
                <a:spcPts val="0"/>
              </a:spcBef>
              <a:spcAft>
                <a:spcPts val="0"/>
              </a:spcAft>
              <a:buNone/>
              <a:defRPr sz="2000"/>
            </a:lvl1pPr>
            <a:lvl2pPr lvl="1" algn="ctr" rtl="0">
              <a:spcBef>
                <a:spcPts val="0"/>
              </a:spcBef>
              <a:spcAft>
                <a:spcPts val="0"/>
              </a:spcAft>
              <a:buNone/>
              <a:defRPr sz="2000"/>
            </a:lvl2pPr>
            <a:lvl3pPr lvl="2" algn="ctr" rtl="0">
              <a:spcBef>
                <a:spcPts val="0"/>
              </a:spcBef>
              <a:spcAft>
                <a:spcPts val="0"/>
              </a:spcAft>
              <a:buNone/>
              <a:defRPr sz="2000"/>
            </a:lvl3pPr>
            <a:lvl4pPr lvl="3" algn="ctr" rtl="0">
              <a:spcBef>
                <a:spcPts val="0"/>
              </a:spcBef>
              <a:spcAft>
                <a:spcPts val="0"/>
              </a:spcAft>
              <a:buNone/>
              <a:defRPr sz="2000"/>
            </a:lvl4pPr>
            <a:lvl5pPr lvl="4" algn="ctr" rtl="0">
              <a:spcBef>
                <a:spcPts val="0"/>
              </a:spcBef>
              <a:spcAft>
                <a:spcPts val="0"/>
              </a:spcAft>
              <a:buNone/>
              <a:defRPr sz="2000"/>
            </a:lvl5pPr>
            <a:lvl6pPr lvl="5" algn="ctr" rtl="0">
              <a:spcBef>
                <a:spcPts val="0"/>
              </a:spcBef>
              <a:spcAft>
                <a:spcPts val="0"/>
              </a:spcAft>
              <a:buNone/>
              <a:defRPr sz="2000"/>
            </a:lvl6pPr>
            <a:lvl7pPr lvl="6" algn="ctr" rtl="0">
              <a:spcBef>
                <a:spcPts val="0"/>
              </a:spcBef>
              <a:spcAft>
                <a:spcPts val="0"/>
              </a:spcAft>
              <a:buNone/>
              <a:defRPr sz="2000"/>
            </a:lvl7pPr>
            <a:lvl8pPr lvl="7" algn="ctr" rtl="0">
              <a:spcBef>
                <a:spcPts val="0"/>
              </a:spcBef>
              <a:spcAft>
                <a:spcPts val="0"/>
              </a:spcAft>
              <a:buNone/>
              <a:defRPr sz="2000"/>
            </a:lvl8pPr>
            <a:lvl9pPr lvl="8" algn="ctr" rtl="0">
              <a:spcBef>
                <a:spcPts val="0"/>
              </a:spcBef>
              <a:spcAft>
                <a:spcPts val="0"/>
              </a:spcAft>
              <a:buNone/>
              <a:defRPr sz="2000"/>
            </a:lvl9pPr>
          </a:lstStyle>
          <a:p>
            <a:endParaRPr/>
          </a:p>
        </p:txBody>
      </p:sp>
      <p:sp>
        <p:nvSpPr>
          <p:cNvPr id="1381" name="Google Shape;1381;p34"/>
          <p:cNvSpPr/>
          <p:nvPr/>
        </p:nvSpPr>
        <p:spPr>
          <a:xfrm>
            <a:off x="6076290" y="80202"/>
            <a:ext cx="1252182" cy="784056"/>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82" name="Google Shape;1382;p34"/>
          <p:cNvSpPr/>
          <p:nvPr/>
        </p:nvSpPr>
        <p:spPr>
          <a:xfrm>
            <a:off x="-75722" y="6235450"/>
            <a:ext cx="883402" cy="553149"/>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83" name="Google Shape;1383;p34"/>
          <p:cNvSpPr/>
          <p:nvPr/>
        </p:nvSpPr>
        <p:spPr>
          <a:xfrm>
            <a:off x="8896428" y="3400669"/>
            <a:ext cx="1660281" cy="1039610"/>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84" name="Google Shape;1384;p34"/>
          <p:cNvSpPr/>
          <p:nvPr/>
        </p:nvSpPr>
        <p:spPr>
          <a:xfrm flipH="1">
            <a:off x="221476" y="1592088"/>
            <a:ext cx="1161416" cy="727227"/>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85" name="Google Shape;1385;p34"/>
          <p:cNvSpPr/>
          <p:nvPr/>
        </p:nvSpPr>
        <p:spPr>
          <a:xfrm flipH="1">
            <a:off x="6305912" y="6858442"/>
            <a:ext cx="1252182" cy="784056"/>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header 6">
  <p:cSld name="CUSTOM_7_1_1_1_1">
    <p:bg>
      <p:bgPr>
        <a:solidFill>
          <a:schemeClr val="dk1"/>
        </a:solidFill>
        <a:effectLst/>
      </p:bgPr>
    </p:bg>
    <p:spTree>
      <p:nvGrpSpPr>
        <p:cNvPr id="1" name="Shape 1386"/>
        <p:cNvGrpSpPr/>
        <p:nvPr/>
      </p:nvGrpSpPr>
      <p:grpSpPr>
        <a:xfrm>
          <a:off x="0" y="0"/>
          <a:ext cx="0" cy="0"/>
          <a:chOff x="0" y="0"/>
          <a:chExt cx="0" cy="0"/>
        </a:xfrm>
      </p:grpSpPr>
      <p:sp>
        <p:nvSpPr>
          <p:cNvPr id="1387" name="Google Shape;1387;p35"/>
          <p:cNvSpPr txBox="1">
            <a:spLocks noGrp="1"/>
          </p:cNvSpPr>
          <p:nvPr>
            <p:ph type="title"/>
          </p:nvPr>
        </p:nvSpPr>
        <p:spPr>
          <a:xfrm>
            <a:off x="1521920" y="1883508"/>
            <a:ext cx="3423000" cy="824700"/>
          </a:xfrm>
          <a:prstGeom prst="rect">
            <a:avLst/>
          </a:prstGeom>
        </p:spPr>
        <p:txBody>
          <a:bodyPr spcFirstLastPara="1" wrap="square" lIns="113100" tIns="113100" rIns="113100" bIns="113100" anchor="ctr" anchorCtr="0">
            <a:noAutofit/>
          </a:bodyPr>
          <a:lstStyle>
            <a:lvl1pPr lvl="0" algn="ctr" rtl="0">
              <a:spcBef>
                <a:spcPts val="0"/>
              </a:spcBef>
              <a:spcAft>
                <a:spcPts val="0"/>
              </a:spcAft>
              <a:buSzPts val="7400"/>
              <a:buNone/>
              <a:defRPr sz="4900"/>
            </a:lvl1pPr>
            <a:lvl2pPr lvl="1" algn="ctr" rtl="0">
              <a:spcBef>
                <a:spcPts val="0"/>
              </a:spcBef>
              <a:spcAft>
                <a:spcPts val="0"/>
              </a:spcAft>
              <a:buSzPts val="7400"/>
              <a:buNone/>
              <a:defRPr sz="7400" b="1"/>
            </a:lvl2pPr>
            <a:lvl3pPr lvl="2" algn="ctr" rtl="0">
              <a:spcBef>
                <a:spcPts val="0"/>
              </a:spcBef>
              <a:spcAft>
                <a:spcPts val="0"/>
              </a:spcAft>
              <a:buSzPts val="7400"/>
              <a:buNone/>
              <a:defRPr sz="7400" b="1"/>
            </a:lvl3pPr>
            <a:lvl4pPr lvl="3" algn="ctr" rtl="0">
              <a:spcBef>
                <a:spcPts val="0"/>
              </a:spcBef>
              <a:spcAft>
                <a:spcPts val="0"/>
              </a:spcAft>
              <a:buSzPts val="7400"/>
              <a:buNone/>
              <a:defRPr sz="7400" b="1"/>
            </a:lvl4pPr>
            <a:lvl5pPr lvl="4" algn="ctr" rtl="0">
              <a:spcBef>
                <a:spcPts val="0"/>
              </a:spcBef>
              <a:spcAft>
                <a:spcPts val="0"/>
              </a:spcAft>
              <a:buSzPts val="7400"/>
              <a:buNone/>
              <a:defRPr sz="7400" b="1"/>
            </a:lvl5pPr>
            <a:lvl6pPr lvl="5" algn="ctr" rtl="0">
              <a:spcBef>
                <a:spcPts val="0"/>
              </a:spcBef>
              <a:spcAft>
                <a:spcPts val="0"/>
              </a:spcAft>
              <a:buSzPts val="7400"/>
              <a:buNone/>
              <a:defRPr sz="7400" b="1"/>
            </a:lvl6pPr>
            <a:lvl7pPr lvl="6" algn="ctr" rtl="0">
              <a:spcBef>
                <a:spcPts val="0"/>
              </a:spcBef>
              <a:spcAft>
                <a:spcPts val="0"/>
              </a:spcAft>
              <a:buSzPts val="7400"/>
              <a:buNone/>
              <a:defRPr sz="7400" b="1"/>
            </a:lvl7pPr>
            <a:lvl8pPr lvl="7" algn="ctr" rtl="0">
              <a:spcBef>
                <a:spcPts val="0"/>
              </a:spcBef>
              <a:spcAft>
                <a:spcPts val="0"/>
              </a:spcAft>
              <a:buSzPts val="7400"/>
              <a:buNone/>
              <a:defRPr sz="7400" b="1"/>
            </a:lvl8pPr>
            <a:lvl9pPr lvl="8" algn="ctr" rtl="0">
              <a:spcBef>
                <a:spcPts val="0"/>
              </a:spcBef>
              <a:spcAft>
                <a:spcPts val="0"/>
              </a:spcAft>
              <a:buSzPts val="7400"/>
              <a:buNone/>
              <a:defRPr sz="7400" b="1"/>
            </a:lvl9pPr>
          </a:lstStyle>
          <a:p>
            <a:endParaRPr/>
          </a:p>
        </p:txBody>
      </p:sp>
      <p:sp>
        <p:nvSpPr>
          <p:cNvPr id="1388" name="Google Shape;1388;p35"/>
          <p:cNvSpPr txBox="1">
            <a:spLocks noGrp="1"/>
          </p:cNvSpPr>
          <p:nvPr>
            <p:ph type="title" idx="2"/>
          </p:nvPr>
        </p:nvSpPr>
        <p:spPr>
          <a:xfrm>
            <a:off x="1521919" y="2708121"/>
            <a:ext cx="3423000" cy="1285800"/>
          </a:xfrm>
          <a:prstGeom prst="rect">
            <a:avLst/>
          </a:prstGeom>
        </p:spPr>
        <p:txBody>
          <a:bodyPr spcFirstLastPara="1" wrap="square" lIns="113100" tIns="113100" rIns="113100" bIns="113100" anchor="b" anchorCtr="0">
            <a:noAutofit/>
          </a:bodyPr>
          <a:lstStyle>
            <a:lvl1pPr lvl="0" rtl="0">
              <a:lnSpc>
                <a:spcPct val="50000"/>
              </a:lnSpc>
              <a:spcBef>
                <a:spcPts val="0"/>
              </a:spcBef>
              <a:spcAft>
                <a:spcPts val="0"/>
              </a:spcAft>
              <a:buNone/>
              <a:defRPr sz="8700">
                <a:solidFill>
                  <a:schemeClr val="lt1"/>
                </a:solidFill>
              </a:defRPr>
            </a:lvl1pPr>
            <a:lvl2pPr lvl="1" rtl="0">
              <a:lnSpc>
                <a:spcPct val="50000"/>
              </a:lnSpc>
              <a:spcBef>
                <a:spcPts val="0"/>
              </a:spcBef>
              <a:spcAft>
                <a:spcPts val="0"/>
              </a:spcAft>
              <a:buNone/>
              <a:defRPr sz="8700"/>
            </a:lvl2pPr>
            <a:lvl3pPr lvl="2" rtl="0">
              <a:lnSpc>
                <a:spcPct val="50000"/>
              </a:lnSpc>
              <a:spcBef>
                <a:spcPts val="0"/>
              </a:spcBef>
              <a:spcAft>
                <a:spcPts val="0"/>
              </a:spcAft>
              <a:buNone/>
              <a:defRPr sz="8700"/>
            </a:lvl3pPr>
            <a:lvl4pPr lvl="3" rtl="0">
              <a:lnSpc>
                <a:spcPct val="50000"/>
              </a:lnSpc>
              <a:spcBef>
                <a:spcPts val="0"/>
              </a:spcBef>
              <a:spcAft>
                <a:spcPts val="0"/>
              </a:spcAft>
              <a:buNone/>
              <a:defRPr sz="8700"/>
            </a:lvl4pPr>
            <a:lvl5pPr lvl="4" rtl="0">
              <a:lnSpc>
                <a:spcPct val="50000"/>
              </a:lnSpc>
              <a:spcBef>
                <a:spcPts val="0"/>
              </a:spcBef>
              <a:spcAft>
                <a:spcPts val="0"/>
              </a:spcAft>
              <a:buNone/>
              <a:defRPr sz="8700"/>
            </a:lvl5pPr>
            <a:lvl6pPr lvl="5" rtl="0">
              <a:lnSpc>
                <a:spcPct val="50000"/>
              </a:lnSpc>
              <a:spcBef>
                <a:spcPts val="0"/>
              </a:spcBef>
              <a:spcAft>
                <a:spcPts val="0"/>
              </a:spcAft>
              <a:buNone/>
              <a:defRPr sz="8700"/>
            </a:lvl6pPr>
            <a:lvl7pPr lvl="6" rtl="0">
              <a:lnSpc>
                <a:spcPct val="50000"/>
              </a:lnSpc>
              <a:spcBef>
                <a:spcPts val="0"/>
              </a:spcBef>
              <a:spcAft>
                <a:spcPts val="0"/>
              </a:spcAft>
              <a:buNone/>
              <a:defRPr sz="8700"/>
            </a:lvl7pPr>
            <a:lvl8pPr lvl="7" rtl="0">
              <a:lnSpc>
                <a:spcPct val="50000"/>
              </a:lnSpc>
              <a:spcBef>
                <a:spcPts val="0"/>
              </a:spcBef>
              <a:spcAft>
                <a:spcPts val="0"/>
              </a:spcAft>
              <a:buNone/>
              <a:defRPr sz="8700"/>
            </a:lvl8pPr>
            <a:lvl9pPr lvl="8" rtl="0">
              <a:lnSpc>
                <a:spcPct val="50000"/>
              </a:lnSpc>
              <a:spcBef>
                <a:spcPts val="0"/>
              </a:spcBef>
              <a:spcAft>
                <a:spcPts val="0"/>
              </a:spcAft>
              <a:buNone/>
              <a:defRPr sz="8700"/>
            </a:lvl9pPr>
          </a:lstStyle>
          <a:p>
            <a:endParaRPr/>
          </a:p>
        </p:txBody>
      </p:sp>
      <p:sp>
        <p:nvSpPr>
          <p:cNvPr id="1389" name="Google Shape;1389;p35"/>
          <p:cNvSpPr txBox="1">
            <a:spLocks noGrp="1"/>
          </p:cNvSpPr>
          <p:nvPr>
            <p:ph type="subTitle" idx="1"/>
          </p:nvPr>
        </p:nvSpPr>
        <p:spPr>
          <a:xfrm>
            <a:off x="1591205" y="4891202"/>
            <a:ext cx="6332700" cy="1363200"/>
          </a:xfrm>
          <a:prstGeom prst="rect">
            <a:avLst/>
          </a:prstGeom>
        </p:spPr>
        <p:txBody>
          <a:bodyPr spcFirstLastPara="1" wrap="square" lIns="113100" tIns="113100" rIns="113100" bIns="113100" anchor="ctr" anchorCtr="0">
            <a:noAutofit/>
          </a:bodyPr>
          <a:lstStyle>
            <a:lvl1pPr lvl="0" algn="ctr" rtl="0">
              <a:spcBef>
                <a:spcPts val="0"/>
              </a:spcBef>
              <a:spcAft>
                <a:spcPts val="0"/>
              </a:spcAft>
              <a:buNone/>
              <a:defRPr sz="2000"/>
            </a:lvl1pPr>
            <a:lvl2pPr lvl="1" algn="ctr" rtl="0">
              <a:spcBef>
                <a:spcPts val="0"/>
              </a:spcBef>
              <a:spcAft>
                <a:spcPts val="0"/>
              </a:spcAft>
              <a:buNone/>
              <a:defRPr sz="2000"/>
            </a:lvl2pPr>
            <a:lvl3pPr lvl="2" algn="ctr" rtl="0">
              <a:spcBef>
                <a:spcPts val="0"/>
              </a:spcBef>
              <a:spcAft>
                <a:spcPts val="0"/>
              </a:spcAft>
              <a:buNone/>
              <a:defRPr sz="2000"/>
            </a:lvl3pPr>
            <a:lvl4pPr lvl="3" algn="ctr" rtl="0">
              <a:spcBef>
                <a:spcPts val="0"/>
              </a:spcBef>
              <a:spcAft>
                <a:spcPts val="0"/>
              </a:spcAft>
              <a:buNone/>
              <a:defRPr sz="2000"/>
            </a:lvl4pPr>
            <a:lvl5pPr lvl="4" algn="ctr" rtl="0">
              <a:spcBef>
                <a:spcPts val="0"/>
              </a:spcBef>
              <a:spcAft>
                <a:spcPts val="0"/>
              </a:spcAft>
              <a:buNone/>
              <a:defRPr sz="2000"/>
            </a:lvl5pPr>
            <a:lvl6pPr lvl="5" algn="ctr" rtl="0">
              <a:spcBef>
                <a:spcPts val="0"/>
              </a:spcBef>
              <a:spcAft>
                <a:spcPts val="0"/>
              </a:spcAft>
              <a:buNone/>
              <a:defRPr sz="2000"/>
            </a:lvl6pPr>
            <a:lvl7pPr lvl="6" algn="ctr" rtl="0">
              <a:spcBef>
                <a:spcPts val="0"/>
              </a:spcBef>
              <a:spcAft>
                <a:spcPts val="0"/>
              </a:spcAft>
              <a:buNone/>
              <a:defRPr sz="2000"/>
            </a:lvl7pPr>
            <a:lvl8pPr lvl="7" algn="ctr" rtl="0">
              <a:spcBef>
                <a:spcPts val="0"/>
              </a:spcBef>
              <a:spcAft>
                <a:spcPts val="0"/>
              </a:spcAft>
              <a:buNone/>
              <a:defRPr sz="2000"/>
            </a:lvl8pPr>
            <a:lvl9pPr lvl="8" algn="ctr" rtl="0">
              <a:spcBef>
                <a:spcPts val="0"/>
              </a:spcBef>
              <a:spcAft>
                <a:spcPts val="0"/>
              </a:spcAft>
              <a:buNone/>
              <a:defRPr sz="2000"/>
            </a:lvl9pPr>
          </a:lstStyle>
          <a:p>
            <a:endParaRPr/>
          </a:p>
        </p:txBody>
      </p:sp>
      <p:sp>
        <p:nvSpPr>
          <p:cNvPr id="1390" name="Google Shape;1390;p35"/>
          <p:cNvSpPr/>
          <p:nvPr/>
        </p:nvSpPr>
        <p:spPr>
          <a:xfrm>
            <a:off x="-9405" y="4067873"/>
            <a:ext cx="1252182" cy="784056"/>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91" name="Google Shape;1391;p35"/>
          <p:cNvSpPr/>
          <p:nvPr/>
        </p:nvSpPr>
        <p:spPr>
          <a:xfrm flipH="1">
            <a:off x="8545754" y="1057200"/>
            <a:ext cx="1660281" cy="1039610"/>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92" name="Google Shape;1392;p35"/>
          <p:cNvSpPr/>
          <p:nvPr/>
        </p:nvSpPr>
        <p:spPr>
          <a:xfrm flipH="1">
            <a:off x="4401944" y="258872"/>
            <a:ext cx="1161416" cy="727227"/>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93" name="Google Shape;1393;p35"/>
          <p:cNvSpPr/>
          <p:nvPr/>
        </p:nvSpPr>
        <p:spPr>
          <a:xfrm flipH="1">
            <a:off x="8647688" y="6745713"/>
            <a:ext cx="1252182" cy="784056"/>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KWL">
  <p:cSld name="CUSTOM_7_1_1_1_1_1">
    <p:bg>
      <p:bgPr>
        <a:solidFill>
          <a:schemeClr val="dk1"/>
        </a:solidFill>
        <a:effectLst/>
      </p:bgPr>
    </p:bg>
    <p:spTree>
      <p:nvGrpSpPr>
        <p:cNvPr id="1" name="Shape 1394"/>
        <p:cNvGrpSpPr/>
        <p:nvPr/>
      </p:nvGrpSpPr>
      <p:grpSpPr>
        <a:xfrm>
          <a:off x="0" y="0"/>
          <a:ext cx="0" cy="0"/>
          <a:chOff x="0" y="0"/>
          <a:chExt cx="0" cy="0"/>
        </a:xfrm>
      </p:grpSpPr>
      <p:sp>
        <p:nvSpPr>
          <p:cNvPr id="1395" name="Google Shape;1395;p36"/>
          <p:cNvSpPr/>
          <p:nvPr/>
        </p:nvSpPr>
        <p:spPr>
          <a:xfrm>
            <a:off x="-9405" y="4067873"/>
            <a:ext cx="1252182" cy="784056"/>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96" name="Google Shape;1396;p36"/>
          <p:cNvSpPr/>
          <p:nvPr/>
        </p:nvSpPr>
        <p:spPr>
          <a:xfrm flipH="1">
            <a:off x="8443654" y="-27700"/>
            <a:ext cx="1660281" cy="1039610"/>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97" name="Google Shape;1397;p36"/>
          <p:cNvSpPr/>
          <p:nvPr/>
        </p:nvSpPr>
        <p:spPr>
          <a:xfrm flipH="1">
            <a:off x="35981" y="95810"/>
            <a:ext cx="1161416" cy="727227"/>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98" name="Google Shape;1398;p36"/>
          <p:cNvSpPr/>
          <p:nvPr/>
        </p:nvSpPr>
        <p:spPr>
          <a:xfrm flipH="1">
            <a:off x="8647688" y="6745713"/>
            <a:ext cx="1252182" cy="784056"/>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99" name="Google Shape;1399;p36"/>
          <p:cNvSpPr/>
          <p:nvPr/>
        </p:nvSpPr>
        <p:spPr>
          <a:xfrm>
            <a:off x="2180441" y="1642101"/>
            <a:ext cx="3474600" cy="2011800"/>
          </a:xfrm>
          <a:prstGeom prst="rightArrowCallout">
            <a:avLst>
              <a:gd name="adj1" fmla="val 25000"/>
              <a:gd name="adj2" fmla="val 25000"/>
              <a:gd name="adj3" fmla="val 25000"/>
              <a:gd name="adj4" fmla="val 64977"/>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6"/>
          <p:cNvSpPr/>
          <p:nvPr/>
        </p:nvSpPr>
        <p:spPr>
          <a:xfrm>
            <a:off x="2183441" y="3689563"/>
            <a:ext cx="3474600" cy="2011800"/>
          </a:xfrm>
          <a:prstGeom prst="rightArrowCallout">
            <a:avLst>
              <a:gd name="adj1" fmla="val 25000"/>
              <a:gd name="adj2" fmla="val 25000"/>
              <a:gd name="adj3" fmla="val 25000"/>
              <a:gd name="adj4" fmla="val 64977"/>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6"/>
          <p:cNvSpPr/>
          <p:nvPr/>
        </p:nvSpPr>
        <p:spPr>
          <a:xfrm>
            <a:off x="2183450" y="5737024"/>
            <a:ext cx="3474600" cy="2011800"/>
          </a:xfrm>
          <a:prstGeom prst="rightArrowCallout">
            <a:avLst>
              <a:gd name="adj1" fmla="val 25000"/>
              <a:gd name="adj2" fmla="val 25000"/>
              <a:gd name="adj3" fmla="val 25000"/>
              <a:gd name="adj4" fmla="val 64977"/>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6"/>
          <p:cNvSpPr txBox="1"/>
          <p:nvPr/>
        </p:nvSpPr>
        <p:spPr>
          <a:xfrm rot="-5400000">
            <a:off x="2383675" y="1530851"/>
            <a:ext cx="1983900" cy="2271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a:latin typeface="Nunito"/>
                <a:ea typeface="Nunito"/>
                <a:cs typeface="Nunito"/>
                <a:sym typeface="Nunito"/>
              </a:rPr>
              <a:t>WHAT I KNOW</a:t>
            </a:r>
            <a:endParaRPr sz="3000">
              <a:latin typeface="Nunito"/>
              <a:ea typeface="Nunito"/>
              <a:cs typeface="Nunito"/>
              <a:sym typeface="Nunito"/>
            </a:endParaRPr>
          </a:p>
        </p:txBody>
      </p:sp>
      <p:sp>
        <p:nvSpPr>
          <p:cNvPr id="1403" name="Google Shape;1403;p36"/>
          <p:cNvSpPr txBox="1"/>
          <p:nvPr/>
        </p:nvSpPr>
        <p:spPr>
          <a:xfrm rot="-5400000">
            <a:off x="2383225" y="3510638"/>
            <a:ext cx="1984800" cy="2271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a:latin typeface="Nunito"/>
                <a:ea typeface="Nunito"/>
                <a:cs typeface="Nunito"/>
                <a:sym typeface="Nunito"/>
              </a:rPr>
              <a:t>I WONDER ?</a:t>
            </a:r>
            <a:endParaRPr sz="3000">
              <a:latin typeface="Nunito"/>
              <a:ea typeface="Nunito"/>
              <a:cs typeface="Nunito"/>
              <a:sym typeface="Nunito"/>
            </a:endParaRPr>
          </a:p>
        </p:txBody>
      </p:sp>
      <p:sp>
        <p:nvSpPr>
          <p:cNvPr id="1404" name="Google Shape;1404;p36"/>
          <p:cNvSpPr txBox="1"/>
          <p:nvPr/>
        </p:nvSpPr>
        <p:spPr>
          <a:xfrm rot="-5400000">
            <a:off x="2344400" y="5568550"/>
            <a:ext cx="1943400" cy="2271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a:latin typeface="Nunito"/>
                <a:ea typeface="Nunito"/>
                <a:cs typeface="Nunito"/>
                <a:sym typeface="Nunito"/>
              </a:rPr>
              <a:t>I LEARNED</a:t>
            </a:r>
            <a:endParaRPr sz="3000">
              <a:latin typeface="Nunito"/>
              <a:ea typeface="Nunito"/>
              <a:cs typeface="Nunito"/>
              <a:sym typeface="Nunito"/>
            </a:endParaRPr>
          </a:p>
        </p:txBody>
      </p:sp>
      <p:sp>
        <p:nvSpPr>
          <p:cNvPr id="1405" name="Google Shape;1405;p36"/>
          <p:cNvSpPr/>
          <p:nvPr/>
        </p:nvSpPr>
        <p:spPr>
          <a:xfrm>
            <a:off x="221877" y="2151648"/>
            <a:ext cx="1673876" cy="1413155"/>
          </a:xfrm>
          <a:prstGeom prst="rect">
            <a:avLst/>
          </a:prstGeom>
        </p:spPr>
        <p:txBody>
          <a:bodyPr>
            <a:prstTxWarp prst="textPlain">
              <a:avLst/>
            </a:prstTxWarp>
          </a:bodyPr>
          <a:lstStyle/>
          <a:p>
            <a:pPr lvl="0" algn="ctr"/>
            <a:r>
              <a:rPr b="1" i="0">
                <a:ln w="9525" cap="flat" cmpd="sng">
                  <a:solidFill>
                    <a:schemeClr val="dk2"/>
                  </a:solidFill>
                  <a:prstDash val="solid"/>
                  <a:round/>
                  <a:headEnd type="none" w="sm" len="sm"/>
                  <a:tailEnd type="none" w="sm" len="sm"/>
                </a:ln>
                <a:solidFill>
                  <a:schemeClr val="accent1"/>
                </a:solidFill>
                <a:latin typeface="Nunito"/>
              </a:rPr>
              <a:t>K</a:t>
            </a:r>
          </a:p>
        </p:txBody>
      </p:sp>
      <p:sp>
        <p:nvSpPr>
          <p:cNvPr id="1406" name="Google Shape;1406;p36"/>
          <p:cNvSpPr/>
          <p:nvPr/>
        </p:nvSpPr>
        <p:spPr>
          <a:xfrm>
            <a:off x="221876" y="6045776"/>
            <a:ext cx="1510902" cy="1387675"/>
          </a:xfrm>
          <a:prstGeom prst="rect">
            <a:avLst/>
          </a:prstGeom>
        </p:spPr>
        <p:txBody>
          <a:bodyPr>
            <a:prstTxWarp prst="textPlain">
              <a:avLst/>
            </a:prstTxWarp>
          </a:bodyPr>
          <a:lstStyle/>
          <a:p>
            <a:pPr lvl="0" algn="ctr"/>
            <a:r>
              <a:rPr b="1" i="0">
                <a:ln w="9525" cap="flat" cmpd="sng">
                  <a:solidFill>
                    <a:schemeClr val="dk2"/>
                  </a:solidFill>
                  <a:prstDash val="solid"/>
                  <a:round/>
                  <a:headEnd type="none" w="sm" len="sm"/>
                  <a:tailEnd type="none" w="sm" len="sm"/>
                </a:ln>
                <a:solidFill>
                  <a:schemeClr val="accent1"/>
                </a:solidFill>
                <a:latin typeface="Nunito"/>
              </a:rPr>
              <a:t>L</a:t>
            </a:r>
          </a:p>
        </p:txBody>
      </p:sp>
      <p:sp>
        <p:nvSpPr>
          <p:cNvPr id="1407" name="Google Shape;1407;p36"/>
          <p:cNvSpPr/>
          <p:nvPr/>
        </p:nvSpPr>
        <p:spPr>
          <a:xfrm>
            <a:off x="221877" y="4161885"/>
            <a:ext cx="2018111" cy="1349550"/>
          </a:xfrm>
          <a:prstGeom prst="rect">
            <a:avLst/>
          </a:prstGeom>
        </p:spPr>
        <p:txBody>
          <a:bodyPr>
            <a:prstTxWarp prst="textPlain">
              <a:avLst/>
            </a:prstTxWarp>
          </a:bodyPr>
          <a:lstStyle/>
          <a:p>
            <a:pPr lvl="0" algn="ctr"/>
            <a:r>
              <a:rPr b="1" i="0">
                <a:ln w="9525" cap="flat" cmpd="sng">
                  <a:solidFill>
                    <a:schemeClr val="dk2"/>
                  </a:solidFill>
                  <a:prstDash val="solid"/>
                  <a:round/>
                  <a:headEnd type="none" w="sm" len="sm"/>
                  <a:tailEnd type="none" w="sm" len="sm"/>
                </a:ln>
                <a:solidFill>
                  <a:schemeClr val="accent1"/>
                </a:solidFill>
                <a:latin typeface="Nunito"/>
              </a:rPr>
              <a:t>W</a:t>
            </a:r>
          </a:p>
        </p:txBody>
      </p:sp>
      <p:sp>
        <p:nvSpPr>
          <p:cNvPr id="1408" name="Google Shape;1408;p36"/>
          <p:cNvSpPr txBox="1">
            <a:spLocks noGrp="1"/>
          </p:cNvSpPr>
          <p:nvPr>
            <p:ph type="title"/>
          </p:nvPr>
        </p:nvSpPr>
        <p:spPr>
          <a:xfrm>
            <a:off x="355300" y="103625"/>
            <a:ext cx="7668900" cy="711600"/>
          </a:xfrm>
          <a:prstGeom prst="rect">
            <a:avLst/>
          </a:prstGeom>
        </p:spPr>
        <p:txBody>
          <a:bodyPr spcFirstLastPara="1" wrap="square" lIns="113100" tIns="113100" rIns="113100" bIns="113100" anchor="t" anchorCtr="0">
            <a:noAutofit/>
          </a:bodyPr>
          <a:lstStyle>
            <a:lvl1pPr lvl="0">
              <a:spcBef>
                <a:spcPts val="0"/>
              </a:spcBef>
              <a:spcAft>
                <a:spcPts val="0"/>
              </a:spcAft>
              <a:buSzPts val="3000"/>
              <a:buNone/>
              <a:defRPr sz="3000">
                <a:latin typeface="Sniglet"/>
                <a:ea typeface="Sniglet"/>
                <a:cs typeface="Sniglet"/>
                <a:sym typeface="Sniglet"/>
              </a:defRPr>
            </a:lvl1pPr>
            <a:lvl2pPr lvl="1">
              <a:spcBef>
                <a:spcPts val="0"/>
              </a:spcBef>
              <a:spcAft>
                <a:spcPts val="0"/>
              </a:spcAft>
              <a:buSzPts val="3500"/>
              <a:buNone/>
              <a:defRPr>
                <a:latin typeface="Sniglet"/>
                <a:ea typeface="Sniglet"/>
                <a:cs typeface="Sniglet"/>
                <a:sym typeface="Sniglet"/>
              </a:defRPr>
            </a:lvl2pPr>
            <a:lvl3pPr lvl="2">
              <a:spcBef>
                <a:spcPts val="0"/>
              </a:spcBef>
              <a:spcAft>
                <a:spcPts val="0"/>
              </a:spcAft>
              <a:buSzPts val="3500"/>
              <a:buNone/>
              <a:defRPr>
                <a:latin typeface="Sniglet"/>
                <a:ea typeface="Sniglet"/>
                <a:cs typeface="Sniglet"/>
                <a:sym typeface="Sniglet"/>
              </a:defRPr>
            </a:lvl3pPr>
            <a:lvl4pPr lvl="3">
              <a:spcBef>
                <a:spcPts val="0"/>
              </a:spcBef>
              <a:spcAft>
                <a:spcPts val="0"/>
              </a:spcAft>
              <a:buSzPts val="3500"/>
              <a:buNone/>
              <a:defRPr>
                <a:latin typeface="Sniglet"/>
                <a:ea typeface="Sniglet"/>
                <a:cs typeface="Sniglet"/>
                <a:sym typeface="Sniglet"/>
              </a:defRPr>
            </a:lvl4pPr>
            <a:lvl5pPr lvl="4">
              <a:spcBef>
                <a:spcPts val="0"/>
              </a:spcBef>
              <a:spcAft>
                <a:spcPts val="0"/>
              </a:spcAft>
              <a:buSzPts val="3500"/>
              <a:buNone/>
              <a:defRPr>
                <a:latin typeface="Sniglet"/>
                <a:ea typeface="Sniglet"/>
                <a:cs typeface="Sniglet"/>
                <a:sym typeface="Sniglet"/>
              </a:defRPr>
            </a:lvl5pPr>
            <a:lvl6pPr lvl="5">
              <a:spcBef>
                <a:spcPts val="0"/>
              </a:spcBef>
              <a:spcAft>
                <a:spcPts val="0"/>
              </a:spcAft>
              <a:buSzPts val="3500"/>
              <a:buNone/>
              <a:defRPr>
                <a:latin typeface="Sniglet"/>
                <a:ea typeface="Sniglet"/>
                <a:cs typeface="Sniglet"/>
                <a:sym typeface="Sniglet"/>
              </a:defRPr>
            </a:lvl6pPr>
            <a:lvl7pPr lvl="6">
              <a:spcBef>
                <a:spcPts val="0"/>
              </a:spcBef>
              <a:spcAft>
                <a:spcPts val="0"/>
              </a:spcAft>
              <a:buSzPts val="3500"/>
              <a:buNone/>
              <a:defRPr>
                <a:latin typeface="Sniglet"/>
                <a:ea typeface="Sniglet"/>
                <a:cs typeface="Sniglet"/>
                <a:sym typeface="Sniglet"/>
              </a:defRPr>
            </a:lvl7pPr>
            <a:lvl8pPr lvl="7">
              <a:spcBef>
                <a:spcPts val="0"/>
              </a:spcBef>
              <a:spcAft>
                <a:spcPts val="0"/>
              </a:spcAft>
              <a:buSzPts val="3500"/>
              <a:buNone/>
              <a:defRPr>
                <a:latin typeface="Sniglet"/>
                <a:ea typeface="Sniglet"/>
                <a:cs typeface="Sniglet"/>
                <a:sym typeface="Sniglet"/>
              </a:defRPr>
            </a:lvl8pPr>
            <a:lvl9pPr lvl="8">
              <a:spcBef>
                <a:spcPts val="0"/>
              </a:spcBef>
              <a:spcAft>
                <a:spcPts val="0"/>
              </a:spcAft>
              <a:buSzPts val="3500"/>
              <a:buNone/>
              <a:defRPr>
                <a:latin typeface="Sniglet"/>
                <a:ea typeface="Sniglet"/>
                <a:cs typeface="Sniglet"/>
                <a:sym typeface="Sniglet"/>
              </a:defRPr>
            </a:lvl9pPr>
          </a:lstStyle>
          <a:p>
            <a:endParaRPr/>
          </a:p>
        </p:txBody>
      </p:sp>
      <p:sp>
        <p:nvSpPr>
          <p:cNvPr id="1409" name="Google Shape;1409;p36"/>
          <p:cNvSpPr txBox="1">
            <a:spLocks noGrp="1"/>
          </p:cNvSpPr>
          <p:nvPr>
            <p:ph type="body" idx="1"/>
          </p:nvPr>
        </p:nvSpPr>
        <p:spPr>
          <a:xfrm>
            <a:off x="4500600" y="1672925"/>
            <a:ext cx="5399400" cy="1983900"/>
          </a:xfrm>
          <a:prstGeom prst="rect">
            <a:avLst/>
          </a:prstGeom>
        </p:spPr>
        <p:txBody>
          <a:bodyPr spcFirstLastPara="1" wrap="square" lIns="113100" tIns="113100" rIns="113100" bIns="113100" anchor="t" anchorCtr="0">
            <a:noAutofit/>
          </a:bodyPr>
          <a:lstStyle>
            <a:lvl1pPr marL="457200" lvl="0" indent="-368300">
              <a:spcBef>
                <a:spcPts val="0"/>
              </a:spcBef>
              <a:spcAft>
                <a:spcPts val="0"/>
              </a:spcAft>
              <a:buSzPts val="2200"/>
              <a:buChar char="●"/>
              <a:defRPr/>
            </a:lvl1pPr>
            <a:lvl2pPr marL="914400" lvl="1" indent="-336550">
              <a:spcBef>
                <a:spcPts val="2000"/>
              </a:spcBef>
              <a:spcAft>
                <a:spcPts val="0"/>
              </a:spcAft>
              <a:buSzPts val="1700"/>
              <a:buChar char="○"/>
              <a:defRPr/>
            </a:lvl2pPr>
            <a:lvl3pPr marL="1371600" lvl="2" indent="-336550">
              <a:spcBef>
                <a:spcPts val="2000"/>
              </a:spcBef>
              <a:spcAft>
                <a:spcPts val="0"/>
              </a:spcAft>
              <a:buSzPts val="1700"/>
              <a:buChar char="■"/>
              <a:defRPr/>
            </a:lvl3pPr>
            <a:lvl4pPr marL="1828800" lvl="3" indent="-336550">
              <a:spcBef>
                <a:spcPts val="2000"/>
              </a:spcBef>
              <a:spcAft>
                <a:spcPts val="0"/>
              </a:spcAft>
              <a:buSzPts val="1700"/>
              <a:buChar char="●"/>
              <a:defRPr/>
            </a:lvl4pPr>
            <a:lvl5pPr marL="2286000" lvl="4" indent="-336550">
              <a:spcBef>
                <a:spcPts val="2000"/>
              </a:spcBef>
              <a:spcAft>
                <a:spcPts val="0"/>
              </a:spcAft>
              <a:buSzPts val="1700"/>
              <a:buChar char="○"/>
              <a:defRPr/>
            </a:lvl5pPr>
            <a:lvl6pPr marL="2743200" lvl="5" indent="-336550">
              <a:spcBef>
                <a:spcPts val="2000"/>
              </a:spcBef>
              <a:spcAft>
                <a:spcPts val="0"/>
              </a:spcAft>
              <a:buSzPts val="1700"/>
              <a:buChar char="■"/>
              <a:defRPr/>
            </a:lvl6pPr>
            <a:lvl7pPr marL="3200400" lvl="6" indent="-336550">
              <a:spcBef>
                <a:spcPts val="2000"/>
              </a:spcBef>
              <a:spcAft>
                <a:spcPts val="0"/>
              </a:spcAft>
              <a:buSzPts val="1700"/>
              <a:buChar char="●"/>
              <a:defRPr/>
            </a:lvl7pPr>
            <a:lvl8pPr marL="3657600" lvl="7" indent="-336550">
              <a:spcBef>
                <a:spcPts val="2000"/>
              </a:spcBef>
              <a:spcAft>
                <a:spcPts val="0"/>
              </a:spcAft>
              <a:buSzPts val="1700"/>
              <a:buChar char="○"/>
              <a:defRPr/>
            </a:lvl8pPr>
            <a:lvl9pPr marL="4114800" lvl="8" indent="-336550">
              <a:spcBef>
                <a:spcPts val="2000"/>
              </a:spcBef>
              <a:spcAft>
                <a:spcPts val="2000"/>
              </a:spcAft>
              <a:buSzPts val="1700"/>
              <a:buChar char="■"/>
              <a:defRPr/>
            </a:lvl9pPr>
          </a:lstStyle>
          <a:p>
            <a:endParaRPr/>
          </a:p>
        </p:txBody>
      </p:sp>
      <p:sp>
        <p:nvSpPr>
          <p:cNvPr id="1410" name="Google Shape;1410;p36"/>
          <p:cNvSpPr txBox="1">
            <a:spLocks noGrp="1"/>
          </p:cNvSpPr>
          <p:nvPr>
            <p:ph type="body" idx="2"/>
          </p:nvPr>
        </p:nvSpPr>
        <p:spPr>
          <a:xfrm>
            <a:off x="4500600" y="3753125"/>
            <a:ext cx="5399400" cy="1983900"/>
          </a:xfrm>
          <a:prstGeom prst="rect">
            <a:avLst/>
          </a:prstGeom>
        </p:spPr>
        <p:txBody>
          <a:bodyPr spcFirstLastPara="1" wrap="square" lIns="113100" tIns="113100" rIns="113100" bIns="113100" anchor="t" anchorCtr="0">
            <a:noAutofit/>
          </a:bodyPr>
          <a:lstStyle>
            <a:lvl1pPr marL="457200" lvl="0" indent="-368300" rtl="0">
              <a:spcBef>
                <a:spcPts val="0"/>
              </a:spcBef>
              <a:spcAft>
                <a:spcPts val="0"/>
              </a:spcAft>
              <a:buSzPts val="2200"/>
              <a:buChar char="●"/>
              <a:defRPr/>
            </a:lvl1pPr>
            <a:lvl2pPr marL="914400" lvl="1" indent="-336550" rtl="0">
              <a:spcBef>
                <a:spcPts val="2000"/>
              </a:spcBef>
              <a:spcAft>
                <a:spcPts val="0"/>
              </a:spcAft>
              <a:buSzPts val="1700"/>
              <a:buChar char="○"/>
              <a:defRPr/>
            </a:lvl2pPr>
            <a:lvl3pPr marL="1371600" lvl="2" indent="-336550" rtl="0">
              <a:spcBef>
                <a:spcPts val="2000"/>
              </a:spcBef>
              <a:spcAft>
                <a:spcPts val="0"/>
              </a:spcAft>
              <a:buSzPts val="1700"/>
              <a:buChar char="■"/>
              <a:defRPr/>
            </a:lvl3pPr>
            <a:lvl4pPr marL="1828800" lvl="3" indent="-336550" rtl="0">
              <a:spcBef>
                <a:spcPts val="2000"/>
              </a:spcBef>
              <a:spcAft>
                <a:spcPts val="0"/>
              </a:spcAft>
              <a:buSzPts val="1700"/>
              <a:buChar char="●"/>
              <a:defRPr/>
            </a:lvl4pPr>
            <a:lvl5pPr marL="2286000" lvl="4" indent="-336550" rtl="0">
              <a:spcBef>
                <a:spcPts val="2000"/>
              </a:spcBef>
              <a:spcAft>
                <a:spcPts val="0"/>
              </a:spcAft>
              <a:buSzPts val="1700"/>
              <a:buChar char="○"/>
              <a:defRPr/>
            </a:lvl5pPr>
            <a:lvl6pPr marL="2743200" lvl="5" indent="-336550" rtl="0">
              <a:spcBef>
                <a:spcPts val="2000"/>
              </a:spcBef>
              <a:spcAft>
                <a:spcPts val="0"/>
              </a:spcAft>
              <a:buSzPts val="1700"/>
              <a:buChar char="■"/>
              <a:defRPr/>
            </a:lvl6pPr>
            <a:lvl7pPr marL="3200400" lvl="6" indent="-336550" rtl="0">
              <a:spcBef>
                <a:spcPts val="2000"/>
              </a:spcBef>
              <a:spcAft>
                <a:spcPts val="0"/>
              </a:spcAft>
              <a:buSzPts val="1700"/>
              <a:buChar char="●"/>
              <a:defRPr/>
            </a:lvl7pPr>
            <a:lvl8pPr marL="3657600" lvl="7" indent="-336550" rtl="0">
              <a:spcBef>
                <a:spcPts val="2000"/>
              </a:spcBef>
              <a:spcAft>
                <a:spcPts val="0"/>
              </a:spcAft>
              <a:buSzPts val="1700"/>
              <a:buChar char="○"/>
              <a:defRPr/>
            </a:lvl8pPr>
            <a:lvl9pPr marL="4114800" lvl="8" indent="-336550" rtl="0">
              <a:spcBef>
                <a:spcPts val="2000"/>
              </a:spcBef>
              <a:spcAft>
                <a:spcPts val="2000"/>
              </a:spcAft>
              <a:buSzPts val="1700"/>
              <a:buChar char="■"/>
              <a:defRPr/>
            </a:lvl9pPr>
          </a:lstStyle>
          <a:p>
            <a:endParaRPr/>
          </a:p>
        </p:txBody>
      </p:sp>
      <p:sp>
        <p:nvSpPr>
          <p:cNvPr id="1411" name="Google Shape;1411;p36"/>
          <p:cNvSpPr txBox="1">
            <a:spLocks noGrp="1"/>
          </p:cNvSpPr>
          <p:nvPr>
            <p:ph type="body" idx="3"/>
          </p:nvPr>
        </p:nvSpPr>
        <p:spPr>
          <a:xfrm>
            <a:off x="4500600" y="5732500"/>
            <a:ext cx="5399400" cy="1983900"/>
          </a:xfrm>
          <a:prstGeom prst="rect">
            <a:avLst/>
          </a:prstGeom>
        </p:spPr>
        <p:txBody>
          <a:bodyPr spcFirstLastPara="1" wrap="square" lIns="113100" tIns="113100" rIns="113100" bIns="113100" anchor="t" anchorCtr="0">
            <a:noAutofit/>
          </a:bodyPr>
          <a:lstStyle>
            <a:lvl1pPr marL="457200" lvl="0" indent="-368300" rtl="0">
              <a:spcBef>
                <a:spcPts val="0"/>
              </a:spcBef>
              <a:spcAft>
                <a:spcPts val="0"/>
              </a:spcAft>
              <a:buSzPts val="2200"/>
              <a:buChar char="●"/>
              <a:defRPr/>
            </a:lvl1pPr>
            <a:lvl2pPr marL="914400" lvl="1" indent="-336550" rtl="0">
              <a:spcBef>
                <a:spcPts val="2000"/>
              </a:spcBef>
              <a:spcAft>
                <a:spcPts val="0"/>
              </a:spcAft>
              <a:buSzPts val="1700"/>
              <a:buChar char="○"/>
              <a:defRPr/>
            </a:lvl2pPr>
            <a:lvl3pPr marL="1371600" lvl="2" indent="-336550" rtl="0">
              <a:spcBef>
                <a:spcPts val="2000"/>
              </a:spcBef>
              <a:spcAft>
                <a:spcPts val="0"/>
              </a:spcAft>
              <a:buSzPts val="1700"/>
              <a:buChar char="■"/>
              <a:defRPr/>
            </a:lvl3pPr>
            <a:lvl4pPr marL="1828800" lvl="3" indent="-336550" rtl="0">
              <a:spcBef>
                <a:spcPts val="2000"/>
              </a:spcBef>
              <a:spcAft>
                <a:spcPts val="0"/>
              </a:spcAft>
              <a:buSzPts val="1700"/>
              <a:buChar char="●"/>
              <a:defRPr/>
            </a:lvl4pPr>
            <a:lvl5pPr marL="2286000" lvl="4" indent="-336550" rtl="0">
              <a:spcBef>
                <a:spcPts val="2000"/>
              </a:spcBef>
              <a:spcAft>
                <a:spcPts val="0"/>
              </a:spcAft>
              <a:buSzPts val="1700"/>
              <a:buChar char="○"/>
              <a:defRPr/>
            </a:lvl5pPr>
            <a:lvl6pPr marL="2743200" lvl="5" indent="-336550" rtl="0">
              <a:spcBef>
                <a:spcPts val="2000"/>
              </a:spcBef>
              <a:spcAft>
                <a:spcPts val="0"/>
              </a:spcAft>
              <a:buSzPts val="1700"/>
              <a:buChar char="■"/>
              <a:defRPr/>
            </a:lvl6pPr>
            <a:lvl7pPr marL="3200400" lvl="6" indent="-336550" rtl="0">
              <a:spcBef>
                <a:spcPts val="2000"/>
              </a:spcBef>
              <a:spcAft>
                <a:spcPts val="0"/>
              </a:spcAft>
              <a:buSzPts val="1700"/>
              <a:buChar char="●"/>
              <a:defRPr/>
            </a:lvl7pPr>
            <a:lvl8pPr marL="3657600" lvl="7" indent="-336550" rtl="0">
              <a:spcBef>
                <a:spcPts val="2000"/>
              </a:spcBef>
              <a:spcAft>
                <a:spcPts val="0"/>
              </a:spcAft>
              <a:buSzPts val="1700"/>
              <a:buChar char="○"/>
              <a:defRPr/>
            </a:lvl8pPr>
            <a:lvl9pPr marL="4114800" lvl="8" indent="-336550" rtl="0">
              <a:spcBef>
                <a:spcPts val="2000"/>
              </a:spcBef>
              <a:spcAft>
                <a:spcPts val="2000"/>
              </a:spcAft>
              <a:buSzPts val="1700"/>
              <a:buChar char="■"/>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Main point 2">
  <p:cSld name="CUSTOM_8">
    <p:spTree>
      <p:nvGrpSpPr>
        <p:cNvPr id="1" name="Shape 1412"/>
        <p:cNvGrpSpPr/>
        <p:nvPr/>
      </p:nvGrpSpPr>
      <p:grpSpPr>
        <a:xfrm>
          <a:off x="0" y="0"/>
          <a:ext cx="0" cy="0"/>
          <a:chOff x="0" y="0"/>
          <a:chExt cx="0" cy="0"/>
        </a:xfrm>
      </p:grpSpPr>
      <p:sp>
        <p:nvSpPr>
          <p:cNvPr id="1413" name="Google Shape;1413;p37"/>
          <p:cNvSpPr txBox="1">
            <a:spLocks noGrp="1"/>
          </p:cNvSpPr>
          <p:nvPr>
            <p:ph type="title"/>
          </p:nvPr>
        </p:nvSpPr>
        <p:spPr>
          <a:xfrm>
            <a:off x="5667035" y="2662707"/>
            <a:ext cx="3756600" cy="2930700"/>
          </a:xfrm>
          <a:prstGeom prst="rect">
            <a:avLst/>
          </a:prstGeom>
        </p:spPr>
        <p:txBody>
          <a:bodyPr spcFirstLastPara="1" wrap="square" lIns="113100" tIns="113100" rIns="113100" bIns="113100" anchor="b" anchorCtr="0">
            <a:noAutofit/>
          </a:bodyPr>
          <a:lstStyle>
            <a:lvl1pPr lvl="0" rtl="0">
              <a:lnSpc>
                <a:spcPct val="50000"/>
              </a:lnSpc>
              <a:spcBef>
                <a:spcPts val="0"/>
              </a:spcBef>
              <a:spcAft>
                <a:spcPts val="0"/>
              </a:spcAft>
              <a:buSzPts val="5900"/>
              <a:buNone/>
              <a:defRPr sz="12400">
                <a:solidFill>
                  <a:schemeClr val="accent6"/>
                </a:solidFill>
              </a:defRPr>
            </a:lvl1pPr>
            <a:lvl2pPr lvl="1" rtl="0">
              <a:spcBef>
                <a:spcPts val="0"/>
              </a:spcBef>
              <a:spcAft>
                <a:spcPts val="0"/>
              </a:spcAft>
              <a:buSzPts val="5900"/>
              <a:buNone/>
              <a:defRPr sz="5900"/>
            </a:lvl2pPr>
            <a:lvl3pPr lvl="2" rtl="0">
              <a:spcBef>
                <a:spcPts val="0"/>
              </a:spcBef>
              <a:spcAft>
                <a:spcPts val="0"/>
              </a:spcAft>
              <a:buSzPts val="5900"/>
              <a:buNone/>
              <a:defRPr sz="5900"/>
            </a:lvl3pPr>
            <a:lvl4pPr lvl="3" rtl="0">
              <a:spcBef>
                <a:spcPts val="0"/>
              </a:spcBef>
              <a:spcAft>
                <a:spcPts val="0"/>
              </a:spcAft>
              <a:buSzPts val="5900"/>
              <a:buNone/>
              <a:defRPr sz="5900"/>
            </a:lvl4pPr>
            <a:lvl5pPr lvl="4" rtl="0">
              <a:spcBef>
                <a:spcPts val="0"/>
              </a:spcBef>
              <a:spcAft>
                <a:spcPts val="0"/>
              </a:spcAft>
              <a:buSzPts val="5900"/>
              <a:buNone/>
              <a:defRPr sz="5900"/>
            </a:lvl5pPr>
            <a:lvl6pPr lvl="5" rtl="0">
              <a:spcBef>
                <a:spcPts val="0"/>
              </a:spcBef>
              <a:spcAft>
                <a:spcPts val="0"/>
              </a:spcAft>
              <a:buSzPts val="5900"/>
              <a:buNone/>
              <a:defRPr sz="5900"/>
            </a:lvl6pPr>
            <a:lvl7pPr lvl="6" rtl="0">
              <a:spcBef>
                <a:spcPts val="0"/>
              </a:spcBef>
              <a:spcAft>
                <a:spcPts val="0"/>
              </a:spcAft>
              <a:buSzPts val="5900"/>
              <a:buNone/>
              <a:defRPr sz="5900"/>
            </a:lvl7pPr>
            <a:lvl8pPr lvl="7" rtl="0">
              <a:spcBef>
                <a:spcPts val="0"/>
              </a:spcBef>
              <a:spcAft>
                <a:spcPts val="0"/>
              </a:spcAft>
              <a:buSzPts val="5900"/>
              <a:buNone/>
              <a:defRPr sz="5900"/>
            </a:lvl8pPr>
            <a:lvl9pPr lvl="8" rtl="0">
              <a:spcBef>
                <a:spcPts val="0"/>
              </a:spcBef>
              <a:spcAft>
                <a:spcPts val="0"/>
              </a:spcAft>
              <a:buSzPts val="5900"/>
              <a:buNone/>
              <a:defRPr sz="5900"/>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hart">
  <p:cSld name="CUSTOM_8_1">
    <p:spTree>
      <p:nvGrpSpPr>
        <p:cNvPr id="1" name="Shape 1414"/>
        <p:cNvGrpSpPr/>
        <p:nvPr/>
      </p:nvGrpSpPr>
      <p:grpSpPr>
        <a:xfrm>
          <a:off x="0" y="0"/>
          <a:ext cx="0" cy="0"/>
          <a:chOff x="0" y="0"/>
          <a:chExt cx="0" cy="0"/>
        </a:xfrm>
      </p:grpSpPr>
      <p:graphicFrame>
        <p:nvGraphicFramePr>
          <p:cNvPr id="1415" name="Google Shape;1415;p38"/>
          <p:cNvGraphicFramePr/>
          <p:nvPr/>
        </p:nvGraphicFramePr>
        <p:xfrm>
          <a:off x="97125" y="205575"/>
          <a:ext cx="9829300" cy="3913525"/>
        </p:xfrm>
        <a:graphic>
          <a:graphicData uri="http://schemas.openxmlformats.org/drawingml/2006/table">
            <a:tbl>
              <a:tblPr>
                <a:noFill/>
                <a:tableStyleId>{E53CC27F-D1F5-408E-99BA-11EEF2C74E05}</a:tableStyleId>
              </a:tblPr>
              <a:tblGrid>
                <a:gridCol w="2457325">
                  <a:extLst>
                    <a:ext uri="{9D8B030D-6E8A-4147-A177-3AD203B41FA5}">
                      <a16:colId xmlns:a16="http://schemas.microsoft.com/office/drawing/2014/main" val="20000"/>
                    </a:ext>
                  </a:extLst>
                </a:gridCol>
                <a:gridCol w="2457325">
                  <a:extLst>
                    <a:ext uri="{9D8B030D-6E8A-4147-A177-3AD203B41FA5}">
                      <a16:colId xmlns:a16="http://schemas.microsoft.com/office/drawing/2014/main" val="20001"/>
                    </a:ext>
                  </a:extLst>
                </a:gridCol>
                <a:gridCol w="2457325">
                  <a:extLst>
                    <a:ext uri="{9D8B030D-6E8A-4147-A177-3AD203B41FA5}">
                      <a16:colId xmlns:a16="http://schemas.microsoft.com/office/drawing/2014/main" val="20002"/>
                    </a:ext>
                  </a:extLst>
                </a:gridCol>
                <a:gridCol w="2457325">
                  <a:extLst>
                    <a:ext uri="{9D8B030D-6E8A-4147-A177-3AD203B41FA5}">
                      <a16:colId xmlns:a16="http://schemas.microsoft.com/office/drawing/2014/main" val="20003"/>
                    </a:ext>
                  </a:extLst>
                </a:gridCol>
              </a:tblGrid>
              <a:tr h="972575">
                <a:tc>
                  <a:txBody>
                    <a:bodyPr/>
                    <a:lstStyle/>
                    <a:p>
                      <a:pPr marL="0" lvl="0" indent="0" algn="ctr" rtl="0">
                        <a:spcBef>
                          <a:spcPts val="0"/>
                        </a:spcBef>
                        <a:spcAft>
                          <a:spcPts val="0"/>
                        </a:spcAft>
                        <a:buNone/>
                      </a:pPr>
                      <a:r>
                        <a:rPr lang="en" sz="3000" u="sng">
                          <a:latin typeface="Nanum Pen Script"/>
                          <a:ea typeface="Nanum Pen Script"/>
                          <a:cs typeface="Nanum Pen Script"/>
                          <a:sym typeface="Nanum Pen Script"/>
                        </a:rPr>
                        <a:t>Producers</a:t>
                      </a:r>
                      <a:endParaRPr sz="3000" u="sng">
                        <a:latin typeface="Nanum Pen Script"/>
                        <a:ea typeface="Nanum Pen Script"/>
                        <a:cs typeface="Nanum Pen Script"/>
                        <a:sym typeface="Nanum Pen Script"/>
                      </a:endParaRPr>
                    </a:p>
                  </a:txBody>
                  <a:tcPr marL="91425" marR="91425" marT="91425" marB="91425"/>
                </a:tc>
                <a:tc>
                  <a:txBody>
                    <a:bodyPr/>
                    <a:lstStyle/>
                    <a:p>
                      <a:pPr marL="0" lvl="0" indent="0" algn="ctr" rtl="0">
                        <a:spcBef>
                          <a:spcPts val="0"/>
                        </a:spcBef>
                        <a:spcAft>
                          <a:spcPts val="0"/>
                        </a:spcAft>
                        <a:buNone/>
                      </a:pPr>
                      <a:r>
                        <a:rPr lang="en" sz="3000" u="sng">
                          <a:latin typeface="Nanum Pen Script"/>
                          <a:ea typeface="Nanum Pen Script"/>
                          <a:cs typeface="Nanum Pen Script"/>
                          <a:sym typeface="Nanum Pen Script"/>
                        </a:rPr>
                        <a:t>Herbivores</a:t>
                      </a:r>
                      <a:endParaRPr sz="3000" u="sng">
                        <a:latin typeface="Nanum Pen Script"/>
                        <a:ea typeface="Nanum Pen Script"/>
                        <a:cs typeface="Nanum Pen Script"/>
                        <a:sym typeface="Nanum Pen Script"/>
                      </a:endParaRPr>
                    </a:p>
                  </a:txBody>
                  <a:tcPr marL="91425" marR="91425" marT="91425" marB="91425"/>
                </a:tc>
                <a:tc>
                  <a:txBody>
                    <a:bodyPr/>
                    <a:lstStyle/>
                    <a:p>
                      <a:pPr marL="0" lvl="0" indent="0" algn="ctr" rtl="0">
                        <a:spcBef>
                          <a:spcPts val="0"/>
                        </a:spcBef>
                        <a:spcAft>
                          <a:spcPts val="0"/>
                        </a:spcAft>
                        <a:buNone/>
                      </a:pPr>
                      <a:r>
                        <a:rPr lang="en" sz="3000" u="sng">
                          <a:latin typeface="Nanum Pen Script"/>
                          <a:ea typeface="Nanum Pen Script"/>
                          <a:cs typeface="Nanum Pen Script"/>
                          <a:sym typeface="Nanum Pen Script"/>
                        </a:rPr>
                        <a:t>Omnivores</a:t>
                      </a:r>
                      <a:endParaRPr sz="3000" u="sng">
                        <a:latin typeface="Nanum Pen Script"/>
                        <a:ea typeface="Nanum Pen Script"/>
                        <a:cs typeface="Nanum Pen Script"/>
                        <a:sym typeface="Nanum Pen Script"/>
                      </a:endParaRPr>
                    </a:p>
                  </a:txBody>
                  <a:tcPr marL="91425" marR="91425" marT="91425" marB="91425"/>
                </a:tc>
                <a:tc>
                  <a:txBody>
                    <a:bodyPr/>
                    <a:lstStyle/>
                    <a:p>
                      <a:pPr marL="0" lvl="0" indent="0" algn="ctr" rtl="0">
                        <a:spcBef>
                          <a:spcPts val="0"/>
                        </a:spcBef>
                        <a:spcAft>
                          <a:spcPts val="0"/>
                        </a:spcAft>
                        <a:buNone/>
                      </a:pPr>
                      <a:r>
                        <a:rPr lang="en" sz="3000" u="sng">
                          <a:latin typeface="Nanum Pen Script"/>
                          <a:ea typeface="Nanum Pen Script"/>
                          <a:cs typeface="Nanum Pen Script"/>
                          <a:sym typeface="Nanum Pen Script"/>
                        </a:rPr>
                        <a:t>Carnivores</a:t>
                      </a:r>
                      <a:endParaRPr sz="3000" u="sng">
                        <a:latin typeface="Nanum Pen Script"/>
                        <a:ea typeface="Nanum Pen Script"/>
                        <a:cs typeface="Nanum Pen Script"/>
                        <a:sym typeface="Nanum Pen Script"/>
                      </a:endParaRPr>
                    </a:p>
                  </a:txBody>
                  <a:tcPr marL="91425" marR="91425" marT="91425" marB="91425"/>
                </a:tc>
                <a:extLst>
                  <a:ext uri="{0D108BD9-81ED-4DB2-BD59-A6C34878D82A}">
                    <a16:rowId xmlns:a16="http://schemas.microsoft.com/office/drawing/2014/main" val="10000"/>
                  </a:ext>
                </a:extLst>
              </a:tr>
              <a:tr h="294095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Only text 2">
  <p:cSld name="CUSTOM_9">
    <p:spTree>
      <p:nvGrpSpPr>
        <p:cNvPr id="1" name="Shape 1416"/>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slide 1">
  <p:cSld name="TITLE_1">
    <p:spTree>
      <p:nvGrpSpPr>
        <p:cNvPr id="1" name="Shape 1417"/>
        <p:cNvGrpSpPr/>
        <p:nvPr/>
      </p:nvGrpSpPr>
      <p:grpSpPr>
        <a:xfrm>
          <a:off x="0" y="0"/>
          <a:ext cx="0" cy="0"/>
          <a:chOff x="0" y="0"/>
          <a:chExt cx="0" cy="0"/>
        </a:xfrm>
      </p:grpSpPr>
      <p:sp>
        <p:nvSpPr>
          <p:cNvPr id="1418" name="Google Shape;1418;p40"/>
          <p:cNvSpPr txBox="1">
            <a:spLocks noGrp="1"/>
          </p:cNvSpPr>
          <p:nvPr>
            <p:ph type="ctrTitle"/>
          </p:nvPr>
        </p:nvSpPr>
        <p:spPr>
          <a:xfrm>
            <a:off x="342879" y="1125136"/>
            <a:ext cx="9372600" cy="3101700"/>
          </a:xfrm>
          <a:prstGeom prst="rect">
            <a:avLst/>
          </a:prstGeom>
        </p:spPr>
        <p:txBody>
          <a:bodyPr spcFirstLastPara="1" wrap="square" lIns="113100" tIns="113100" rIns="113100" bIns="113100" anchor="b" anchorCtr="0">
            <a:noAutofit/>
          </a:bodyPr>
          <a:lstStyle>
            <a:lvl1pPr lvl="0" algn="ctr" rtl="0">
              <a:spcBef>
                <a:spcPts val="0"/>
              </a:spcBef>
              <a:spcAft>
                <a:spcPts val="0"/>
              </a:spcAft>
              <a:buSzPts val="6400"/>
              <a:buNone/>
              <a:defRPr sz="6400"/>
            </a:lvl1pPr>
            <a:lvl2pPr lvl="1" algn="ctr" rtl="0">
              <a:spcBef>
                <a:spcPts val="0"/>
              </a:spcBef>
              <a:spcAft>
                <a:spcPts val="0"/>
              </a:spcAft>
              <a:buSzPts val="6400"/>
              <a:buNone/>
              <a:defRPr sz="6400"/>
            </a:lvl2pPr>
            <a:lvl3pPr lvl="2" algn="ctr" rtl="0">
              <a:spcBef>
                <a:spcPts val="0"/>
              </a:spcBef>
              <a:spcAft>
                <a:spcPts val="0"/>
              </a:spcAft>
              <a:buSzPts val="6400"/>
              <a:buNone/>
              <a:defRPr sz="6400"/>
            </a:lvl3pPr>
            <a:lvl4pPr lvl="3" algn="ctr" rtl="0">
              <a:spcBef>
                <a:spcPts val="0"/>
              </a:spcBef>
              <a:spcAft>
                <a:spcPts val="0"/>
              </a:spcAft>
              <a:buSzPts val="6400"/>
              <a:buNone/>
              <a:defRPr sz="6400"/>
            </a:lvl4pPr>
            <a:lvl5pPr lvl="4" algn="ctr" rtl="0">
              <a:spcBef>
                <a:spcPts val="0"/>
              </a:spcBef>
              <a:spcAft>
                <a:spcPts val="0"/>
              </a:spcAft>
              <a:buSzPts val="6400"/>
              <a:buNone/>
              <a:defRPr sz="6400"/>
            </a:lvl5pPr>
            <a:lvl6pPr lvl="5" algn="ctr" rtl="0">
              <a:spcBef>
                <a:spcPts val="0"/>
              </a:spcBef>
              <a:spcAft>
                <a:spcPts val="0"/>
              </a:spcAft>
              <a:buSzPts val="6400"/>
              <a:buNone/>
              <a:defRPr sz="6400"/>
            </a:lvl6pPr>
            <a:lvl7pPr lvl="6" algn="ctr" rtl="0">
              <a:spcBef>
                <a:spcPts val="0"/>
              </a:spcBef>
              <a:spcAft>
                <a:spcPts val="0"/>
              </a:spcAft>
              <a:buSzPts val="6400"/>
              <a:buNone/>
              <a:defRPr sz="6400"/>
            </a:lvl7pPr>
            <a:lvl8pPr lvl="7" algn="ctr" rtl="0">
              <a:spcBef>
                <a:spcPts val="0"/>
              </a:spcBef>
              <a:spcAft>
                <a:spcPts val="0"/>
              </a:spcAft>
              <a:buSzPts val="6400"/>
              <a:buNone/>
              <a:defRPr sz="6400"/>
            </a:lvl8pPr>
            <a:lvl9pPr lvl="8" algn="ctr" rtl="0">
              <a:spcBef>
                <a:spcPts val="0"/>
              </a:spcBef>
              <a:spcAft>
                <a:spcPts val="0"/>
              </a:spcAft>
              <a:buSzPts val="6400"/>
              <a:buNone/>
              <a:defRPr sz="6400"/>
            </a:lvl9pPr>
          </a:lstStyle>
          <a:p>
            <a:endParaRPr/>
          </a:p>
        </p:txBody>
      </p:sp>
      <p:sp>
        <p:nvSpPr>
          <p:cNvPr id="1419" name="Google Shape;1419;p40"/>
          <p:cNvSpPr txBox="1">
            <a:spLocks noGrp="1"/>
          </p:cNvSpPr>
          <p:nvPr>
            <p:ph type="subTitle" idx="1"/>
          </p:nvPr>
        </p:nvSpPr>
        <p:spPr>
          <a:xfrm>
            <a:off x="342870" y="4282678"/>
            <a:ext cx="9372600" cy="1197600"/>
          </a:xfrm>
          <a:prstGeom prst="rect">
            <a:avLst/>
          </a:prstGeom>
        </p:spPr>
        <p:txBody>
          <a:bodyPr spcFirstLastPara="1" wrap="square" lIns="113100" tIns="113100" rIns="113100" bIns="113100" anchor="t" anchorCtr="0">
            <a:noAutofit/>
          </a:bodyPr>
          <a:lstStyle>
            <a:lvl1pPr lvl="0" algn="ctr" rtl="0">
              <a:lnSpc>
                <a:spcPct val="100000"/>
              </a:lnSpc>
              <a:spcBef>
                <a:spcPts val="0"/>
              </a:spcBef>
              <a:spcAft>
                <a:spcPts val="0"/>
              </a:spcAft>
              <a:buSzPts val="3500"/>
              <a:buNone/>
              <a:defRPr sz="3500"/>
            </a:lvl1pPr>
            <a:lvl2pPr lvl="1" algn="ctr" rtl="0">
              <a:lnSpc>
                <a:spcPct val="100000"/>
              </a:lnSpc>
              <a:spcBef>
                <a:spcPts val="0"/>
              </a:spcBef>
              <a:spcAft>
                <a:spcPts val="0"/>
              </a:spcAft>
              <a:buSzPts val="3500"/>
              <a:buNone/>
              <a:defRPr sz="3500"/>
            </a:lvl2pPr>
            <a:lvl3pPr lvl="2" algn="ctr" rtl="0">
              <a:lnSpc>
                <a:spcPct val="100000"/>
              </a:lnSpc>
              <a:spcBef>
                <a:spcPts val="0"/>
              </a:spcBef>
              <a:spcAft>
                <a:spcPts val="0"/>
              </a:spcAft>
              <a:buSzPts val="3500"/>
              <a:buNone/>
              <a:defRPr sz="3500"/>
            </a:lvl3pPr>
            <a:lvl4pPr lvl="3" algn="ctr" rtl="0">
              <a:lnSpc>
                <a:spcPct val="100000"/>
              </a:lnSpc>
              <a:spcBef>
                <a:spcPts val="0"/>
              </a:spcBef>
              <a:spcAft>
                <a:spcPts val="0"/>
              </a:spcAft>
              <a:buSzPts val="3500"/>
              <a:buNone/>
              <a:defRPr sz="3500"/>
            </a:lvl4pPr>
            <a:lvl5pPr lvl="4" algn="ctr" rtl="0">
              <a:lnSpc>
                <a:spcPct val="100000"/>
              </a:lnSpc>
              <a:spcBef>
                <a:spcPts val="0"/>
              </a:spcBef>
              <a:spcAft>
                <a:spcPts val="0"/>
              </a:spcAft>
              <a:buSzPts val="3500"/>
              <a:buNone/>
              <a:defRPr sz="3500"/>
            </a:lvl5pPr>
            <a:lvl6pPr lvl="5" algn="ctr" rtl="0">
              <a:lnSpc>
                <a:spcPct val="100000"/>
              </a:lnSpc>
              <a:spcBef>
                <a:spcPts val="0"/>
              </a:spcBef>
              <a:spcAft>
                <a:spcPts val="0"/>
              </a:spcAft>
              <a:buSzPts val="3500"/>
              <a:buNone/>
              <a:defRPr sz="3500"/>
            </a:lvl6pPr>
            <a:lvl7pPr lvl="6" algn="ctr" rtl="0">
              <a:lnSpc>
                <a:spcPct val="100000"/>
              </a:lnSpc>
              <a:spcBef>
                <a:spcPts val="0"/>
              </a:spcBef>
              <a:spcAft>
                <a:spcPts val="0"/>
              </a:spcAft>
              <a:buSzPts val="3500"/>
              <a:buNone/>
              <a:defRPr sz="3500"/>
            </a:lvl7pPr>
            <a:lvl8pPr lvl="7" algn="ctr" rtl="0">
              <a:lnSpc>
                <a:spcPct val="100000"/>
              </a:lnSpc>
              <a:spcBef>
                <a:spcPts val="0"/>
              </a:spcBef>
              <a:spcAft>
                <a:spcPts val="0"/>
              </a:spcAft>
              <a:buSzPts val="3500"/>
              <a:buNone/>
              <a:defRPr sz="3500"/>
            </a:lvl8pPr>
            <a:lvl9pPr lvl="8" algn="ctr" rtl="0">
              <a:lnSpc>
                <a:spcPct val="100000"/>
              </a:lnSpc>
              <a:spcBef>
                <a:spcPts val="0"/>
              </a:spcBef>
              <a:spcAft>
                <a:spcPts val="0"/>
              </a:spcAft>
              <a:buSzPts val="3500"/>
              <a:buNone/>
              <a:defRPr sz="3500"/>
            </a:lvl9pPr>
          </a:lstStyle>
          <a:p>
            <a:endParaRPr/>
          </a:p>
        </p:txBody>
      </p:sp>
      <p:sp>
        <p:nvSpPr>
          <p:cNvPr id="1420" name="Google Shape;1420;p40"/>
          <p:cNvSpPr txBox="1">
            <a:spLocks noGrp="1"/>
          </p:cNvSpPr>
          <p:nvPr>
            <p:ph type="sldNum" idx="12"/>
          </p:nvPr>
        </p:nvSpPr>
        <p:spPr>
          <a:xfrm>
            <a:off x="9319704" y="7046639"/>
            <a:ext cx="603600" cy="594900"/>
          </a:xfrm>
          <a:prstGeom prst="rect">
            <a:avLst/>
          </a:prstGeom>
          <a:noFill/>
          <a:ln>
            <a:noFill/>
          </a:ln>
        </p:spPr>
        <p:txBody>
          <a:bodyPr spcFirstLastPara="1" wrap="square" lIns="113100" tIns="113100" rIns="113100" bIns="113100" anchor="ctr" anchorCtr="0">
            <a:noAutofit/>
          </a:bodyPr>
          <a:lstStyle>
            <a:lvl1pPr lvl="0" rtl="0">
              <a:buNone/>
              <a:defRPr sz="1700"/>
            </a:lvl1pPr>
            <a:lvl2pPr lvl="1" rtl="0">
              <a:buNone/>
              <a:defRPr sz="1700"/>
            </a:lvl2pPr>
            <a:lvl3pPr lvl="2" rtl="0">
              <a:buNone/>
              <a:defRPr sz="1700"/>
            </a:lvl3pPr>
            <a:lvl4pPr lvl="3" rtl="0">
              <a:buNone/>
              <a:defRPr sz="1700"/>
            </a:lvl4pPr>
            <a:lvl5pPr lvl="4" rtl="0">
              <a:buNone/>
              <a:defRPr sz="1700"/>
            </a:lvl5pPr>
            <a:lvl6pPr lvl="5" rtl="0">
              <a:buNone/>
              <a:defRPr sz="1700"/>
            </a:lvl6pPr>
            <a:lvl7pPr lvl="6" rtl="0">
              <a:buNone/>
              <a:defRPr sz="1700"/>
            </a:lvl7pPr>
            <a:lvl8pPr lvl="7" rtl="0">
              <a:buNone/>
              <a:defRPr sz="1700"/>
            </a:lvl8pPr>
            <a:lvl9pPr lvl="8" rtl="0">
              <a:buNone/>
              <a:defRPr sz="1700"/>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Habitat">
  <p:cSld name="TITLE_AND_BODY_1">
    <p:bg>
      <p:bgPr>
        <a:solidFill>
          <a:schemeClr val="lt1"/>
        </a:solidFill>
        <a:effectLst/>
      </p:bgPr>
    </p:bg>
    <p:spTree>
      <p:nvGrpSpPr>
        <p:cNvPr id="1" name="Shape 28"/>
        <p:cNvGrpSpPr/>
        <p:nvPr/>
      </p:nvGrpSpPr>
      <p:grpSpPr>
        <a:xfrm>
          <a:off x="0" y="0"/>
          <a:ext cx="0" cy="0"/>
          <a:chOff x="0" y="0"/>
          <a:chExt cx="0" cy="0"/>
        </a:xfrm>
      </p:grpSpPr>
      <p:sp>
        <p:nvSpPr>
          <p:cNvPr id="29" name="Google Shape;29;p5"/>
          <p:cNvSpPr txBox="1"/>
          <p:nvPr/>
        </p:nvSpPr>
        <p:spPr>
          <a:xfrm>
            <a:off x="0" y="32050"/>
            <a:ext cx="7740300" cy="144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100" b="1">
                <a:solidFill>
                  <a:schemeClr val="dk2"/>
                </a:solidFill>
                <a:latin typeface="Nanum Pen Script"/>
                <a:ea typeface="Nanum Pen Script"/>
                <a:cs typeface="Nanum Pen Script"/>
                <a:sym typeface="Nanum Pen Script"/>
              </a:rPr>
              <a:t>Habitat?</a:t>
            </a:r>
            <a:endParaRPr sz="12100" b="1">
              <a:solidFill>
                <a:schemeClr val="dk2"/>
              </a:solidFill>
              <a:latin typeface="Nanum Pen Script"/>
              <a:ea typeface="Nanum Pen Script"/>
              <a:cs typeface="Nanum Pen Script"/>
              <a:sym typeface="Nanum Pen Script"/>
            </a:endParaRPr>
          </a:p>
        </p:txBody>
      </p:sp>
      <p:grpSp>
        <p:nvGrpSpPr>
          <p:cNvPr id="30" name="Google Shape;30;p5"/>
          <p:cNvGrpSpPr/>
          <p:nvPr/>
        </p:nvGrpSpPr>
        <p:grpSpPr>
          <a:xfrm>
            <a:off x="190002" y="2866249"/>
            <a:ext cx="456439" cy="354922"/>
            <a:chOff x="1398582" y="2973490"/>
            <a:chExt cx="371391" cy="235126"/>
          </a:xfrm>
        </p:grpSpPr>
        <p:sp>
          <p:nvSpPr>
            <p:cNvPr id="31" name="Google Shape;31;p5"/>
            <p:cNvSpPr/>
            <p:nvPr/>
          </p:nvSpPr>
          <p:spPr>
            <a:xfrm>
              <a:off x="1398582" y="2973490"/>
              <a:ext cx="44302" cy="114704"/>
            </a:xfrm>
            <a:custGeom>
              <a:avLst/>
              <a:gdLst/>
              <a:ahLst/>
              <a:cxnLst/>
              <a:rect l="l" t="t" r="r" b="b"/>
              <a:pathLst>
                <a:path w="1689" h="4373" extrusionOk="0">
                  <a:moveTo>
                    <a:pt x="689" y="1"/>
                  </a:moveTo>
                  <a:cubicBezTo>
                    <a:pt x="633" y="1"/>
                    <a:pt x="574" y="24"/>
                    <a:pt x="523" y="81"/>
                  </a:cubicBezTo>
                  <a:cubicBezTo>
                    <a:pt x="509" y="101"/>
                    <a:pt x="0" y="616"/>
                    <a:pt x="0" y="1850"/>
                  </a:cubicBezTo>
                  <a:cubicBezTo>
                    <a:pt x="0" y="3315"/>
                    <a:pt x="1180" y="4285"/>
                    <a:pt x="1234" y="4325"/>
                  </a:cubicBezTo>
                  <a:cubicBezTo>
                    <a:pt x="1275" y="4352"/>
                    <a:pt x="1323" y="4373"/>
                    <a:pt x="1377" y="4373"/>
                  </a:cubicBezTo>
                  <a:cubicBezTo>
                    <a:pt x="1594" y="4373"/>
                    <a:pt x="1689" y="4101"/>
                    <a:pt x="1519" y="3966"/>
                  </a:cubicBezTo>
                  <a:cubicBezTo>
                    <a:pt x="1506" y="3952"/>
                    <a:pt x="455" y="3098"/>
                    <a:pt x="455" y="1844"/>
                  </a:cubicBezTo>
                  <a:cubicBezTo>
                    <a:pt x="455" y="826"/>
                    <a:pt x="848" y="406"/>
                    <a:pt x="848" y="406"/>
                  </a:cubicBezTo>
                  <a:cubicBezTo>
                    <a:pt x="1024" y="241"/>
                    <a:pt x="869" y="1"/>
                    <a:pt x="689" y="1"/>
                  </a:cubicBezTo>
                  <a:close/>
                </a:path>
              </a:pathLst>
            </a:custGeom>
            <a:solidFill>
              <a:srgbClr val="E1E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5"/>
            <p:cNvSpPr/>
            <p:nvPr/>
          </p:nvSpPr>
          <p:spPr>
            <a:xfrm>
              <a:off x="1403907" y="2991903"/>
              <a:ext cx="38847" cy="96290"/>
            </a:xfrm>
            <a:custGeom>
              <a:avLst/>
              <a:gdLst/>
              <a:ahLst/>
              <a:cxnLst/>
              <a:rect l="l" t="t" r="r" b="b"/>
              <a:pathLst>
                <a:path w="1481" h="3671" extrusionOk="0">
                  <a:moveTo>
                    <a:pt x="1163" y="0"/>
                  </a:moveTo>
                  <a:cubicBezTo>
                    <a:pt x="1104" y="0"/>
                    <a:pt x="1042" y="25"/>
                    <a:pt x="991" y="84"/>
                  </a:cubicBezTo>
                  <a:cubicBezTo>
                    <a:pt x="950" y="138"/>
                    <a:pt x="1" y="1365"/>
                    <a:pt x="964" y="3535"/>
                  </a:cubicBezTo>
                  <a:cubicBezTo>
                    <a:pt x="998" y="3616"/>
                    <a:pt x="1079" y="3671"/>
                    <a:pt x="1174" y="3671"/>
                  </a:cubicBezTo>
                  <a:cubicBezTo>
                    <a:pt x="1337" y="3671"/>
                    <a:pt x="1452" y="3494"/>
                    <a:pt x="1384" y="3345"/>
                  </a:cubicBezTo>
                  <a:cubicBezTo>
                    <a:pt x="543" y="1453"/>
                    <a:pt x="1316" y="416"/>
                    <a:pt x="1350" y="369"/>
                  </a:cubicBezTo>
                  <a:cubicBezTo>
                    <a:pt x="1480" y="194"/>
                    <a:pt x="1330" y="0"/>
                    <a:pt x="1163" y="0"/>
                  </a:cubicBezTo>
                  <a:close/>
                </a:path>
              </a:pathLst>
            </a:custGeom>
            <a:solidFill>
              <a:srgbClr val="E1E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5"/>
            <p:cNvSpPr/>
            <p:nvPr/>
          </p:nvSpPr>
          <p:spPr>
            <a:xfrm>
              <a:off x="1459226" y="3099210"/>
              <a:ext cx="280320" cy="80001"/>
            </a:xfrm>
            <a:custGeom>
              <a:avLst/>
              <a:gdLst/>
              <a:ahLst/>
              <a:cxnLst/>
              <a:rect l="l" t="t" r="r" b="b"/>
              <a:pathLst>
                <a:path w="10687" h="3050" extrusionOk="0">
                  <a:moveTo>
                    <a:pt x="1" y="0"/>
                  </a:moveTo>
                  <a:lnTo>
                    <a:pt x="1" y="2529"/>
                  </a:lnTo>
                  <a:cubicBezTo>
                    <a:pt x="1424" y="2882"/>
                    <a:pt x="3038" y="3050"/>
                    <a:pt x="4601" y="3050"/>
                  </a:cubicBezTo>
                  <a:cubicBezTo>
                    <a:pt x="6948" y="3050"/>
                    <a:pt x="9177" y="2671"/>
                    <a:pt x="10463" y="1966"/>
                  </a:cubicBezTo>
                  <a:cubicBezTo>
                    <a:pt x="10653" y="1865"/>
                    <a:pt x="10687" y="1600"/>
                    <a:pt x="10524" y="1458"/>
                  </a:cubicBezTo>
                  <a:lnTo>
                    <a:pt x="9683" y="705"/>
                  </a:lnTo>
                  <a:lnTo>
                    <a:pt x="1" y="0"/>
                  </a:lnTo>
                  <a:close/>
                </a:path>
              </a:pathLst>
            </a:custGeom>
            <a:solidFill>
              <a:srgbClr val="C1C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5"/>
            <p:cNvSpPr/>
            <p:nvPr/>
          </p:nvSpPr>
          <p:spPr>
            <a:xfrm>
              <a:off x="1459226" y="3099210"/>
              <a:ext cx="276071" cy="71870"/>
            </a:xfrm>
            <a:custGeom>
              <a:avLst/>
              <a:gdLst/>
              <a:ahLst/>
              <a:cxnLst/>
              <a:rect l="l" t="t" r="r" b="b"/>
              <a:pathLst>
                <a:path w="10525" h="2740" extrusionOk="0">
                  <a:moveTo>
                    <a:pt x="1" y="0"/>
                  </a:moveTo>
                  <a:lnTo>
                    <a:pt x="1" y="2522"/>
                  </a:lnTo>
                  <a:cubicBezTo>
                    <a:pt x="326" y="2611"/>
                    <a:pt x="665" y="2678"/>
                    <a:pt x="1011" y="2739"/>
                  </a:cubicBezTo>
                  <a:cubicBezTo>
                    <a:pt x="1377" y="2305"/>
                    <a:pt x="1703" y="1838"/>
                    <a:pt x="1981" y="1343"/>
                  </a:cubicBezTo>
                  <a:cubicBezTo>
                    <a:pt x="2057" y="1196"/>
                    <a:pt x="2209" y="1105"/>
                    <a:pt x="2372" y="1105"/>
                  </a:cubicBezTo>
                  <a:cubicBezTo>
                    <a:pt x="2397" y="1105"/>
                    <a:pt x="2423" y="1107"/>
                    <a:pt x="2448" y="1112"/>
                  </a:cubicBezTo>
                  <a:cubicBezTo>
                    <a:pt x="4238" y="1390"/>
                    <a:pt x="6273" y="1532"/>
                    <a:pt x="8524" y="1532"/>
                  </a:cubicBezTo>
                  <a:cubicBezTo>
                    <a:pt x="8623" y="1533"/>
                    <a:pt x="8721" y="1534"/>
                    <a:pt x="8817" y="1534"/>
                  </a:cubicBezTo>
                  <a:cubicBezTo>
                    <a:pt x="9441" y="1534"/>
                    <a:pt x="10011" y="1516"/>
                    <a:pt x="10504" y="1499"/>
                  </a:cubicBezTo>
                  <a:lnTo>
                    <a:pt x="10524" y="1451"/>
                  </a:lnTo>
                  <a:lnTo>
                    <a:pt x="9677" y="705"/>
                  </a:lnTo>
                  <a:lnTo>
                    <a:pt x="1" y="0"/>
                  </a:lnTo>
                  <a:close/>
                </a:path>
              </a:pathLst>
            </a:custGeom>
            <a:solidFill>
              <a:srgbClr val="AFB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a:off x="1446609" y="3061780"/>
              <a:ext cx="323363" cy="65732"/>
            </a:xfrm>
            <a:custGeom>
              <a:avLst/>
              <a:gdLst/>
              <a:ahLst/>
              <a:cxnLst/>
              <a:rect l="l" t="t" r="r" b="b"/>
              <a:pathLst>
                <a:path w="12328" h="2506" extrusionOk="0">
                  <a:moveTo>
                    <a:pt x="4457" y="1"/>
                  </a:moveTo>
                  <a:cubicBezTo>
                    <a:pt x="3088" y="1"/>
                    <a:pt x="1594" y="188"/>
                    <a:pt x="0" y="661"/>
                  </a:cubicBezTo>
                  <a:lnTo>
                    <a:pt x="949" y="1664"/>
                  </a:lnTo>
                  <a:cubicBezTo>
                    <a:pt x="3625" y="2344"/>
                    <a:pt x="6667" y="2506"/>
                    <a:pt x="9020" y="2506"/>
                  </a:cubicBezTo>
                  <a:cubicBezTo>
                    <a:pt x="10328" y="2506"/>
                    <a:pt x="11424" y="2456"/>
                    <a:pt x="12124" y="2417"/>
                  </a:cubicBezTo>
                  <a:cubicBezTo>
                    <a:pt x="12280" y="2403"/>
                    <a:pt x="12327" y="2200"/>
                    <a:pt x="12192" y="2125"/>
                  </a:cubicBezTo>
                  <a:cubicBezTo>
                    <a:pt x="10769" y="1287"/>
                    <a:pt x="8040" y="1"/>
                    <a:pt x="4457" y="1"/>
                  </a:cubicBezTo>
                  <a:close/>
                </a:path>
              </a:pathLst>
            </a:custGeom>
            <a:solidFill>
              <a:srgbClr val="E1E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5"/>
            <p:cNvSpPr/>
            <p:nvPr/>
          </p:nvSpPr>
          <p:spPr>
            <a:xfrm>
              <a:off x="1404615" y="3076076"/>
              <a:ext cx="72237" cy="102481"/>
            </a:xfrm>
            <a:custGeom>
              <a:avLst/>
              <a:gdLst/>
              <a:ahLst/>
              <a:cxnLst/>
              <a:rect l="l" t="t" r="r" b="b"/>
              <a:pathLst>
                <a:path w="2754" h="3907" extrusionOk="0">
                  <a:moveTo>
                    <a:pt x="1377" y="1"/>
                  </a:moveTo>
                  <a:cubicBezTo>
                    <a:pt x="611" y="1"/>
                    <a:pt x="1" y="468"/>
                    <a:pt x="1" y="1608"/>
                  </a:cubicBezTo>
                  <a:cubicBezTo>
                    <a:pt x="1" y="2754"/>
                    <a:pt x="686" y="3906"/>
                    <a:pt x="1377" y="3906"/>
                  </a:cubicBezTo>
                  <a:cubicBezTo>
                    <a:pt x="2062" y="3906"/>
                    <a:pt x="2754" y="2754"/>
                    <a:pt x="2754" y="1608"/>
                  </a:cubicBezTo>
                  <a:cubicBezTo>
                    <a:pt x="2754" y="475"/>
                    <a:pt x="2137" y="1"/>
                    <a:pt x="1377" y="1"/>
                  </a:cubicBezTo>
                  <a:close/>
                </a:path>
              </a:pathLst>
            </a:custGeom>
            <a:solidFill>
              <a:srgbClr val="C1C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5"/>
            <p:cNvSpPr/>
            <p:nvPr/>
          </p:nvSpPr>
          <p:spPr>
            <a:xfrm>
              <a:off x="1650967" y="3040324"/>
              <a:ext cx="110455" cy="168292"/>
            </a:xfrm>
            <a:custGeom>
              <a:avLst/>
              <a:gdLst/>
              <a:ahLst/>
              <a:cxnLst/>
              <a:rect l="l" t="t" r="r" b="b"/>
              <a:pathLst>
                <a:path w="4211" h="6416" extrusionOk="0">
                  <a:moveTo>
                    <a:pt x="285" y="1"/>
                  </a:moveTo>
                  <a:lnTo>
                    <a:pt x="0" y="570"/>
                  </a:lnTo>
                  <a:lnTo>
                    <a:pt x="1973" y="5961"/>
                  </a:lnTo>
                  <a:cubicBezTo>
                    <a:pt x="2068" y="6232"/>
                    <a:pt x="2326" y="6415"/>
                    <a:pt x="2617" y="6415"/>
                  </a:cubicBezTo>
                  <a:lnTo>
                    <a:pt x="3906" y="6415"/>
                  </a:lnTo>
                  <a:cubicBezTo>
                    <a:pt x="4211" y="6415"/>
                    <a:pt x="4211" y="5954"/>
                    <a:pt x="3906" y="5954"/>
                  </a:cubicBezTo>
                  <a:lnTo>
                    <a:pt x="2617" y="5954"/>
                  </a:lnTo>
                  <a:cubicBezTo>
                    <a:pt x="2523" y="5954"/>
                    <a:pt x="2434" y="5893"/>
                    <a:pt x="2400" y="5805"/>
                  </a:cubicBezTo>
                  <a:lnTo>
                    <a:pt x="285" y="1"/>
                  </a:lnTo>
                  <a:close/>
                </a:path>
              </a:pathLst>
            </a:custGeom>
            <a:solidFill>
              <a:srgbClr val="E1E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5"/>
            <p:cNvSpPr/>
            <p:nvPr/>
          </p:nvSpPr>
          <p:spPr>
            <a:xfrm>
              <a:off x="1521312" y="3032953"/>
              <a:ext cx="138730" cy="154259"/>
            </a:xfrm>
            <a:custGeom>
              <a:avLst/>
              <a:gdLst/>
              <a:ahLst/>
              <a:cxnLst/>
              <a:rect l="l" t="t" r="r" b="b"/>
              <a:pathLst>
                <a:path w="5289" h="5881" extrusionOk="0">
                  <a:moveTo>
                    <a:pt x="4796" y="0"/>
                  </a:moveTo>
                  <a:cubicBezTo>
                    <a:pt x="4672" y="0"/>
                    <a:pt x="4548" y="49"/>
                    <a:pt x="4455" y="153"/>
                  </a:cubicBezTo>
                  <a:lnTo>
                    <a:pt x="115" y="5089"/>
                  </a:lnTo>
                  <a:cubicBezTo>
                    <a:pt x="0" y="5218"/>
                    <a:pt x="20" y="5415"/>
                    <a:pt x="170" y="5510"/>
                  </a:cubicBezTo>
                  <a:cubicBezTo>
                    <a:pt x="416" y="5674"/>
                    <a:pt x="807" y="5881"/>
                    <a:pt x="1210" y="5881"/>
                  </a:cubicBezTo>
                  <a:cubicBezTo>
                    <a:pt x="1472" y="5881"/>
                    <a:pt x="1738" y="5793"/>
                    <a:pt x="1973" y="5550"/>
                  </a:cubicBezTo>
                  <a:cubicBezTo>
                    <a:pt x="2251" y="5265"/>
                    <a:pt x="4048" y="2533"/>
                    <a:pt x="5174" y="790"/>
                  </a:cubicBezTo>
                  <a:cubicBezTo>
                    <a:pt x="5269" y="641"/>
                    <a:pt x="5289" y="465"/>
                    <a:pt x="5235" y="302"/>
                  </a:cubicBezTo>
                  <a:cubicBezTo>
                    <a:pt x="5162" y="108"/>
                    <a:pt x="4980" y="0"/>
                    <a:pt x="4796" y="0"/>
                  </a:cubicBezTo>
                  <a:close/>
                </a:path>
              </a:pathLst>
            </a:custGeom>
            <a:solidFill>
              <a:srgbClr val="D2D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5"/>
            <p:cNvSpPr/>
            <p:nvPr/>
          </p:nvSpPr>
          <p:spPr>
            <a:xfrm>
              <a:off x="1428642" y="3100260"/>
              <a:ext cx="30086" cy="36145"/>
            </a:xfrm>
            <a:custGeom>
              <a:avLst/>
              <a:gdLst/>
              <a:ahLst/>
              <a:cxnLst/>
              <a:rect l="l" t="t" r="r" b="b"/>
              <a:pathLst>
                <a:path w="1147" h="1378" extrusionOk="0">
                  <a:moveTo>
                    <a:pt x="577" y="1"/>
                  </a:moveTo>
                  <a:cubicBezTo>
                    <a:pt x="258" y="1"/>
                    <a:pt x="0" y="258"/>
                    <a:pt x="0" y="570"/>
                  </a:cubicBezTo>
                  <a:lnTo>
                    <a:pt x="0" y="801"/>
                  </a:lnTo>
                  <a:cubicBezTo>
                    <a:pt x="0" y="1120"/>
                    <a:pt x="258" y="1377"/>
                    <a:pt x="577" y="1377"/>
                  </a:cubicBezTo>
                  <a:cubicBezTo>
                    <a:pt x="889" y="1377"/>
                    <a:pt x="1146" y="1120"/>
                    <a:pt x="1146" y="801"/>
                  </a:cubicBezTo>
                  <a:lnTo>
                    <a:pt x="1146" y="570"/>
                  </a:lnTo>
                  <a:cubicBezTo>
                    <a:pt x="1146" y="258"/>
                    <a:pt x="889" y="1"/>
                    <a:pt x="577"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5"/>
            <p:cNvSpPr/>
            <p:nvPr/>
          </p:nvSpPr>
          <p:spPr>
            <a:xfrm>
              <a:off x="1446609" y="3100443"/>
              <a:ext cx="12118" cy="23948"/>
            </a:xfrm>
            <a:custGeom>
              <a:avLst/>
              <a:gdLst/>
              <a:ahLst/>
              <a:cxnLst/>
              <a:rect l="l" t="t" r="r" b="b"/>
              <a:pathLst>
                <a:path w="462" h="913" extrusionOk="0">
                  <a:moveTo>
                    <a:pt x="0" y="1"/>
                  </a:moveTo>
                  <a:lnTo>
                    <a:pt x="0" y="679"/>
                  </a:lnTo>
                  <a:cubicBezTo>
                    <a:pt x="0" y="835"/>
                    <a:pt x="115" y="913"/>
                    <a:pt x="231" y="913"/>
                  </a:cubicBezTo>
                  <a:cubicBezTo>
                    <a:pt x="346" y="913"/>
                    <a:pt x="461" y="835"/>
                    <a:pt x="461" y="679"/>
                  </a:cubicBezTo>
                  <a:lnTo>
                    <a:pt x="461" y="570"/>
                  </a:lnTo>
                  <a:cubicBezTo>
                    <a:pt x="461" y="292"/>
                    <a:pt x="265" y="55"/>
                    <a:pt x="0" y="1"/>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5"/>
            <p:cNvSpPr/>
            <p:nvPr/>
          </p:nvSpPr>
          <p:spPr>
            <a:xfrm>
              <a:off x="1440734" y="3106319"/>
              <a:ext cx="11935" cy="11935"/>
            </a:xfrm>
            <a:custGeom>
              <a:avLst/>
              <a:gdLst/>
              <a:ahLst/>
              <a:cxnLst/>
              <a:rect l="l" t="t" r="r" b="b"/>
              <a:pathLst>
                <a:path w="455" h="455" extrusionOk="0">
                  <a:moveTo>
                    <a:pt x="231" y="0"/>
                  </a:moveTo>
                  <a:cubicBezTo>
                    <a:pt x="102" y="0"/>
                    <a:pt x="0" y="102"/>
                    <a:pt x="0" y="224"/>
                  </a:cubicBezTo>
                  <a:cubicBezTo>
                    <a:pt x="0" y="353"/>
                    <a:pt x="102" y="455"/>
                    <a:pt x="231" y="455"/>
                  </a:cubicBezTo>
                  <a:cubicBezTo>
                    <a:pt x="353" y="455"/>
                    <a:pt x="455" y="353"/>
                    <a:pt x="455" y="224"/>
                  </a:cubicBezTo>
                  <a:cubicBezTo>
                    <a:pt x="455" y="102"/>
                    <a:pt x="353" y="0"/>
                    <a:pt x="2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5"/>
            <p:cNvSpPr/>
            <p:nvPr/>
          </p:nvSpPr>
          <p:spPr>
            <a:xfrm>
              <a:off x="1404615" y="3081584"/>
              <a:ext cx="56054" cy="96972"/>
            </a:xfrm>
            <a:custGeom>
              <a:avLst/>
              <a:gdLst/>
              <a:ahLst/>
              <a:cxnLst/>
              <a:rect l="l" t="t" r="r" b="b"/>
              <a:pathLst>
                <a:path w="2137" h="3697" extrusionOk="0">
                  <a:moveTo>
                    <a:pt x="604" y="1"/>
                  </a:moveTo>
                  <a:cubicBezTo>
                    <a:pt x="238" y="238"/>
                    <a:pt x="1" y="686"/>
                    <a:pt x="1" y="1398"/>
                  </a:cubicBezTo>
                  <a:cubicBezTo>
                    <a:pt x="1" y="2544"/>
                    <a:pt x="686" y="3696"/>
                    <a:pt x="1377" y="3696"/>
                  </a:cubicBezTo>
                  <a:cubicBezTo>
                    <a:pt x="1642" y="3696"/>
                    <a:pt x="1913" y="3513"/>
                    <a:pt x="2137" y="3235"/>
                  </a:cubicBezTo>
                  <a:cubicBezTo>
                    <a:pt x="1296" y="3201"/>
                    <a:pt x="455" y="1994"/>
                    <a:pt x="455" y="808"/>
                  </a:cubicBezTo>
                  <a:cubicBezTo>
                    <a:pt x="448" y="530"/>
                    <a:pt x="503" y="252"/>
                    <a:pt x="604" y="1"/>
                  </a:cubicBezTo>
                  <a:close/>
                </a:path>
              </a:pathLst>
            </a:custGeom>
            <a:solidFill>
              <a:srgbClr val="AFB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5"/>
            <p:cNvSpPr/>
            <p:nvPr/>
          </p:nvSpPr>
          <p:spPr>
            <a:xfrm>
              <a:off x="1414582" y="3154005"/>
              <a:ext cx="76513" cy="54611"/>
            </a:xfrm>
            <a:custGeom>
              <a:avLst/>
              <a:gdLst/>
              <a:ahLst/>
              <a:cxnLst/>
              <a:rect l="l" t="t" r="r" b="b"/>
              <a:pathLst>
                <a:path w="2917" h="2082" extrusionOk="0">
                  <a:moveTo>
                    <a:pt x="2597" y="1"/>
                  </a:moveTo>
                  <a:cubicBezTo>
                    <a:pt x="2523" y="1"/>
                    <a:pt x="2448" y="38"/>
                    <a:pt x="2401" y="128"/>
                  </a:cubicBezTo>
                  <a:lnTo>
                    <a:pt x="1553" y="1620"/>
                  </a:lnTo>
                  <a:lnTo>
                    <a:pt x="306" y="1620"/>
                  </a:lnTo>
                  <a:cubicBezTo>
                    <a:pt x="1" y="1620"/>
                    <a:pt x="1" y="2081"/>
                    <a:pt x="306" y="2081"/>
                  </a:cubicBezTo>
                  <a:lnTo>
                    <a:pt x="1553" y="2081"/>
                  </a:lnTo>
                  <a:cubicBezTo>
                    <a:pt x="1716" y="2081"/>
                    <a:pt x="1865" y="1993"/>
                    <a:pt x="1947" y="1851"/>
                  </a:cubicBezTo>
                  <a:lnTo>
                    <a:pt x="2801" y="359"/>
                  </a:lnTo>
                  <a:cubicBezTo>
                    <a:pt x="2917" y="174"/>
                    <a:pt x="2757" y="1"/>
                    <a:pt x="2597" y="1"/>
                  </a:cubicBezTo>
                  <a:close/>
                </a:path>
              </a:pathLst>
            </a:custGeom>
            <a:solidFill>
              <a:srgbClr val="D2D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5"/>
            <p:cNvSpPr/>
            <p:nvPr/>
          </p:nvSpPr>
          <p:spPr>
            <a:xfrm>
              <a:off x="1474702" y="3154372"/>
              <a:ext cx="32210" cy="54244"/>
            </a:xfrm>
            <a:custGeom>
              <a:avLst/>
              <a:gdLst/>
              <a:ahLst/>
              <a:cxnLst/>
              <a:rect l="l" t="t" r="r" b="b"/>
              <a:pathLst>
                <a:path w="1228" h="2068" extrusionOk="0">
                  <a:moveTo>
                    <a:pt x="997" y="1"/>
                  </a:moveTo>
                  <a:cubicBezTo>
                    <a:pt x="882" y="1"/>
                    <a:pt x="767" y="77"/>
                    <a:pt x="767" y="230"/>
                  </a:cubicBezTo>
                  <a:lnTo>
                    <a:pt x="767" y="1606"/>
                  </a:lnTo>
                  <a:lnTo>
                    <a:pt x="312" y="1606"/>
                  </a:lnTo>
                  <a:cubicBezTo>
                    <a:pt x="1" y="1606"/>
                    <a:pt x="1" y="2067"/>
                    <a:pt x="312" y="2067"/>
                  </a:cubicBezTo>
                  <a:lnTo>
                    <a:pt x="767" y="2067"/>
                  </a:lnTo>
                  <a:cubicBezTo>
                    <a:pt x="1024" y="2067"/>
                    <a:pt x="1228" y="1857"/>
                    <a:pt x="1228" y="1606"/>
                  </a:cubicBezTo>
                  <a:lnTo>
                    <a:pt x="1228" y="230"/>
                  </a:lnTo>
                  <a:cubicBezTo>
                    <a:pt x="1228" y="77"/>
                    <a:pt x="1113" y="1"/>
                    <a:pt x="997" y="1"/>
                  </a:cubicBezTo>
                  <a:close/>
                </a:path>
              </a:pathLst>
            </a:custGeom>
            <a:solidFill>
              <a:srgbClr val="D2D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5"/>
            <p:cNvSpPr/>
            <p:nvPr/>
          </p:nvSpPr>
          <p:spPr>
            <a:xfrm>
              <a:off x="1469534" y="3061859"/>
              <a:ext cx="102664" cy="48027"/>
            </a:xfrm>
            <a:custGeom>
              <a:avLst/>
              <a:gdLst/>
              <a:ahLst/>
              <a:cxnLst/>
              <a:rect l="l" t="t" r="r" b="b"/>
              <a:pathLst>
                <a:path w="3914" h="1831" extrusionOk="0">
                  <a:moveTo>
                    <a:pt x="3405" y="0"/>
                  </a:moveTo>
                  <a:cubicBezTo>
                    <a:pt x="2998" y="604"/>
                    <a:pt x="1303" y="1227"/>
                    <a:pt x="1" y="1580"/>
                  </a:cubicBezTo>
                  <a:lnTo>
                    <a:pt x="75" y="1661"/>
                  </a:lnTo>
                  <a:cubicBezTo>
                    <a:pt x="320" y="1722"/>
                    <a:pt x="564" y="1777"/>
                    <a:pt x="808" y="1831"/>
                  </a:cubicBezTo>
                  <a:cubicBezTo>
                    <a:pt x="3242" y="1099"/>
                    <a:pt x="3791" y="312"/>
                    <a:pt x="3913" y="0"/>
                  </a:cubicBezTo>
                  <a:close/>
                </a:path>
              </a:pathLst>
            </a:custGeom>
            <a:solidFill>
              <a:srgbClr val="C1C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 name="Google Shape;46;p5"/>
          <p:cNvGrpSpPr/>
          <p:nvPr/>
        </p:nvGrpSpPr>
        <p:grpSpPr>
          <a:xfrm>
            <a:off x="190772" y="6957132"/>
            <a:ext cx="454892" cy="558714"/>
            <a:chOff x="850795" y="1512217"/>
            <a:chExt cx="370132" cy="370132"/>
          </a:xfrm>
        </p:grpSpPr>
        <p:sp>
          <p:nvSpPr>
            <p:cNvPr id="47" name="Google Shape;47;p5"/>
            <p:cNvSpPr/>
            <p:nvPr/>
          </p:nvSpPr>
          <p:spPr>
            <a:xfrm>
              <a:off x="1089462" y="1512217"/>
              <a:ext cx="131465" cy="131281"/>
            </a:xfrm>
            <a:custGeom>
              <a:avLst/>
              <a:gdLst/>
              <a:ahLst/>
              <a:cxnLst/>
              <a:rect l="l" t="t" r="r" b="b"/>
              <a:pathLst>
                <a:path w="5012" h="5005" extrusionOk="0">
                  <a:moveTo>
                    <a:pt x="2503" y="0"/>
                  </a:moveTo>
                  <a:cubicBezTo>
                    <a:pt x="1126" y="0"/>
                    <a:pt x="1" y="1119"/>
                    <a:pt x="1" y="2502"/>
                  </a:cubicBezTo>
                  <a:cubicBezTo>
                    <a:pt x="1" y="3885"/>
                    <a:pt x="1126" y="5004"/>
                    <a:pt x="2503" y="5004"/>
                  </a:cubicBezTo>
                  <a:cubicBezTo>
                    <a:pt x="3886" y="5004"/>
                    <a:pt x="5012" y="3885"/>
                    <a:pt x="5012" y="2502"/>
                  </a:cubicBezTo>
                  <a:cubicBezTo>
                    <a:pt x="5012" y="1119"/>
                    <a:pt x="3886" y="0"/>
                    <a:pt x="2503"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5"/>
            <p:cNvSpPr/>
            <p:nvPr/>
          </p:nvSpPr>
          <p:spPr>
            <a:xfrm>
              <a:off x="1113488" y="1536034"/>
              <a:ext cx="83438" cy="83621"/>
            </a:xfrm>
            <a:custGeom>
              <a:avLst/>
              <a:gdLst/>
              <a:ahLst/>
              <a:cxnLst/>
              <a:rect l="l" t="t" r="r" b="b"/>
              <a:pathLst>
                <a:path w="3181" h="3188" extrusionOk="0">
                  <a:moveTo>
                    <a:pt x="1587" y="1"/>
                  </a:moveTo>
                  <a:cubicBezTo>
                    <a:pt x="712" y="1"/>
                    <a:pt x="0" y="713"/>
                    <a:pt x="0" y="1594"/>
                  </a:cubicBezTo>
                  <a:cubicBezTo>
                    <a:pt x="0" y="2476"/>
                    <a:pt x="712" y="3187"/>
                    <a:pt x="1587" y="3187"/>
                  </a:cubicBezTo>
                  <a:cubicBezTo>
                    <a:pt x="2468" y="3187"/>
                    <a:pt x="3180" y="2476"/>
                    <a:pt x="3180" y="1594"/>
                  </a:cubicBezTo>
                  <a:cubicBezTo>
                    <a:pt x="3180" y="713"/>
                    <a:pt x="2468" y="1"/>
                    <a:pt x="1587" y="1"/>
                  </a:cubicBezTo>
                  <a:close/>
                </a:path>
              </a:pathLst>
            </a:custGeom>
            <a:solidFill>
              <a:srgbClr val="556E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5"/>
            <p:cNvSpPr/>
            <p:nvPr/>
          </p:nvSpPr>
          <p:spPr>
            <a:xfrm>
              <a:off x="850795" y="1512217"/>
              <a:ext cx="131281" cy="131281"/>
            </a:xfrm>
            <a:custGeom>
              <a:avLst/>
              <a:gdLst/>
              <a:ahLst/>
              <a:cxnLst/>
              <a:rect l="l" t="t" r="r" b="b"/>
              <a:pathLst>
                <a:path w="5005" h="5005" extrusionOk="0">
                  <a:moveTo>
                    <a:pt x="2502" y="0"/>
                  </a:moveTo>
                  <a:cubicBezTo>
                    <a:pt x="1119" y="0"/>
                    <a:pt x="0" y="1119"/>
                    <a:pt x="0" y="2502"/>
                  </a:cubicBezTo>
                  <a:cubicBezTo>
                    <a:pt x="0" y="3885"/>
                    <a:pt x="1119" y="5004"/>
                    <a:pt x="2502" y="5004"/>
                  </a:cubicBezTo>
                  <a:cubicBezTo>
                    <a:pt x="3885" y="5004"/>
                    <a:pt x="5004" y="3885"/>
                    <a:pt x="5004" y="2502"/>
                  </a:cubicBezTo>
                  <a:cubicBezTo>
                    <a:pt x="5004" y="1119"/>
                    <a:pt x="3885" y="0"/>
                    <a:pt x="2502"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5"/>
            <p:cNvSpPr/>
            <p:nvPr/>
          </p:nvSpPr>
          <p:spPr>
            <a:xfrm>
              <a:off x="874612" y="1536034"/>
              <a:ext cx="83621" cy="83621"/>
            </a:xfrm>
            <a:custGeom>
              <a:avLst/>
              <a:gdLst/>
              <a:ahLst/>
              <a:cxnLst/>
              <a:rect l="l" t="t" r="r" b="b"/>
              <a:pathLst>
                <a:path w="3188" h="3188" extrusionOk="0">
                  <a:moveTo>
                    <a:pt x="1594" y="1"/>
                  </a:moveTo>
                  <a:cubicBezTo>
                    <a:pt x="713" y="1"/>
                    <a:pt x="1" y="713"/>
                    <a:pt x="1" y="1594"/>
                  </a:cubicBezTo>
                  <a:cubicBezTo>
                    <a:pt x="1" y="2476"/>
                    <a:pt x="713" y="3187"/>
                    <a:pt x="1594" y="3187"/>
                  </a:cubicBezTo>
                  <a:cubicBezTo>
                    <a:pt x="2476" y="3187"/>
                    <a:pt x="3188" y="2476"/>
                    <a:pt x="3188" y="1594"/>
                  </a:cubicBezTo>
                  <a:cubicBezTo>
                    <a:pt x="3188" y="713"/>
                    <a:pt x="2476" y="1"/>
                    <a:pt x="1594" y="1"/>
                  </a:cubicBezTo>
                  <a:close/>
                </a:path>
              </a:pathLst>
            </a:custGeom>
            <a:solidFill>
              <a:srgbClr val="556E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862703" y="1547942"/>
              <a:ext cx="346315" cy="334406"/>
            </a:xfrm>
            <a:custGeom>
              <a:avLst/>
              <a:gdLst/>
              <a:ahLst/>
              <a:cxnLst/>
              <a:rect l="l" t="t" r="r" b="b"/>
              <a:pathLst>
                <a:path w="13203" h="12749" extrusionOk="0">
                  <a:moveTo>
                    <a:pt x="6598" y="1"/>
                  </a:moveTo>
                  <a:cubicBezTo>
                    <a:pt x="2957" y="1"/>
                    <a:pt x="0" y="2856"/>
                    <a:pt x="0" y="6375"/>
                  </a:cubicBezTo>
                  <a:cubicBezTo>
                    <a:pt x="0" y="9894"/>
                    <a:pt x="2957" y="12748"/>
                    <a:pt x="6598" y="12748"/>
                  </a:cubicBezTo>
                  <a:cubicBezTo>
                    <a:pt x="10246" y="12748"/>
                    <a:pt x="13202" y="9894"/>
                    <a:pt x="13202" y="6375"/>
                  </a:cubicBezTo>
                  <a:cubicBezTo>
                    <a:pt x="13202" y="2856"/>
                    <a:pt x="10246" y="1"/>
                    <a:pt x="6598" y="1"/>
                  </a:cubicBezTo>
                  <a:close/>
                </a:path>
              </a:pathLst>
            </a:custGeom>
            <a:solidFill>
              <a:srgbClr val="E7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5"/>
            <p:cNvSpPr/>
            <p:nvPr/>
          </p:nvSpPr>
          <p:spPr>
            <a:xfrm>
              <a:off x="1058353" y="1661387"/>
              <a:ext cx="120789" cy="115202"/>
            </a:xfrm>
            <a:custGeom>
              <a:avLst/>
              <a:gdLst/>
              <a:ahLst/>
              <a:cxnLst/>
              <a:rect l="l" t="t" r="r" b="b"/>
              <a:pathLst>
                <a:path w="4605" h="4392" extrusionOk="0">
                  <a:moveTo>
                    <a:pt x="2016" y="1"/>
                  </a:moveTo>
                  <a:cubicBezTo>
                    <a:pt x="1720" y="1"/>
                    <a:pt x="1429" y="73"/>
                    <a:pt x="1166" y="226"/>
                  </a:cubicBezTo>
                  <a:cubicBezTo>
                    <a:pt x="244" y="761"/>
                    <a:pt x="0" y="2077"/>
                    <a:pt x="631" y="3162"/>
                  </a:cubicBezTo>
                  <a:cubicBezTo>
                    <a:pt x="1081" y="3940"/>
                    <a:pt x="1848" y="4391"/>
                    <a:pt x="2588" y="4391"/>
                  </a:cubicBezTo>
                  <a:cubicBezTo>
                    <a:pt x="2885" y="4391"/>
                    <a:pt x="3178" y="4319"/>
                    <a:pt x="3445" y="4165"/>
                  </a:cubicBezTo>
                  <a:cubicBezTo>
                    <a:pt x="4367" y="3636"/>
                    <a:pt x="4604" y="2321"/>
                    <a:pt x="3980" y="1229"/>
                  </a:cubicBezTo>
                  <a:cubicBezTo>
                    <a:pt x="3530" y="454"/>
                    <a:pt x="2757" y="1"/>
                    <a:pt x="2016"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
            <p:cNvSpPr/>
            <p:nvPr/>
          </p:nvSpPr>
          <p:spPr>
            <a:xfrm>
              <a:off x="862703" y="1552034"/>
              <a:ext cx="165249" cy="330131"/>
            </a:xfrm>
            <a:custGeom>
              <a:avLst/>
              <a:gdLst/>
              <a:ahLst/>
              <a:cxnLst/>
              <a:rect l="l" t="t" r="r" b="b"/>
              <a:pathLst>
                <a:path w="6300" h="12586" extrusionOk="0">
                  <a:moveTo>
                    <a:pt x="5167" y="1"/>
                  </a:moveTo>
                  <a:lnTo>
                    <a:pt x="5167" y="1"/>
                  </a:lnTo>
                  <a:cubicBezTo>
                    <a:pt x="2211" y="631"/>
                    <a:pt x="0" y="3174"/>
                    <a:pt x="0" y="6219"/>
                  </a:cubicBezTo>
                  <a:cubicBezTo>
                    <a:pt x="0" y="9636"/>
                    <a:pt x="2794" y="12430"/>
                    <a:pt x="6300" y="12586"/>
                  </a:cubicBezTo>
                  <a:cubicBezTo>
                    <a:pt x="3811" y="11569"/>
                    <a:pt x="2048" y="8999"/>
                    <a:pt x="2048" y="5995"/>
                  </a:cubicBezTo>
                  <a:cubicBezTo>
                    <a:pt x="2048" y="3459"/>
                    <a:pt x="3296" y="1242"/>
                    <a:pt x="5167" y="1"/>
                  </a:cubicBezTo>
                  <a:close/>
                </a:path>
              </a:pathLst>
            </a:custGeom>
            <a:solidFill>
              <a:srgbClr val="D1D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5"/>
            <p:cNvSpPr/>
            <p:nvPr/>
          </p:nvSpPr>
          <p:spPr>
            <a:xfrm>
              <a:off x="1089462" y="1691315"/>
              <a:ext cx="35961" cy="41811"/>
            </a:xfrm>
            <a:custGeom>
              <a:avLst/>
              <a:gdLst/>
              <a:ahLst/>
              <a:cxnLst/>
              <a:rect l="l" t="t" r="r" b="b"/>
              <a:pathLst>
                <a:path w="1371" h="1594" extrusionOk="0">
                  <a:moveTo>
                    <a:pt x="685" y="0"/>
                  </a:moveTo>
                  <a:cubicBezTo>
                    <a:pt x="306" y="0"/>
                    <a:pt x="1" y="305"/>
                    <a:pt x="1" y="685"/>
                  </a:cubicBezTo>
                  <a:lnTo>
                    <a:pt x="1" y="909"/>
                  </a:lnTo>
                  <a:cubicBezTo>
                    <a:pt x="1" y="1288"/>
                    <a:pt x="306" y="1593"/>
                    <a:pt x="685" y="1593"/>
                  </a:cubicBezTo>
                  <a:cubicBezTo>
                    <a:pt x="1065" y="1593"/>
                    <a:pt x="1370" y="1288"/>
                    <a:pt x="1370" y="909"/>
                  </a:cubicBezTo>
                  <a:lnTo>
                    <a:pt x="1370" y="685"/>
                  </a:lnTo>
                  <a:cubicBezTo>
                    <a:pt x="1370" y="305"/>
                    <a:pt x="1065" y="0"/>
                    <a:pt x="685" y="0"/>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
            <p:cNvSpPr/>
            <p:nvPr/>
          </p:nvSpPr>
          <p:spPr>
            <a:xfrm>
              <a:off x="1107429" y="1691315"/>
              <a:ext cx="17994" cy="29771"/>
            </a:xfrm>
            <a:custGeom>
              <a:avLst/>
              <a:gdLst/>
              <a:ahLst/>
              <a:cxnLst/>
              <a:rect l="l" t="t" r="r" b="b"/>
              <a:pathLst>
                <a:path w="686" h="1135" extrusionOk="0">
                  <a:moveTo>
                    <a:pt x="0" y="0"/>
                  </a:moveTo>
                  <a:lnTo>
                    <a:pt x="0" y="793"/>
                  </a:lnTo>
                  <a:cubicBezTo>
                    <a:pt x="0" y="1021"/>
                    <a:pt x="172" y="1134"/>
                    <a:pt x="343" y="1134"/>
                  </a:cubicBezTo>
                  <a:cubicBezTo>
                    <a:pt x="514" y="1134"/>
                    <a:pt x="685" y="1021"/>
                    <a:pt x="685" y="793"/>
                  </a:cubicBezTo>
                  <a:lnTo>
                    <a:pt x="685" y="685"/>
                  </a:lnTo>
                  <a:cubicBezTo>
                    <a:pt x="685" y="305"/>
                    <a:pt x="380" y="0"/>
                    <a:pt x="0" y="0"/>
                  </a:cubicBezTo>
                  <a:close/>
                </a:path>
              </a:pathLst>
            </a:custGeom>
            <a:solidFill>
              <a:srgbClr val="556E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5"/>
            <p:cNvSpPr/>
            <p:nvPr/>
          </p:nvSpPr>
          <p:spPr>
            <a:xfrm>
              <a:off x="1101554" y="1697164"/>
              <a:ext cx="11961" cy="11961"/>
            </a:xfrm>
            <a:custGeom>
              <a:avLst/>
              <a:gdLst/>
              <a:ahLst/>
              <a:cxnLst/>
              <a:rect l="l" t="t" r="r" b="b"/>
              <a:pathLst>
                <a:path w="456" h="456" extrusionOk="0">
                  <a:moveTo>
                    <a:pt x="224" y="1"/>
                  </a:moveTo>
                  <a:cubicBezTo>
                    <a:pt x="96" y="1"/>
                    <a:pt x="1" y="103"/>
                    <a:pt x="1" y="231"/>
                  </a:cubicBezTo>
                  <a:cubicBezTo>
                    <a:pt x="1" y="353"/>
                    <a:pt x="96" y="455"/>
                    <a:pt x="224" y="455"/>
                  </a:cubicBezTo>
                  <a:cubicBezTo>
                    <a:pt x="353" y="455"/>
                    <a:pt x="455" y="353"/>
                    <a:pt x="455" y="231"/>
                  </a:cubicBezTo>
                  <a:cubicBezTo>
                    <a:pt x="455" y="103"/>
                    <a:pt x="353" y="1"/>
                    <a:pt x="2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5"/>
            <p:cNvSpPr/>
            <p:nvPr/>
          </p:nvSpPr>
          <p:spPr>
            <a:xfrm>
              <a:off x="976174" y="1780759"/>
              <a:ext cx="119373" cy="77562"/>
            </a:xfrm>
            <a:custGeom>
              <a:avLst/>
              <a:gdLst/>
              <a:ahLst/>
              <a:cxnLst/>
              <a:rect l="l" t="t" r="r" b="b"/>
              <a:pathLst>
                <a:path w="4551" h="2957" extrusionOk="0">
                  <a:moveTo>
                    <a:pt x="1390" y="1"/>
                  </a:moveTo>
                  <a:cubicBezTo>
                    <a:pt x="624" y="1"/>
                    <a:pt x="0" y="408"/>
                    <a:pt x="0" y="909"/>
                  </a:cubicBezTo>
                  <a:cubicBezTo>
                    <a:pt x="0" y="1214"/>
                    <a:pt x="224" y="1479"/>
                    <a:pt x="570" y="1648"/>
                  </a:cubicBezTo>
                  <a:cubicBezTo>
                    <a:pt x="604" y="2374"/>
                    <a:pt x="1356" y="2957"/>
                    <a:pt x="2272" y="2957"/>
                  </a:cubicBezTo>
                  <a:cubicBezTo>
                    <a:pt x="3194" y="2957"/>
                    <a:pt x="3940" y="2374"/>
                    <a:pt x="3981" y="1648"/>
                  </a:cubicBezTo>
                  <a:cubicBezTo>
                    <a:pt x="4326" y="1479"/>
                    <a:pt x="4550" y="1214"/>
                    <a:pt x="4550" y="909"/>
                  </a:cubicBezTo>
                  <a:cubicBezTo>
                    <a:pt x="4550" y="408"/>
                    <a:pt x="3926" y="1"/>
                    <a:pt x="3160" y="1"/>
                  </a:cubicBezTo>
                  <a:cubicBezTo>
                    <a:pt x="2848" y="1"/>
                    <a:pt x="2550" y="68"/>
                    <a:pt x="2272" y="211"/>
                  </a:cubicBezTo>
                  <a:cubicBezTo>
                    <a:pt x="2001" y="68"/>
                    <a:pt x="1696" y="1"/>
                    <a:pt x="13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1006050" y="1762976"/>
              <a:ext cx="59621" cy="41653"/>
            </a:xfrm>
            <a:custGeom>
              <a:avLst/>
              <a:gdLst/>
              <a:ahLst/>
              <a:cxnLst/>
              <a:rect l="l" t="t" r="r" b="b"/>
              <a:pathLst>
                <a:path w="2273" h="1588" extrusionOk="0">
                  <a:moveTo>
                    <a:pt x="1133" y="1"/>
                  </a:moveTo>
                  <a:cubicBezTo>
                    <a:pt x="509" y="1"/>
                    <a:pt x="1" y="306"/>
                    <a:pt x="1" y="679"/>
                  </a:cubicBezTo>
                  <a:cubicBezTo>
                    <a:pt x="1" y="1058"/>
                    <a:pt x="509" y="1587"/>
                    <a:pt x="1133" y="1587"/>
                  </a:cubicBezTo>
                  <a:cubicBezTo>
                    <a:pt x="1763" y="1587"/>
                    <a:pt x="2272" y="1058"/>
                    <a:pt x="2272" y="679"/>
                  </a:cubicBezTo>
                  <a:cubicBezTo>
                    <a:pt x="2272" y="306"/>
                    <a:pt x="1763" y="1"/>
                    <a:pt x="1133" y="1"/>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975282" y="1798360"/>
              <a:ext cx="121156" cy="33024"/>
            </a:xfrm>
            <a:custGeom>
              <a:avLst/>
              <a:gdLst/>
              <a:ahLst/>
              <a:cxnLst/>
              <a:rect l="l" t="t" r="r" b="b"/>
              <a:pathLst>
                <a:path w="4619" h="1259" extrusionOk="0">
                  <a:moveTo>
                    <a:pt x="254" y="0"/>
                  </a:moveTo>
                  <a:cubicBezTo>
                    <a:pt x="154" y="0"/>
                    <a:pt x="55" y="61"/>
                    <a:pt x="34" y="198"/>
                  </a:cubicBezTo>
                  <a:cubicBezTo>
                    <a:pt x="0" y="448"/>
                    <a:pt x="75" y="706"/>
                    <a:pt x="251" y="889"/>
                  </a:cubicBezTo>
                  <a:cubicBezTo>
                    <a:pt x="475" y="1133"/>
                    <a:pt x="855" y="1255"/>
                    <a:pt x="1370" y="1255"/>
                  </a:cubicBezTo>
                  <a:cubicBezTo>
                    <a:pt x="1553" y="1255"/>
                    <a:pt x="1730" y="1242"/>
                    <a:pt x="1913" y="1221"/>
                  </a:cubicBezTo>
                  <a:cubicBezTo>
                    <a:pt x="2045" y="1201"/>
                    <a:pt x="2177" y="1191"/>
                    <a:pt x="2309" y="1191"/>
                  </a:cubicBezTo>
                  <a:cubicBezTo>
                    <a:pt x="2441" y="1191"/>
                    <a:pt x="2574" y="1201"/>
                    <a:pt x="2706" y="1221"/>
                  </a:cubicBezTo>
                  <a:cubicBezTo>
                    <a:pt x="2899" y="1246"/>
                    <a:pt x="3078" y="1258"/>
                    <a:pt x="3243" y="1258"/>
                  </a:cubicBezTo>
                  <a:cubicBezTo>
                    <a:pt x="3762" y="1258"/>
                    <a:pt x="4141" y="1136"/>
                    <a:pt x="4367" y="889"/>
                  </a:cubicBezTo>
                  <a:cubicBezTo>
                    <a:pt x="4543" y="706"/>
                    <a:pt x="4618" y="448"/>
                    <a:pt x="4577" y="198"/>
                  </a:cubicBezTo>
                  <a:cubicBezTo>
                    <a:pt x="4553" y="88"/>
                    <a:pt x="4458" y="11"/>
                    <a:pt x="4350" y="11"/>
                  </a:cubicBezTo>
                  <a:cubicBezTo>
                    <a:pt x="4338" y="11"/>
                    <a:pt x="4326" y="12"/>
                    <a:pt x="4313" y="15"/>
                  </a:cubicBezTo>
                  <a:cubicBezTo>
                    <a:pt x="4191" y="42"/>
                    <a:pt x="4110" y="157"/>
                    <a:pt x="4130" y="279"/>
                  </a:cubicBezTo>
                  <a:cubicBezTo>
                    <a:pt x="4143" y="394"/>
                    <a:pt x="4110" y="503"/>
                    <a:pt x="4028" y="584"/>
                  </a:cubicBezTo>
                  <a:cubicBezTo>
                    <a:pt x="3944" y="674"/>
                    <a:pt x="3735" y="801"/>
                    <a:pt x="3245" y="801"/>
                  </a:cubicBezTo>
                  <a:cubicBezTo>
                    <a:pt x="3107" y="801"/>
                    <a:pt x="2946" y="791"/>
                    <a:pt x="2760" y="767"/>
                  </a:cubicBezTo>
                  <a:cubicBezTo>
                    <a:pt x="2686" y="754"/>
                    <a:pt x="2611" y="747"/>
                    <a:pt x="2536" y="747"/>
                  </a:cubicBezTo>
                  <a:lnTo>
                    <a:pt x="2536" y="170"/>
                  </a:lnTo>
                  <a:cubicBezTo>
                    <a:pt x="2536" y="42"/>
                    <a:pt x="2435" y="8"/>
                    <a:pt x="2306" y="8"/>
                  </a:cubicBezTo>
                  <a:cubicBezTo>
                    <a:pt x="2184" y="8"/>
                    <a:pt x="2082" y="42"/>
                    <a:pt x="2082" y="170"/>
                  </a:cubicBezTo>
                  <a:lnTo>
                    <a:pt x="2082" y="747"/>
                  </a:lnTo>
                  <a:cubicBezTo>
                    <a:pt x="2001" y="747"/>
                    <a:pt x="1926" y="754"/>
                    <a:pt x="1852" y="767"/>
                  </a:cubicBezTo>
                  <a:cubicBezTo>
                    <a:pt x="1667" y="791"/>
                    <a:pt x="1507" y="801"/>
                    <a:pt x="1370" y="801"/>
                  </a:cubicBezTo>
                  <a:cubicBezTo>
                    <a:pt x="883" y="801"/>
                    <a:pt x="674" y="674"/>
                    <a:pt x="584" y="584"/>
                  </a:cubicBezTo>
                  <a:cubicBezTo>
                    <a:pt x="509" y="503"/>
                    <a:pt x="468" y="394"/>
                    <a:pt x="482" y="286"/>
                  </a:cubicBezTo>
                  <a:cubicBezTo>
                    <a:pt x="524" y="108"/>
                    <a:pt x="388" y="0"/>
                    <a:pt x="254" y="0"/>
                  </a:cubicBezTo>
                  <a:close/>
                </a:path>
              </a:pathLst>
            </a:custGeom>
            <a:solidFill>
              <a:srgbClr val="556E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p:nvPr/>
          </p:nvSpPr>
          <p:spPr>
            <a:xfrm>
              <a:off x="1006050" y="1765992"/>
              <a:ext cx="49470" cy="38820"/>
            </a:xfrm>
            <a:custGeom>
              <a:avLst/>
              <a:gdLst/>
              <a:ahLst/>
              <a:cxnLst/>
              <a:rect l="l" t="t" r="r" b="b"/>
              <a:pathLst>
                <a:path w="1886" h="1480" extrusionOk="0">
                  <a:moveTo>
                    <a:pt x="502" y="1"/>
                  </a:moveTo>
                  <a:cubicBezTo>
                    <a:pt x="197" y="123"/>
                    <a:pt x="1" y="333"/>
                    <a:pt x="1" y="564"/>
                  </a:cubicBezTo>
                  <a:cubicBezTo>
                    <a:pt x="1" y="943"/>
                    <a:pt x="509" y="1479"/>
                    <a:pt x="1133" y="1479"/>
                  </a:cubicBezTo>
                  <a:cubicBezTo>
                    <a:pt x="1411" y="1472"/>
                    <a:pt x="1675" y="1377"/>
                    <a:pt x="1886" y="1201"/>
                  </a:cubicBezTo>
                  <a:lnTo>
                    <a:pt x="1886" y="1201"/>
                  </a:lnTo>
                  <a:cubicBezTo>
                    <a:pt x="1791" y="1228"/>
                    <a:pt x="1689" y="1249"/>
                    <a:pt x="1594" y="1249"/>
                  </a:cubicBezTo>
                  <a:cubicBezTo>
                    <a:pt x="963" y="1249"/>
                    <a:pt x="455" y="638"/>
                    <a:pt x="455" y="211"/>
                  </a:cubicBezTo>
                  <a:cubicBezTo>
                    <a:pt x="455" y="136"/>
                    <a:pt x="468" y="62"/>
                    <a:pt x="502"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5"/>
            <p:cNvSpPr/>
            <p:nvPr/>
          </p:nvSpPr>
          <p:spPr>
            <a:xfrm>
              <a:off x="892396" y="1661387"/>
              <a:ext cx="120789" cy="115202"/>
            </a:xfrm>
            <a:custGeom>
              <a:avLst/>
              <a:gdLst/>
              <a:ahLst/>
              <a:cxnLst/>
              <a:rect l="l" t="t" r="r" b="b"/>
              <a:pathLst>
                <a:path w="4605" h="4392" extrusionOk="0">
                  <a:moveTo>
                    <a:pt x="2593" y="1"/>
                  </a:moveTo>
                  <a:cubicBezTo>
                    <a:pt x="1851" y="1"/>
                    <a:pt x="1082" y="454"/>
                    <a:pt x="631" y="1229"/>
                  </a:cubicBezTo>
                  <a:cubicBezTo>
                    <a:pt x="1" y="2321"/>
                    <a:pt x="245" y="3636"/>
                    <a:pt x="1167" y="4165"/>
                  </a:cubicBezTo>
                  <a:cubicBezTo>
                    <a:pt x="1431" y="4319"/>
                    <a:pt x="1723" y="4391"/>
                    <a:pt x="2020" y="4391"/>
                  </a:cubicBezTo>
                  <a:cubicBezTo>
                    <a:pt x="2760" y="4391"/>
                    <a:pt x="3531" y="3940"/>
                    <a:pt x="3981" y="3162"/>
                  </a:cubicBezTo>
                  <a:cubicBezTo>
                    <a:pt x="4605" y="2077"/>
                    <a:pt x="4367" y="761"/>
                    <a:pt x="3445" y="226"/>
                  </a:cubicBezTo>
                  <a:cubicBezTo>
                    <a:pt x="3180" y="73"/>
                    <a:pt x="2889" y="1"/>
                    <a:pt x="2593"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5"/>
            <p:cNvSpPr/>
            <p:nvPr/>
          </p:nvSpPr>
          <p:spPr>
            <a:xfrm>
              <a:off x="946298" y="1691315"/>
              <a:ext cx="35778" cy="41811"/>
            </a:xfrm>
            <a:custGeom>
              <a:avLst/>
              <a:gdLst/>
              <a:ahLst/>
              <a:cxnLst/>
              <a:rect l="l" t="t" r="r" b="b"/>
              <a:pathLst>
                <a:path w="1364" h="1594" extrusionOk="0">
                  <a:moveTo>
                    <a:pt x="685" y="0"/>
                  </a:moveTo>
                  <a:cubicBezTo>
                    <a:pt x="305" y="0"/>
                    <a:pt x="0" y="305"/>
                    <a:pt x="7" y="685"/>
                  </a:cubicBezTo>
                  <a:lnTo>
                    <a:pt x="7" y="909"/>
                  </a:lnTo>
                  <a:cubicBezTo>
                    <a:pt x="0" y="1282"/>
                    <a:pt x="305" y="1587"/>
                    <a:pt x="685" y="1593"/>
                  </a:cubicBezTo>
                  <a:cubicBezTo>
                    <a:pt x="1058" y="1593"/>
                    <a:pt x="1363" y="1288"/>
                    <a:pt x="1363" y="909"/>
                  </a:cubicBezTo>
                  <a:lnTo>
                    <a:pt x="1363" y="678"/>
                  </a:lnTo>
                  <a:cubicBezTo>
                    <a:pt x="1363" y="305"/>
                    <a:pt x="1058" y="0"/>
                    <a:pt x="685" y="0"/>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5"/>
            <p:cNvSpPr/>
            <p:nvPr/>
          </p:nvSpPr>
          <p:spPr>
            <a:xfrm>
              <a:off x="964266" y="1691315"/>
              <a:ext cx="17810" cy="29771"/>
            </a:xfrm>
            <a:custGeom>
              <a:avLst/>
              <a:gdLst/>
              <a:ahLst/>
              <a:cxnLst/>
              <a:rect l="l" t="t" r="r" b="b"/>
              <a:pathLst>
                <a:path w="679" h="1135" extrusionOk="0">
                  <a:moveTo>
                    <a:pt x="0" y="0"/>
                  </a:moveTo>
                  <a:lnTo>
                    <a:pt x="0" y="793"/>
                  </a:lnTo>
                  <a:cubicBezTo>
                    <a:pt x="0" y="1021"/>
                    <a:pt x="170" y="1134"/>
                    <a:pt x="339" y="1134"/>
                  </a:cubicBezTo>
                  <a:cubicBezTo>
                    <a:pt x="509" y="1134"/>
                    <a:pt x="678" y="1021"/>
                    <a:pt x="678" y="793"/>
                  </a:cubicBezTo>
                  <a:lnTo>
                    <a:pt x="678" y="685"/>
                  </a:lnTo>
                  <a:cubicBezTo>
                    <a:pt x="678" y="305"/>
                    <a:pt x="373" y="0"/>
                    <a:pt x="0" y="0"/>
                  </a:cubicBezTo>
                  <a:close/>
                </a:path>
              </a:pathLst>
            </a:custGeom>
            <a:solidFill>
              <a:srgbClr val="556E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5"/>
            <p:cNvSpPr/>
            <p:nvPr/>
          </p:nvSpPr>
          <p:spPr>
            <a:xfrm>
              <a:off x="958207" y="1697164"/>
              <a:ext cx="11935" cy="11961"/>
            </a:xfrm>
            <a:custGeom>
              <a:avLst/>
              <a:gdLst/>
              <a:ahLst/>
              <a:cxnLst/>
              <a:rect l="l" t="t" r="r" b="b"/>
              <a:pathLst>
                <a:path w="455" h="456" extrusionOk="0">
                  <a:moveTo>
                    <a:pt x="231" y="1"/>
                  </a:moveTo>
                  <a:cubicBezTo>
                    <a:pt x="102" y="1"/>
                    <a:pt x="1" y="103"/>
                    <a:pt x="1" y="231"/>
                  </a:cubicBezTo>
                  <a:cubicBezTo>
                    <a:pt x="1" y="353"/>
                    <a:pt x="102" y="455"/>
                    <a:pt x="231" y="455"/>
                  </a:cubicBezTo>
                  <a:cubicBezTo>
                    <a:pt x="353" y="455"/>
                    <a:pt x="455" y="353"/>
                    <a:pt x="455" y="231"/>
                  </a:cubicBezTo>
                  <a:cubicBezTo>
                    <a:pt x="455" y="103"/>
                    <a:pt x="353" y="1"/>
                    <a:pt x="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 name="Google Shape;65;p5"/>
          <p:cNvGrpSpPr/>
          <p:nvPr/>
        </p:nvGrpSpPr>
        <p:grpSpPr>
          <a:xfrm>
            <a:off x="216133" y="5151603"/>
            <a:ext cx="404183" cy="558753"/>
            <a:chOff x="1128072" y="3365261"/>
            <a:chExt cx="328872" cy="370158"/>
          </a:xfrm>
        </p:grpSpPr>
        <p:sp>
          <p:nvSpPr>
            <p:cNvPr id="66" name="Google Shape;66;p5"/>
            <p:cNvSpPr/>
            <p:nvPr/>
          </p:nvSpPr>
          <p:spPr>
            <a:xfrm>
              <a:off x="1128072" y="3641306"/>
              <a:ext cx="23502" cy="11935"/>
            </a:xfrm>
            <a:custGeom>
              <a:avLst/>
              <a:gdLst/>
              <a:ahLst/>
              <a:cxnLst/>
              <a:rect l="l" t="t" r="r" b="b"/>
              <a:pathLst>
                <a:path w="896" h="455" extrusionOk="0">
                  <a:moveTo>
                    <a:pt x="895" y="0"/>
                  </a:moveTo>
                  <a:lnTo>
                    <a:pt x="109" y="102"/>
                  </a:lnTo>
                  <a:cubicBezTo>
                    <a:pt x="47" y="109"/>
                    <a:pt x="0" y="163"/>
                    <a:pt x="0" y="231"/>
                  </a:cubicBezTo>
                  <a:cubicBezTo>
                    <a:pt x="0" y="292"/>
                    <a:pt x="47" y="346"/>
                    <a:pt x="109" y="353"/>
                  </a:cubicBezTo>
                  <a:lnTo>
                    <a:pt x="895" y="455"/>
                  </a:lnTo>
                  <a:lnTo>
                    <a:pt x="895" y="0"/>
                  </a:ln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5"/>
            <p:cNvSpPr/>
            <p:nvPr/>
          </p:nvSpPr>
          <p:spPr>
            <a:xfrm>
              <a:off x="1128072" y="3600203"/>
              <a:ext cx="23502" cy="11777"/>
            </a:xfrm>
            <a:custGeom>
              <a:avLst/>
              <a:gdLst/>
              <a:ahLst/>
              <a:cxnLst/>
              <a:rect l="l" t="t" r="r" b="b"/>
              <a:pathLst>
                <a:path w="896" h="449" extrusionOk="0">
                  <a:moveTo>
                    <a:pt x="895" y="1"/>
                  </a:moveTo>
                  <a:lnTo>
                    <a:pt x="109" y="103"/>
                  </a:lnTo>
                  <a:cubicBezTo>
                    <a:pt x="47" y="109"/>
                    <a:pt x="0" y="164"/>
                    <a:pt x="0" y="225"/>
                  </a:cubicBezTo>
                  <a:cubicBezTo>
                    <a:pt x="0" y="293"/>
                    <a:pt x="47" y="347"/>
                    <a:pt x="109" y="354"/>
                  </a:cubicBezTo>
                  <a:lnTo>
                    <a:pt x="895" y="448"/>
                  </a:lnTo>
                  <a:lnTo>
                    <a:pt x="895" y="1"/>
                  </a:ln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5"/>
            <p:cNvSpPr/>
            <p:nvPr/>
          </p:nvSpPr>
          <p:spPr>
            <a:xfrm>
              <a:off x="1186749" y="3600203"/>
              <a:ext cx="23502" cy="11961"/>
            </a:xfrm>
            <a:custGeom>
              <a:avLst/>
              <a:gdLst/>
              <a:ahLst/>
              <a:cxnLst/>
              <a:rect l="l" t="t" r="r" b="b"/>
              <a:pathLst>
                <a:path w="896" h="456" extrusionOk="0">
                  <a:moveTo>
                    <a:pt x="1" y="1"/>
                  </a:moveTo>
                  <a:lnTo>
                    <a:pt x="1" y="455"/>
                  </a:lnTo>
                  <a:lnTo>
                    <a:pt x="780" y="354"/>
                  </a:lnTo>
                  <a:cubicBezTo>
                    <a:pt x="848" y="347"/>
                    <a:pt x="896" y="293"/>
                    <a:pt x="896" y="231"/>
                  </a:cubicBezTo>
                  <a:cubicBezTo>
                    <a:pt x="896" y="164"/>
                    <a:pt x="848" y="109"/>
                    <a:pt x="780" y="103"/>
                  </a:cubicBezTo>
                  <a:lnTo>
                    <a:pt x="1" y="1"/>
                  </a:ln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p:nvPr/>
          </p:nvSpPr>
          <p:spPr>
            <a:xfrm>
              <a:off x="1128072" y="3559127"/>
              <a:ext cx="23502" cy="11777"/>
            </a:xfrm>
            <a:custGeom>
              <a:avLst/>
              <a:gdLst/>
              <a:ahLst/>
              <a:cxnLst/>
              <a:rect l="l" t="t" r="r" b="b"/>
              <a:pathLst>
                <a:path w="896" h="449" extrusionOk="0">
                  <a:moveTo>
                    <a:pt x="895" y="1"/>
                  </a:moveTo>
                  <a:lnTo>
                    <a:pt x="109" y="102"/>
                  </a:lnTo>
                  <a:cubicBezTo>
                    <a:pt x="47" y="109"/>
                    <a:pt x="0" y="163"/>
                    <a:pt x="0" y="224"/>
                  </a:cubicBezTo>
                  <a:cubicBezTo>
                    <a:pt x="0" y="292"/>
                    <a:pt x="47" y="346"/>
                    <a:pt x="109" y="353"/>
                  </a:cubicBezTo>
                  <a:lnTo>
                    <a:pt x="895" y="448"/>
                  </a:lnTo>
                  <a:lnTo>
                    <a:pt x="895" y="1"/>
                  </a:ln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5"/>
            <p:cNvSpPr/>
            <p:nvPr/>
          </p:nvSpPr>
          <p:spPr>
            <a:xfrm>
              <a:off x="1186749" y="3559127"/>
              <a:ext cx="23502" cy="11777"/>
            </a:xfrm>
            <a:custGeom>
              <a:avLst/>
              <a:gdLst/>
              <a:ahLst/>
              <a:cxnLst/>
              <a:rect l="l" t="t" r="r" b="b"/>
              <a:pathLst>
                <a:path w="896" h="449" extrusionOk="0">
                  <a:moveTo>
                    <a:pt x="1" y="1"/>
                  </a:moveTo>
                  <a:lnTo>
                    <a:pt x="1" y="448"/>
                  </a:lnTo>
                  <a:lnTo>
                    <a:pt x="780" y="353"/>
                  </a:lnTo>
                  <a:cubicBezTo>
                    <a:pt x="848" y="346"/>
                    <a:pt x="896" y="292"/>
                    <a:pt x="896" y="224"/>
                  </a:cubicBezTo>
                  <a:cubicBezTo>
                    <a:pt x="896" y="163"/>
                    <a:pt x="848" y="109"/>
                    <a:pt x="780" y="102"/>
                  </a:cubicBezTo>
                  <a:lnTo>
                    <a:pt x="1" y="1"/>
                  </a:ln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5"/>
            <p:cNvSpPr/>
            <p:nvPr/>
          </p:nvSpPr>
          <p:spPr>
            <a:xfrm>
              <a:off x="1128072" y="3518051"/>
              <a:ext cx="23502" cy="11751"/>
            </a:xfrm>
            <a:custGeom>
              <a:avLst/>
              <a:gdLst/>
              <a:ahLst/>
              <a:cxnLst/>
              <a:rect l="l" t="t" r="r" b="b"/>
              <a:pathLst>
                <a:path w="896" h="448" extrusionOk="0">
                  <a:moveTo>
                    <a:pt x="895" y="0"/>
                  </a:moveTo>
                  <a:lnTo>
                    <a:pt x="109" y="102"/>
                  </a:lnTo>
                  <a:cubicBezTo>
                    <a:pt x="47" y="109"/>
                    <a:pt x="0" y="163"/>
                    <a:pt x="0" y="224"/>
                  </a:cubicBezTo>
                  <a:cubicBezTo>
                    <a:pt x="0" y="285"/>
                    <a:pt x="47" y="339"/>
                    <a:pt x="109" y="353"/>
                  </a:cubicBezTo>
                  <a:lnTo>
                    <a:pt x="895" y="448"/>
                  </a:lnTo>
                  <a:lnTo>
                    <a:pt x="895" y="0"/>
                  </a:ln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
            <p:cNvSpPr/>
            <p:nvPr/>
          </p:nvSpPr>
          <p:spPr>
            <a:xfrm>
              <a:off x="1186749" y="3518051"/>
              <a:ext cx="23502" cy="11751"/>
            </a:xfrm>
            <a:custGeom>
              <a:avLst/>
              <a:gdLst/>
              <a:ahLst/>
              <a:cxnLst/>
              <a:rect l="l" t="t" r="r" b="b"/>
              <a:pathLst>
                <a:path w="896" h="448" extrusionOk="0">
                  <a:moveTo>
                    <a:pt x="1" y="0"/>
                  </a:moveTo>
                  <a:lnTo>
                    <a:pt x="1" y="448"/>
                  </a:lnTo>
                  <a:lnTo>
                    <a:pt x="780" y="353"/>
                  </a:lnTo>
                  <a:cubicBezTo>
                    <a:pt x="848" y="346"/>
                    <a:pt x="896" y="292"/>
                    <a:pt x="896" y="224"/>
                  </a:cubicBezTo>
                  <a:cubicBezTo>
                    <a:pt x="896" y="163"/>
                    <a:pt x="848" y="109"/>
                    <a:pt x="780" y="102"/>
                  </a:cubicBezTo>
                  <a:lnTo>
                    <a:pt x="1" y="0"/>
                  </a:ln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5"/>
            <p:cNvSpPr/>
            <p:nvPr/>
          </p:nvSpPr>
          <p:spPr>
            <a:xfrm>
              <a:off x="1163273" y="3476975"/>
              <a:ext cx="11777" cy="23502"/>
            </a:xfrm>
            <a:custGeom>
              <a:avLst/>
              <a:gdLst/>
              <a:ahLst/>
              <a:cxnLst/>
              <a:rect l="l" t="t" r="r" b="b"/>
              <a:pathLst>
                <a:path w="449" h="896" extrusionOk="0">
                  <a:moveTo>
                    <a:pt x="224" y="0"/>
                  </a:moveTo>
                  <a:cubicBezTo>
                    <a:pt x="157" y="0"/>
                    <a:pt x="102" y="47"/>
                    <a:pt x="96" y="108"/>
                  </a:cubicBezTo>
                  <a:lnTo>
                    <a:pt x="1" y="895"/>
                  </a:lnTo>
                  <a:lnTo>
                    <a:pt x="448" y="895"/>
                  </a:lnTo>
                  <a:lnTo>
                    <a:pt x="346" y="108"/>
                  </a:lnTo>
                  <a:cubicBezTo>
                    <a:pt x="340" y="47"/>
                    <a:pt x="285" y="0"/>
                    <a:pt x="224" y="0"/>
                  </a:cubicBez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5"/>
            <p:cNvSpPr/>
            <p:nvPr/>
          </p:nvSpPr>
          <p:spPr>
            <a:xfrm>
              <a:off x="1374739" y="3512176"/>
              <a:ext cx="23502" cy="11777"/>
            </a:xfrm>
            <a:custGeom>
              <a:avLst/>
              <a:gdLst/>
              <a:ahLst/>
              <a:cxnLst/>
              <a:rect l="l" t="t" r="r" b="b"/>
              <a:pathLst>
                <a:path w="896" h="449" extrusionOk="0">
                  <a:moveTo>
                    <a:pt x="896" y="1"/>
                  </a:moveTo>
                  <a:lnTo>
                    <a:pt x="116" y="95"/>
                  </a:lnTo>
                  <a:cubicBezTo>
                    <a:pt x="48" y="109"/>
                    <a:pt x="1" y="163"/>
                    <a:pt x="1" y="224"/>
                  </a:cubicBezTo>
                  <a:cubicBezTo>
                    <a:pt x="1" y="285"/>
                    <a:pt x="48" y="340"/>
                    <a:pt x="116" y="353"/>
                  </a:cubicBezTo>
                  <a:lnTo>
                    <a:pt x="896" y="448"/>
                  </a:lnTo>
                  <a:lnTo>
                    <a:pt x="896" y="1"/>
                  </a:ln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5"/>
            <p:cNvSpPr/>
            <p:nvPr/>
          </p:nvSpPr>
          <p:spPr>
            <a:xfrm>
              <a:off x="1433442" y="3512176"/>
              <a:ext cx="23502" cy="11777"/>
            </a:xfrm>
            <a:custGeom>
              <a:avLst/>
              <a:gdLst/>
              <a:ahLst/>
              <a:cxnLst/>
              <a:rect l="l" t="t" r="r" b="b"/>
              <a:pathLst>
                <a:path w="896" h="449" extrusionOk="0">
                  <a:moveTo>
                    <a:pt x="0" y="1"/>
                  </a:moveTo>
                  <a:lnTo>
                    <a:pt x="0" y="448"/>
                  </a:lnTo>
                  <a:lnTo>
                    <a:pt x="787" y="353"/>
                  </a:lnTo>
                  <a:cubicBezTo>
                    <a:pt x="848" y="346"/>
                    <a:pt x="895" y="292"/>
                    <a:pt x="895" y="224"/>
                  </a:cubicBezTo>
                  <a:cubicBezTo>
                    <a:pt x="895" y="163"/>
                    <a:pt x="848" y="109"/>
                    <a:pt x="787" y="102"/>
                  </a:cubicBezTo>
                  <a:lnTo>
                    <a:pt x="0" y="1"/>
                  </a:ln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5"/>
            <p:cNvSpPr/>
            <p:nvPr/>
          </p:nvSpPr>
          <p:spPr>
            <a:xfrm>
              <a:off x="1433442" y="3553252"/>
              <a:ext cx="23502" cy="11777"/>
            </a:xfrm>
            <a:custGeom>
              <a:avLst/>
              <a:gdLst/>
              <a:ahLst/>
              <a:cxnLst/>
              <a:rect l="l" t="t" r="r" b="b"/>
              <a:pathLst>
                <a:path w="896" h="449" extrusionOk="0">
                  <a:moveTo>
                    <a:pt x="0" y="1"/>
                  </a:moveTo>
                  <a:lnTo>
                    <a:pt x="0" y="448"/>
                  </a:lnTo>
                  <a:lnTo>
                    <a:pt x="787" y="353"/>
                  </a:lnTo>
                  <a:cubicBezTo>
                    <a:pt x="848" y="347"/>
                    <a:pt x="895" y="292"/>
                    <a:pt x="895" y="225"/>
                  </a:cubicBezTo>
                  <a:cubicBezTo>
                    <a:pt x="895" y="164"/>
                    <a:pt x="848" y="109"/>
                    <a:pt x="787" y="103"/>
                  </a:cubicBezTo>
                  <a:lnTo>
                    <a:pt x="0" y="1"/>
                  </a:ln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5"/>
            <p:cNvSpPr/>
            <p:nvPr/>
          </p:nvSpPr>
          <p:spPr>
            <a:xfrm>
              <a:off x="1374739" y="3471099"/>
              <a:ext cx="23502" cy="11751"/>
            </a:xfrm>
            <a:custGeom>
              <a:avLst/>
              <a:gdLst/>
              <a:ahLst/>
              <a:cxnLst/>
              <a:rect l="l" t="t" r="r" b="b"/>
              <a:pathLst>
                <a:path w="896" h="448" extrusionOk="0">
                  <a:moveTo>
                    <a:pt x="896" y="0"/>
                  </a:moveTo>
                  <a:lnTo>
                    <a:pt x="116" y="95"/>
                  </a:lnTo>
                  <a:cubicBezTo>
                    <a:pt x="48" y="102"/>
                    <a:pt x="1" y="156"/>
                    <a:pt x="1" y="224"/>
                  </a:cubicBezTo>
                  <a:cubicBezTo>
                    <a:pt x="1" y="285"/>
                    <a:pt x="48" y="339"/>
                    <a:pt x="116" y="346"/>
                  </a:cubicBezTo>
                  <a:lnTo>
                    <a:pt x="896" y="448"/>
                  </a:lnTo>
                  <a:lnTo>
                    <a:pt x="896" y="0"/>
                  </a:ln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5"/>
            <p:cNvSpPr/>
            <p:nvPr/>
          </p:nvSpPr>
          <p:spPr>
            <a:xfrm>
              <a:off x="1433442" y="3471099"/>
              <a:ext cx="23502" cy="11751"/>
            </a:xfrm>
            <a:custGeom>
              <a:avLst/>
              <a:gdLst/>
              <a:ahLst/>
              <a:cxnLst/>
              <a:rect l="l" t="t" r="r" b="b"/>
              <a:pathLst>
                <a:path w="896" h="448" extrusionOk="0">
                  <a:moveTo>
                    <a:pt x="0" y="0"/>
                  </a:moveTo>
                  <a:lnTo>
                    <a:pt x="0" y="448"/>
                  </a:lnTo>
                  <a:lnTo>
                    <a:pt x="787" y="346"/>
                  </a:lnTo>
                  <a:cubicBezTo>
                    <a:pt x="848" y="339"/>
                    <a:pt x="895" y="285"/>
                    <a:pt x="895" y="224"/>
                  </a:cubicBezTo>
                  <a:cubicBezTo>
                    <a:pt x="895" y="156"/>
                    <a:pt x="848" y="102"/>
                    <a:pt x="787" y="95"/>
                  </a:cubicBezTo>
                  <a:lnTo>
                    <a:pt x="0" y="0"/>
                  </a:ln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5"/>
            <p:cNvSpPr/>
            <p:nvPr/>
          </p:nvSpPr>
          <p:spPr>
            <a:xfrm>
              <a:off x="1409966" y="3429997"/>
              <a:ext cx="11751" cy="23502"/>
            </a:xfrm>
            <a:custGeom>
              <a:avLst/>
              <a:gdLst/>
              <a:ahLst/>
              <a:cxnLst/>
              <a:rect l="l" t="t" r="r" b="b"/>
              <a:pathLst>
                <a:path w="448" h="896" extrusionOk="0">
                  <a:moveTo>
                    <a:pt x="224" y="1"/>
                  </a:moveTo>
                  <a:cubicBezTo>
                    <a:pt x="156" y="1"/>
                    <a:pt x="102" y="48"/>
                    <a:pt x="95" y="109"/>
                  </a:cubicBezTo>
                  <a:lnTo>
                    <a:pt x="0" y="896"/>
                  </a:lnTo>
                  <a:lnTo>
                    <a:pt x="448" y="896"/>
                  </a:lnTo>
                  <a:lnTo>
                    <a:pt x="353" y="109"/>
                  </a:lnTo>
                  <a:cubicBezTo>
                    <a:pt x="339" y="48"/>
                    <a:pt x="285" y="1"/>
                    <a:pt x="224" y="1"/>
                  </a:cubicBez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5"/>
            <p:cNvSpPr/>
            <p:nvPr/>
          </p:nvSpPr>
          <p:spPr>
            <a:xfrm>
              <a:off x="1210225" y="3582603"/>
              <a:ext cx="29378" cy="11777"/>
            </a:xfrm>
            <a:custGeom>
              <a:avLst/>
              <a:gdLst/>
              <a:ahLst/>
              <a:cxnLst/>
              <a:rect l="l" t="t" r="r" b="b"/>
              <a:pathLst>
                <a:path w="1120" h="449" extrusionOk="0">
                  <a:moveTo>
                    <a:pt x="1119" y="1"/>
                  </a:moveTo>
                  <a:lnTo>
                    <a:pt x="116" y="102"/>
                  </a:lnTo>
                  <a:cubicBezTo>
                    <a:pt x="48" y="109"/>
                    <a:pt x="1" y="163"/>
                    <a:pt x="1" y="224"/>
                  </a:cubicBezTo>
                  <a:cubicBezTo>
                    <a:pt x="1" y="292"/>
                    <a:pt x="48" y="346"/>
                    <a:pt x="116" y="353"/>
                  </a:cubicBezTo>
                  <a:lnTo>
                    <a:pt x="1119" y="448"/>
                  </a:lnTo>
                  <a:lnTo>
                    <a:pt x="1119" y="1"/>
                  </a:ln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5"/>
            <p:cNvSpPr/>
            <p:nvPr/>
          </p:nvSpPr>
          <p:spPr>
            <a:xfrm>
              <a:off x="1210225" y="3535651"/>
              <a:ext cx="29378" cy="11777"/>
            </a:xfrm>
            <a:custGeom>
              <a:avLst/>
              <a:gdLst/>
              <a:ahLst/>
              <a:cxnLst/>
              <a:rect l="l" t="t" r="r" b="b"/>
              <a:pathLst>
                <a:path w="1120" h="449" extrusionOk="0">
                  <a:moveTo>
                    <a:pt x="1119" y="1"/>
                  </a:moveTo>
                  <a:lnTo>
                    <a:pt x="116" y="102"/>
                  </a:lnTo>
                  <a:cubicBezTo>
                    <a:pt x="48" y="109"/>
                    <a:pt x="1" y="163"/>
                    <a:pt x="1" y="224"/>
                  </a:cubicBezTo>
                  <a:cubicBezTo>
                    <a:pt x="1" y="285"/>
                    <a:pt x="48" y="340"/>
                    <a:pt x="116" y="346"/>
                  </a:cubicBezTo>
                  <a:lnTo>
                    <a:pt x="1119" y="448"/>
                  </a:lnTo>
                  <a:lnTo>
                    <a:pt x="1119" y="1"/>
                  </a:ln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5"/>
            <p:cNvSpPr/>
            <p:nvPr/>
          </p:nvSpPr>
          <p:spPr>
            <a:xfrm>
              <a:off x="1345230" y="3676690"/>
              <a:ext cx="29535" cy="11777"/>
            </a:xfrm>
            <a:custGeom>
              <a:avLst/>
              <a:gdLst/>
              <a:ahLst/>
              <a:cxnLst/>
              <a:rect l="l" t="t" r="r" b="b"/>
              <a:pathLst>
                <a:path w="1126" h="449" extrusionOk="0">
                  <a:moveTo>
                    <a:pt x="0" y="1"/>
                  </a:moveTo>
                  <a:lnTo>
                    <a:pt x="0" y="448"/>
                  </a:lnTo>
                  <a:lnTo>
                    <a:pt x="1011" y="346"/>
                  </a:lnTo>
                  <a:cubicBezTo>
                    <a:pt x="1072" y="340"/>
                    <a:pt x="1119" y="285"/>
                    <a:pt x="1126" y="224"/>
                  </a:cubicBezTo>
                  <a:cubicBezTo>
                    <a:pt x="1119" y="157"/>
                    <a:pt x="1072" y="109"/>
                    <a:pt x="1011" y="102"/>
                  </a:cubicBezTo>
                  <a:lnTo>
                    <a:pt x="0" y="1"/>
                  </a:ln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5"/>
            <p:cNvSpPr/>
            <p:nvPr/>
          </p:nvSpPr>
          <p:spPr>
            <a:xfrm>
              <a:off x="1345230" y="3629738"/>
              <a:ext cx="29535" cy="11777"/>
            </a:xfrm>
            <a:custGeom>
              <a:avLst/>
              <a:gdLst/>
              <a:ahLst/>
              <a:cxnLst/>
              <a:rect l="l" t="t" r="r" b="b"/>
              <a:pathLst>
                <a:path w="1126" h="449" extrusionOk="0">
                  <a:moveTo>
                    <a:pt x="0" y="1"/>
                  </a:moveTo>
                  <a:lnTo>
                    <a:pt x="0" y="448"/>
                  </a:lnTo>
                  <a:lnTo>
                    <a:pt x="1011" y="346"/>
                  </a:lnTo>
                  <a:cubicBezTo>
                    <a:pt x="1072" y="340"/>
                    <a:pt x="1119" y="285"/>
                    <a:pt x="1126" y="224"/>
                  </a:cubicBezTo>
                  <a:cubicBezTo>
                    <a:pt x="1119" y="156"/>
                    <a:pt x="1072" y="102"/>
                    <a:pt x="1011" y="95"/>
                  </a:cubicBezTo>
                  <a:lnTo>
                    <a:pt x="0" y="1"/>
                  </a:ln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5"/>
            <p:cNvSpPr/>
            <p:nvPr/>
          </p:nvSpPr>
          <p:spPr>
            <a:xfrm>
              <a:off x="1210225" y="3488700"/>
              <a:ext cx="29378" cy="11777"/>
            </a:xfrm>
            <a:custGeom>
              <a:avLst/>
              <a:gdLst/>
              <a:ahLst/>
              <a:cxnLst/>
              <a:rect l="l" t="t" r="r" b="b"/>
              <a:pathLst>
                <a:path w="1120" h="449" extrusionOk="0">
                  <a:moveTo>
                    <a:pt x="1119" y="1"/>
                  </a:moveTo>
                  <a:lnTo>
                    <a:pt x="116" y="102"/>
                  </a:lnTo>
                  <a:cubicBezTo>
                    <a:pt x="48" y="109"/>
                    <a:pt x="1" y="163"/>
                    <a:pt x="1" y="224"/>
                  </a:cubicBezTo>
                  <a:cubicBezTo>
                    <a:pt x="1" y="285"/>
                    <a:pt x="48" y="340"/>
                    <a:pt x="116" y="346"/>
                  </a:cubicBezTo>
                  <a:lnTo>
                    <a:pt x="1119" y="448"/>
                  </a:lnTo>
                  <a:lnTo>
                    <a:pt x="1119" y="1"/>
                  </a:ln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5"/>
            <p:cNvSpPr/>
            <p:nvPr/>
          </p:nvSpPr>
          <p:spPr>
            <a:xfrm>
              <a:off x="1345230" y="3488700"/>
              <a:ext cx="29535" cy="11777"/>
            </a:xfrm>
            <a:custGeom>
              <a:avLst/>
              <a:gdLst/>
              <a:ahLst/>
              <a:cxnLst/>
              <a:rect l="l" t="t" r="r" b="b"/>
              <a:pathLst>
                <a:path w="1126" h="449" extrusionOk="0">
                  <a:moveTo>
                    <a:pt x="0" y="1"/>
                  </a:moveTo>
                  <a:lnTo>
                    <a:pt x="0" y="448"/>
                  </a:lnTo>
                  <a:lnTo>
                    <a:pt x="1011" y="346"/>
                  </a:lnTo>
                  <a:cubicBezTo>
                    <a:pt x="1072" y="340"/>
                    <a:pt x="1119" y="285"/>
                    <a:pt x="1126" y="224"/>
                  </a:cubicBezTo>
                  <a:cubicBezTo>
                    <a:pt x="1119" y="163"/>
                    <a:pt x="1072" y="109"/>
                    <a:pt x="1011" y="102"/>
                  </a:cubicBezTo>
                  <a:lnTo>
                    <a:pt x="0" y="1"/>
                  </a:ln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5"/>
            <p:cNvSpPr/>
            <p:nvPr/>
          </p:nvSpPr>
          <p:spPr>
            <a:xfrm>
              <a:off x="1210225" y="3441748"/>
              <a:ext cx="29378" cy="11751"/>
            </a:xfrm>
            <a:custGeom>
              <a:avLst/>
              <a:gdLst/>
              <a:ahLst/>
              <a:cxnLst/>
              <a:rect l="l" t="t" r="r" b="b"/>
              <a:pathLst>
                <a:path w="1120" h="448" extrusionOk="0">
                  <a:moveTo>
                    <a:pt x="1119" y="0"/>
                  </a:moveTo>
                  <a:lnTo>
                    <a:pt x="116" y="102"/>
                  </a:lnTo>
                  <a:cubicBezTo>
                    <a:pt x="48" y="109"/>
                    <a:pt x="1" y="163"/>
                    <a:pt x="1" y="224"/>
                  </a:cubicBezTo>
                  <a:cubicBezTo>
                    <a:pt x="1" y="285"/>
                    <a:pt x="48" y="339"/>
                    <a:pt x="116" y="346"/>
                  </a:cubicBezTo>
                  <a:lnTo>
                    <a:pt x="1119" y="448"/>
                  </a:lnTo>
                  <a:lnTo>
                    <a:pt x="1119" y="0"/>
                  </a:ln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5"/>
            <p:cNvSpPr/>
            <p:nvPr/>
          </p:nvSpPr>
          <p:spPr>
            <a:xfrm>
              <a:off x="1286528" y="3365261"/>
              <a:ext cx="11777" cy="29561"/>
            </a:xfrm>
            <a:custGeom>
              <a:avLst/>
              <a:gdLst/>
              <a:ahLst/>
              <a:cxnLst/>
              <a:rect l="l" t="t" r="r" b="b"/>
              <a:pathLst>
                <a:path w="449" h="1127" extrusionOk="0">
                  <a:moveTo>
                    <a:pt x="224" y="1"/>
                  </a:moveTo>
                  <a:cubicBezTo>
                    <a:pt x="163" y="1"/>
                    <a:pt x="109" y="48"/>
                    <a:pt x="102" y="116"/>
                  </a:cubicBezTo>
                  <a:lnTo>
                    <a:pt x="1" y="1126"/>
                  </a:lnTo>
                  <a:lnTo>
                    <a:pt x="448" y="1126"/>
                  </a:lnTo>
                  <a:lnTo>
                    <a:pt x="346" y="116"/>
                  </a:lnTo>
                  <a:cubicBezTo>
                    <a:pt x="340" y="48"/>
                    <a:pt x="285" y="1"/>
                    <a:pt x="224" y="1"/>
                  </a:cubicBez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5"/>
            <p:cNvSpPr/>
            <p:nvPr/>
          </p:nvSpPr>
          <p:spPr>
            <a:xfrm>
              <a:off x="1233359" y="3388685"/>
              <a:ext cx="26335" cy="26046"/>
            </a:xfrm>
            <a:custGeom>
              <a:avLst/>
              <a:gdLst/>
              <a:ahLst/>
              <a:cxnLst/>
              <a:rect l="l" t="t" r="r" b="b"/>
              <a:pathLst>
                <a:path w="1004" h="993" extrusionOk="0">
                  <a:moveTo>
                    <a:pt x="136" y="0"/>
                  </a:moveTo>
                  <a:cubicBezTo>
                    <a:pt x="104" y="0"/>
                    <a:pt x="72" y="12"/>
                    <a:pt x="48" y="37"/>
                  </a:cubicBezTo>
                  <a:cubicBezTo>
                    <a:pt x="0" y="84"/>
                    <a:pt x="0" y="159"/>
                    <a:pt x="41" y="206"/>
                  </a:cubicBezTo>
                  <a:lnTo>
                    <a:pt x="685" y="993"/>
                  </a:lnTo>
                  <a:lnTo>
                    <a:pt x="1004" y="674"/>
                  </a:lnTo>
                  <a:lnTo>
                    <a:pt x="217" y="30"/>
                  </a:lnTo>
                  <a:cubicBezTo>
                    <a:pt x="194" y="10"/>
                    <a:pt x="165" y="0"/>
                    <a:pt x="136" y="0"/>
                  </a:cubicBez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5"/>
            <p:cNvSpPr/>
            <p:nvPr/>
          </p:nvSpPr>
          <p:spPr>
            <a:xfrm>
              <a:off x="1325296" y="3388685"/>
              <a:ext cx="26361" cy="26046"/>
            </a:xfrm>
            <a:custGeom>
              <a:avLst/>
              <a:gdLst/>
              <a:ahLst/>
              <a:cxnLst/>
              <a:rect l="l" t="t" r="r" b="b"/>
              <a:pathLst>
                <a:path w="1005" h="993" extrusionOk="0">
                  <a:moveTo>
                    <a:pt x="862" y="0"/>
                  </a:moveTo>
                  <a:cubicBezTo>
                    <a:pt x="832" y="0"/>
                    <a:pt x="803" y="10"/>
                    <a:pt x="781" y="30"/>
                  </a:cubicBezTo>
                  <a:lnTo>
                    <a:pt x="1" y="674"/>
                  </a:lnTo>
                  <a:lnTo>
                    <a:pt x="319" y="993"/>
                  </a:lnTo>
                  <a:lnTo>
                    <a:pt x="957" y="206"/>
                  </a:lnTo>
                  <a:cubicBezTo>
                    <a:pt x="1004" y="159"/>
                    <a:pt x="998" y="84"/>
                    <a:pt x="950" y="37"/>
                  </a:cubicBezTo>
                  <a:cubicBezTo>
                    <a:pt x="925" y="12"/>
                    <a:pt x="893" y="0"/>
                    <a:pt x="862" y="0"/>
                  </a:cubicBez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5"/>
            <p:cNvSpPr/>
            <p:nvPr/>
          </p:nvSpPr>
          <p:spPr>
            <a:xfrm>
              <a:off x="1345230" y="3441748"/>
              <a:ext cx="29535" cy="11751"/>
            </a:xfrm>
            <a:custGeom>
              <a:avLst/>
              <a:gdLst/>
              <a:ahLst/>
              <a:cxnLst/>
              <a:rect l="l" t="t" r="r" b="b"/>
              <a:pathLst>
                <a:path w="1126" h="448" extrusionOk="0">
                  <a:moveTo>
                    <a:pt x="0" y="0"/>
                  </a:moveTo>
                  <a:lnTo>
                    <a:pt x="0" y="448"/>
                  </a:lnTo>
                  <a:lnTo>
                    <a:pt x="1011" y="346"/>
                  </a:lnTo>
                  <a:cubicBezTo>
                    <a:pt x="1072" y="339"/>
                    <a:pt x="1119" y="285"/>
                    <a:pt x="1126" y="224"/>
                  </a:cubicBezTo>
                  <a:cubicBezTo>
                    <a:pt x="1119" y="156"/>
                    <a:pt x="1072" y="109"/>
                    <a:pt x="1011" y="102"/>
                  </a:cubicBezTo>
                  <a:lnTo>
                    <a:pt x="0" y="0"/>
                  </a:ln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5"/>
            <p:cNvSpPr/>
            <p:nvPr/>
          </p:nvSpPr>
          <p:spPr>
            <a:xfrm>
              <a:off x="1233700" y="3388816"/>
              <a:ext cx="205643" cy="346603"/>
            </a:xfrm>
            <a:custGeom>
              <a:avLst/>
              <a:gdLst/>
              <a:ahLst/>
              <a:cxnLst/>
              <a:rect l="l" t="t" r="r" b="b"/>
              <a:pathLst>
                <a:path w="7840" h="13214" extrusionOk="0">
                  <a:moveTo>
                    <a:pt x="2233" y="0"/>
                  </a:moveTo>
                  <a:cubicBezTo>
                    <a:pt x="2186" y="0"/>
                    <a:pt x="2138" y="2"/>
                    <a:pt x="2089" y="5"/>
                  </a:cubicBezTo>
                  <a:cubicBezTo>
                    <a:pt x="903" y="86"/>
                    <a:pt x="1" y="1123"/>
                    <a:pt x="1" y="2317"/>
                  </a:cubicBezTo>
                  <a:lnTo>
                    <a:pt x="1" y="12766"/>
                  </a:lnTo>
                  <a:cubicBezTo>
                    <a:pt x="1" y="13010"/>
                    <a:pt x="204" y="13213"/>
                    <a:pt x="448" y="13213"/>
                  </a:cubicBezTo>
                  <a:lnTo>
                    <a:pt x="4028" y="13213"/>
                  </a:lnTo>
                  <a:cubicBezTo>
                    <a:pt x="4279" y="13213"/>
                    <a:pt x="4476" y="13010"/>
                    <a:pt x="4476" y="12766"/>
                  </a:cubicBezTo>
                  <a:lnTo>
                    <a:pt x="4476" y="7836"/>
                  </a:lnTo>
                  <a:cubicBezTo>
                    <a:pt x="4476" y="7714"/>
                    <a:pt x="4578" y="7612"/>
                    <a:pt x="4700" y="7612"/>
                  </a:cubicBezTo>
                  <a:lnTo>
                    <a:pt x="6273" y="7612"/>
                  </a:lnTo>
                  <a:cubicBezTo>
                    <a:pt x="7134" y="7612"/>
                    <a:pt x="7839" y="6914"/>
                    <a:pt x="7839" y="6046"/>
                  </a:cubicBezTo>
                  <a:lnTo>
                    <a:pt x="7839" y="3137"/>
                  </a:lnTo>
                  <a:cubicBezTo>
                    <a:pt x="7839" y="2636"/>
                    <a:pt x="7425" y="2238"/>
                    <a:pt x="6938" y="2238"/>
                  </a:cubicBezTo>
                  <a:cubicBezTo>
                    <a:pt x="6911" y="2238"/>
                    <a:pt x="6883" y="2240"/>
                    <a:pt x="6856" y="2242"/>
                  </a:cubicBezTo>
                  <a:cubicBezTo>
                    <a:pt x="6388" y="2303"/>
                    <a:pt x="6036" y="2703"/>
                    <a:pt x="6049" y="3178"/>
                  </a:cubicBezTo>
                  <a:lnTo>
                    <a:pt x="6049" y="5382"/>
                  </a:lnTo>
                  <a:cubicBezTo>
                    <a:pt x="6049" y="5626"/>
                    <a:pt x="5846" y="5829"/>
                    <a:pt x="5602" y="5829"/>
                  </a:cubicBezTo>
                  <a:lnTo>
                    <a:pt x="4707" y="5829"/>
                  </a:lnTo>
                  <a:cubicBezTo>
                    <a:pt x="4578" y="5829"/>
                    <a:pt x="4483" y="5727"/>
                    <a:pt x="4483" y="5605"/>
                  </a:cubicBezTo>
                  <a:lnTo>
                    <a:pt x="4483" y="2242"/>
                  </a:lnTo>
                  <a:cubicBezTo>
                    <a:pt x="4476" y="995"/>
                    <a:pt x="3464" y="0"/>
                    <a:pt x="2233" y="0"/>
                  </a:cubicBezTo>
                  <a:close/>
                </a:path>
              </a:pathLst>
            </a:custGeom>
            <a:solidFill>
              <a:srgbClr val="C1C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5"/>
            <p:cNvSpPr/>
            <p:nvPr/>
          </p:nvSpPr>
          <p:spPr>
            <a:xfrm>
              <a:off x="1145489" y="3388816"/>
              <a:ext cx="164724" cy="346603"/>
            </a:xfrm>
            <a:custGeom>
              <a:avLst/>
              <a:gdLst/>
              <a:ahLst/>
              <a:cxnLst/>
              <a:rect l="l" t="t" r="r" b="b"/>
              <a:pathLst>
                <a:path w="6280" h="13214" extrusionOk="0">
                  <a:moveTo>
                    <a:pt x="5591" y="1"/>
                  </a:moveTo>
                  <a:cubicBezTo>
                    <a:pt x="5413" y="1"/>
                    <a:pt x="5235" y="22"/>
                    <a:pt x="5059" y="66"/>
                  </a:cubicBezTo>
                  <a:cubicBezTo>
                    <a:pt x="4042" y="317"/>
                    <a:pt x="3364" y="1273"/>
                    <a:pt x="3364" y="2317"/>
                  </a:cubicBezTo>
                  <a:lnTo>
                    <a:pt x="3364" y="9186"/>
                  </a:lnTo>
                  <a:cubicBezTo>
                    <a:pt x="3364" y="9308"/>
                    <a:pt x="3269" y="9409"/>
                    <a:pt x="3140" y="9409"/>
                  </a:cubicBezTo>
                  <a:lnTo>
                    <a:pt x="2245" y="9409"/>
                  </a:lnTo>
                  <a:cubicBezTo>
                    <a:pt x="1994" y="9409"/>
                    <a:pt x="1797" y="9206"/>
                    <a:pt x="1797" y="8962"/>
                  </a:cubicBezTo>
                  <a:lnTo>
                    <a:pt x="1797" y="4968"/>
                  </a:lnTo>
                  <a:cubicBezTo>
                    <a:pt x="1804" y="4493"/>
                    <a:pt x="1452" y="4093"/>
                    <a:pt x="984" y="4032"/>
                  </a:cubicBezTo>
                  <a:cubicBezTo>
                    <a:pt x="956" y="4030"/>
                    <a:pt x="929" y="4029"/>
                    <a:pt x="902" y="4029"/>
                  </a:cubicBezTo>
                  <a:cubicBezTo>
                    <a:pt x="414" y="4029"/>
                    <a:pt x="1" y="4426"/>
                    <a:pt x="1" y="4927"/>
                  </a:cubicBezTo>
                  <a:lnTo>
                    <a:pt x="1" y="9626"/>
                  </a:lnTo>
                  <a:cubicBezTo>
                    <a:pt x="1" y="10494"/>
                    <a:pt x="706" y="11193"/>
                    <a:pt x="1567" y="11193"/>
                  </a:cubicBezTo>
                  <a:lnTo>
                    <a:pt x="3140" y="11193"/>
                  </a:lnTo>
                  <a:cubicBezTo>
                    <a:pt x="3262" y="11193"/>
                    <a:pt x="3364" y="11294"/>
                    <a:pt x="3364" y="11416"/>
                  </a:cubicBezTo>
                  <a:lnTo>
                    <a:pt x="3364" y="12766"/>
                  </a:lnTo>
                  <a:cubicBezTo>
                    <a:pt x="3364" y="13010"/>
                    <a:pt x="3560" y="13213"/>
                    <a:pt x="3811" y="13213"/>
                  </a:cubicBezTo>
                  <a:lnTo>
                    <a:pt x="5154" y="13213"/>
                  </a:lnTo>
                  <a:cubicBezTo>
                    <a:pt x="4903" y="13213"/>
                    <a:pt x="4706" y="13010"/>
                    <a:pt x="4706" y="12766"/>
                  </a:cubicBezTo>
                  <a:lnTo>
                    <a:pt x="4706" y="2317"/>
                  </a:lnTo>
                  <a:cubicBezTo>
                    <a:pt x="4706" y="1306"/>
                    <a:pt x="5357" y="405"/>
                    <a:pt x="6279" y="106"/>
                  </a:cubicBezTo>
                  <a:cubicBezTo>
                    <a:pt x="6056" y="37"/>
                    <a:pt x="5824" y="1"/>
                    <a:pt x="5591" y="1"/>
                  </a:cubicBezTo>
                  <a:close/>
                </a:path>
              </a:pathLst>
            </a:custGeom>
            <a:solidFill>
              <a:srgbClr val="AD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5"/>
            <p:cNvSpPr/>
            <p:nvPr/>
          </p:nvSpPr>
          <p:spPr>
            <a:xfrm>
              <a:off x="1175024" y="3495283"/>
              <a:ext cx="29351" cy="140173"/>
            </a:xfrm>
            <a:custGeom>
              <a:avLst/>
              <a:gdLst/>
              <a:ahLst/>
              <a:cxnLst/>
              <a:rect l="l" t="t" r="r" b="b"/>
              <a:pathLst>
                <a:path w="1119" h="5344" extrusionOk="0">
                  <a:moveTo>
                    <a:pt x="0" y="0"/>
                  </a:moveTo>
                  <a:lnTo>
                    <a:pt x="0" y="4672"/>
                  </a:lnTo>
                  <a:cubicBezTo>
                    <a:pt x="0" y="5045"/>
                    <a:pt x="298" y="5343"/>
                    <a:pt x="671" y="5343"/>
                  </a:cubicBezTo>
                  <a:lnTo>
                    <a:pt x="1119" y="5343"/>
                  </a:lnTo>
                  <a:cubicBezTo>
                    <a:pt x="868" y="5343"/>
                    <a:pt x="671" y="5147"/>
                    <a:pt x="671" y="4903"/>
                  </a:cubicBezTo>
                  <a:lnTo>
                    <a:pt x="671" y="868"/>
                  </a:lnTo>
                  <a:cubicBezTo>
                    <a:pt x="671" y="461"/>
                    <a:pt x="393" y="102"/>
                    <a:pt x="0" y="0"/>
                  </a:cubicBezTo>
                  <a:close/>
                </a:path>
              </a:pathLst>
            </a:custGeom>
            <a:solidFill>
              <a:srgbClr val="C1C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5"/>
            <p:cNvSpPr/>
            <p:nvPr/>
          </p:nvSpPr>
          <p:spPr>
            <a:xfrm>
              <a:off x="1286528" y="3435872"/>
              <a:ext cx="11777" cy="17627"/>
            </a:xfrm>
            <a:custGeom>
              <a:avLst/>
              <a:gdLst/>
              <a:ahLst/>
              <a:cxnLst/>
              <a:rect l="l" t="t" r="r" b="b"/>
              <a:pathLst>
                <a:path w="449" h="672" extrusionOk="0">
                  <a:moveTo>
                    <a:pt x="224" y="1"/>
                  </a:moveTo>
                  <a:cubicBezTo>
                    <a:pt x="112" y="1"/>
                    <a:pt x="1" y="75"/>
                    <a:pt x="1" y="224"/>
                  </a:cubicBezTo>
                  <a:lnTo>
                    <a:pt x="1" y="448"/>
                  </a:lnTo>
                  <a:cubicBezTo>
                    <a:pt x="1" y="570"/>
                    <a:pt x="102" y="672"/>
                    <a:pt x="224" y="672"/>
                  </a:cubicBezTo>
                  <a:cubicBezTo>
                    <a:pt x="346" y="672"/>
                    <a:pt x="448" y="570"/>
                    <a:pt x="448" y="448"/>
                  </a:cubicBezTo>
                  <a:lnTo>
                    <a:pt x="448" y="224"/>
                  </a:lnTo>
                  <a:cubicBezTo>
                    <a:pt x="448" y="75"/>
                    <a:pt x="336" y="1"/>
                    <a:pt x="224" y="1"/>
                  </a:cubicBez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5"/>
            <p:cNvSpPr/>
            <p:nvPr/>
          </p:nvSpPr>
          <p:spPr>
            <a:xfrm>
              <a:off x="1286528" y="3482824"/>
              <a:ext cx="11777" cy="17653"/>
            </a:xfrm>
            <a:custGeom>
              <a:avLst/>
              <a:gdLst/>
              <a:ahLst/>
              <a:cxnLst/>
              <a:rect l="l" t="t" r="r" b="b"/>
              <a:pathLst>
                <a:path w="449" h="673" extrusionOk="0">
                  <a:moveTo>
                    <a:pt x="224" y="1"/>
                  </a:moveTo>
                  <a:cubicBezTo>
                    <a:pt x="112" y="1"/>
                    <a:pt x="1" y="75"/>
                    <a:pt x="1" y="225"/>
                  </a:cubicBezTo>
                  <a:lnTo>
                    <a:pt x="1" y="448"/>
                  </a:lnTo>
                  <a:cubicBezTo>
                    <a:pt x="1" y="570"/>
                    <a:pt x="102" y="672"/>
                    <a:pt x="224" y="672"/>
                  </a:cubicBezTo>
                  <a:cubicBezTo>
                    <a:pt x="346" y="672"/>
                    <a:pt x="448" y="570"/>
                    <a:pt x="448" y="448"/>
                  </a:cubicBezTo>
                  <a:lnTo>
                    <a:pt x="448" y="225"/>
                  </a:lnTo>
                  <a:cubicBezTo>
                    <a:pt x="448" y="75"/>
                    <a:pt x="336" y="1"/>
                    <a:pt x="224" y="1"/>
                  </a:cubicBez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5"/>
            <p:cNvSpPr/>
            <p:nvPr/>
          </p:nvSpPr>
          <p:spPr>
            <a:xfrm>
              <a:off x="1163273" y="3518051"/>
              <a:ext cx="11777" cy="17627"/>
            </a:xfrm>
            <a:custGeom>
              <a:avLst/>
              <a:gdLst/>
              <a:ahLst/>
              <a:cxnLst/>
              <a:rect l="l" t="t" r="r" b="b"/>
              <a:pathLst>
                <a:path w="449" h="672" extrusionOk="0">
                  <a:moveTo>
                    <a:pt x="224" y="0"/>
                  </a:moveTo>
                  <a:cubicBezTo>
                    <a:pt x="112" y="0"/>
                    <a:pt x="1" y="75"/>
                    <a:pt x="1" y="224"/>
                  </a:cubicBezTo>
                  <a:lnTo>
                    <a:pt x="1" y="448"/>
                  </a:lnTo>
                  <a:cubicBezTo>
                    <a:pt x="1" y="570"/>
                    <a:pt x="96" y="672"/>
                    <a:pt x="224" y="672"/>
                  </a:cubicBezTo>
                  <a:cubicBezTo>
                    <a:pt x="346" y="672"/>
                    <a:pt x="448" y="570"/>
                    <a:pt x="448" y="448"/>
                  </a:cubicBezTo>
                  <a:lnTo>
                    <a:pt x="448" y="224"/>
                  </a:lnTo>
                  <a:cubicBezTo>
                    <a:pt x="448" y="75"/>
                    <a:pt x="336" y="0"/>
                    <a:pt x="224" y="0"/>
                  </a:cubicBez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5"/>
            <p:cNvSpPr/>
            <p:nvPr/>
          </p:nvSpPr>
          <p:spPr>
            <a:xfrm>
              <a:off x="1163273" y="3559127"/>
              <a:ext cx="11777" cy="17627"/>
            </a:xfrm>
            <a:custGeom>
              <a:avLst/>
              <a:gdLst/>
              <a:ahLst/>
              <a:cxnLst/>
              <a:rect l="l" t="t" r="r" b="b"/>
              <a:pathLst>
                <a:path w="449" h="672" extrusionOk="0">
                  <a:moveTo>
                    <a:pt x="224" y="1"/>
                  </a:moveTo>
                  <a:cubicBezTo>
                    <a:pt x="112" y="1"/>
                    <a:pt x="1" y="75"/>
                    <a:pt x="1" y="224"/>
                  </a:cubicBezTo>
                  <a:lnTo>
                    <a:pt x="1" y="448"/>
                  </a:lnTo>
                  <a:cubicBezTo>
                    <a:pt x="1" y="570"/>
                    <a:pt x="96" y="672"/>
                    <a:pt x="224" y="672"/>
                  </a:cubicBezTo>
                  <a:cubicBezTo>
                    <a:pt x="346" y="672"/>
                    <a:pt x="448" y="570"/>
                    <a:pt x="448" y="448"/>
                  </a:cubicBezTo>
                  <a:lnTo>
                    <a:pt x="448" y="224"/>
                  </a:lnTo>
                  <a:cubicBezTo>
                    <a:pt x="448" y="75"/>
                    <a:pt x="336" y="1"/>
                    <a:pt x="224" y="1"/>
                  </a:cubicBez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5"/>
            <p:cNvSpPr/>
            <p:nvPr/>
          </p:nvSpPr>
          <p:spPr>
            <a:xfrm>
              <a:off x="1163273" y="3600387"/>
              <a:ext cx="11777" cy="17627"/>
            </a:xfrm>
            <a:custGeom>
              <a:avLst/>
              <a:gdLst/>
              <a:ahLst/>
              <a:cxnLst/>
              <a:rect l="l" t="t" r="r" b="b"/>
              <a:pathLst>
                <a:path w="449" h="672" extrusionOk="0">
                  <a:moveTo>
                    <a:pt x="224" y="1"/>
                  </a:moveTo>
                  <a:cubicBezTo>
                    <a:pt x="112" y="1"/>
                    <a:pt x="1" y="75"/>
                    <a:pt x="1" y="224"/>
                  </a:cubicBezTo>
                  <a:lnTo>
                    <a:pt x="1" y="448"/>
                  </a:lnTo>
                  <a:cubicBezTo>
                    <a:pt x="1" y="570"/>
                    <a:pt x="96" y="672"/>
                    <a:pt x="224" y="672"/>
                  </a:cubicBezTo>
                  <a:cubicBezTo>
                    <a:pt x="346" y="672"/>
                    <a:pt x="448" y="570"/>
                    <a:pt x="448" y="448"/>
                  </a:cubicBezTo>
                  <a:lnTo>
                    <a:pt x="448" y="224"/>
                  </a:lnTo>
                  <a:cubicBezTo>
                    <a:pt x="448" y="75"/>
                    <a:pt x="336" y="1"/>
                    <a:pt x="224" y="1"/>
                  </a:cubicBez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5"/>
            <p:cNvSpPr/>
            <p:nvPr/>
          </p:nvSpPr>
          <p:spPr>
            <a:xfrm>
              <a:off x="1165109" y="3637581"/>
              <a:ext cx="19882" cy="16368"/>
            </a:xfrm>
            <a:custGeom>
              <a:avLst/>
              <a:gdLst/>
              <a:ahLst/>
              <a:cxnLst/>
              <a:rect l="l" t="t" r="r" b="b"/>
              <a:pathLst>
                <a:path w="758" h="624" extrusionOk="0">
                  <a:moveTo>
                    <a:pt x="321" y="1"/>
                  </a:moveTo>
                  <a:cubicBezTo>
                    <a:pt x="153" y="1"/>
                    <a:pt x="1" y="206"/>
                    <a:pt x="148" y="373"/>
                  </a:cubicBezTo>
                  <a:lnTo>
                    <a:pt x="297" y="542"/>
                  </a:lnTo>
                  <a:cubicBezTo>
                    <a:pt x="337" y="590"/>
                    <a:pt x="398" y="624"/>
                    <a:pt x="466" y="624"/>
                  </a:cubicBezTo>
                  <a:cubicBezTo>
                    <a:pt x="656" y="624"/>
                    <a:pt x="758" y="393"/>
                    <a:pt x="636" y="251"/>
                  </a:cubicBezTo>
                  <a:lnTo>
                    <a:pt x="487" y="81"/>
                  </a:lnTo>
                  <a:cubicBezTo>
                    <a:pt x="437" y="25"/>
                    <a:pt x="378" y="1"/>
                    <a:pt x="321" y="1"/>
                  </a:cubicBez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5"/>
            <p:cNvSpPr/>
            <p:nvPr/>
          </p:nvSpPr>
          <p:spPr>
            <a:xfrm>
              <a:off x="1196532" y="3653214"/>
              <a:ext cx="21377" cy="11777"/>
            </a:xfrm>
            <a:custGeom>
              <a:avLst/>
              <a:gdLst/>
              <a:ahLst/>
              <a:cxnLst/>
              <a:rect l="l" t="t" r="r" b="b"/>
              <a:pathLst>
                <a:path w="815" h="449" extrusionOk="0">
                  <a:moveTo>
                    <a:pt x="299" y="1"/>
                  </a:moveTo>
                  <a:cubicBezTo>
                    <a:pt x="1" y="1"/>
                    <a:pt x="1" y="448"/>
                    <a:pt x="299" y="448"/>
                  </a:cubicBezTo>
                  <a:lnTo>
                    <a:pt x="516" y="448"/>
                  </a:lnTo>
                  <a:cubicBezTo>
                    <a:pt x="814" y="448"/>
                    <a:pt x="814" y="1"/>
                    <a:pt x="516" y="1"/>
                  </a:cubicBez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5"/>
            <p:cNvSpPr/>
            <p:nvPr/>
          </p:nvSpPr>
          <p:spPr>
            <a:xfrm>
              <a:off x="1286528" y="3529776"/>
              <a:ext cx="11777" cy="17653"/>
            </a:xfrm>
            <a:custGeom>
              <a:avLst/>
              <a:gdLst/>
              <a:ahLst/>
              <a:cxnLst/>
              <a:rect l="l" t="t" r="r" b="b"/>
              <a:pathLst>
                <a:path w="449" h="673" extrusionOk="0">
                  <a:moveTo>
                    <a:pt x="224" y="1"/>
                  </a:moveTo>
                  <a:cubicBezTo>
                    <a:pt x="112" y="1"/>
                    <a:pt x="1" y="75"/>
                    <a:pt x="1" y="225"/>
                  </a:cubicBezTo>
                  <a:lnTo>
                    <a:pt x="1" y="448"/>
                  </a:lnTo>
                  <a:cubicBezTo>
                    <a:pt x="1" y="570"/>
                    <a:pt x="102" y="672"/>
                    <a:pt x="224" y="672"/>
                  </a:cubicBezTo>
                  <a:cubicBezTo>
                    <a:pt x="346" y="672"/>
                    <a:pt x="448" y="570"/>
                    <a:pt x="448" y="448"/>
                  </a:cubicBezTo>
                  <a:lnTo>
                    <a:pt x="448" y="225"/>
                  </a:lnTo>
                  <a:cubicBezTo>
                    <a:pt x="448" y="75"/>
                    <a:pt x="336" y="1"/>
                    <a:pt x="224" y="1"/>
                  </a:cubicBez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5"/>
            <p:cNvSpPr/>
            <p:nvPr/>
          </p:nvSpPr>
          <p:spPr>
            <a:xfrm>
              <a:off x="1286528" y="3576728"/>
              <a:ext cx="11777" cy="17653"/>
            </a:xfrm>
            <a:custGeom>
              <a:avLst/>
              <a:gdLst/>
              <a:ahLst/>
              <a:cxnLst/>
              <a:rect l="l" t="t" r="r" b="b"/>
              <a:pathLst>
                <a:path w="449" h="673" extrusionOk="0">
                  <a:moveTo>
                    <a:pt x="224" y="1"/>
                  </a:moveTo>
                  <a:cubicBezTo>
                    <a:pt x="112" y="1"/>
                    <a:pt x="1" y="75"/>
                    <a:pt x="1" y="225"/>
                  </a:cubicBezTo>
                  <a:lnTo>
                    <a:pt x="1" y="448"/>
                  </a:lnTo>
                  <a:cubicBezTo>
                    <a:pt x="1" y="577"/>
                    <a:pt x="102" y="672"/>
                    <a:pt x="224" y="672"/>
                  </a:cubicBezTo>
                  <a:cubicBezTo>
                    <a:pt x="346" y="672"/>
                    <a:pt x="448" y="577"/>
                    <a:pt x="448" y="448"/>
                  </a:cubicBezTo>
                  <a:lnTo>
                    <a:pt x="448" y="225"/>
                  </a:lnTo>
                  <a:cubicBezTo>
                    <a:pt x="448" y="75"/>
                    <a:pt x="336" y="1"/>
                    <a:pt x="224" y="1"/>
                  </a:cubicBez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5"/>
            <p:cNvSpPr/>
            <p:nvPr/>
          </p:nvSpPr>
          <p:spPr>
            <a:xfrm>
              <a:off x="1286528" y="3623863"/>
              <a:ext cx="11777" cy="17653"/>
            </a:xfrm>
            <a:custGeom>
              <a:avLst/>
              <a:gdLst/>
              <a:ahLst/>
              <a:cxnLst/>
              <a:rect l="l" t="t" r="r" b="b"/>
              <a:pathLst>
                <a:path w="449" h="673" extrusionOk="0">
                  <a:moveTo>
                    <a:pt x="224" y="1"/>
                  </a:moveTo>
                  <a:cubicBezTo>
                    <a:pt x="112" y="1"/>
                    <a:pt x="1" y="75"/>
                    <a:pt x="1" y="225"/>
                  </a:cubicBezTo>
                  <a:lnTo>
                    <a:pt x="1" y="448"/>
                  </a:lnTo>
                  <a:cubicBezTo>
                    <a:pt x="1" y="570"/>
                    <a:pt x="102" y="672"/>
                    <a:pt x="224" y="672"/>
                  </a:cubicBezTo>
                  <a:cubicBezTo>
                    <a:pt x="346" y="672"/>
                    <a:pt x="448" y="570"/>
                    <a:pt x="448" y="448"/>
                  </a:cubicBezTo>
                  <a:lnTo>
                    <a:pt x="448" y="225"/>
                  </a:lnTo>
                  <a:cubicBezTo>
                    <a:pt x="448" y="75"/>
                    <a:pt x="336" y="1"/>
                    <a:pt x="224" y="1"/>
                  </a:cubicBez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5"/>
            <p:cNvSpPr/>
            <p:nvPr/>
          </p:nvSpPr>
          <p:spPr>
            <a:xfrm>
              <a:off x="1286528" y="3670815"/>
              <a:ext cx="11777" cy="17653"/>
            </a:xfrm>
            <a:custGeom>
              <a:avLst/>
              <a:gdLst/>
              <a:ahLst/>
              <a:cxnLst/>
              <a:rect l="l" t="t" r="r" b="b"/>
              <a:pathLst>
                <a:path w="449" h="673" extrusionOk="0">
                  <a:moveTo>
                    <a:pt x="224" y="1"/>
                  </a:moveTo>
                  <a:cubicBezTo>
                    <a:pt x="112" y="1"/>
                    <a:pt x="1" y="75"/>
                    <a:pt x="1" y="225"/>
                  </a:cubicBezTo>
                  <a:lnTo>
                    <a:pt x="1" y="448"/>
                  </a:lnTo>
                  <a:cubicBezTo>
                    <a:pt x="1" y="570"/>
                    <a:pt x="102" y="672"/>
                    <a:pt x="224" y="672"/>
                  </a:cubicBezTo>
                  <a:cubicBezTo>
                    <a:pt x="346" y="672"/>
                    <a:pt x="448" y="570"/>
                    <a:pt x="448" y="448"/>
                  </a:cubicBezTo>
                  <a:lnTo>
                    <a:pt x="448" y="225"/>
                  </a:lnTo>
                  <a:cubicBezTo>
                    <a:pt x="448" y="75"/>
                    <a:pt x="336" y="1"/>
                    <a:pt x="224" y="1"/>
                  </a:cubicBez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5"/>
            <p:cNvSpPr/>
            <p:nvPr/>
          </p:nvSpPr>
          <p:spPr>
            <a:xfrm>
              <a:off x="1380615" y="3448332"/>
              <a:ext cx="29378" cy="93221"/>
            </a:xfrm>
            <a:custGeom>
              <a:avLst/>
              <a:gdLst/>
              <a:ahLst/>
              <a:cxnLst/>
              <a:rect l="l" t="t" r="r" b="b"/>
              <a:pathLst>
                <a:path w="1120" h="3554" extrusionOk="0">
                  <a:moveTo>
                    <a:pt x="1119" y="0"/>
                  </a:moveTo>
                  <a:cubicBezTo>
                    <a:pt x="726" y="102"/>
                    <a:pt x="448" y="455"/>
                    <a:pt x="448" y="861"/>
                  </a:cubicBezTo>
                  <a:lnTo>
                    <a:pt x="448" y="3106"/>
                  </a:lnTo>
                  <a:cubicBezTo>
                    <a:pt x="448" y="3350"/>
                    <a:pt x="245" y="3553"/>
                    <a:pt x="1" y="3553"/>
                  </a:cubicBezTo>
                  <a:lnTo>
                    <a:pt x="448" y="3553"/>
                  </a:lnTo>
                  <a:cubicBezTo>
                    <a:pt x="814" y="3553"/>
                    <a:pt x="1113" y="3255"/>
                    <a:pt x="1119" y="2882"/>
                  </a:cubicBezTo>
                  <a:lnTo>
                    <a:pt x="1119" y="0"/>
                  </a:lnTo>
                  <a:close/>
                </a:path>
              </a:pathLst>
            </a:custGeom>
            <a:solidFill>
              <a:srgbClr val="AD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5"/>
            <p:cNvSpPr/>
            <p:nvPr/>
          </p:nvSpPr>
          <p:spPr>
            <a:xfrm>
              <a:off x="1409966" y="3471099"/>
              <a:ext cx="11751" cy="17627"/>
            </a:xfrm>
            <a:custGeom>
              <a:avLst/>
              <a:gdLst/>
              <a:ahLst/>
              <a:cxnLst/>
              <a:rect l="l" t="t" r="r" b="b"/>
              <a:pathLst>
                <a:path w="448" h="672" extrusionOk="0">
                  <a:moveTo>
                    <a:pt x="224" y="0"/>
                  </a:moveTo>
                  <a:cubicBezTo>
                    <a:pt x="112" y="0"/>
                    <a:pt x="0" y="75"/>
                    <a:pt x="0" y="224"/>
                  </a:cubicBezTo>
                  <a:lnTo>
                    <a:pt x="0" y="448"/>
                  </a:lnTo>
                  <a:cubicBezTo>
                    <a:pt x="0" y="570"/>
                    <a:pt x="102" y="672"/>
                    <a:pt x="224" y="672"/>
                  </a:cubicBezTo>
                  <a:cubicBezTo>
                    <a:pt x="346" y="672"/>
                    <a:pt x="448" y="570"/>
                    <a:pt x="448" y="448"/>
                  </a:cubicBezTo>
                  <a:lnTo>
                    <a:pt x="448" y="224"/>
                  </a:lnTo>
                  <a:cubicBezTo>
                    <a:pt x="448" y="75"/>
                    <a:pt x="336" y="0"/>
                    <a:pt x="224" y="0"/>
                  </a:cubicBez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5"/>
            <p:cNvSpPr/>
            <p:nvPr/>
          </p:nvSpPr>
          <p:spPr>
            <a:xfrm>
              <a:off x="1409966" y="3512176"/>
              <a:ext cx="11751" cy="17627"/>
            </a:xfrm>
            <a:custGeom>
              <a:avLst/>
              <a:gdLst/>
              <a:ahLst/>
              <a:cxnLst/>
              <a:rect l="l" t="t" r="r" b="b"/>
              <a:pathLst>
                <a:path w="448" h="672" extrusionOk="0">
                  <a:moveTo>
                    <a:pt x="224" y="1"/>
                  </a:moveTo>
                  <a:cubicBezTo>
                    <a:pt x="112" y="1"/>
                    <a:pt x="0" y="75"/>
                    <a:pt x="0" y="224"/>
                  </a:cubicBezTo>
                  <a:lnTo>
                    <a:pt x="0" y="448"/>
                  </a:lnTo>
                  <a:cubicBezTo>
                    <a:pt x="0" y="570"/>
                    <a:pt x="102" y="672"/>
                    <a:pt x="224" y="672"/>
                  </a:cubicBezTo>
                  <a:cubicBezTo>
                    <a:pt x="346" y="672"/>
                    <a:pt x="448" y="570"/>
                    <a:pt x="448" y="448"/>
                  </a:cubicBezTo>
                  <a:lnTo>
                    <a:pt x="448" y="224"/>
                  </a:lnTo>
                  <a:cubicBezTo>
                    <a:pt x="448" y="75"/>
                    <a:pt x="336" y="1"/>
                    <a:pt x="224" y="1"/>
                  </a:cubicBez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5"/>
            <p:cNvSpPr/>
            <p:nvPr/>
          </p:nvSpPr>
          <p:spPr>
            <a:xfrm>
              <a:off x="1368706" y="3559127"/>
              <a:ext cx="19594" cy="11777"/>
            </a:xfrm>
            <a:custGeom>
              <a:avLst/>
              <a:gdLst/>
              <a:ahLst/>
              <a:cxnLst/>
              <a:rect l="l" t="t" r="r" b="b"/>
              <a:pathLst>
                <a:path w="747" h="449" extrusionOk="0">
                  <a:moveTo>
                    <a:pt x="231" y="1"/>
                  </a:moveTo>
                  <a:cubicBezTo>
                    <a:pt x="102" y="1"/>
                    <a:pt x="0" y="102"/>
                    <a:pt x="7" y="224"/>
                  </a:cubicBezTo>
                  <a:cubicBezTo>
                    <a:pt x="7" y="346"/>
                    <a:pt x="102" y="448"/>
                    <a:pt x="231" y="448"/>
                  </a:cubicBezTo>
                  <a:lnTo>
                    <a:pt x="448" y="448"/>
                  </a:lnTo>
                  <a:cubicBezTo>
                    <a:pt x="746" y="448"/>
                    <a:pt x="746" y="1"/>
                    <a:pt x="448" y="1"/>
                  </a:cubicBez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5"/>
            <p:cNvSpPr/>
            <p:nvPr/>
          </p:nvSpPr>
          <p:spPr>
            <a:xfrm>
              <a:off x="1399815" y="3547691"/>
              <a:ext cx="19017" cy="16053"/>
            </a:xfrm>
            <a:custGeom>
              <a:avLst/>
              <a:gdLst/>
              <a:ahLst/>
              <a:cxnLst/>
              <a:rect l="l" t="t" r="r" b="b"/>
              <a:pathLst>
                <a:path w="725" h="612" extrusionOk="0">
                  <a:moveTo>
                    <a:pt x="405" y="1"/>
                  </a:moveTo>
                  <a:cubicBezTo>
                    <a:pt x="351" y="1"/>
                    <a:pt x="296" y="21"/>
                    <a:pt x="245" y="70"/>
                  </a:cubicBezTo>
                  <a:lnTo>
                    <a:pt x="89" y="226"/>
                  </a:lnTo>
                  <a:cubicBezTo>
                    <a:pt x="1" y="315"/>
                    <a:pt x="1" y="457"/>
                    <a:pt x="89" y="545"/>
                  </a:cubicBezTo>
                  <a:cubicBezTo>
                    <a:pt x="133" y="589"/>
                    <a:pt x="191" y="611"/>
                    <a:pt x="248" y="611"/>
                  </a:cubicBezTo>
                  <a:cubicBezTo>
                    <a:pt x="306" y="611"/>
                    <a:pt x="364" y="589"/>
                    <a:pt x="408" y="545"/>
                  </a:cubicBezTo>
                  <a:lnTo>
                    <a:pt x="564" y="389"/>
                  </a:lnTo>
                  <a:cubicBezTo>
                    <a:pt x="725" y="223"/>
                    <a:pt x="579" y="1"/>
                    <a:pt x="405" y="1"/>
                  </a:cubicBez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 name="Google Shape;110;p5"/>
          <p:cNvGrpSpPr/>
          <p:nvPr/>
        </p:nvGrpSpPr>
        <p:grpSpPr>
          <a:xfrm>
            <a:off x="190663" y="3537017"/>
            <a:ext cx="455117" cy="424212"/>
            <a:chOff x="3589417" y="2950696"/>
            <a:chExt cx="370315" cy="281028"/>
          </a:xfrm>
        </p:grpSpPr>
        <p:sp>
          <p:nvSpPr>
            <p:cNvPr id="111" name="Google Shape;111;p5"/>
            <p:cNvSpPr/>
            <p:nvPr/>
          </p:nvSpPr>
          <p:spPr>
            <a:xfrm>
              <a:off x="3719098" y="2969083"/>
              <a:ext cx="110612" cy="83018"/>
            </a:xfrm>
            <a:custGeom>
              <a:avLst/>
              <a:gdLst/>
              <a:ahLst/>
              <a:cxnLst/>
              <a:rect l="l" t="t" r="r" b="b"/>
              <a:pathLst>
                <a:path w="4217" h="3165" extrusionOk="0">
                  <a:moveTo>
                    <a:pt x="566" y="0"/>
                  </a:moveTo>
                  <a:cubicBezTo>
                    <a:pt x="424" y="0"/>
                    <a:pt x="247" y="66"/>
                    <a:pt x="94" y="323"/>
                  </a:cubicBezTo>
                  <a:cubicBezTo>
                    <a:pt x="0" y="498"/>
                    <a:pt x="149" y="656"/>
                    <a:pt x="303" y="656"/>
                  </a:cubicBezTo>
                  <a:cubicBezTo>
                    <a:pt x="370" y="656"/>
                    <a:pt x="438" y="626"/>
                    <a:pt x="488" y="554"/>
                  </a:cubicBezTo>
                  <a:cubicBezTo>
                    <a:pt x="528" y="479"/>
                    <a:pt x="562" y="459"/>
                    <a:pt x="569" y="452"/>
                  </a:cubicBezTo>
                  <a:cubicBezTo>
                    <a:pt x="800" y="452"/>
                    <a:pt x="1403" y="1605"/>
                    <a:pt x="1871" y="3164"/>
                  </a:cubicBezTo>
                  <a:lnTo>
                    <a:pt x="2346" y="3164"/>
                  </a:lnTo>
                  <a:cubicBezTo>
                    <a:pt x="2813" y="1605"/>
                    <a:pt x="3417" y="452"/>
                    <a:pt x="3647" y="452"/>
                  </a:cubicBezTo>
                  <a:cubicBezTo>
                    <a:pt x="3654" y="452"/>
                    <a:pt x="3688" y="479"/>
                    <a:pt x="3736" y="554"/>
                  </a:cubicBezTo>
                  <a:cubicBezTo>
                    <a:pt x="3783" y="626"/>
                    <a:pt x="3850" y="656"/>
                    <a:pt x="3916" y="656"/>
                  </a:cubicBezTo>
                  <a:cubicBezTo>
                    <a:pt x="4068" y="656"/>
                    <a:pt x="4217" y="498"/>
                    <a:pt x="4122" y="323"/>
                  </a:cubicBezTo>
                  <a:lnTo>
                    <a:pt x="4129" y="323"/>
                  </a:lnTo>
                  <a:cubicBezTo>
                    <a:pt x="3977" y="66"/>
                    <a:pt x="3799" y="0"/>
                    <a:pt x="3658" y="0"/>
                  </a:cubicBezTo>
                  <a:cubicBezTo>
                    <a:pt x="3635" y="0"/>
                    <a:pt x="3614" y="2"/>
                    <a:pt x="3593" y="4"/>
                  </a:cubicBezTo>
                  <a:cubicBezTo>
                    <a:pt x="3010" y="79"/>
                    <a:pt x="2454" y="1415"/>
                    <a:pt x="2108" y="2418"/>
                  </a:cubicBezTo>
                  <a:cubicBezTo>
                    <a:pt x="1769" y="1415"/>
                    <a:pt x="1206" y="79"/>
                    <a:pt x="630" y="4"/>
                  </a:cubicBezTo>
                  <a:cubicBezTo>
                    <a:pt x="610" y="2"/>
                    <a:pt x="588" y="0"/>
                    <a:pt x="566"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5"/>
            <p:cNvSpPr/>
            <p:nvPr/>
          </p:nvSpPr>
          <p:spPr>
            <a:xfrm>
              <a:off x="3589417" y="2950696"/>
              <a:ext cx="370315" cy="137865"/>
            </a:xfrm>
            <a:custGeom>
              <a:avLst/>
              <a:gdLst/>
              <a:ahLst/>
              <a:cxnLst/>
              <a:rect l="l" t="t" r="r" b="b"/>
              <a:pathLst>
                <a:path w="14118" h="5256" extrusionOk="0">
                  <a:moveTo>
                    <a:pt x="909" y="0"/>
                  </a:moveTo>
                  <a:cubicBezTo>
                    <a:pt x="0" y="0"/>
                    <a:pt x="7" y="455"/>
                    <a:pt x="7" y="685"/>
                  </a:cubicBezTo>
                  <a:cubicBezTo>
                    <a:pt x="7" y="1370"/>
                    <a:pt x="1418" y="2570"/>
                    <a:pt x="909" y="4096"/>
                  </a:cubicBezTo>
                  <a:cubicBezTo>
                    <a:pt x="570" y="5126"/>
                    <a:pt x="3818" y="5248"/>
                    <a:pt x="5459" y="5248"/>
                  </a:cubicBezTo>
                  <a:cubicBezTo>
                    <a:pt x="6008" y="5248"/>
                    <a:pt x="6571" y="5235"/>
                    <a:pt x="6571" y="5235"/>
                  </a:cubicBezTo>
                  <a:lnTo>
                    <a:pt x="6727" y="4923"/>
                  </a:lnTo>
                  <a:cubicBezTo>
                    <a:pt x="6829" y="4981"/>
                    <a:pt x="6942" y="5009"/>
                    <a:pt x="7056" y="5009"/>
                  </a:cubicBezTo>
                  <a:cubicBezTo>
                    <a:pt x="7169" y="5009"/>
                    <a:pt x="7283" y="4981"/>
                    <a:pt x="7385" y="4923"/>
                  </a:cubicBezTo>
                  <a:lnTo>
                    <a:pt x="7547" y="5242"/>
                  </a:lnTo>
                  <a:cubicBezTo>
                    <a:pt x="7547" y="5242"/>
                    <a:pt x="8110" y="5255"/>
                    <a:pt x="8659" y="5255"/>
                  </a:cubicBezTo>
                  <a:cubicBezTo>
                    <a:pt x="10300" y="5255"/>
                    <a:pt x="13548" y="5126"/>
                    <a:pt x="13209" y="4103"/>
                  </a:cubicBezTo>
                  <a:cubicBezTo>
                    <a:pt x="12701" y="2570"/>
                    <a:pt x="14111" y="1363"/>
                    <a:pt x="14111" y="685"/>
                  </a:cubicBezTo>
                  <a:cubicBezTo>
                    <a:pt x="14111" y="455"/>
                    <a:pt x="14118" y="0"/>
                    <a:pt x="13209" y="0"/>
                  </a:cubicBezTo>
                  <a:cubicBezTo>
                    <a:pt x="10565" y="0"/>
                    <a:pt x="8571" y="2577"/>
                    <a:pt x="7757" y="3980"/>
                  </a:cubicBezTo>
                  <a:cubicBezTo>
                    <a:pt x="7744" y="4004"/>
                    <a:pt x="7722" y="4016"/>
                    <a:pt x="7700" y="4016"/>
                  </a:cubicBezTo>
                  <a:cubicBezTo>
                    <a:pt x="7678" y="4016"/>
                    <a:pt x="7656" y="4004"/>
                    <a:pt x="7642" y="3980"/>
                  </a:cubicBezTo>
                  <a:cubicBezTo>
                    <a:pt x="7512" y="3755"/>
                    <a:pt x="7283" y="3641"/>
                    <a:pt x="7053" y="3641"/>
                  </a:cubicBezTo>
                  <a:cubicBezTo>
                    <a:pt x="6827" y="3641"/>
                    <a:pt x="6600" y="3752"/>
                    <a:pt x="6469" y="3974"/>
                  </a:cubicBezTo>
                  <a:cubicBezTo>
                    <a:pt x="6459" y="3997"/>
                    <a:pt x="6437" y="4009"/>
                    <a:pt x="6414" y="4009"/>
                  </a:cubicBezTo>
                  <a:cubicBezTo>
                    <a:pt x="6391" y="4009"/>
                    <a:pt x="6367" y="3997"/>
                    <a:pt x="6354" y="3974"/>
                  </a:cubicBezTo>
                  <a:cubicBezTo>
                    <a:pt x="5540" y="2570"/>
                    <a:pt x="3553" y="0"/>
                    <a:pt x="909" y="0"/>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5"/>
            <p:cNvSpPr/>
            <p:nvPr/>
          </p:nvSpPr>
          <p:spPr>
            <a:xfrm>
              <a:off x="3774574" y="3080535"/>
              <a:ext cx="162206" cy="151190"/>
            </a:xfrm>
            <a:custGeom>
              <a:avLst/>
              <a:gdLst/>
              <a:ahLst/>
              <a:cxnLst/>
              <a:rect l="l" t="t" r="r" b="b"/>
              <a:pathLst>
                <a:path w="6184" h="5764" extrusionOk="0">
                  <a:moveTo>
                    <a:pt x="4218" y="0"/>
                  </a:moveTo>
                  <a:lnTo>
                    <a:pt x="0" y="54"/>
                  </a:lnTo>
                  <a:lnTo>
                    <a:pt x="0" y="2428"/>
                  </a:lnTo>
                  <a:cubicBezTo>
                    <a:pt x="0" y="2428"/>
                    <a:pt x="1153" y="5675"/>
                    <a:pt x="2048" y="5750"/>
                  </a:cubicBezTo>
                  <a:cubicBezTo>
                    <a:pt x="2156" y="5757"/>
                    <a:pt x="2272" y="5764"/>
                    <a:pt x="2394" y="5764"/>
                  </a:cubicBezTo>
                  <a:cubicBezTo>
                    <a:pt x="3241" y="5764"/>
                    <a:pt x="4299" y="5479"/>
                    <a:pt x="5235" y="4157"/>
                  </a:cubicBezTo>
                  <a:cubicBezTo>
                    <a:pt x="6184" y="2807"/>
                    <a:pt x="5845" y="1024"/>
                    <a:pt x="4218"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5"/>
            <p:cNvSpPr/>
            <p:nvPr/>
          </p:nvSpPr>
          <p:spPr>
            <a:xfrm>
              <a:off x="3786483" y="3097191"/>
              <a:ext cx="129157" cy="122809"/>
            </a:xfrm>
            <a:custGeom>
              <a:avLst/>
              <a:gdLst/>
              <a:ahLst/>
              <a:cxnLst/>
              <a:rect l="l" t="t" r="r" b="b"/>
              <a:pathLst>
                <a:path w="4924" h="4682" extrusionOk="0">
                  <a:moveTo>
                    <a:pt x="3688" y="0"/>
                  </a:moveTo>
                  <a:cubicBezTo>
                    <a:pt x="3672" y="0"/>
                    <a:pt x="3657" y="1"/>
                    <a:pt x="3642" y="2"/>
                  </a:cubicBezTo>
                  <a:cubicBezTo>
                    <a:pt x="2874" y="78"/>
                    <a:pt x="2100" y="118"/>
                    <a:pt x="1326" y="118"/>
                  </a:cubicBezTo>
                  <a:cubicBezTo>
                    <a:pt x="1266" y="118"/>
                    <a:pt x="1206" y="118"/>
                    <a:pt x="1146" y="118"/>
                  </a:cubicBezTo>
                  <a:cubicBezTo>
                    <a:pt x="597" y="118"/>
                    <a:pt x="27" y="104"/>
                    <a:pt x="21" y="104"/>
                  </a:cubicBezTo>
                  <a:lnTo>
                    <a:pt x="0" y="111"/>
                  </a:lnTo>
                  <a:lnTo>
                    <a:pt x="0" y="1718"/>
                  </a:lnTo>
                  <a:cubicBezTo>
                    <a:pt x="577" y="3318"/>
                    <a:pt x="1336" y="4593"/>
                    <a:pt x="1634" y="4668"/>
                  </a:cubicBezTo>
                  <a:cubicBezTo>
                    <a:pt x="1736" y="4674"/>
                    <a:pt x="1838" y="4681"/>
                    <a:pt x="1940" y="4681"/>
                  </a:cubicBezTo>
                  <a:cubicBezTo>
                    <a:pt x="2930" y="4681"/>
                    <a:pt x="3736" y="4213"/>
                    <a:pt x="4408" y="3264"/>
                  </a:cubicBezTo>
                  <a:cubicBezTo>
                    <a:pt x="4781" y="2749"/>
                    <a:pt x="4923" y="2104"/>
                    <a:pt x="4808" y="1481"/>
                  </a:cubicBezTo>
                  <a:cubicBezTo>
                    <a:pt x="4693" y="959"/>
                    <a:pt x="4415" y="484"/>
                    <a:pt x="4014" y="125"/>
                  </a:cubicBezTo>
                  <a:cubicBezTo>
                    <a:pt x="3924" y="46"/>
                    <a:pt x="3807" y="0"/>
                    <a:pt x="3688" y="0"/>
                  </a:cubicBezTo>
                  <a:close/>
                </a:path>
              </a:pathLst>
            </a:custGeom>
            <a:solidFill>
              <a:srgbClr val="7F92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5"/>
            <p:cNvSpPr/>
            <p:nvPr/>
          </p:nvSpPr>
          <p:spPr>
            <a:xfrm>
              <a:off x="3801591" y="2978054"/>
              <a:ext cx="130757" cy="98415"/>
            </a:xfrm>
            <a:custGeom>
              <a:avLst/>
              <a:gdLst/>
              <a:ahLst/>
              <a:cxnLst/>
              <a:rect l="l" t="t" r="r" b="b"/>
              <a:pathLst>
                <a:path w="4985" h="3752" extrusionOk="0">
                  <a:moveTo>
                    <a:pt x="3253" y="1"/>
                  </a:moveTo>
                  <a:cubicBezTo>
                    <a:pt x="3229" y="1"/>
                    <a:pt x="3205" y="1"/>
                    <a:pt x="3181" y="1"/>
                  </a:cubicBezTo>
                  <a:cubicBezTo>
                    <a:pt x="3099" y="1"/>
                    <a:pt x="3018" y="29"/>
                    <a:pt x="2944" y="69"/>
                  </a:cubicBezTo>
                  <a:cubicBezTo>
                    <a:pt x="1547" y="930"/>
                    <a:pt x="564" y="2429"/>
                    <a:pt x="123" y="3243"/>
                  </a:cubicBezTo>
                  <a:cubicBezTo>
                    <a:pt x="1" y="3466"/>
                    <a:pt x="157" y="3744"/>
                    <a:pt x="414" y="3751"/>
                  </a:cubicBezTo>
                  <a:lnTo>
                    <a:pt x="570" y="3751"/>
                  </a:lnTo>
                  <a:cubicBezTo>
                    <a:pt x="3561" y="3751"/>
                    <a:pt x="4537" y="3351"/>
                    <a:pt x="4686" y="3182"/>
                  </a:cubicBezTo>
                  <a:cubicBezTo>
                    <a:pt x="4408" y="2334"/>
                    <a:pt x="4612" y="1595"/>
                    <a:pt x="4896" y="978"/>
                  </a:cubicBezTo>
                  <a:cubicBezTo>
                    <a:pt x="4984" y="802"/>
                    <a:pt x="4944" y="585"/>
                    <a:pt x="4795" y="456"/>
                  </a:cubicBezTo>
                  <a:cubicBezTo>
                    <a:pt x="4531" y="225"/>
                    <a:pt x="4069" y="1"/>
                    <a:pt x="3253" y="1"/>
                  </a:cubicBezTo>
                  <a:close/>
                </a:path>
              </a:pathLst>
            </a:custGeom>
            <a:solidFill>
              <a:srgbClr val="7F92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5"/>
            <p:cNvSpPr/>
            <p:nvPr/>
          </p:nvSpPr>
          <p:spPr>
            <a:xfrm>
              <a:off x="3803558" y="2978054"/>
              <a:ext cx="127556" cy="90415"/>
            </a:xfrm>
            <a:custGeom>
              <a:avLst/>
              <a:gdLst/>
              <a:ahLst/>
              <a:cxnLst/>
              <a:rect l="l" t="t" r="r" b="b"/>
              <a:pathLst>
                <a:path w="4863" h="3447" extrusionOk="0">
                  <a:moveTo>
                    <a:pt x="3177" y="1"/>
                  </a:moveTo>
                  <a:cubicBezTo>
                    <a:pt x="3154" y="1"/>
                    <a:pt x="3130" y="1"/>
                    <a:pt x="3106" y="1"/>
                  </a:cubicBezTo>
                  <a:cubicBezTo>
                    <a:pt x="3018" y="1"/>
                    <a:pt x="2936" y="29"/>
                    <a:pt x="2869" y="69"/>
                  </a:cubicBezTo>
                  <a:cubicBezTo>
                    <a:pt x="1472" y="930"/>
                    <a:pt x="489" y="2429"/>
                    <a:pt x="48" y="3243"/>
                  </a:cubicBezTo>
                  <a:cubicBezTo>
                    <a:pt x="14" y="3304"/>
                    <a:pt x="0" y="3378"/>
                    <a:pt x="14" y="3446"/>
                  </a:cubicBezTo>
                  <a:cubicBezTo>
                    <a:pt x="1736" y="2700"/>
                    <a:pt x="3648" y="1547"/>
                    <a:pt x="4862" y="774"/>
                  </a:cubicBezTo>
                  <a:cubicBezTo>
                    <a:pt x="4862" y="652"/>
                    <a:pt x="4808" y="537"/>
                    <a:pt x="4720" y="456"/>
                  </a:cubicBezTo>
                  <a:cubicBezTo>
                    <a:pt x="4456" y="225"/>
                    <a:pt x="3988" y="1"/>
                    <a:pt x="3177" y="1"/>
                  </a:cubicBezTo>
                  <a:close/>
                </a:path>
              </a:pathLst>
            </a:custGeom>
            <a:solidFill>
              <a:srgbClr val="C0C9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5"/>
            <p:cNvSpPr/>
            <p:nvPr/>
          </p:nvSpPr>
          <p:spPr>
            <a:xfrm>
              <a:off x="3926813" y="2960637"/>
              <a:ext cx="20302" cy="20486"/>
            </a:xfrm>
            <a:custGeom>
              <a:avLst/>
              <a:gdLst/>
              <a:ahLst/>
              <a:cxnLst/>
              <a:rect l="l" t="t" r="r" b="b"/>
              <a:pathLst>
                <a:path w="774" h="781" extrusionOk="0">
                  <a:moveTo>
                    <a:pt x="387" y="1"/>
                  </a:moveTo>
                  <a:cubicBezTo>
                    <a:pt x="170" y="1"/>
                    <a:pt x="0" y="177"/>
                    <a:pt x="0" y="387"/>
                  </a:cubicBezTo>
                  <a:cubicBezTo>
                    <a:pt x="0" y="604"/>
                    <a:pt x="170" y="781"/>
                    <a:pt x="387" y="781"/>
                  </a:cubicBezTo>
                  <a:cubicBezTo>
                    <a:pt x="597" y="781"/>
                    <a:pt x="773" y="604"/>
                    <a:pt x="773" y="387"/>
                  </a:cubicBezTo>
                  <a:cubicBezTo>
                    <a:pt x="773" y="177"/>
                    <a:pt x="597" y="1"/>
                    <a:pt x="387"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5"/>
            <p:cNvSpPr/>
            <p:nvPr/>
          </p:nvSpPr>
          <p:spPr>
            <a:xfrm>
              <a:off x="3786483" y="3099919"/>
              <a:ext cx="127373" cy="111530"/>
            </a:xfrm>
            <a:custGeom>
              <a:avLst/>
              <a:gdLst/>
              <a:ahLst/>
              <a:cxnLst/>
              <a:rect l="l" t="t" r="r" b="b"/>
              <a:pathLst>
                <a:path w="4856" h="4252" extrusionOk="0">
                  <a:moveTo>
                    <a:pt x="0" y="0"/>
                  </a:moveTo>
                  <a:lnTo>
                    <a:pt x="0" y="427"/>
                  </a:lnTo>
                  <a:lnTo>
                    <a:pt x="3228" y="4252"/>
                  </a:lnTo>
                  <a:cubicBezTo>
                    <a:pt x="3364" y="4177"/>
                    <a:pt x="3492" y="4096"/>
                    <a:pt x="3614" y="4001"/>
                  </a:cubicBezTo>
                  <a:lnTo>
                    <a:pt x="1641" y="1661"/>
                  </a:lnTo>
                  <a:lnTo>
                    <a:pt x="4849" y="1872"/>
                  </a:lnTo>
                  <a:cubicBezTo>
                    <a:pt x="4855" y="1716"/>
                    <a:pt x="4842" y="1567"/>
                    <a:pt x="4815" y="1411"/>
                  </a:cubicBezTo>
                  <a:lnTo>
                    <a:pt x="4245" y="1377"/>
                  </a:lnTo>
                  <a:lnTo>
                    <a:pt x="1940" y="7"/>
                  </a:lnTo>
                  <a:cubicBezTo>
                    <a:pt x="1689" y="14"/>
                    <a:pt x="1424" y="14"/>
                    <a:pt x="1146" y="14"/>
                  </a:cubicBezTo>
                  <a:lnTo>
                    <a:pt x="1065" y="14"/>
                  </a:lnTo>
                  <a:lnTo>
                    <a:pt x="3242" y="1309"/>
                  </a:lnTo>
                  <a:lnTo>
                    <a:pt x="1234" y="1173"/>
                  </a:lnTo>
                  <a:lnTo>
                    <a:pt x="238" y="7"/>
                  </a:lnTo>
                  <a:lnTo>
                    <a:pt x="21" y="0"/>
                  </a:lnTo>
                  <a:close/>
                </a:path>
              </a:pathLst>
            </a:custGeom>
            <a:solidFill>
              <a:srgbClr val="5D7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5"/>
            <p:cNvSpPr/>
            <p:nvPr/>
          </p:nvSpPr>
          <p:spPr>
            <a:xfrm>
              <a:off x="3859979" y="3157887"/>
              <a:ext cx="51909" cy="38978"/>
            </a:xfrm>
            <a:custGeom>
              <a:avLst/>
              <a:gdLst/>
              <a:ahLst/>
              <a:cxnLst/>
              <a:rect l="l" t="t" r="r" b="b"/>
              <a:pathLst>
                <a:path w="1979" h="1486" extrusionOk="0">
                  <a:moveTo>
                    <a:pt x="160" y="0"/>
                  </a:moveTo>
                  <a:cubicBezTo>
                    <a:pt x="57" y="0"/>
                    <a:pt x="0" y="125"/>
                    <a:pt x="67" y="211"/>
                  </a:cubicBezTo>
                  <a:lnTo>
                    <a:pt x="1145" y="1486"/>
                  </a:lnTo>
                  <a:cubicBezTo>
                    <a:pt x="1314" y="1316"/>
                    <a:pt x="1470" y="1140"/>
                    <a:pt x="1606" y="943"/>
                  </a:cubicBezTo>
                  <a:cubicBezTo>
                    <a:pt x="1782" y="692"/>
                    <a:pt x="1904" y="414"/>
                    <a:pt x="1979" y="123"/>
                  </a:cubicBezTo>
                  <a:lnTo>
                    <a:pt x="168" y="1"/>
                  </a:lnTo>
                  <a:cubicBezTo>
                    <a:pt x="166" y="0"/>
                    <a:pt x="163" y="0"/>
                    <a:pt x="160" y="0"/>
                  </a:cubicBezTo>
                  <a:close/>
                </a:path>
              </a:pathLst>
            </a:custGeom>
            <a:solidFill>
              <a:srgbClr val="C0C9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5"/>
            <p:cNvSpPr/>
            <p:nvPr/>
          </p:nvSpPr>
          <p:spPr>
            <a:xfrm>
              <a:off x="3811191" y="3046200"/>
              <a:ext cx="113340" cy="30269"/>
            </a:xfrm>
            <a:custGeom>
              <a:avLst/>
              <a:gdLst/>
              <a:ahLst/>
              <a:cxnLst/>
              <a:rect l="l" t="t" r="r" b="b"/>
              <a:pathLst>
                <a:path w="4321" h="1154" extrusionOk="0">
                  <a:moveTo>
                    <a:pt x="4198" y="0"/>
                  </a:moveTo>
                  <a:cubicBezTo>
                    <a:pt x="2849" y="543"/>
                    <a:pt x="1438" y="923"/>
                    <a:pt x="1" y="1146"/>
                  </a:cubicBezTo>
                  <a:cubicBezTo>
                    <a:pt x="21" y="1146"/>
                    <a:pt x="35" y="1146"/>
                    <a:pt x="48" y="1153"/>
                  </a:cubicBezTo>
                  <a:lnTo>
                    <a:pt x="204" y="1153"/>
                  </a:lnTo>
                  <a:cubicBezTo>
                    <a:pt x="3201" y="1153"/>
                    <a:pt x="4171" y="760"/>
                    <a:pt x="4320" y="590"/>
                  </a:cubicBezTo>
                  <a:cubicBezTo>
                    <a:pt x="4259" y="394"/>
                    <a:pt x="4218" y="197"/>
                    <a:pt x="4198" y="0"/>
                  </a:cubicBezTo>
                  <a:close/>
                </a:path>
              </a:pathLst>
            </a:custGeom>
            <a:solidFill>
              <a:srgbClr val="6C81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5"/>
            <p:cNvSpPr/>
            <p:nvPr/>
          </p:nvSpPr>
          <p:spPr>
            <a:xfrm>
              <a:off x="3612368" y="3080535"/>
              <a:ext cx="162233" cy="151190"/>
            </a:xfrm>
            <a:custGeom>
              <a:avLst/>
              <a:gdLst/>
              <a:ahLst/>
              <a:cxnLst/>
              <a:rect l="l" t="t" r="r" b="b"/>
              <a:pathLst>
                <a:path w="6185" h="5764" extrusionOk="0">
                  <a:moveTo>
                    <a:pt x="1966" y="0"/>
                  </a:moveTo>
                  <a:cubicBezTo>
                    <a:pt x="339" y="1024"/>
                    <a:pt x="0" y="2807"/>
                    <a:pt x="949" y="4157"/>
                  </a:cubicBezTo>
                  <a:cubicBezTo>
                    <a:pt x="1885" y="5472"/>
                    <a:pt x="2943" y="5764"/>
                    <a:pt x="3790" y="5764"/>
                  </a:cubicBezTo>
                  <a:cubicBezTo>
                    <a:pt x="3913" y="5764"/>
                    <a:pt x="4028" y="5757"/>
                    <a:pt x="4136" y="5750"/>
                  </a:cubicBezTo>
                  <a:cubicBezTo>
                    <a:pt x="5031" y="5675"/>
                    <a:pt x="6184" y="2428"/>
                    <a:pt x="6184" y="2428"/>
                  </a:cubicBezTo>
                  <a:lnTo>
                    <a:pt x="6184" y="54"/>
                  </a:lnTo>
                  <a:lnTo>
                    <a:pt x="1966" y="0"/>
                  </a:ln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5"/>
            <p:cNvSpPr/>
            <p:nvPr/>
          </p:nvSpPr>
          <p:spPr>
            <a:xfrm>
              <a:off x="3633509" y="3097296"/>
              <a:ext cx="129157" cy="122704"/>
            </a:xfrm>
            <a:custGeom>
              <a:avLst/>
              <a:gdLst/>
              <a:ahLst/>
              <a:cxnLst/>
              <a:rect l="l" t="t" r="r" b="b"/>
              <a:pathLst>
                <a:path w="4924" h="4678" extrusionOk="0">
                  <a:moveTo>
                    <a:pt x="1220" y="1"/>
                  </a:moveTo>
                  <a:cubicBezTo>
                    <a:pt x="1106" y="1"/>
                    <a:pt x="996" y="47"/>
                    <a:pt x="910" y="127"/>
                  </a:cubicBezTo>
                  <a:cubicBezTo>
                    <a:pt x="510" y="480"/>
                    <a:pt x="232" y="955"/>
                    <a:pt x="116" y="1483"/>
                  </a:cubicBezTo>
                  <a:cubicBezTo>
                    <a:pt x="1" y="2107"/>
                    <a:pt x="143" y="2751"/>
                    <a:pt x="516" y="3260"/>
                  </a:cubicBezTo>
                  <a:cubicBezTo>
                    <a:pt x="1188" y="4216"/>
                    <a:pt x="1995" y="4677"/>
                    <a:pt x="2984" y="4677"/>
                  </a:cubicBezTo>
                  <a:cubicBezTo>
                    <a:pt x="3086" y="4677"/>
                    <a:pt x="3188" y="4670"/>
                    <a:pt x="3296" y="4664"/>
                  </a:cubicBezTo>
                  <a:cubicBezTo>
                    <a:pt x="3588" y="4589"/>
                    <a:pt x="4347" y="3321"/>
                    <a:pt x="4924" y="1721"/>
                  </a:cubicBezTo>
                  <a:lnTo>
                    <a:pt x="4924" y="107"/>
                  </a:lnTo>
                  <a:lnTo>
                    <a:pt x="4903" y="100"/>
                  </a:lnTo>
                  <a:cubicBezTo>
                    <a:pt x="4897" y="100"/>
                    <a:pt x="4327" y="114"/>
                    <a:pt x="3778" y="114"/>
                  </a:cubicBezTo>
                  <a:cubicBezTo>
                    <a:pt x="3709" y="114"/>
                    <a:pt x="3640" y="115"/>
                    <a:pt x="3571" y="115"/>
                  </a:cubicBezTo>
                  <a:cubicBezTo>
                    <a:pt x="2806" y="115"/>
                    <a:pt x="2041" y="80"/>
                    <a:pt x="1283" y="5"/>
                  </a:cubicBezTo>
                  <a:cubicBezTo>
                    <a:pt x="1262" y="2"/>
                    <a:pt x="1241" y="1"/>
                    <a:pt x="1220" y="1"/>
                  </a:cubicBezTo>
                  <a:close/>
                </a:path>
              </a:pathLst>
            </a:custGeom>
            <a:solidFill>
              <a:srgbClr val="7F92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5"/>
            <p:cNvSpPr/>
            <p:nvPr/>
          </p:nvSpPr>
          <p:spPr>
            <a:xfrm>
              <a:off x="3616801" y="2978054"/>
              <a:ext cx="130757" cy="98415"/>
            </a:xfrm>
            <a:custGeom>
              <a:avLst/>
              <a:gdLst/>
              <a:ahLst/>
              <a:cxnLst/>
              <a:rect l="l" t="t" r="r" b="b"/>
              <a:pathLst>
                <a:path w="4985" h="3752" extrusionOk="0">
                  <a:moveTo>
                    <a:pt x="1732" y="1"/>
                  </a:moveTo>
                  <a:cubicBezTo>
                    <a:pt x="916" y="1"/>
                    <a:pt x="454" y="225"/>
                    <a:pt x="190" y="456"/>
                  </a:cubicBezTo>
                  <a:cubicBezTo>
                    <a:pt x="41" y="591"/>
                    <a:pt x="1" y="802"/>
                    <a:pt x="89" y="985"/>
                  </a:cubicBezTo>
                  <a:cubicBezTo>
                    <a:pt x="374" y="1595"/>
                    <a:pt x="577" y="2341"/>
                    <a:pt x="299" y="3188"/>
                  </a:cubicBezTo>
                  <a:cubicBezTo>
                    <a:pt x="448" y="3358"/>
                    <a:pt x="1418" y="3751"/>
                    <a:pt x="4415" y="3751"/>
                  </a:cubicBezTo>
                  <a:lnTo>
                    <a:pt x="4571" y="3751"/>
                  </a:lnTo>
                  <a:cubicBezTo>
                    <a:pt x="4828" y="3744"/>
                    <a:pt x="4984" y="3473"/>
                    <a:pt x="4862" y="3249"/>
                  </a:cubicBezTo>
                  <a:cubicBezTo>
                    <a:pt x="4422" y="2429"/>
                    <a:pt x="3438" y="937"/>
                    <a:pt x="2042" y="76"/>
                  </a:cubicBezTo>
                  <a:cubicBezTo>
                    <a:pt x="1967" y="29"/>
                    <a:pt x="1886" y="8"/>
                    <a:pt x="1804" y="1"/>
                  </a:cubicBezTo>
                  <a:cubicBezTo>
                    <a:pt x="1780" y="1"/>
                    <a:pt x="1756" y="1"/>
                    <a:pt x="1732" y="1"/>
                  </a:cubicBezTo>
                  <a:close/>
                </a:path>
              </a:pathLst>
            </a:custGeom>
            <a:solidFill>
              <a:srgbClr val="7F92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5"/>
            <p:cNvSpPr/>
            <p:nvPr/>
          </p:nvSpPr>
          <p:spPr>
            <a:xfrm>
              <a:off x="3618060" y="2978054"/>
              <a:ext cx="127373" cy="90415"/>
            </a:xfrm>
            <a:custGeom>
              <a:avLst/>
              <a:gdLst/>
              <a:ahLst/>
              <a:cxnLst/>
              <a:rect l="l" t="t" r="r" b="b"/>
              <a:pathLst>
                <a:path w="4856" h="3447" extrusionOk="0">
                  <a:moveTo>
                    <a:pt x="1684" y="1"/>
                  </a:moveTo>
                  <a:cubicBezTo>
                    <a:pt x="868" y="1"/>
                    <a:pt x="406" y="225"/>
                    <a:pt x="142" y="456"/>
                  </a:cubicBezTo>
                  <a:cubicBezTo>
                    <a:pt x="48" y="537"/>
                    <a:pt x="0" y="652"/>
                    <a:pt x="0" y="774"/>
                  </a:cubicBezTo>
                  <a:cubicBezTo>
                    <a:pt x="1214" y="1547"/>
                    <a:pt x="3126" y="2700"/>
                    <a:pt x="4848" y="3446"/>
                  </a:cubicBezTo>
                  <a:cubicBezTo>
                    <a:pt x="4855" y="3378"/>
                    <a:pt x="4841" y="3304"/>
                    <a:pt x="4814" y="3243"/>
                  </a:cubicBezTo>
                  <a:cubicBezTo>
                    <a:pt x="4374" y="2429"/>
                    <a:pt x="3390" y="930"/>
                    <a:pt x="1994" y="69"/>
                  </a:cubicBezTo>
                  <a:cubicBezTo>
                    <a:pt x="1919" y="29"/>
                    <a:pt x="1838" y="1"/>
                    <a:pt x="1756" y="1"/>
                  </a:cubicBezTo>
                  <a:cubicBezTo>
                    <a:pt x="1732" y="1"/>
                    <a:pt x="1708" y="1"/>
                    <a:pt x="1684" y="1"/>
                  </a:cubicBezTo>
                  <a:close/>
                </a:path>
              </a:pathLst>
            </a:custGeom>
            <a:solidFill>
              <a:srgbClr val="C0C9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5"/>
            <p:cNvSpPr/>
            <p:nvPr/>
          </p:nvSpPr>
          <p:spPr>
            <a:xfrm>
              <a:off x="3768699" y="3136142"/>
              <a:ext cx="11935" cy="65339"/>
            </a:xfrm>
            <a:custGeom>
              <a:avLst/>
              <a:gdLst/>
              <a:ahLst/>
              <a:cxnLst/>
              <a:rect l="l" t="t" r="r" b="b"/>
              <a:pathLst>
                <a:path w="455" h="2491" extrusionOk="0">
                  <a:moveTo>
                    <a:pt x="225" y="1"/>
                  </a:moveTo>
                  <a:cubicBezTo>
                    <a:pt x="116" y="1"/>
                    <a:pt x="7" y="74"/>
                    <a:pt x="0" y="219"/>
                  </a:cubicBezTo>
                  <a:lnTo>
                    <a:pt x="0" y="2260"/>
                  </a:lnTo>
                  <a:cubicBezTo>
                    <a:pt x="0" y="2389"/>
                    <a:pt x="102" y="2491"/>
                    <a:pt x="231" y="2491"/>
                  </a:cubicBezTo>
                  <a:cubicBezTo>
                    <a:pt x="353" y="2491"/>
                    <a:pt x="455" y="2389"/>
                    <a:pt x="455" y="2267"/>
                  </a:cubicBezTo>
                  <a:lnTo>
                    <a:pt x="455" y="219"/>
                  </a:lnTo>
                  <a:cubicBezTo>
                    <a:pt x="444" y="74"/>
                    <a:pt x="334" y="1"/>
                    <a:pt x="225" y="1"/>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5"/>
            <p:cNvSpPr/>
            <p:nvPr/>
          </p:nvSpPr>
          <p:spPr>
            <a:xfrm>
              <a:off x="3602033" y="2960637"/>
              <a:ext cx="20302" cy="20486"/>
            </a:xfrm>
            <a:custGeom>
              <a:avLst/>
              <a:gdLst/>
              <a:ahLst/>
              <a:cxnLst/>
              <a:rect l="l" t="t" r="r" b="b"/>
              <a:pathLst>
                <a:path w="774" h="781" extrusionOk="0">
                  <a:moveTo>
                    <a:pt x="387" y="1"/>
                  </a:moveTo>
                  <a:cubicBezTo>
                    <a:pt x="177" y="1"/>
                    <a:pt x="1" y="177"/>
                    <a:pt x="1" y="387"/>
                  </a:cubicBezTo>
                  <a:cubicBezTo>
                    <a:pt x="1" y="604"/>
                    <a:pt x="177" y="781"/>
                    <a:pt x="387" y="781"/>
                  </a:cubicBezTo>
                  <a:cubicBezTo>
                    <a:pt x="604" y="781"/>
                    <a:pt x="774" y="604"/>
                    <a:pt x="774" y="387"/>
                  </a:cubicBezTo>
                  <a:cubicBezTo>
                    <a:pt x="774" y="177"/>
                    <a:pt x="604" y="1"/>
                    <a:pt x="387"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5"/>
            <p:cNvSpPr/>
            <p:nvPr/>
          </p:nvSpPr>
          <p:spPr>
            <a:xfrm>
              <a:off x="3635293" y="3099919"/>
              <a:ext cx="127373" cy="111530"/>
            </a:xfrm>
            <a:custGeom>
              <a:avLst/>
              <a:gdLst/>
              <a:ahLst/>
              <a:cxnLst/>
              <a:rect l="l" t="t" r="r" b="b"/>
              <a:pathLst>
                <a:path w="4856" h="4252" extrusionOk="0">
                  <a:moveTo>
                    <a:pt x="2916" y="0"/>
                  </a:moveTo>
                  <a:lnTo>
                    <a:pt x="611" y="1370"/>
                  </a:lnTo>
                  <a:lnTo>
                    <a:pt x="41" y="1411"/>
                  </a:lnTo>
                  <a:cubicBezTo>
                    <a:pt x="14" y="1560"/>
                    <a:pt x="1" y="1716"/>
                    <a:pt x="8" y="1872"/>
                  </a:cubicBezTo>
                  <a:lnTo>
                    <a:pt x="3215" y="1655"/>
                  </a:lnTo>
                  <a:lnTo>
                    <a:pt x="1242" y="4001"/>
                  </a:lnTo>
                  <a:cubicBezTo>
                    <a:pt x="1364" y="4089"/>
                    <a:pt x="1493" y="4177"/>
                    <a:pt x="1628" y="4252"/>
                  </a:cubicBezTo>
                  <a:lnTo>
                    <a:pt x="4856" y="427"/>
                  </a:lnTo>
                  <a:lnTo>
                    <a:pt x="4856" y="0"/>
                  </a:lnTo>
                  <a:lnTo>
                    <a:pt x="4835" y="0"/>
                  </a:lnTo>
                  <a:lnTo>
                    <a:pt x="4618" y="7"/>
                  </a:lnTo>
                  <a:lnTo>
                    <a:pt x="3628" y="1173"/>
                  </a:lnTo>
                  <a:lnTo>
                    <a:pt x="1615" y="1309"/>
                  </a:lnTo>
                  <a:lnTo>
                    <a:pt x="3791" y="14"/>
                  </a:lnTo>
                  <a:lnTo>
                    <a:pt x="3710" y="14"/>
                  </a:lnTo>
                  <a:cubicBezTo>
                    <a:pt x="3432" y="14"/>
                    <a:pt x="3167" y="14"/>
                    <a:pt x="2916" y="0"/>
                  </a:cubicBezTo>
                  <a:close/>
                </a:path>
              </a:pathLst>
            </a:custGeom>
            <a:solidFill>
              <a:srgbClr val="5D7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5"/>
            <p:cNvSpPr/>
            <p:nvPr/>
          </p:nvSpPr>
          <p:spPr>
            <a:xfrm>
              <a:off x="3756764" y="3070043"/>
              <a:ext cx="35778" cy="77746"/>
            </a:xfrm>
            <a:custGeom>
              <a:avLst/>
              <a:gdLst/>
              <a:ahLst/>
              <a:cxnLst/>
              <a:rect l="l" t="t" r="r" b="b"/>
              <a:pathLst>
                <a:path w="1364" h="2964" extrusionOk="0">
                  <a:moveTo>
                    <a:pt x="686" y="0"/>
                  </a:moveTo>
                  <a:cubicBezTo>
                    <a:pt x="306" y="0"/>
                    <a:pt x="1" y="665"/>
                    <a:pt x="1" y="1485"/>
                  </a:cubicBezTo>
                  <a:cubicBezTo>
                    <a:pt x="1" y="2299"/>
                    <a:pt x="306" y="2963"/>
                    <a:pt x="686" y="2963"/>
                  </a:cubicBezTo>
                  <a:cubicBezTo>
                    <a:pt x="1059" y="2963"/>
                    <a:pt x="1364" y="2299"/>
                    <a:pt x="1364" y="1485"/>
                  </a:cubicBezTo>
                  <a:cubicBezTo>
                    <a:pt x="1364" y="665"/>
                    <a:pt x="1059" y="0"/>
                    <a:pt x="686"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5"/>
            <p:cNvSpPr/>
            <p:nvPr/>
          </p:nvSpPr>
          <p:spPr>
            <a:xfrm>
              <a:off x="3637260" y="3157887"/>
              <a:ext cx="51909" cy="38978"/>
            </a:xfrm>
            <a:custGeom>
              <a:avLst/>
              <a:gdLst/>
              <a:ahLst/>
              <a:cxnLst/>
              <a:rect l="l" t="t" r="r" b="b"/>
              <a:pathLst>
                <a:path w="1979" h="1486" extrusionOk="0">
                  <a:moveTo>
                    <a:pt x="1819" y="0"/>
                  </a:moveTo>
                  <a:cubicBezTo>
                    <a:pt x="1816" y="0"/>
                    <a:pt x="1814" y="0"/>
                    <a:pt x="1811" y="1"/>
                  </a:cubicBezTo>
                  <a:lnTo>
                    <a:pt x="0" y="123"/>
                  </a:lnTo>
                  <a:cubicBezTo>
                    <a:pt x="68" y="414"/>
                    <a:pt x="197" y="692"/>
                    <a:pt x="373" y="943"/>
                  </a:cubicBezTo>
                  <a:cubicBezTo>
                    <a:pt x="509" y="1140"/>
                    <a:pt x="665" y="1316"/>
                    <a:pt x="834" y="1486"/>
                  </a:cubicBezTo>
                  <a:lnTo>
                    <a:pt x="1913" y="211"/>
                  </a:lnTo>
                  <a:cubicBezTo>
                    <a:pt x="1979" y="125"/>
                    <a:pt x="1922" y="0"/>
                    <a:pt x="1819" y="0"/>
                  </a:cubicBezTo>
                  <a:close/>
                </a:path>
              </a:pathLst>
            </a:custGeom>
            <a:solidFill>
              <a:srgbClr val="C0C9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5"/>
            <p:cNvSpPr/>
            <p:nvPr/>
          </p:nvSpPr>
          <p:spPr>
            <a:xfrm>
              <a:off x="3624617" y="3046200"/>
              <a:ext cx="113156" cy="30269"/>
            </a:xfrm>
            <a:custGeom>
              <a:avLst/>
              <a:gdLst/>
              <a:ahLst/>
              <a:cxnLst/>
              <a:rect l="l" t="t" r="r" b="b"/>
              <a:pathLst>
                <a:path w="4314" h="1154" extrusionOk="0">
                  <a:moveTo>
                    <a:pt x="123" y="0"/>
                  </a:moveTo>
                  <a:cubicBezTo>
                    <a:pt x="103" y="197"/>
                    <a:pt x="62" y="394"/>
                    <a:pt x="1" y="590"/>
                  </a:cubicBezTo>
                  <a:cubicBezTo>
                    <a:pt x="150" y="760"/>
                    <a:pt x="1120" y="1153"/>
                    <a:pt x="4117" y="1153"/>
                  </a:cubicBezTo>
                  <a:lnTo>
                    <a:pt x="4273" y="1153"/>
                  </a:lnTo>
                  <a:cubicBezTo>
                    <a:pt x="4286" y="1146"/>
                    <a:pt x="4300" y="1146"/>
                    <a:pt x="4313" y="1146"/>
                  </a:cubicBezTo>
                  <a:cubicBezTo>
                    <a:pt x="2883" y="923"/>
                    <a:pt x="1472" y="543"/>
                    <a:pt x="123" y="0"/>
                  </a:cubicBezTo>
                  <a:close/>
                </a:path>
              </a:pathLst>
            </a:custGeom>
            <a:solidFill>
              <a:srgbClr val="6C81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 name="Google Shape;131;p5"/>
          <p:cNvGrpSpPr/>
          <p:nvPr/>
        </p:nvGrpSpPr>
        <p:grpSpPr>
          <a:xfrm>
            <a:off x="189213" y="6026210"/>
            <a:ext cx="458019" cy="500748"/>
            <a:chOff x="7970194" y="2013577"/>
            <a:chExt cx="372676" cy="331731"/>
          </a:xfrm>
        </p:grpSpPr>
        <p:sp>
          <p:nvSpPr>
            <p:cNvPr id="132" name="Google Shape;132;p5"/>
            <p:cNvSpPr/>
            <p:nvPr/>
          </p:nvSpPr>
          <p:spPr>
            <a:xfrm>
              <a:off x="8092032" y="2284533"/>
              <a:ext cx="102454" cy="60775"/>
            </a:xfrm>
            <a:custGeom>
              <a:avLst/>
              <a:gdLst/>
              <a:ahLst/>
              <a:cxnLst/>
              <a:rect l="l" t="t" r="r" b="b"/>
              <a:pathLst>
                <a:path w="3906" h="2317" extrusionOk="0">
                  <a:moveTo>
                    <a:pt x="2620" y="1"/>
                  </a:moveTo>
                  <a:cubicBezTo>
                    <a:pt x="2541" y="1"/>
                    <a:pt x="2462" y="40"/>
                    <a:pt x="2414" y="133"/>
                  </a:cubicBezTo>
                  <a:lnTo>
                    <a:pt x="1573" y="1848"/>
                  </a:lnTo>
                  <a:lnTo>
                    <a:pt x="312" y="1848"/>
                  </a:lnTo>
                  <a:cubicBezTo>
                    <a:pt x="0" y="1848"/>
                    <a:pt x="0" y="2316"/>
                    <a:pt x="312" y="2316"/>
                  </a:cubicBezTo>
                  <a:lnTo>
                    <a:pt x="3594" y="2316"/>
                  </a:lnTo>
                  <a:cubicBezTo>
                    <a:pt x="3906" y="2316"/>
                    <a:pt x="3906" y="1848"/>
                    <a:pt x="3594" y="1848"/>
                  </a:cubicBezTo>
                  <a:lnTo>
                    <a:pt x="2102" y="1848"/>
                  </a:lnTo>
                  <a:lnTo>
                    <a:pt x="2841" y="343"/>
                  </a:lnTo>
                  <a:cubicBezTo>
                    <a:pt x="2931" y="154"/>
                    <a:pt x="2776" y="1"/>
                    <a:pt x="2620" y="1"/>
                  </a:cubicBezTo>
                  <a:close/>
                </a:path>
              </a:pathLst>
            </a:custGeom>
            <a:solidFill>
              <a:srgbClr val="C8D3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5"/>
            <p:cNvSpPr/>
            <p:nvPr/>
          </p:nvSpPr>
          <p:spPr>
            <a:xfrm>
              <a:off x="8116741" y="2284533"/>
              <a:ext cx="77746" cy="60775"/>
            </a:xfrm>
            <a:custGeom>
              <a:avLst/>
              <a:gdLst/>
              <a:ahLst/>
              <a:cxnLst/>
              <a:rect l="l" t="t" r="r" b="b"/>
              <a:pathLst>
                <a:path w="2964" h="2317" extrusionOk="0">
                  <a:moveTo>
                    <a:pt x="2616" y="1"/>
                  </a:moveTo>
                  <a:cubicBezTo>
                    <a:pt x="2538" y="1"/>
                    <a:pt x="2460" y="40"/>
                    <a:pt x="2415" y="133"/>
                  </a:cubicBezTo>
                  <a:lnTo>
                    <a:pt x="1567" y="1848"/>
                  </a:lnTo>
                  <a:lnTo>
                    <a:pt x="313" y="1848"/>
                  </a:lnTo>
                  <a:cubicBezTo>
                    <a:pt x="1" y="1848"/>
                    <a:pt x="1" y="2316"/>
                    <a:pt x="313" y="2316"/>
                  </a:cubicBezTo>
                  <a:lnTo>
                    <a:pt x="2652" y="2316"/>
                  </a:lnTo>
                  <a:cubicBezTo>
                    <a:pt x="2964" y="2316"/>
                    <a:pt x="2964" y="1848"/>
                    <a:pt x="2652" y="1848"/>
                  </a:cubicBezTo>
                  <a:lnTo>
                    <a:pt x="2096" y="1848"/>
                  </a:lnTo>
                  <a:lnTo>
                    <a:pt x="2835" y="343"/>
                  </a:lnTo>
                  <a:cubicBezTo>
                    <a:pt x="2925" y="154"/>
                    <a:pt x="2770" y="1"/>
                    <a:pt x="2616" y="1"/>
                  </a:cubicBezTo>
                  <a:close/>
                </a:path>
              </a:pathLst>
            </a:custGeom>
            <a:solidFill>
              <a:srgbClr val="D8E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5"/>
            <p:cNvSpPr/>
            <p:nvPr/>
          </p:nvSpPr>
          <p:spPr>
            <a:xfrm>
              <a:off x="7970194" y="2104805"/>
              <a:ext cx="38086" cy="48578"/>
            </a:xfrm>
            <a:custGeom>
              <a:avLst/>
              <a:gdLst/>
              <a:ahLst/>
              <a:cxnLst/>
              <a:rect l="l" t="t" r="r" b="b"/>
              <a:pathLst>
                <a:path w="1452" h="1852" extrusionOk="0">
                  <a:moveTo>
                    <a:pt x="1452" y="1"/>
                  </a:moveTo>
                  <a:lnTo>
                    <a:pt x="204" y="523"/>
                  </a:lnTo>
                  <a:cubicBezTo>
                    <a:pt x="34" y="598"/>
                    <a:pt x="1" y="828"/>
                    <a:pt x="143" y="950"/>
                  </a:cubicBezTo>
                  <a:lnTo>
                    <a:pt x="1282" y="1852"/>
                  </a:lnTo>
                  <a:lnTo>
                    <a:pt x="1452" y="1"/>
                  </a:lnTo>
                  <a:close/>
                </a:path>
              </a:pathLst>
            </a:custGeom>
            <a:solidFill>
              <a:srgbClr val="D8E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5"/>
            <p:cNvSpPr/>
            <p:nvPr/>
          </p:nvSpPr>
          <p:spPr>
            <a:xfrm>
              <a:off x="7984961" y="2013577"/>
              <a:ext cx="357908" cy="288687"/>
            </a:xfrm>
            <a:custGeom>
              <a:avLst/>
              <a:gdLst/>
              <a:ahLst/>
              <a:cxnLst/>
              <a:rect l="l" t="t" r="r" b="b"/>
              <a:pathLst>
                <a:path w="13645" h="11006" extrusionOk="0">
                  <a:moveTo>
                    <a:pt x="5405" y="0"/>
                  </a:moveTo>
                  <a:cubicBezTo>
                    <a:pt x="5148" y="0"/>
                    <a:pt x="1104" y="70"/>
                    <a:pt x="455" y="4455"/>
                  </a:cubicBezTo>
                  <a:cubicBezTo>
                    <a:pt x="0" y="8435"/>
                    <a:pt x="3235" y="11005"/>
                    <a:pt x="6978" y="11005"/>
                  </a:cubicBezTo>
                  <a:cubicBezTo>
                    <a:pt x="10015" y="11005"/>
                    <a:pt x="12653" y="9202"/>
                    <a:pt x="13582" y="6700"/>
                  </a:cubicBezTo>
                  <a:cubicBezTo>
                    <a:pt x="13644" y="6518"/>
                    <a:pt x="13508" y="6346"/>
                    <a:pt x="13338" y="6346"/>
                  </a:cubicBezTo>
                  <a:cubicBezTo>
                    <a:pt x="13305" y="6346"/>
                    <a:pt x="13271" y="6353"/>
                    <a:pt x="13236" y="6367"/>
                  </a:cubicBezTo>
                  <a:cubicBezTo>
                    <a:pt x="12738" y="6573"/>
                    <a:pt x="12201" y="6679"/>
                    <a:pt x="11663" y="6679"/>
                  </a:cubicBezTo>
                  <a:cubicBezTo>
                    <a:pt x="11527" y="6679"/>
                    <a:pt x="11392" y="6673"/>
                    <a:pt x="11256" y="6659"/>
                  </a:cubicBezTo>
                  <a:cubicBezTo>
                    <a:pt x="9337" y="6483"/>
                    <a:pt x="7954" y="4103"/>
                    <a:pt x="7127" y="2665"/>
                  </a:cubicBezTo>
                  <a:cubicBezTo>
                    <a:pt x="6571" y="1709"/>
                    <a:pt x="5825" y="1112"/>
                    <a:pt x="4726" y="902"/>
                  </a:cubicBezTo>
                  <a:lnTo>
                    <a:pt x="5418" y="0"/>
                  </a:lnTo>
                  <a:cubicBezTo>
                    <a:pt x="5418" y="0"/>
                    <a:pt x="5414" y="0"/>
                    <a:pt x="5405" y="0"/>
                  </a:cubicBezTo>
                  <a:close/>
                </a:path>
              </a:pathLst>
            </a:custGeom>
            <a:solidFill>
              <a:srgbClr val="7F92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5"/>
            <p:cNvSpPr/>
            <p:nvPr/>
          </p:nvSpPr>
          <p:spPr>
            <a:xfrm>
              <a:off x="7984961" y="2013577"/>
              <a:ext cx="244385" cy="288687"/>
            </a:xfrm>
            <a:custGeom>
              <a:avLst/>
              <a:gdLst/>
              <a:ahLst/>
              <a:cxnLst/>
              <a:rect l="l" t="t" r="r" b="b"/>
              <a:pathLst>
                <a:path w="9317" h="11006" extrusionOk="0">
                  <a:moveTo>
                    <a:pt x="5398" y="0"/>
                  </a:moveTo>
                  <a:cubicBezTo>
                    <a:pt x="5141" y="0"/>
                    <a:pt x="1098" y="70"/>
                    <a:pt x="448" y="4455"/>
                  </a:cubicBezTo>
                  <a:cubicBezTo>
                    <a:pt x="0" y="8435"/>
                    <a:pt x="3228" y="11005"/>
                    <a:pt x="6978" y="11005"/>
                  </a:cubicBezTo>
                  <a:cubicBezTo>
                    <a:pt x="7771" y="11005"/>
                    <a:pt x="8564" y="10883"/>
                    <a:pt x="9317" y="10639"/>
                  </a:cubicBezTo>
                  <a:lnTo>
                    <a:pt x="9317" y="10639"/>
                  </a:lnTo>
                  <a:cubicBezTo>
                    <a:pt x="9147" y="10646"/>
                    <a:pt x="8971" y="10653"/>
                    <a:pt x="8795" y="10653"/>
                  </a:cubicBezTo>
                  <a:cubicBezTo>
                    <a:pt x="5045" y="10653"/>
                    <a:pt x="1818" y="8083"/>
                    <a:pt x="2265" y="4103"/>
                  </a:cubicBezTo>
                  <a:cubicBezTo>
                    <a:pt x="2645" y="1560"/>
                    <a:pt x="4157" y="475"/>
                    <a:pt x="5411" y="0"/>
                  </a:cubicBezTo>
                  <a:cubicBezTo>
                    <a:pt x="5411" y="0"/>
                    <a:pt x="5407" y="0"/>
                    <a:pt x="5398" y="0"/>
                  </a:cubicBezTo>
                  <a:close/>
                </a:path>
              </a:pathLst>
            </a:custGeom>
            <a:solidFill>
              <a:srgbClr val="6C81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5"/>
            <p:cNvSpPr/>
            <p:nvPr/>
          </p:nvSpPr>
          <p:spPr>
            <a:xfrm>
              <a:off x="8083875" y="2093447"/>
              <a:ext cx="208974" cy="129786"/>
            </a:xfrm>
            <a:custGeom>
              <a:avLst/>
              <a:gdLst/>
              <a:ahLst/>
              <a:cxnLst/>
              <a:rect l="l" t="t" r="r" b="b"/>
              <a:pathLst>
                <a:path w="7967" h="4948" extrusionOk="0">
                  <a:moveTo>
                    <a:pt x="2937" y="0"/>
                  </a:moveTo>
                  <a:cubicBezTo>
                    <a:pt x="2729" y="0"/>
                    <a:pt x="2519" y="51"/>
                    <a:pt x="2325" y="156"/>
                  </a:cubicBezTo>
                  <a:lnTo>
                    <a:pt x="2318" y="156"/>
                  </a:lnTo>
                  <a:cubicBezTo>
                    <a:pt x="0" y="1422"/>
                    <a:pt x="1203" y="4948"/>
                    <a:pt x="4061" y="4948"/>
                  </a:cubicBezTo>
                  <a:cubicBezTo>
                    <a:pt x="5106" y="4948"/>
                    <a:pt x="6373" y="4476"/>
                    <a:pt x="7770" y="3248"/>
                  </a:cubicBezTo>
                  <a:cubicBezTo>
                    <a:pt x="7967" y="3078"/>
                    <a:pt x="7845" y="2760"/>
                    <a:pt x="7587" y="2760"/>
                  </a:cubicBezTo>
                  <a:cubicBezTo>
                    <a:pt x="6753" y="2760"/>
                    <a:pt x="5410" y="2393"/>
                    <a:pt x="3966" y="515"/>
                  </a:cubicBezTo>
                  <a:cubicBezTo>
                    <a:pt x="3717" y="182"/>
                    <a:pt x="3332" y="0"/>
                    <a:pt x="2937" y="0"/>
                  </a:cubicBezTo>
                  <a:close/>
                </a:path>
              </a:pathLst>
            </a:custGeom>
            <a:solidFill>
              <a:srgbClr val="6C81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5"/>
            <p:cNvSpPr/>
            <p:nvPr/>
          </p:nvSpPr>
          <p:spPr>
            <a:xfrm>
              <a:off x="8108505" y="2142707"/>
              <a:ext cx="184292" cy="80552"/>
            </a:xfrm>
            <a:custGeom>
              <a:avLst/>
              <a:gdLst/>
              <a:ahLst/>
              <a:cxnLst/>
              <a:rect l="l" t="t" r="r" b="b"/>
              <a:pathLst>
                <a:path w="7026" h="3071" extrusionOk="0">
                  <a:moveTo>
                    <a:pt x="172" y="0"/>
                  </a:moveTo>
                  <a:cubicBezTo>
                    <a:pt x="0" y="1438"/>
                    <a:pt x="1179" y="3070"/>
                    <a:pt x="3125" y="3070"/>
                  </a:cubicBezTo>
                  <a:cubicBezTo>
                    <a:pt x="4171" y="3070"/>
                    <a:pt x="5439" y="2598"/>
                    <a:pt x="6838" y="1370"/>
                  </a:cubicBezTo>
                  <a:cubicBezTo>
                    <a:pt x="7026" y="1195"/>
                    <a:pt x="6908" y="882"/>
                    <a:pt x="6656" y="882"/>
                  </a:cubicBezTo>
                  <a:cubicBezTo>
                    <a:pt x="6653" y="882"/>
                    <a:pt x="6651" y="882"/>
                    <a:pt x="6648" y="882"/>
                  </a:cubicBezTo>
                  <a:cubicBezTo>
                    <a:pt x="6465" y="882"/>
                    <a:pt x="6289" y="861"/>
                    <a:pt x="6119" y="827"/>
                  </a:cubicBezTo>
                  <a:cubicBezTo>
                    <a:pt x="5293" y="1605"/>
                    <a:pt x="3857" y="2217"/>
                    <a:pt x="2601" y="2217"/>
                  </a:cubicBezTo>
                  <a:cubicBezTo>
                    <a:pt x="1361" y="2217"/>
                    <a:pt x="297" y="1621"/>
                    <a:pt x="172" y="0"/>
                  </a:cubicBezTo>
                  <a:close/>
                </a:path>
              </a:pathLst>
            </a:custGeom>
            <a:solidFill>
              <a:srgbClr val="5D7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5"/>
            <p:cNvSpPr/>
            <p:nvPr/>
          </p:nvSpPr>
          <p:spPr>
            <a:xfrm>
              <a:off x="8032805" y="2087388"/>
              <a:ext cx="36827" cy="42886"/>
            </a:xfrm>
            <a:custGeom>
              <a:avLst/>
              <a:gdLst/>
              <a:ahLst/>
              <a:cxnLst/>
              <a:rect l="l" t="t" r="r" b="b"/>
              <a:pathLst>
                <a:path w="1404" h="1635" extrusionOk="0">
                  <a:moveTo>
                    <a:pt x="705" y="0"/>
                  </a:moveTo>
                  <a:cubicBezTo>
                    <a:pt x="319" y="0"/>
                    <a:pt x="0" y="312"/>
                    <a:pt x="0" y="706"/>
                  </a:cubicBezTo>
                  <a:lnTo>
                    <a:pt x="0" y="929"/>
                  </a:lnTo>
                  <a:cubicBezTo>
                    <a:pt x="0" y="1323"/>
                    <a:pt x="319" y="1634"/>
                    <a:pt x="705" y="1634"/>
                  </a:cubicBezTo>
                  <a:cubicBezTo>
                    <a:pt x="1092" y="1634"/>
                    <a:pt x="1404" y="1323"/>
                    <a:pt x="1404" y="936"/>
                  </a:cubicBezTo>
                  <a:lnTo>
                    <a:pt x="1404" y="706"/>
                  </a:lnTo>
                  <a:cubicBezTo>
                    <a:pt x="1404" y="312"/>
                    <a:pt x="1092" y="0"/>
                    <a:pt x="705"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5"/>
            <p:cNvSpPr/>
            <p:nvPr/>
          </p:nvSpPr>
          <p:spPr>
            <a:xfrm>
              <a:off x="8051297" y="2087388"/>
              <a:ext cx="18518" cy="30742"/>
            </a:xfrm>
            <a:custGeom>
              <a:avLst/>
              <a:gdLst/>
              <a:ahLst/>
              <a:cxnLst/>
              <a:rect l="l" t="t" r="r" b="b"/>
              <a:pathLst>
                <a:path w="706" h="1172" extrusionOk="0">
                  <a:moveTo>
                    <a:pt x="0" y="0"/>
                  </a:moveTo>
                  <a:lnTo>
                    <a:pt x="0" y="821"/>
                  </a:lnTo>
                  <a:cubicBezTo>
                    <a:pt x="0" y="1055"/>
                    <a:pt x="175" y="1172"/>
                    <a:pt x="350" y="1172"/>
                  </a:cubicBezTo>
                  <a:cubicBezTo>
                    <a:pt x="524" y="1172"/>
                    <a:pt x="699" y="1055"/>
                    <a:pt x="699" y="821"/>
                  </a:cubicBezTo>
                  <a:lnTo>
                    <a:pt x="699" y="706"/>
                  </a:lnTo>
                  <a:cubicBezTo>
                    <a:pt x="706" y="312"/>
                    <a:pt x="387" y="0"/>
                    <a:pt x="0" y="0"/>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5"/>
            <p:cNvSpPr/>
            <p:nvPr/>
          </p:nvSpPr>
          <p:spPr>
            <a:xfrm>
              <a:off x="8045081" y="2093421"/>
              <a:ext cx="12276" cy="12302"/>
            </a:xfrm>
            <a:custGeom>
              <a:avLst/>
              <a:gdLst/>
              <a:ahLst/>
              <a:cxnLst/>
              <a:rect l="l" t="t" r="r" b="b"/>
              <a:pathLst>
                <a:path w="468" h="469" extrusionOk="0">
                  <a:moveTo>
                    <a:pt x="237" y="1"/>
                  </a:moveTo>
                  <a:cubicBezTo>
                    <a:pt x="109" y="1"/>
                    <a:pt x="0" y="109"/>
                    <a:pt x="0" y="238"/>
                  </a:cubicBezTo>
                  <a:cubicBezTo>
                    <a:pt x="0" y="367"/>
                    <a:pt x="109" y="469"/>
                    <a:pt x="237" y="469"/>
                  </a:cubicBezTo>
                  <a:cubicBezTo>
                    <a:pt x="366" y="469"/>
                    <a:pt x="468" y="367"/>
                    <a:pt x="468" y="238"/>
                  </a:cubicBezTo>
                  <a:cubicBezTo>
                    <a:pt x="468" y="109"/>
                    <a:pt x="366" y="1"/>
                    <a:pt x="2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 name="Google Shape;142;p5"/>
          <p:cNvGrpSpPr/>
          <p:nvPr/>
        </p:nvGrpSpPr>
        <p:grpSpPr>
          <a:xfrm>
            <a:off x="213623" y="1198692"/>
            <a:ext cx="409212" cy="558753"/>
            <a:chOff x="1416733" y="1512190"/>
            <a:chExt cx="332964" cy="370158"/>
          </a:xfrm>
        </p:grpSpPr>
        <p:sp>
          <p:nvSpPr>
            <p:cNvPr id="143" name="Google Shape;143;p5"/>
            <p:cNvSpPr/>
            <p:nvPr/>
          </p:nvSpPr>
          <p:spPr>
            <a:xfrm>
              <a:off x="1416733" y="1637596"/>
              <a:ext cx="106913" cy="144134"/>
            </a:xfrm>
            <a:custGeom>
              <a:avLst/>
              <a:gdLst/>
              <a:ahLst/>
              <a:cxnLst/>
              <a:rect l="l" t="t" r="r" b="b"/>
              <a:pathLst>
                <a:path w="4076" h="5495" extrusionOk="0">
                  <a:moveTo>
                    <a:pt x="4075" y="0"/>
                  </a:moveTo>
                  <a:cubicBezTo>
                    <a:pt x="4075" y="0"/>
                    <a:pt x="1010" y="1092"/>
                    <a:pt x="34" y="5215"/>
                  </a:cubicBezTo>
                  <a:cubicBezTo>
                    <a:pt x="0" y="5343"/>
                    <a:pt x="95" y="5472"/>
                    <a:pt x="231" y="5486"/>
                  </a:cubicBezTo>
                  <a:cubicBezTo>
                    <a:pt x="310" y="5491"/>
                    <a:pt x="405" y="5494"/>
                    <a:pt x="510" y="5494"/>
                  </a:cubicBezTo>
                  <a:cubicBezTo>
                    <a:pt x="993" y="5494"/>
                    <a:pt x="1706" y="5416"/>
                    <a:pt x="2251" y="5004"/>
                  </a:cubicBezTo>
                  <a:lnTo>
                    <a:pt x="4075" y="0"/>
                  </a:ln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5"/>
            <p:cNvSpPr/>
            <p:nvPr/>
          </p:nvSpPr>
          <p:spPr>
            <a:xfrm>
              <a:off x="1642967" y="1637596"/>
              <a:ext cx="106730" cy="144134"/>
            </a:xfrm>
            <a:custGeom>
              <a:avLst/>
              <a:gdLst/>
              <a:ahLst/>
              <a:cxnLst/>
              <a:rect l="l" t="t" r="r" b="b"/>
              <a:pathLst>
                <a:path w="4069" h="5495" extrusionOk="0">
                  <a:moveTo>
                    <a:pt x="0" y="0"/>
                  </a:moveTo>
                  <a:lnTo>
                    <a:pt x="1817" y="5004"/>
                  </a:lnTo>
                  <a:cubicBezTo>
                    <a:pt x="2362" y="5416"/>
                    <a:pt x="3080" y="5494"/>
                    <a:pt x="3561" y="5494"/>
                  </a:cubicBezTo>
                  <a:cubicBezTo>
                    <a:pt x="3666" y="5494"/>
                    <a:pt x="3760" y="5491"/>
                    <a:pt x="3838" y="5486"/>
                  </a:cubicBezTo>
                  <a:cubicBezTo>
                    <a:pt x="3973" y="5472"/>
                    <a:pt x="4068" y="5343"/>
                    <a:pt x="4034" y="5215"/>
                  </a:cubicBezTo>
                  <a:cubicBezTo>
                    <a:pt x="3058" y="1092"/>
                    <a:pt x="0" y="0"/>
                    <a:pt x="0"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5"/>
            <p:cNvSpPr/>
            <p:nvPr/>
          </p:nvSpPr>
          <p:spPr>
            <a:xfrm>
              <a:off x="1463685" y="1643472"/>
              <a:ext cx="238877" cy="238877"/>
            </a:xfrm>
            <a:custGeom>
              <a:avLst/>
              <a:gdLst/>
              <a:ahLst/>
              <a:cxnLst/>
              <a:rect l="l" t="t" r="r" b="b"/>
              <a:pathLst>
                <a:path w="9107" h="9107" extrusionOk="0">
                  <a:moveTo>
                    <a:pt x="1892" y="0"/>
                  </a:moveTo>
                  <a:cubicBezTo>
                    <a:pt x="746" y="1261"/>
                    <a:pt x="7" y="3221"/>
                    <a:pt x="7" y="5004"/>
                  </a:cubicBezTo>
                  <a:cubicBezTo>
                    <a:pt x="0" y="6272"/>
                    <a:pt x="529" y="7479"/>
                    <a:pt x="1458" y="8340"/>
                  </a:cubicBezTo>
                  <a:lnTo>
                    <a:pt x="3641" y="9106"/>
                  </a:lnTo>
                  <a:lnTo>
                    <a:pt x="5465" y="9106"/>
                  </a:lnTo>
                  <a:lnTo>
                    <a:pt x="7662" y="8333"/>
                  </a:lnTo>
                  <a:cubicBezTo>
                    <a:pt x="8578" y="7472"/>
                    <a:pt x="9100" y="6272"/>
                    <a:pt x="9100" y="5011"/>
                  </a:cubicBezTo>
                  <a:cubicBezTo>
                    <a:pt x="9107" y="3228"/>
                    <a:pt x="8367" y="1282"/>
                    <a:pt x="7235" y="14"/>
                  </a:cubicBezTo>
                  <a:lnTo>
                    <a:pt x="1892" y="0"/>
                  </a:ln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5"/>
            <p:cNvSpPr/>
            <p:nvPr/>
          </p:nvSpPr>
          <p:spPr>
            <a:xfrm>
              <a:off x="1506178" y="1643472"/>
              <a:ext cx="154049" cy="47765"/>
            </a:xfrm>
            <a:custGeom>
              <a:avLst/>
              <a:gdLst/>
              <a:ahLst/>
              <a:cxnLst/>
              <a:rect l="l" t="t" r="r" b="b"/>
              <a:pathLst>
                <a:path w="5873" h="1821" extrusionOk="0">
                  <a:moveTo>
                    <a:pt x="272" y="0"/>
                  </a:moveTo>
                  <a:cubicBezTo>
                    <a:pt x="184" y="102"/>
                    <a:pt x="89" y="210"/>
                    <a:pt x="1" y="326"/>
                  </a:cubicBezTo>
                  <a:cubicBezTo>
                    <a:pt x="726" y="1322"/>
                    <a:pt x="1831" y="1821"/>
                    <a:pt x="2937" y="1821"/>
                  </a:cubicBezTo>
                  <a:cubicBezTo>
                    <a:pt x="4042" y="1821"/>
                    <a:pt x="5147" y="1322"/>
                    <a:pt x="5873" y="326"/>
                  </a:cubicBezTo>
                  <a:cubicBezTo>
                    <a:pt x="5791" y="217"/>
                    <a:pt x="5703" y="115"/>
                    <a:pt x="5615" y="14"/>
                  </a:cubicBezTo>
                  <a:lnTo>
                    <a:pt x="272" y="0"/>
                  </a:ln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5"/>
            <p:cNvSpPr/>
            <p:nvPr/>
          </p:nvSpPr>
          <p:spPr>
            <a:xfrm>
              <a:off x="1499594" y="1643472"/>
              <a:ext cx="167216" cy="196909"/>
            </a:xfrm>
            <a:custGeom>
              <a:avLst/>
              <a:gdLst/>
              <a:ahLst/>
              <a:cxnLst/>
              <a:rect l="l" t="t" r="r" b="b"/>
              <a:pathLst>
                <a:path w="6375" h="7507" extrusionOk="0">
                  <a:moveTo>
                    <a:pt x="1140" y="0"/>
                  </a:moveTo>
                  <a:cubicBezTo>
                    <a:pt x="543" y="1004"/>
                    <a:pt x="1" y="2828"/>
                    <a:pt x="1" y="4096"/>
                  </a:cubicBezTo>
                  <a:cubicBezTo>
                    <a:pt x="1" y="5981"/>
                    <a:pt x="1425" y="7506"/>
                    <a:pt x="3188" y="7506"/>
                  </a:cubicBezTo>
                  <a:cubicBezTo>
                    <a:pt x="4944" y="7506"/>
                    <a:pt x="6375" y="5981"/>
                    <a:pt x="6375" y="4096"/>
                  </a:cubicBezTo>
                  <a:cubicBezTo>
                    <a:pt x="6375" y="2828"/>
                    <a:pt x="5825" y="1004"/>
                    <a:pt x="5235" y="0"/>
                  </a:cubicBezTo>
                  <a:close/>
                </a:path>
              </a:pathLst>
            </a:custGeom>
            <a:solidFill>
              <a:srgbClr val="D1D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5"/>
            <p:cNvSpPr/>
            <p:nvPr/>
          </p:nvSpPr>
          <p:spPr>
            <a:xfrm>
              <a:off x="1518637" y="1643472"/>
              <a:ext cx="129157" cy="47765"/>
            </a:xfrm>
            <a:custGeom>
              <a:avLst/>
              <a:gdLst/>
              <a:ahLst/>
              <a:cxnLst/>
              <a:rect l="l" t="t" r="r" b="b"/>
              <a:pathLst>
                <a:path w="4924" h="1821" extrusionOk="0">
                  <a:moveTo>
                    <a:pt x="414" y="0"/>
                  </a:moveTo>
                  <a:cubicBezTo>
                    <a:pt x="258" y="278"/>
                    <a:pt x="116" y="563"/>
                    <a:pt x="0" y="854"/>
                  </a:cubicBezTo>
                  <a:cubicBezTo>
                    <a:pt x="695" y="1499"/>
                    <a:pt x="1579" y="1821"/>
                    <a:pt x="2462" y="1821"/>
                  </a:cubicBezTo>
                  <a:cubicBezTo>
                    <a:pt x="3345" y="1821"/>
                    <a:pt x="4228" y="1499"/>
                    <a:pt x="4923" y="854"/>
                  </a:cubicBezTo>
                  <a:cubicBezTo>
                    <a:pt x="4808" y="563"/>
                    <a:pt x="4665" y="278"/>
                    <a:pt x="4509" y="0"/>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5"/>
            <p:cNvSpPr/>
            <p:nvPr/>
          </p:nvSpPr>
          <p:spPr>
            <a:xfrm>
              <a:off x="1493745" y="1858295"/>
              <a:ext cx="71687" cy="23869"/>
            </a:xfrm>
            <a:custGeom>
              <a:avLst/>
              <a:gdLst/>
              <a:ahLst/>
              <a:cxnLst/>
              <a:rect l="l" t="t" r="r" b="b"/>
              <a:pathLst>
                <a:path w="2733" h="910" extrusionOk="0">
                  <a:moveTo>
                    <a:pt x="909" y="1"/>
                  </a:moveTo>
                  <a:cubicBezTo>
                    <a:pt x="407" y="1"/>
                    <a:pt x="0" y="408"/>
                    <a:pt x="0" y="910"/>
                  </a:cubicBezTo>
                  <a:lnTo>
                    <a:pt x="2733" y="910"/>
                  </a:lnTo>
                  <a:cubicBezTo>
                    <a:pt x="2733" y="408"/>
                    <a:pt x="2319" y="1"/>
                    <a:pt x="1817" y="1"/>
                  </a:cubicBezTo>
                  <a:close/>
                </a:path>
              </a:pathLst>
            </a:custGeom>
            <a:solidFill>
              <a:srgbClr val="D8E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5"/>
            <p:cNvSpPr/>
            <p:nvPr/>
          </p:nvSpPr>
          <p:spPr>
            <a:xfrm>
              <a:off x="1493745" y="1858295"/>
              <a:ext cx="47686" cy="23869"/>
            </a:xfrm>
            <a:custGeom>
              <a:avLst/>
              <a:gdLst/>
              <a:ahLst/>
              <a:cxnLst/>
              <a:rect l="l" t="t" r="r" b="b"/>
              <a:pathLst>
                <a:path w="1818" h="910" extrusionOk="0">
                  <a:moveTo>
                    <a:pt x="909" y="1"/>
                  </a:moveTo>
                  <a:cubicBezTo>
                    <a:pt x="407" y="1"/>
                    <a:pt x="0" y="408"/>
                    <a:pt x="0" y="910"/>
                  </a:cubicBezTo>
                  <a:lnTo>
                    <a:pt x="909" y="910"/>
                  </a:lnTo>
                  <a:cubicBezTo>
                    <a:pt x="909" y="408"/>
                    <a:pt x="1315" y="1"/>
                    <a:pt x="1817" y="1"/>
                  </a:cubicBezTo>
                  <a:close/>
                </a:path>
              </a:pathLst>
            </a:custGeom>
            <a:solidFill>
              <a:srgbClr val="C8D3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5"/>
            <p:cNvSpPr/>
            <p:nvPr/>
          </p:nvSpPr>
          <p:spPr>
            <a:xfrm>
              <a:off x="1601156" y="1858295"/>
              <a:ext cx="71713" cy="23869"/>
            </a:xfrm>
            <a:custGeom>
              <a:avLst/>
              <a:gdLst/>
              <a:ahLst/>
              <a:cxnLst/>
              <a:rect l="l" t="t" r="r" b="b"/>
              <a:pathLst>
                <a:path w="2734" h="910" extrusionOk="0">
                  <a:moveTo>
                    <a:pt x="909" y="1"/>
                  </a:moveTo>
                  <a:cubicBezTo>
                    <a:pt x="407" y="1"/>
                    <a:pt x="1" y="408"/>
                    <a:pt x="1" y="910"/>
                  </a:cubicBezTo>
                  <a:lnTo>
                    <a:pt x="2733" y="910"/>
                  </a:lnTo>
                  <a:cubicBezTo>
                    <a:pt x="2733" y="408"/>
                    <a:pt x="2326" y="1"/>
                    <a:pt x="1825" y="1"/>
                  </a:cubicBezTo>
                  <a:close/>
                </a:path>
              </a:pathLst>
            </a:custGeom>
            <a:solidFill>
              <a:srgbClr val="D8E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5"/>
            <p:cNvSpPr/>
            <p:nvPr/>
          </p:nvSpPr>
          <p:spPr>
            <a:xfrm>
              <a:off x="1601156" y="1858295"/>
              <a:ext cx="47870" cy="23869"/>
            </a:xfrm>
            <a:custGeom>
              <a:avLst/>
              <a:gdLst/>
              <a:ahLst/>
              <a:cxnLst/>
              <a:rect l="l" t="t" r="r" b="b"/>
              <a:pathLst>
                <a:path w="1825" h="910" extrusionOk="0">
                  <a:moveTo>
                    <a:pt x="909" y="1"/>
                  </a:moveTo>
                  <a:cubicBezTo>
                    <a:pt x="407" y="1"/>
                    <a:pt x="1" y="408"/>
                    <a:pt x="1" y="910"/>
                  </a:cubicBezTo>
                  <a:lnTo>
                    <a:pt x="909" y="910"/>
                  </a:lnTo>
                  <a:cubicBezTo>
                    <a:pt x="909" y="408"/>
                    <a:pt x="1316" y="1"/>
                    <a:pt x="1825" y="1"/>
                  </a:cubicBezTo>
                  <a:close/>
                </a:path>
              </a:pathLst>
            </a:custGeom>
            <a:solidFill>
              <a:srgbClr val="C8D3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5"/>
            <p:cNvSpPr/>
            <p:nvPr/>
          </p:nvSpPr>
          <p:spPr>
            <a:xfrm>
              <a:off x="1499594" y="1512217"/>
              <a:ext cx="167216" cy="167190"/>
            </a:xfrm>
            <a:custGeom>
              <a:avLst/>
              <a:gdLst/>
              <a:ahLst/>
              <a:cxnLst/>
              <a:rect l="l" t="t" r="r" b="b"/>
              <a:pathLst>
                <a:path w="6375" h="6374" extrusionOk="0">
                  <a:moveTo>
                    <a:pt x="3188" y="0"/>
                  </a:moveTo>
                  <a:cubicBezTo>
                    <a:pt x="1432" y="0"/>
                    <a:pt x="1" y="1424"/>
                    <a:pt x="1" y="3187"/>
                  </a:cubicBezTo>
                  <a:cubicBezTo>
                    <a:pt x="1" y="4943"/>
                    <a:pt x="1432" y="6374"/>
                    <a:pt x="3188" y="6374"/>
                  </a:cubicBezTo>
                  <a:cubicBezTo>
                    <a:pt x="4944" y="6374"/>
                    <a:pt x="6375" y="4943"/>
                    <a:pt x="6375" y="3187"/>
                  </a:cubicBezTo>
                  <a:cubicBezTo>
                    <a:pt x="6375" y="1424"/>
                    <a:pt x="4944" y="0"/>
                    <a:pt x="3188" y="0"/>
                  </a:cubicBezTo>
                  <a:close/>
                </a:path>
              </a:pathLst>
            </a:custGeom>
            <a:solidFill>
              <a:srgbClr val="E7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5"/>
            <p:cNvSpPr/>
            <p:nvPr/>
          </p:nvSpPr>
          <p:spPr>
            <a:xfrm>
              <a:off x="1566480" y="1620415"/>
              <a:ext cx="33286" cy="32263"/>
            </a:xfrm>
            <a:custGeom>
              <a:avLst/>
              <a:gdLst/>
              <a:ahLst/>
              <a:cxnLst/>
              <a:rect l="l" t="t" r="r" b="b"/>
              <a:pathLst>
                <a:path w="1269" h="1230" extrusionOk="0">
                  <a:moveTo>
                    <a:pt x="638" y="1"/>
                  </a:moveTo>
                  <a:cubicBezTo>
                    <a:pt x="607" y="1"/>
                    <a:pt x="577" y="11"/>
                    <a:pt x="550" y="31"/>
                  </a:cubicBezTo>
                  <a:lnTo>
                    <a:pt x="95" y="330"/>
                  </a:lnTo>
                  <a:cubicBezTo>
                    <a:pt x="14" y="384"/>
                    <a:pt x="0" y="486"/>
                    <a:pt x="55" y="560"/>
                  </a:cubicBezTo>
                  <a:lnTo>
                    <a:pt x="509" y="1164"/>
                  </a:lnTo>
                  <a:cubicBezTo>
                    <a:pt x="539" y="1208"/>
                    <a:pt x="587" y="1230"/>
                    <a:pt x="634" y="1230"/>
                  </a:cubicBezTo>
                  <a:cubicBezTo>
                    <a:pt x="682" y="1230"/>
                    <a:pt x="729" y="1208"/>
                    <a:pt x="760" y="1164"/>
                  </a:cubicBezTo>
                  <a:lnTo>
                    <a:pt x="1214" y="560"/>
                  </a:lnTo>
                  <a:cubicBezTo>
                    <a:pt x="1268" y="486"/>
                    <a:pt x="1255" y="384"/>
                    <a:pt x="1180" y="330"/>
                  </a:cubicBezTo>
                  <a:lnTo>
                    <a:pt x="726" y="31"/>
                  </a:lnTo>
                  <a:cubicBezTo>
                    <a:pt x="699" y="11"/>
                    <a:pt x="668" y="1"/>
                    <a:pt x="638" y="1"/>
                  </a:cubicBezTo>
                  <a:close/>
                </a:path>
              </a:pathLst>
            </a:custGeom>
            <a:solidFill>
              <a:srgbClr val="C8D3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5"/>
            <p:cNvSpPr/>
            <p:nvPr/>
          </p:nvSpPr>
          <p:spPr>
            <a:xfrm>
              <a:off x="1499253" y="1512190"/>
              <a:ext cx="98913" cy="167190"/>
            </a:xfrm>
            <a:custGeom>
              <a:avLst/>
              <a:gdLst/>
              <a:ahLst/>
              <a:cxnLst/>
              <a:rect l="l" t="t" r="r" b="b"/>
              <a:pathLst>
                <a:path w="3771" h="6374" extrusionOk="0">
                  <a:moveTo>
                    <a:pt x="3179" y="0"/>
                  </a:moveTo>
                  <a:cubicBezTo>
                    <a:pt x="1461" y="0"/>
                    <a:pt x="0" y="1397"/>
                    <a:pt x="0" y="3188"/>
                  </a:cubicBezTo>
                  <a:cubicBezTo>
                    <a:pt x="0" y="4981"/>
                    <a:pt x="1465" y="6374"/>
                    <a:pt x="3186" y="6374"/>
                  </a:cubicBezTo>
                  <a:cubicBezTo>
                    <a:pt x="3378" y="6374"/>
                    <a:pt x="3574" y="6357"/>
                    <a:pt x="3770" y="6320"/>
                  </a:cubicBezTo>
                  <a:cubicBezTo>
                    <a:pt x="2258" y="6042"/>
                    <a:pt x="1153" y="4727"/>
                    <a:pt x="1153" y="3188"/>
                  </a:cubicBezTo>
                  <a:cubicBezTo>
                    <a:pt x="1153" y="1649"/>
                    <a:pt x="2258" y="326"/>
                    <a:pt x="3770" y="55"/>
                  </a:cubicBezTo>
                  <a:cubicBezTo>
                    <a:pt x="3571" y="18"/>
                    <a:pt x="3373" y="0"/>
                    <a:pt x="3179" y="0"/>
                  </a:cubicBezTo>
                  <a:close/>
                </a:path>
              </a:pathLst>
            </a:custGeom>
            <a:solidFill>
              <a:srgbClr val="D1D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5"/>
            <p:cNvSpPr/>
            <p:nvPr/>
          </p:nvSpPr>
          <p:spPr>
            <a:xfrm>
              <a:off x="1499594" y="1512217"/>
              <a:ext cx="167216" cy="86638"/>
            </a:xfrm>
            <a:custGeom>
              <a:avLst/>
              <a:gdLst/>
              <a:ahLst/>
              <a:cxnLst/>
              <a:rect l="l" t="t" r="r" b="b"/>
              <a:pathLst>
                <a:path w="6375" h="3303" extrusionOk="0">
                  <a:moveTo>
                    <a:pt x="3188" y="0"/>
                  </a:moveTo>
                  <a:cubicBezTo>
                    <a:pt x="1432" y="0"/>
                    <a:pt x="1" y="1424"/>
                    <a:pt x="1" y="3187"/>
                  </a:cubicBezTo>
                  <a:cubicBezTo>
                    <a:pt x="1" y="3221"/>
                    <a:pt x="8" y="3261"/>
                    <a:pt x="8" y="3302"/>
                  </a:cubicBezTo>
                  <a:cubicBezTo>
                    <a:pt x="72" y="2331"/>
                    <a:pt x="878" y="1704"/>
                    <a:pt x="1717" y="1704"/>
                  </a:cubicBezTo>
                  <a:cubicBezTo>
                    <a:pt x="2109" y="1704"/>
                    <a:pt x="2507" y="1841"/>
                    <a:pt x="2842" y="2143"/>
                  </a:cubicBezTo>
                  <a:cubicBezTo>
                    <a:pt x="2940" y="2231"/>
                    <a:pt x="3064" y="2275"/>
                    <a:pt x="3188" y="2275"/>
                  </a:cubicBezTo>
                  <a:cubicBezTo>
                    <a:pt x="3311" y="2275"/>
                    <a:pt x="3435" y="2231"/>
                    <a:pt x="3534" y="2143"/>
                  </a:cubicBezTo>
                  <a:cubicBezTo>
                    <a:pt x="3868" y="1838"/>
                    <a:pt x="4268" y="1701"/>
                    <a:pt x="4662" y="1701"/>
                  </a:cubicBezTo>
                  <a:cubicBezTo>
                    <a:pt x="5504" y="1701"/>
                    <a:pt x="6315" y="2331"/>
                    <a:pt x="6375" y="3302"/>
                  </a:cubicBezTo>
                  <a:cubicBezTo>
                    <a:pt x="6375" y="3261"/>
                    <a:pt x="6375" y="3221"/>
                    <a:pt x="6375" y="3187"/>
                  </a:cubicBezTo>
                  <a:cubicBezTo>
                    <a:pt x="6375" y="1424"/>
                    <a:pt x="4951" y="0"/>
                    <a:pt x="3188" y="0"/>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5"/>
            <p:cNvSpPr/>
            <p:nvPr/>
          </p:nvSpPr>
          <p:spPr>
            <a:xfrm>
              <a:off x="1499594" y="1512217"/>
              <a:ext cx="98572" cy="86638"/>
            </a:xfrm>
            <a:custGeom>
              <a:avLst/>
              <a:gdLst/>
              <a:ahLst/>
              <a:cxnLst/>
              <a:rect l="l" t="t" r="r" b="b"/>
              <a:pathLst>
                <a:path w="3758" h="3303" extrusionOk="0">
                  <a:moveTo>
                    <a:pt x="3188" y="0"/>
                  </a:moveTo>
                  <a:cubicBezTo>
                    <a:pt x="1432" y="0"/>
                    <a:pt x="1" y="1424"/>
                    <a:pt x="1" y="3187"/>
                  </a:cubicBezTo>
                  <a:cubicBezTo>
                    <a:pt x="1" y="3221"/>
                    <a:pt x="8" y="3261"/>
                    <a:pt x="8" y="3302"/>
                  </a:cubicBezTo>
                  <a:cubicBezTo>
                    <a:pt x="62" y="2482"/>
                    <a:pt x="686" y="1824"/>
                    <a:pt x="1499" y="1722"/>
                  </a:cubicBezTo>
                  <a:cubicBezTo>
                    <a:pt x="1954" y="848"/>
                    <a:pt x="2788" y="231"/>
                    <a:pt x="3757" y="54"/>
                  </a:cubicBezTo>
                  <a:cubicBezTo>
                    <a:pt x="3567" y="20"/>
                    <a:pt x="3378" y="0"/>
                    <a:pt x="3188"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5"/>
            <p:cNvSpPr/>
            <p:nvPr/>
          </p:nvSpPr>
          <p:spPr>
            <a:xfrm>
              <a:off x="1535529" y="1583877"/>
              <a:ext cx="23869" cy="29745"/>
            </a:xfrm>
            <a:custGeom>
              <a:avLst/>
              <a:gdLst/>
              <a:ahLst/>
              <a:cxnLst/>
              <a:rect l="l" t="t" r="r" b="b"/>
              <a:pathLst>
                <a:path w="910" h="1134" extrusionOk="0">
                  <a:moveTo>
                    <a:pt x="455" y="1"/>
                  </a:moveTo>
                  <a:cubicBezTo>
                    <a:pt x="204" y="1"/>
                    <a:pt x="0" y="204"/>
                    <a:pt x="0" y="455"/>
                  </a:cubicBezTo>
                  <a:lnTo>
                    <a:pt x="0" y="679"/>
                  </a:lnTo>
                  <a:cubicBezTo>
                    <a:pt x="0" y="930"/>
                    <a:pt x="204" y="1133"/>
                    <a:pt x="455" y="1133"/>
                  </a:cubicBezTo>
                  <a:cubicBezTo>
                    <a:pt x="459" y="1133"/>
                    <a:pt x="463" y="1133"/>
                    <a:pt x="467" y="1133"/>
                  </a:cubicBezTo>
                  <a:cubicBezTo>
                    <a:pt x="712" y="1133"/>
                    <a:pt x="909" y="926"/>
                    <a:pt x="909" y="679"/>
                  </a:cubicBezTo>
                  <a:lnTo>
                    <a:pt x="909" y="455"/>
                  </a:lnTo>
                  <a:cubicBezTo>
                    <a:pt x="909" y="204"/>
                    <a:pt x="706" y="1"/>
                    <a:pt x="455"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5"/>
            <p:cNvSpPr/>
            <p:nvPr/>
          </p:nvSpPr>
          <p:spPr>
            <a:xfrm>
              <a:off x="1541404" y="1589753"/>
              <a:ext cx="11935" cy="11935"/>
            </a:xfrm>
            <a:custGeom>
              <a:avLst/>
              <a:gdLst/>
              <a:ahLst/>
              <a:cxnLst/>
              <a:rect l="l" t="t" r="r" b="b"/>
              <a:pathLst>
                <a:path w="455" h="455" extrusionOk="0">
                  <a:moveTo>
                    <a:pt x="231" y="0"/>
                  </a:moveTo>
                  <a:cubicBezTo>
                    <a:pt x="102" y="0"/>
                    <a:pt x="0" y="102"/>
                    <a:pt x="0" y="231"/>
                  </a:cubicBezTo>
                  <a:cubicBezTo>
                    <a:pt x="0" y="353"/>
                    <a:pt x="102" y="455"/>
                    <a:pt x="231" y="455"/>
                  </a:cubicBezTo>
                  <a:cubicBezTo>
                    <a:pt x="353" y="455"/>
                    <a:pt x="455" y="353"/>
                    <a:pt x="455" y="231"/>
                  </a:cubicBezTo>
                  <a:cubicBezTo>
                    <a:pt x="455" y="102"/>
                    <a:pt x="353" y="0"/>
                    <a:pt x="2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5"/>
            <p:cNvSpPr/>
            <p:nvPr/>
          </p:nvSpPr>
          <p:spPr>
            <a:xfrm>
              <a:off x="1607032" y="1583877"/>
              <a:ext cx="23843" cy="29719"/>
            </a:xfrm>
            <a:custGeom>
              <a:avLst/>
              <a:gdLst/>
              <a:ahLst/>
              <a:cxnLst/>
              <a:rect l="l" t="t" r="r" b="b"/>
              <a:pathLst>
                <a:path w="909" h="1133" extrusionOk="0">
                  <a:moveTo>
                    <a:pt x="455" y="1"/>
                  </a:moveTo>
                  <a:cubicBezTo>
                    <a:pt x="204" y="1"/>
                    <a:pt x="0" y="204"/>
                    <a:pt x="0" y="455"/>
                  </a:cubicBezTo>
                  <a:lnTo>
                    <a:pt x="0" y="679"/>
                  </a:lnTo>
                  <a:cubicBezTo>
                    <a:pt x="0" y="930"/>
                    <a:pt x="204" y="1133"/>
                    <a:pt x="455" y="1133"/>
                  </a:cubicBezTo>
                  <a:cubicBezTo>
                    <a:pt x="705" y="1133"/>
                    <a:pt x="909" y="930"/>
                    <a:pt x="909" y="679"/>
                  </a:cubicBezTo>
                  <a:lnTo>
                    <a:pt x="909" y="455"/>
                  </a:lnTo>
                  <a:cubicBezTo>
                    <a:pt x="909" y="204"/>
                    <a:pt x="705" y="1"/>
                    <a:pt x="455"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5"/>
            <p:cNvSpPr/>
            <p:nvPr/>
          </p:nvSpPr>
          <p:spPr>
            <a:xfrm>
              <a:off x="1613065" y="1589753"/>
              <a:ext cx="11961" cy="11935"/>
            </a:xfrm>
            <a:custGeom>
              <a:avLst/>
              <a:gdLst/>
              <a:ahLst/>
              <a:cxnLst/>
              <a:rect l="l" t="t" r="r" b="b"/>
              <a:pathLst>
                <a:path w="456" h="455" extrusionOk="0">
                  <a:moveTo>
                    <a:pt x="225" y="0"/>
                  </a:moveTo>
                  <a:cubicBezTo>
                    <a:pt x="103" y="0"/>
                    <a:pt x="1" y="102"/>
                    <a:pt x="1" y="231"/>
                  </a:cubicBezTo>
                  <a:cubicBezTo>
                    <a:pt x="1" y="353"/>
                    <a:pt x="103" y="455"/>
                    <a:pt x="225" y="455"/>
                  </a:cubicBezTo>
                  <a:cubicBezTo>
                    <a:pt x="353" y="455"/>
                    <a:pt x="455" y="353"/>
                    <a:pt x="455" y="231"/>
                  </a:cubicBezTo>
                  <a:cubicBezTo>
                    <a:pt x="455" y="102"/>
                    <a:pt x="353" y="0"/>
                    <a:pt x="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 name="Google Shape;162;p5"/>
          <p:cNvGrpSpPr/>
          <p:nvPr/>
        </p:nvGrpSpPr>
        <p:grpSpPr>
          <a:xfrm>
            <a:off x="187492" y="2073289"/>
            <a:ext cx="461468" cy="477110"/>
            <a:chOff x="3038403" y="1539234"/>
            <a:chExt cx="375482" cy="316072"/>
          </a:xfrm>
        </p:grpSpPr>
        <p:sp>
          <p:nvSpPr>
            <p:cNvPr id="163" name="Google Shape;163;p5"/>
            <p:cNvSpPr/>
            <p:nvPr/>
          </p:nvSpPr>
          <p:spPr>
            <a:xfrm>
              <a:off x="3137965" y="1548658"/>
              <a:ext cx="10688" cy="13760"/>
            </a:xfrm>
            <a:custGeom>
              <a:avLst/>
              <a:gdLst/>
              <a:ahLst/>
              <a:cxnLst/>
              <a:rect l="l" t="t" r="r" b="b"/>
              <a:pathLst>
                <a:path w="334" h="430" extrusionOk="0">
                  <a:moveTo>
                    <a:pt x="167" y="1"/>
                  </a:moveTo>
                  <a:cubicBezTo>
                    <a:pt x="72" y="1"/>
                    <a:pt x="0" y="72"/>
                    <a:pt x="0" y="167"/>
                  </a:cubicBezTo>
                  <a:lnTo>
                    <a:pt x="0" y="263"/>
                  </a:lnTo>
                  <a:cubicBezTo>
                    <a:pt x="0" y="358"/>
                    <a:pt x="72" y="429"/>
                    <a:pt x="167" y="429"/>
                  </a:cubicBezTo>
                  <a:cubicBezTo>
                    <a:pt x="262" y="429"/>
                    <a:pt x="334" y="358"/>
                    <a:pt x="334" y="263"/>
                  </a:cubicBezTo>
                  <a:lnTo>
                    <a:pt x="334" y="167"/>
                  </a:lnTo>
                  <a:cubicBezTo>
                    <a:pt x="310" y="60"/>
                    <a:pt x="262" y="1"/>
                    <a:pt x="16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 name="Google Shape;164;p5"/>
            <p:cNvGrpSpPr/>
            <p:nvPr/>
          </p:nvGrpSpPr>
          <p:grpSpPr>
            <a:xfrm>
              <a:off x="3038403" y="1539234"/>
              <a:ext cx="375482" cy="316072"/>
              <a:chOff x="3038403" y="1539234"/>
              <a:chExt cx="375482" cy="316072"/>
            </a:xfrm>
          </p:grpSpPr>
          <p:sp>
            <p:nvSpPr>
              <p:cNvPr id="165" name="Google Shape;165;p5"/>
              <p:cNvSpPr/>
              <p:nvPr/>
            </p:nvSpPr>
            <p:spPr>
              <a:xfrm>
                <a:off x="3038403" y="1585792"/>
                <a:ext cx="72788" cy="58414"/>
              </a:xfrm>
              <a:custGeom>
                <a:avLst/>
                <a:gdLst/>
                <a:ahLst/>
                <a:cxnLst/>
                <a:rect l="l" t="t" r="r" b="b"/>
                <a:pathLst>
                  <a:path w="2775" h="2227" extrusionOk="0">
                    <a:moveTo>
                      <a:pt x="2517" y="0"/>
                    </a:moveTo>
                    <a:cubicBezTo>
                      <a:pt x="2472" y="0"/>
                      <a:pt x="2427" y="14"/>
                      <a:pt x="2388" y="43"/>
                    </a:cubicBezTo>
                    <a:lnTo>
                      <a:pt x="896" y="1094"/>
                    </a:lnTo>
                    <a:lnTo>
                      <a:pt x="299" y="1094"/>
                    </a:lnTo>
                    <a:cubicBezTo>
                      <a:pt x="1" y="1094"/>
                      <a:pt x="1" y="1541"/>
                      <a:pt x="299" y="1541"/>
                    </a:cubicBezTo>
                    <a:lnTo>
                      <a:pt x="659" y="1541"/>
                    </a:lnTo>
                    <a:lnTo>
                      <a:pt x="530" y="1921"/>
                    </a:lnTo>
                    <a:cubicBezTo>
                      <a:pt x="459" y="2101"/>
                      <a:pt x="607" y="2226"/>
                      <a:pt x="750" y="2226"/>
                    </a:cubicBezTo>
                    <a:cubicBezTo>
                      <a:pt x="839" y="2226"/>
                      <a:pt x="926" y="2178"/>
                      <a:pt x="957" y="2063"/>
                    </a:cubicBezTo>
                    <a:lnTo>
                      <a:pt x="1160" y="1460"/>
                    </a:lnTo>
                    <a:lnTo>
                      <a:pt x="2645" y="409"/>
                    </a:lnTo>
                    <a:cubicBezTo>
                      <a:pt x="2747" y="334"/>
                      <a:pt x="2774" y="199"/>
                      <a:pt x="2700" y="97"/>
                    </a:cubicBezTo>
                    <a:cubicBezTo>
                      <a:pt x="2658" y="35"/>
                      <a:pt x="2588" y="0"/>
                      <a:pt x="2517" y="0"/>
                    </a:cubicBezTo>
                    <a:close/>
                  </a:path>
                </a:pathLst>
              </a:custGeom>
              <a:solidFill>
                <a:srgbClr val="98A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5"/>
              <p:cNvSpPr/>
              <p:nvPr/>
            </p:nvSpPr>
            <p:spPr>
              <a:xfrm>
                <a:off x="3169317" y="1683420"/>
                <a:ext cx="244569" cy="169105"/>
              </a:xfrm>
              <a:custGeom>
                <a:avLst/>
                <a:gdLst/>
                <a:ahLst/>
                <a:cxnLst/>
                <a:rect l="l" t="t" r="r" b="b"/>
                <a:pathLst>
                  <a:path w="9324" h="6447" extrusionOk="0">
                    <a:moveTo>
                      <a:pt x="2774" y="1"/>
                    </a:moveTo>
                    <a:cubicBezTo>
                      <a:pt x="2352" y="1"/>
                      <a:pt x="1905" y="14"/>
                      <a:pt x="1431" y="43"/>
                    </a:cubicBezTo>
                    <a:lnTo>
                      <a:pt x="970" y="1115"/>
                    </a:lnTo>
                    <a:cubicBezTo>
                      <a:pt x="1587" y="1024"/>
                      <a:pt x="2189" y="981"/>
                      <a:pt x="2759" y="981"/>
                    </a:cubicBezTo>
                    <a:cubicBezTo>
                      <a:pt x="3468" y="981"/>
                      <a:pt x="4125" y="1048"/>
                      <a:pt x="4693" y="1176"/>
                    </a:cubicBezTo>
                    <a:cubicBezTo>
                      <a:pt x="6388" y="1549"/>
                      <a:pt x="7703" y="2267"/>
                      <a:pt x="7337" y="3217"/>
                    </a:cubicBezTo>
                    <a:cubicBezTo>
                      <a:pt x="6896" y="4363"/>
                      <a:pt x="4469" y="5115"/>
                      <a:pt x="2665" y="5122"/>
                    </a:cubicBezTo>
                    <a:cubicBezTo>
                      <a:pt x="2639" y="5122"/>
                      <a:pt x="2613" y="5123"/>
                      <a:pt x="2587" y="5123"/>
                    </a:cubicBezTo>
                    <a:cubicBezTo>
                      <a:pt x="2200" y="5123"/>
                      <a:pt x="1819" y="5076"/>
                      <a:pt x="1438" y="5000"/>
                    </a:cubicBezTo>
                    <a:lnTo>
                      <a:pt x="1" y="6010"/>
                    </a:lnTo>
                    <a:cubicBezTo>
                      <a:pt x="690" y="6300"/>
                      <a:pt x="1561" y="6447"/>
                      <a:pt x="2504" y="6447"/>
                    </a:cubicBezTo>
                    <a:cubicBezTo>
                      <a:pt x="3789" y="6447"/>
                      <a:pt x="5208" y="6175"/>
                      <a:pt x="6483" y="5624"/>
                    </a:cubicBezTo>
                    <a:cubicBezTo>
                      <a:pt x="9202" y="4451"/>
                      <a:pt x="9324" y="2939"/>
                      <a:pt x="9127" y="2322"/>
                    </a:cubicBezTo>
                    <a:cubicBezTo>
                      <a:pt x="8922" y="1669"/>
                      <a:pt x="7434" y="1"/>
                      <a:pt x="2774" y="1"/>
                    </a:cubicBezTo>
                    <a:close/>
                  </a:path>
                </a:pathLst>
              </a:custGeom>
              <a:solidFill>
                <a:srgbClr val="C1C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5"/>
              <p:cNvSpPr/>
              <p:nvPr/>
            </p:nvSpPr>
            <p:spPr>
              <a:xfrm>
                <a:off x="3194760" y="1700076"/>
                <a:ext cx="197800" cy="103294"/>
              </a:xfrm>
              <a:custGeom>
                <a:avLst/>
                <a:gdLst/>
                <a:ahLst/>
                <a:cxnLst/>
                <a:rect l="l" t="t" r="r" b="b"/>
                <a:pathLst>
                  <a:path w="7541" h="3938" extrusionOk="0">
                    <a:moveTo>
                      <a:pt x="2759" y="0"/>
                    </a:moveTo>
                    <a:cubicBezTo>
                      <a:pt x="1947" y="0"/>
                      <a:pt x="1043" y="93"/>
                      <a:pt x="61" y="310"/>
                    </a:cubicBezTo>
                    <a:lnTo>
                      <a:pt x="0" y="486"/>
                    </a:lnTo>
                    <a:cubicBezTo>
                      <a:pt x="617" y="393"/>
                      <a:pt x="1220" y="349"/>
                      <a:pt x="1790" y="349"/>
                    </a:cubicBezTo>
                    <a:cubicBezTo>
                      <a:pt x="2498" y="349"/>
                      <a:pt x="3155" y="417"/>
                      <a:pt x="3723" y="541"/>
                    </a:cubicBezTo>
                    <a:cubicBezTo>
                      <a:pt x="5418" y="920"/>
                      <a:pt x="6733" y="1632"/>
                      <a:pt x="6367" y="2582"/>
                    </a:cubicBezTo>
                    <a:cubicBezTo>
                      <a:pt x="6157" y="3144"/>
                      <a:pt x="5465" y="3612"/>
                      <a:pt x="4611" y="3938"/>
                    </a:cubicBezTo>
                    <a:cubicBezTo>
                      <a:pt x="6218" y="3409"/>
                      <a:pt x="7540" y="2568"/>
                      <a:pt x="7228" y="1687"/>
                    </a:cubicBezTo>
                    <a:cubicBezTo>
                      <a:pt x="6951" y="910"/>
                      <a:pt x="5311" y="0"/>
                      <a:pt x="2759" y="0"/>
                    </a:cubicBezTo>
                    <a:close/>
                  </a:path>
                </a:pathLst>
              </a:custGeom>
              <a:solidFill>
                <a:srgbClr val="AD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5"/>
              <p:cNvSpPr/>
              <p:nvPr/>
            </p:nvSpPr>
            <p:spPr>
              <a:xfrm>
                <a:off x="3077905" y="1539234"/>
                <a:ext cx="153367" cy="300963"/>
              </a:xfrm>
              <a:custGeom>
                <a:avLst/>
                <a:gdLst/>
                <a:ahLst/>
                <a:cxnLst/>
                <a:rect l="l" t="t" r="r" b="b"/>
                <a:pathLst>
                  <a:path w="5847" h="11474" extrusionOk="0">
                    <a:moveTo>
                      <a:pt x="3034" y="1"/>
                    </a:moveTo>
                    <a:cubicBezTo>
                      <a:pt x="2100" y="1"/>
                      <a:pt x="1082" y="426"/>
                      <a:pt x="285" y="1303"/>
                    </a:cubicBezTo>
                    <a:cubicBezTo>
                      <a:pt x="0" y="1614"/>
                      <a:pt x="88" y="2028"/>
                      <a:pt x="611" y="2211"/>
                    </a:cubicBezTo>
                    <a:cubicBezTo>
                      <a:pt x="652" y="2342"/>
                      <a:pt x="919" y="2969"/>
                      <a:pt x="2038" y="2969"/>
                    </a:cubicBezTo>
                    <a:cubicBezTo>
                      <a:pt x="2194" y="2969"/>
                      <a:pt x="2366" y="2957"/>
                      <a:pt x="2557" y="2930"/>
                    </a:cubicBezTo>
                    <a:lnTo>
                      <a:pt x="2557" y="2930"/>
                    </a:lnTo>
                    <a:cubicBezTo>
                      <a:pt x="2557" y="2930"/>
                      <a:pt x="2618" y="3337"/>
                      <a:pt x="1858" y="6062"/>
                    </a:cubicBezTo>
                    <a:cubicBezTo>
                      <a:pt x="1485" y="7398"/>
                      <a:pt x="1119" y="9432"/>
                      <a:pt x="2489" y="10856"/>
                    </a:cubicBezTo>
                    <a:cubicBezTo>
                      <a:pt x="2753" y="11121"/>
                      <a:pt x="3065" y="11331"/>
                      <a:pt x="3404" y="11473"/>
                    </a:cubicBezTo>
                    <a:cubicBezTo>
                      <a:pt x="4055" y="11223"/>
                      <a:pt x="4692" y="10917"/>
                      <a:pt x="5296" y="10565"/>
                    </a:cubicBezTo>
                    <a:cubicBezTo>
                      <a:pt x="4943" y="10517"/>
                      <a:pt x="4584" y="10422"/>
                      <a:pt x="4333" y="10253"/>
                    </a:cubicBezTo>
                    <a:cubicBezTo>
                      <a:pt x="3160" y="9432"/>
                      <a:pt x="3764" y="8192"/>
                      <a:pt x="4503" y="6612"/>
                    </a:cubicBezTo>
                    <a:cubicBezTo>
                      <a:pt x="4706" y="6178"/>
                      <a:pt x="5506" y="4408"/>
                      <a:pt x="5628" y="3235"/>
                    </a:cubicBezTo>
                    <a:cubicBezTo>
                      <a:pt x="5846" y="1117"/>
                      <a:pt x="4550" y="1"/>
                      <a:pt x="3034" y="1"/>
                    </a:cubicBezTo>
                    <a:close/>
                  </a:path>
                </a:pathLst>
              </a:custGeom>
              <a:solidFill>
                <a:srgbClr val="C1C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5"/>
              <p:cNvSpPr/>
              <p:nvPr/>
            </p:nvSpPr>
            <p:spPr>
              <a:xfrm>
                <a:off x="3049315" y="1658633"/>
                <a:ext cx="284464" cy="196673"/>
              </a:xfrm>
              <a:custGeom>
                <a:avLst/>
                <a:gdLst/>
                <a:ahLst/>
                <a:cxnLst/>
                <a:rect l="l" t="t" r="r" b="b"/>
                <a:pathLst>
                  <a:path w="10845" h="7498" extrusionOk="0">
                    <a:moveTo>
                      <a:pt x="10727" y="1"/>
                    </a:moveTo>
                    <a:cubicBezTo>
                      <a:pt x="10718" y="1"/>
                      <a:pt x="10709" y="2"/>
                      <a:pt x="10698" y="5"/>
                    </a:cubicBezTo>
                    <a:cubicBezTo>
                      <a:pt x="8149" y="276"/>
                      <a:pt x="7993" y="4209"/>
                      <a:pt x="6264" y="5464"/>
                    </a:cubicBezTo>
                    <a:cubicBezTo>
                      <a:pt x="5494" y="6020"/>
                      <a:pt x="4695" y="6258"/>
                      <a:pt x="3995" y="6258"/>
                    </a:cubicBezTo>
                    <a:cubicBezTo>
                      <a:pt x="3007" y="6258"/>
                      <a:pt x="2214" y="5785"/>
                      <a:pt x="1972" y="5070"/>
                    </a:cubicBezTo>
                    <a:cubicBezTo>
                      <a:pt x="1653" y="4128"/>
                      <a:pt x="2202" y="3443"/>
                      <a:pt x="2697" y="3036"/>
                    </a:cubicBezTo>
                    <a:lnTo>
                      <a:pt x="3002" y="1592"/>
                    </a:lnTo>
                    <a:lnTo>
                      <a:pt x="3002" y="1592"/>
                    </a:lnTo>
                    <a:cubicBezTo>
                      <a:pt x="1965" y="1999"/>
                      <a:pt x="1097" y="2792"/>
                      <a:pt x="778" y="3524"/>
                    </a:cubicBezTo>
                    <a:cubicBezTo>
                      <a:pt x="0" y="5314"/>
                      <a:pt x="1231" y="7497"/>
                      <a:pt x="3650" y="7497"/>
                    </a:cubicBezTo>
                    <a:cubicBezTo>
                      <a:pt x="4392" y="7497"/>
                      <a:pt x="5247" y="7292"/>
                      <a:pt x="6189" y="6806"/>
                    </a:cubicBezTo>
                    <a:cubicBezTo>
                      <a:pt x="9458" y="5118"/>
                      <a:pt x="8420" y="1388"/>
                      <a:pt x="10746" y="168"/>
                    </a:cubicBezTo>
                    <a:cubicBezTo>
                      <a:pt x="10844" y="137"/>
                      <a:pt x="10814" y="1"/>
                      <a:pt x="10727" y="1"/>
                    </a:cubicBezTo>
                    <a:close/>
                  </a:path>
                </a:pathLst>
              </a:custGeom>
              <a:solidFill>
                <a:srgbClr val="C1C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5"/>
              <p:cNvSpPr/>
              <p:nvPr/>
            </p:nvSpPr>
            <p:spPr>
              <a:xfrm>
                <a:off x="3058207" y="1663013"/>
                <a:ext cx="272976" cy="192292"/>
              </a:xfrm>
              <a:custGeom>
                <a:avLst/>
                <a:gdLst/>
                <a:ahLst/>
                <a:cxnLst/>
                <a:rect l="l" t="t" r="r" b="b"/>
                <a:pathLst>
                  <a:path w="10407" h="7331" extrusionOk="0">
                    <a:moveTo>
                      <a:pt x="10407" y="1"/>
                    </a:moveTo>
                    <a:cubicBezTo>
                      <a:pt x="10081" y="21"/>
                      <a:pt x="8929" y="211"/>
                      <a:pt x="8088" y="2652"/>
                    </a:cubicBezTo>
                    <a:cubicBezTo>
                      <a:pt x="7786" y="3539"/>
                      <a:pt x="6964" y="6809"/>
                      <a:pt x="2938" y="6809"/>
                    </a:cubicBezTo>
                    <a:cubicBezTo>
                      <a:pt x="2901" y="6809"/>
                      <a:pt x="2864" y="6809"/>
                      <a:pt x="2826" y="6809"/>
                    </a:cubicBezTo>
                    <a:cubicBezTo>
                      <a:pt x="1206" y="6788"/>
                      <a:pt x="175" y="5412"/>
                      <a:pt x="236" y="4062"/>
                    </a:cubicBezTo>
                    <a:lnTo>
                      <a:pt x="236" y="4062"/>
                    </a:lnTo>
                    <a:cubicBezTo>
                      <a:pt x="0" y="5672"/>
                      <a:pt x="1207" y="7330"/>
                      <a:pt x="3314" y="7330"/>
                    </a:cubicBezTo>
                    <a:cubicBezTo>
                      <a:pt x="4056" y="7330"/>
                      <a:pt x="4909" y="7125"/>
                      <a:pt x="5850" y="6639"/>
                    </a:cubicBezTo>
                    <a:cubicBezTo>
                      <a:pt x="9119" y="4951"/>
                      <a:pt x="8081" y="1221"/>
                      <a:pt x="10407" y="1"/>
                    </a:cubicBezTo>
                    <a:close/>
                  </a:path>
                </a:pathLst>
              </a:custGeom>
              <a:solidFill>
                <a:srgbClr val="AD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5"/>
              <p:cNvSpPr/>
              <p:nvPr/>
            </p:nvSpPr>
            <p:spPr>
              <a:xfrm>
                <a:off x="3107598" y="1603261"/>
                <a:ext cx="85405" cy="219309"/>
              </a:xfrm>
              <a:custGeom>
                <a:avLst/>
                <a:gdLst/>
                <a:ahLst/>
                <a:cxnLst/>
                <a:rect l="l" t="t" r="r" b="b"/>
                <a:pathLst>
                  <a:path w="3256" h="8361" extrusionOk="0">
                    <a:moveTo>
                      <a:pt x="3052" y="1"/>
                    </a:moveTo>
                    <a:lnTo>
                      <a:pt x="3052" y="1"/>
                    </a:lnTo>
                    <a:cubicBezTo>
                      <a:pt x="2659" y="252"/>
                      <a:pt x="1425" y="489"/>
                      <a:pt x="1425" y="489"/>
                    </a:cubicBezTo>
                    <a:cubicBezTo>
                      <a:pt x="1425" y="489"/>
                      <a:pt x="1479" y="896"/>
                      <a:pt x="719" y="3621"/>
                    </a:cubicBezTo>
                    <a:cubicBezTo>
                      <a:pt x="360" y="4930"/>
                      <a:pt x="1" y="6897"/>
                      <a:pt x="1269" y="8320"/>
                    </a:cubicBezTo>
                    <a:cubicBezTo>
                      <a:pt x="1439" y="8347"/>
                      <a:pt x="1609" y="8361"/>
                      <a:pt x="1779" y="8361"/>
                    </a:cubicBezTo>
                    <a:cubicBezTo>
                      <a:pt x="1914" y="8361"/>
                      <a:pt x="2049" y="8352"/>
                      <a:pt x="2184" y="8334"/>
                    </a:cubicBezTo>
                    <a:cubicBezTo>
                      <a:pt x="808" y="6442"/>
                      <a:pt x="2130" y="3764"/>
                      <a:pt x="2679" y="2659"/>
                    </a:cubicBezTo>
                    <a:cubicBezTo>
                      <a:pt x="3255" y="1479"/>
                      <a:pt x="3052" y="1"/>
                      <a:pt x="3052" y="1"/>
                    </a:cubicBezTo>
                    <a:close/>
                  </a:path>
                </a:pathLst>
              </a:custGeom>
              <a:solidFill>
                <a:srgbClr val="E3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5"/>
              <p:cNvSpPr/>
              <p:nvPr/>
            </p:nvSpPr>
            <p:spPr>
              <a:xfrm>
                <a:off x="3093381" y="1585556"/>
                <a:ext cx="94271" cy="32289"/>
              </a:xfrm>
              <a:custGeom>
                <a:avLst/>
                <a:gdLst/>
                <a:ahLst/>
                <a:cxnLst/>
                <a:rect l="l" t="t" r="r" b="b"/>
                <a:pathLst>
                  <a:path w="3594" h="1231" extrusionOk="0">
                    <a:moveTo>
                      <a:pt x="2999" y="1"/>
                    </a:moveTo>
                    <a:cubicBezTo>
                      <a:pt x="2861" y="1"/>
                      <a:pt x="2708" y="33"/>
                      <a:pt x="2550" y="93"/>
                    </a:cubicBezTo>
                    <a:cubicBezTo>
                      <a:pt x="1735" y="405"/>
                      <a:pt x="1100" y="526"/>
                      <a:pt x="628" y="526"/>
                    </a:cubicBezTo>
                    <a:cubicBezTo>
                      <a:pt x="372" y="526"/>
                      <a:pt x="164" y="491"/>
                      <a:pt x="0" y="432"/>
                    </a:cubicBezTo>
                    <a:lnTo>
                      <a:pt x="0" y="432"/>
                    </a:lnTo>
                    <a:cubicBezTo>
                      <a:pt x="258" y="1039"/>
                      <a:pt x="831" y="1230"/>
                      <a:pt x="1445" y="1230"/>
                    </a:cubicBezTo>
                    <a:cubicBezTo>
                      <a:pt x="2463" y="1230"/>
                      <a:pt x="3594" y="705"/>
                      <a:pt x="3594" y="676"/>
                    </a:cubicBezTo>
                    <a:cubicBezTo>
                      <a:pt x="3584" y="195"/>
                      <a:pt x="3336" y="1"/>
                      <a:pt x="2999" y="1"/>
                    </a:cubicBezTo>
                    <a:close/>
                  </a:path>
                </a:pathLst>
              </a:custGeom>
              <a:solidFill>
                <a:srgbClr val="D8E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5"/>
              <p:cNvSpPr/>
              <p:nvPr/>
            </p:nvSpPr>
            <p:spPr>
              <a:xfrm>
                <a:off x="3137133" y="1559824"/>
                <a:ext cx="14767" cy="20512"/>
              </a:xfrm>
              <a:custGeom>
                <a:avLst/>
                <a:gdLst/>
                <a:ahLst/>
                <a:cxnLst/>
                <a:rect l="l" t="t" r="r" b="b"/>
                <a:pathLst>
                  <a:path w="563" h="782" extrusionOk="0">
                    <a:moveTo>
                      <a:pt x="282" y="1"/>
                    </a:moveTo>
                    <a:cubicBezTo>
                      <a:pt x="141" y="1"/>
                      <a:pt x="0" y="94"/>
                      <a:pt x="0" y="280"/>
                    </a:cubicBezTo>
                    <a:lnTo>
                      <a:pt x="0" y="504"/>
                    </a:lnTo>
                    <a:cubicBezTo>
                      <a:pt x="0" y="660"/>
                      <a:pt x="129" y="782"/>
                      <a:pt x="285" y="782"/>
                    </a:cubicBezTo>
                    <a:cubicBezTo>
                      <a:pt x="434" y="782"/>
                      <a:pt x="563" y="660"/>
                      <a:pt x="563" y="504"/>
                    </a:cubicBezTo>
                    <a:lnTo>
                      <a:pt x="563" y="280"/>
                    </a:lnTo>
                    <a:cubicBezTo>
                      <a:pt x="563" y="94"/>
                      <a:pt x="422" y="1"/>
                      <a:pt x="282"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4" name="Google Shape;174;p5"/>
          <p:cNvGrpSpPr/>
          <p:nvPr/>
        </p:nvGrpSpPr>
        <p:grpSpPr>
          <a:xfrm>
            <a:off x="176127" y="4277072"/>
            <a:ext cx="484195" cy="558674"/>
            <a:chOff x="1933569" y="1512243"/>
            <a:chExt cx="393975" cy="370105"/>
          </a:xfrm>
        </p:grpSpPr>
        <p:sp>
          <p:nvSpPr>
            <p:cNvPr id="175" name="Google Shape;175;p5"/>
            <p:cNvSpPr/>
            <p:nvPr/>
          </p:nvSpPr>
          <p:spPr>
            <a:xfrm>
              <a:off x="2184354" y="1512243"/>
              <a:ext cx="113943" cy="113471"/>
            </a:xfrm>
            <a:custGeom>
              <a:avLst/>
              <a:gdLst/>
              <a:ahLst/>
              <a:cxnLst/>
              <a:rect l="l" t="t" r="r" b="b"/>
              <a:pathLst>
                <a:path w="4344" h="4326" extrusionOk="0">
                  <a:moveTo>
                    <a:pt x="3302" y="0"/>
                  </a:moveTo>
                  <a:cubicBezTo>
                    <a:pt x="3217" y="0"/>
                    <a:pt x="3131" y="11"/>
                    <a:pt x="3045" y="33"/>
                  </a:cubicBezTo>
                  <a:cubicBezTo>
                    <a:pt x="2340" y="209"/>
                    <a:pt x="1139" y="684"/>
                    <a:pt x="0" y="1816"/>
                  </a:cubicBezTo>
                  <a:lnTo>
                    <a:pt x="2957" y="4325"/>
                  </a:lnTo>
                  <a:cubicBezTo>
                    <a:pt x="3865" y="3410"/>
                    <a:pt x="4286" y="1904"/>
                    <a:pt x="4320" y="1057"/>
                  </a:cubicBezTo>
                  <a:cubicBezTo>
                    <a:pt x="4343" y="462"/>
                    <a:pt x="3860" y="0"/>
                    <a:pt x="3302" y="0"/>
                  </a:cubicBezTo>
                  <a:close/>
                </a:path>
              </a:pathLst>
            </a:custGeom>
            <a:solidFill>
              <a:srgbClr val="C8D3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5"/>
            <p:cNvSpPr/>
            <p:nvPr/>
          </p:nvSpPr>
          <p:spPr>
            <a:xfrm>
              <a:off x="2203214" y="1527273"/>
              <a:ext cx="86979" cy="92749"/>
            </a:xfrm>
            <a:custGeom>
              <a:avLst/>
              <a:gdLst/>
              <a:ahLst/>
              <a:cxnLst/>
              <a:rect l="l" t="t" r="r" b="b"/>
              <a:pathLst>
                <a:path w="3316" h="3536" extrusionOk="0">
                  <a:moveTo>
                    <a:pt x="2703" y="0"/>
                  </a:moveTo>
                  <a:cubicBezTo>
                    <a:pt x="2675" y="0"/>
                    <a:pt x="2646" y="3"/>
                    <a:pt x="2617" y="9"/>
                  </a:cubicBezTo>
                  <a:cubicBezTo>
                    <a:pt x="2217" y="91"/>
                    <a:pt x="1044" y="816"/>
                    <a:pt x="0" y="1853"/>
                  </a:cubicBezTo>
                  <a:lnTo>
                    <a:pt x="1987" y="3535"/>
                  </a:lnTo>
                  <a:cubicBezTo>
                    <a:pt x="2583" y="2830"/>
                    <a:pt x="3099" y="1650"/>
                    <a:pt x="3221" y="986"/>
                  </a:cubicBezTo>
                  <a:cubicBezTo>
                    <a:pt x="3315" y="458"/>
                    <a:pt x="3054" y="0"/>
                    <a:pt x="2703" y="0"/>
                  </a:cubicBezTo>
                  <a:close/>
                </a:path>
              </a:pathLst>
            </a:custGeom>
            <a:solidFill>
              <a:srgbClr val="BDCA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5"/>
            <p:cNvSpPr/>
            <p:nvPr/>
          </p:nvSpPr>
          <p:spPr>
            <a:xfrm>
              <a:off x="1962999" y="1512243"/>
              <a:ext cx="113943" cy="113471"/>
            </a:xfrm>
            <a:custGeom>
              <a:avLst/>
              <a:gdLst/>
              <a:ahLst/>
              <a:cxnLst/>
              <a:rect l="l" t="t" r="r" b="b"/>
              <a:pathLst>
                <a:path w="4344" h="4326" extrusionOk="0">
                  <a:moveTo>
                    <a:pt x="1040" y="0"/>
                  </a:moveTo>
                  <a:cubicBezTo>
                    <a:pt x="479" y="0"/>
                    <a:pt x="0" y="462"/>
                    <a:pt x="18" y="1057"/>
                  </a:cubicBezTo>
                  <a:cubicBezTo>
                    <a:pt x="52" y="1904"/>
                    <a:pt x="472" y="3410"/>
                    <a:pt x="1381" y="4325"/>
                  </a:cubicBezTo>
                  <a:lnTo>
                    <a:pt x="4344" y="1816"/>
                  </a:lnTo>
                  <a:cubicBezTo>
                    <a:pt x="3205" y="684"/>
                    <a:pt x="2004" y="209"/>
                    <a:pt x="1299" y="33"/>
                  </a:cubicBezTo>
                  <a:cubicBezTo>
                    <a:pt x="1212" y="11"/>
                    <a:pt x="1125" y="0"/>
                    <a:pt x="1040" y="0"/>
                  </a:cubicBezTo>
                  <a:close/>
                </a:path>
              </a:pathLst>
            </a:custGeom>
            <a:solidFill>
              <a:srgbClr val="C8D3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5"/>
            <p:cNvSpPr/>
            <p:nvPr/>
          </p:nvSpPr>
          <p:spPr>
            <a:xfrm>
              <a:off x="1970947" y="1527273"/>
              <a:ext cx="87162" cy="92749"/>
            </a:xfrm>
            <a:custGeom>
              <a:avLst/>
              <a:gdLst/>
              <a:ahLst/>
              <a:cxnLst/>
              <a:rect l="l" t="t" r="r" b="b"/>
              <a:pathLst>
                <a:path w="3323" h="3536" extrusionOk="0">
                  <a:moveTo>
                    <a:pt x="619" y="0"/>
                  </a:moveTo>
                  <a:cubicBezTo>
                    <a:pt x="267" y="0"/>
                    <a:pt x="1" y="458"/>
                    <a:pt x="101" y="986"/>
                  </a:cubicBezTo>
                  <a:cubicBezTo>
                    <a:pt x="223" y="1650"/>
                    <a:pt x="739" y="2830"/>
                    <a:pt x="1335" y="3535"/>
                  </a:cubicBezTo>
                  <a:lnTo>
                    <a:pt x="3322" y="1853"/>
                  </a:lnTo>
                  <a:cubicBezTo>
                    <a:pt x="2271" y="816"/>
                    <a:pt x="1098" y="91"/>
                    <a:pt x="705" y="9"/>
                  </a:cubicBezTo>
                  <a:cubicBezTo>
                    <a:pt x="676" y="3"/>
                    <a:pt x="647" y="0"/>
                    <a:pt x="619" y="0"/>
                  </a:cubicBezTo>
                  <a:close/>
                </a:path>
              </a:pathLst>
            </a:custGeom>
            <a:solidFill>
              <a:srgbClr val="BDCA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5"/>
            <p:cNvSpPr/>
            <p:nvPr/>
          </p:nvSpPr>
          <p:spPr>
            <a:xfrm>
              <a:off x="1933569" y="1542093"/>
              <a:ext cx="393975" cy="328347"/>
            </a:xfrm>
            <a:custGeom>
              <a:avLst/>
              <a:gdLst/>
              <a:ahLst/>
              <a:cxnLst/>
              <a:rect l="l" t="t" r="r" b="b"/>
              <a:pathLst>
                <a:path w="15020" h="12518" extrusionOk="0">
                  <a:moveTo>
                    <a:pt x="7514" y="0"/>
                  </a:moveTo>
                  <a:cubicBezTo>
                    <a:pt x="1" y="0"/>
                    <a:pt x="909" y="8645"/>
                    <a:pt x="909" y="8645"/>
                  </a:cubicBezTo>
                  <a:lnTo>
                    <a:pt x="1777" y="8327"/>
                  </a:lnTo>
                  <a:cubicBezTo>
                    <a:pt x="1845" y="9452"/>
                    <a:pt x="2089" y="10557"/>
                    <a:pt x="2509" y="11602"/>
                  </a:cubicBezTo>
                  <a:lnTo>
                    <a:pt x="3160" y="10835"/>
                  </a:lnTo>
                  <a:cubicBezTo>
                    <a:pt x="3642" y="11744"/>
                    <a:pt x="4557" y="12517"/>
                    <a:pt x="4557" y="12517"/>
                  </a:cubicBezTo>
                  <a:lnTo>
                    <a:pt x="5235" y="11602"/>
                  </a:lnTo>
                  <a:lnTo>
                    <a:pt x="9785" y="11602"/>
                  </a:lnTo>
                  <a:lnTo>
                    <a:pt x="10470" y="12517"/>
                  </a:lnTo>
                  <a:cubicBezTo>
                    <a:pt x="10470" y="12517"/>
                    <a:pt x="11379" y="11744"/>
                    <a:pt x="11867" y="10835"/>
                  </a:cubicBezTo>
                  <a:lnTo>
                    <a:pt x="12518" y="11602"/>
                  </a:lnTo>
                  <a:cubicBezTo>
                    <a:pt x="12938" y="10557"/>
                    <a:pt x="13182" y="9452"/>
                    <a:pt x="13250" y="8327"/>
                  </a:cubicBezTo>
                  <a:lnTo>
                    <a:pt x="14111" y="8645"/>
                  </a:lnTo>
                  <a:cubicBezTo>
                    <a:pt x="14111" y="8645"/>
                    <a:pt x="15020" y="0"/>
                    <a:pt x="7514" y="0"/>
                  </a:cubicBezTo>
                  <a:close/>
                </a:path>
              </a:pathLst>
            </a:custGeom>
            <a:solidFill>
              <a:srgbClr val="D8E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5"/>
            <p:cNvSpPr/>
            <p:nvPr/>
          </p:nvSpPr>
          <p:spPr>
            <a:xfrm>
              <a:off x="1939445" y="1551876"/>
              <a:ext cx="190508" cy="318563"/>
            </a:xfrm>
            <a:custGeom>
              <a:avLst/>
              <a:gdLst/>
              <a:ahLst/>
              <a:cxnLst/>
              <a:rect l="l" t="t" r="r" b="b"/>
              <a:pathLst>
                <a:path w="7263" h="12145" extrusionOk="0">
                  <a:moveTo>
                    <a:pt x="4842" y="0"/>
                  </a:moveTo>
                  <a:lnTo>
                    <a:pt x="4842" y="0"/>
                  </a:lnTo>
                  <a:cubicBezTo>
                    <a:pt x="0" y="1668"/>
                    <a:pt x="692" y="8272"/>
                    <a:pt x="692" y="8272"/>
                  </a:cubicBezTo>
                  <a:lnTo>
                    <a:pt x="1553" y="7954"/>
                  </a:lnTo>
                  <a:cubicBezTo>
                    <a:pt x="1621" y="9079"/>
                    <a:pt x="1865" y="10184"/>
                    <a:pt x="2285" y="11229"/>
                  </a:cubicBezTo>
                  <a:lnTo>
                    <a:pt x="2936" y="10462"/>
                  </a:lnTo>
                  <a:cubicBezTo>
                    <a:pt x="3418" y="11371"/>
                    <a:pt x="4333" y="12144"/>
                    <a:pt x="4333" y="12144"/>
                  </a:cubicBezTo>
                  <a:lnTo>
                    <a:pt x="5011" y="11229"/>
                  </a:lnTo>
                  <a:lnTo>
                    <a:pt x="7262" y="11229"/>
                  </a:lnTo>
                  <a:cubicBezTo>
                    <a:pt x="4611" y="10246"/>
                    <a:pt x="2740" y="7764"/>
                    <a:pt x="2740" y="4862"/>
                  </a:cubicBezTo>
                  <a:cubicBezTo>
                    <a:pt x="2740" y="3017"/>
                    <a:pt x="3499" y="1261"/>
                    <a:pt x="4842" y="0"/>
                  </a:cubicBezTo>
                  <a:close/>
                </a:path>
              </a:pathLst>
            </a:custGeom>
            <a:solidFill>
              <a:srgbClr val="C8D3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5"/>
            <p:cNvSpPr/>
            <p:nvPr/>
          </p:nvSpPr>
          <p:spPr>
            <a:xfrm>
              <a:off x="2199122" y="1856538"/>
              <a:ext cx="23135" cy="13902"/>
            </a:xfrm>
            <a:custGeom>
              <a:avLst/>
              <a:gdLst/>
              <a:ahLst/>
              <a:cxnLst/>
              <a:rect l="l" t="t" r="r" b="b"/>
              <a:pathLst>
                <a:path w="882" h="530" extrusionOk="0">
                  <a:moveTo>
                    <a:pt x="882" y="0"/>
                  </a:moveTo>
                  <a:lnTo>
                    <a:pt x="882" y="0"/>
                  </a:lnTo>
                  <a:cubicBezTo>
                    <a:pt x="590" y="41"/>
                    <a:pt x="298" y="61"/>
                    <a:pt x="0" y="68"/>
                  </a:cubicBezTo>
                  <a:lnTo>
                    <a:pt x="346" y="529"/>
                  </a:lnTo>
                  <a:cubicBezTo>
                    <a:pt x="536" y="360"/>
                    <a:pt x="712" y="183"/>
                    <a:pt x="882" y="0"/>
                  </a:cubicBezTo>
                  <a:close/>
                </a:path>
              </a:pathLst>
            </a:custGeom>
            <a:solidFill>
              <a:srgbClr val="C8D3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5"/>
            <p:cNvSpPr/>
            <p:nvPr/>
          </p:nvSpPr>
          <p:spPr>
            <a:xfrm>
              <a:off x="1950461" y="1650921"/>
              <a:ext cx="120448" cy="219519"/>
            </a:xfrm>
            <a:custGeom>
              <a:avLst/>
              <a:gdLst/>
              <a:ahLst/>
              <a:cxnLst/>
              <a:rect l="l" t="t" r="r" b="b"/>
              <a:pathLst>
                <a:path w="4592" h="8369" extrusionOk="0">
                  <a:moveTo>
                    <a:pt x="814" y="1"/>
                  </a:moveTo>
                  <a:lnTo>
                    <a:pt x="814" y="1"/>
                  </a:lnTo>
                  <a:cubicBezTo>
                    <a:pt x="35" y="2218"/>
                    <a:pt x="272" y="4496"/>
                    <a:pt x="272" y="4496"/>
                  </a:cubicBezTo>
                  <a:lnTo>
                    <a:pt x="1133" y="4178"/>
                  </a:lnTo>
                  <a:cubicBezTo>
                    <a:pt x="1201" y="5303"/>
                    <a:pt x="1445" y="6408"/>
                    <a:pt x="1865" y="7453"/>
                  </a:cubicBezTo>
                  <a:lnTo>
                    <a:pt x="2516" y="6686"/>
                  </a:lnTo>
                  <a:cubicBezTo>
                    <a:pt x="2998" y="7595"/>
                    <a:pt x="3913" y="8368"/>
                    <a:pt x="3913" y="8368"/>
                  </a:cubicBezTo>
                  <a:lnTo>
                    <a:pt x="4591" y="7453"/>
                  </a:lnTo>
                  <a:cubicBezTo>
                    <a:pt x="3140" y="6212"/>
                    <a:pt x="1" y="3839"/>
                    <a:pt x="814" y="1"/>
                  </a:cubicBezTo>
                  <a:close/>
                </a:path>
              </a:pathLst>
            </a:custGeom>
            <a:solidFill>
              <a:srgbClr val="D7E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5"/>
            <p:cNvSpPr/>
            <p:nvPr/>
          </p:nvSpPr>
          <p:spPr>
            <a:xfrm>
              <a:off x="2190230" y="1650921"/>
              <a:ext cx="120422" cy="219519"/>
            </a:xfrm>
            <a:custGeom>
              <a:avLst/>
              <a:gdLst/>
              <a:ahLst/>
              <a:cxnLst/>
              <a:rect l="l" t="t" r="r" b="b"/>
              <a:pathLst>
                <a:path w="4591" h="8369" extrusionOk="0">
                  <a:moveTo>
                    <a:pt x="3784" y="1"/>
                  </a:moveTo>
                  <a:cubicBezTo>
                    <a:pt x="4591" y="3839"/>
                    <a:pt x="1451" y="6212"/>
                    <a:pt x="0" y="7453"/>
                  </a:cubicBezTo>
                  <a:lnTo>
                    <a:pt x="685" y="8368"/>
                  </a:lnTo>
                  <a:cubicBezTo>
                    <a:pt x="685" y="8368"/>
                    <a:pt x="1594" y="7595"/>
                    <a:pt x="2082" y="6686"/>
                  </a:cubicBezTo>
                  <a:lnTo>
                    <a:pt x="2733" y="7453"/>
                  </a:lnTo>
                  <a:cubicBezTo>
                    <a:pt x="3153" y="6408"/>
                    <a:pt x="3397" y="5303"/>
                    <a:pt x="3465" y="4178"/>
                  </a:cubicBezTo>
                  <a:lnTo>
                    <a:pt x="4326" y="4496"/>
                  </a:lnTo>
                  <a:cubicBezTo>
                    <a:pt x="4326" y="4496"/>
                    <a:pt x="4563" y="2218"/>
                    <a:pt x="3784" y="1"/>
                  </a:cubicBezTo>
                  <a:close/>
                </a:path>
              </a:pathLst>
            </a:custGeom>
            <a:solidFill>
              <a:srgbClr val="E7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5"/>
            <p:cNvSpPr/>
            <p:nvPr/>
          </p:nvSpPr>
          <p:spPr>
            <a:xfrm>
              <a:off x="2071408" y="1828603"/>
              <a:ext cx="118114" cy="53745"/>
            </a:xfrm>
            <a:custGeom>
              <a:avLst/>
              <a:gdLst/>
              <a:ahLst/>
              <a:cxnLst/>
              <a:rect l="l" t="t" r="r" b="b"/>
              <a:pathLst>
                <a:path w="4503" h="2049" extrusionOk="0">
                  <a:moveTo>
                    <a:pt x="2259" y="1"/>
                  </a:moveTo>
                  <a:lnTo>
                    <a:pt x="1" y="523"/>
                  </a:lnTo>
                  <a:cubicBezTo>
                    <a:pt x="150" y="1397"/>
                    <a:pt x="909" y="2048"/>
                    <a:pt x="1804" y="2048"/>
                  </a:cubicBezTo>
                  <a:lnTo>
                    <a:pt x="2713" y="2048"/>
                  </a:lnTo>
                  <a:cubicBezTo>
                    <a:pt x="3594" y="2048"/>
                    <a:pt x="4354" y="1404"/>
                    <a:pt x="4503" y="530"/>
                  </a:cubicBezTo>
                  <a:lnTo>
                    <a:pt x="2259" y="1"/>
                  </a:lnTo>
                  <a:close/>
                </a:path>
              </a:pathLst>
            </a:custGeom>
            <a:solidFill>
              <a:srgbClr val="D7E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5"/>
            <p:cNvSpPr/>
            <p:nvPr/>
          </p:nvSpPr>
          <p:spPr>
            <a:xfrm>
              <a:off x="2023040" y="1755395"/>
              <a:ext cx="25627" cy="20958"/>
            </a:xfrm>
            <a:custGeom>
              <a:avLst/>
              <a:gdLst/>
              <a:ahLst/>
              <a:cxnLst/>
              <a:rect l="l" t="t" r="r" b="b"/>
              <a:pathLst>
                <a:path w="977" h="799" extrusionOk="0">
                  <a:moveTo>
                    <a:pt x="305" y="0"/>
                  </a:moveTo>
                  <a:cubicBezTo>
                    <a:pt x="218" y="0"/>
                    <a:pt x="133" y="46"/>
                    <a:pt x="82" y="127"/>
                  </a:cubicBezTo>
                  <a:cubicBezTo>
                    <a:pt x="0" y="256"/>
                    <a:pt x="34" y="432"/>
                    <a:pt x="156" y="520"/>
                  </a:cubicBezTo>
                  <a:cubicBezTo>
                    <a:pt x="285" y="615"/>
                    <a:pt x="414" y="696"/>
                    <a:pt x="549" y="771"/>
                  </a:cubicBezTo>
                  <a:cubicBezTo>
                    <a:pt x="590" y="785"/>
                    <a:pt x="631" y="798"/>
                    <a:pt x="672" y="798"/>
                  </a:cubicBezTo>
                  <a:cubicBezTo>
                    <a:pt x="773" y="798"/>
                    <a:pt x="868" y="737"/>
                    <a:pt x="909" y="642"/>
                  </a:cubicBezTo>
                  <a:cubicBezTo>
                    <a:pt x="977" y="500"/>
                    <a:pt x="922" y="337"/>
                    <a:pt x="794" y="256"/>
                  </a:cubicBezTo>
                  <a:cubicBezTo>
                    <a:pt x="672" y="195"/>
                    <a:pt x="563" y="127"/>
                    <a:pt x="455" y="52"/>
                  </a:cubicBezTo>
                  <a:cubicBezTo>
                    <a:pt x="409" y="17"/>
                    <a:pt x="356" y="0"/>
                    <a:pt x="305" y="0"/>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5"/>
            <p:cNvSpPr/>
            <p:nvPr/>
          </p:nvSpPr>
          <p:spPr>
            <a:xfrm>
              <a:off x="1986213" y="1706188"/>
              <a:ext cx="35778" cy="47922"/>
            </a:xfrm>
            <a:custGeom>
              <a:avLst/>
              <a:gdLst/>
              <a:ahLst/>
              <a:cxnLst/>
              <a:rect l="l" t="t" r="r" b="b"/>
              <a:pathLst>
                <a:path w="1364" h="1827" extrusionOk="0">
                  <a:moveTo>
                    <a:pt x="362" y="1"/>
                  </a:moveTo>
                  <a:cubicBezTo>
                    <a:pt x="330" y="1"/>
                    <a:pt x="297" y="6"/>
                    <a:pt x="265" y="16"/>
                  </a:cubicBezTo>
                  <a:cubicBezTo>
                    <a:pt x="89" y="84"/>
                    <a:pt x="1" y="274"/>
                    <a:pt x="62" y="450"/>
                  </a:cubicBezTo>
                  <a:cubicBezTo>
                    <a:pt x="218" y="904"/>
                    <a:pt x="455" y="1332"/>
                    <a:pt x="760" y="1711"/>
                  </a:cubicBezTo>
                  <a:cubicBezTo>
                    <a:pt x="821" y="1786"/>
                    <a:pt x="909" y="1827"/>
                    <a:pt x="1004" y="1827"/>
                  </a:cubicBezTo>
                  <a:cubicBezTo>
                    <a:pt x="1086" y="1827"/>
                    <a:pt x="1153" y="1799"/>
                    <a:pt x="1214" y="1745"/>
                  </a:cubicBezTo>
                  <a:cubicBezTo>
                    <a:pt x="1350" y="1623"/>
                    <a:pt x="1364" y="1413"/>
                    <a:pt x="1248" y="1264"/>
                  </a:cubicBezTo>
                  <a:cubicBezTo>
                    <a:pt x="1004" y="959"/>
                    <a:pt x="808" y="606"/>
                    <a:pt x="665" y="233"/>
                  </a:cubicBezTo>
                  <a:cubicBezTo>
                    <a:pt x="627" y="90"/>
                    <a:pt x="499" y="1"/>
                    <a:pt x="362" y="1"/>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5"/>
            <p:cNvSpPr/>
            <p:nvPr/>
          </p:nvSpPr>
          <p:spPr>
            <a:xfrm>
              <a:off x="2206571" y="1755474"/>
              <a:ext cx="25653" cy="20879"/>
            </a:xfrm>
            <a:custGeom>
              <a:avLst/>
              <a:gdLst/>
              <a:ahLst/>
              <a:cxnLst/>
              <a:rect l="l" t="t" r="r" b="b"/>
              <a:pathLst>
                <a:path w="978" h="796" extrusionOk="0">
                  <a:moveTo>
                    <a:pt x="676" y="0"/>
                  </a:moveTo>
                  <a:cubicBezTo>
                    <a:pt x="623" y="0"/>
                    <a:pt x="569" y="16"/>
                    <a:pt x="523" y="49"/>
                  </a:cubicBezTo>
                  <a:cubicBezTo>
                    <a:pt x="414" y="124"/>
                    <a:pt x="306" y="192"/>
                    <a:pt x="184" y="259"/>
                  </a:cubicBezTo>
                  <a:cubicBezTo>
                    <a:pt x="55" y="334"/>
                    <a:pt x="1" y="497"/>
                    <a:pt x="69" y="639"/>
                  </a:cubicBezTo>
                  <a:cubicBezTo>
                    <a:pt x="109" y="734"/>
                    <a:pt x="204" y="795"/>
                    <a:pt x="306" y="795"/>
                  </a:cubicBezTo>
                  <a:cubicBezTo>
                    <a:pt x="347" y="795"/>
                    <a:pt x="387" y="788"/>
                    <a:pt x="428" y="768"/>
                  </a:cubicBezTo>
                  <a:cubicBezTo>
                    <a:pt x="564" y="693"/>
                    <a:pt x="699" y="612"/>
                    <a:pt x="821" y="524"/>
                  </a:cubicBezTo>
                  <a:cubicBezTo>
                    <a:pt x="943" y="429"/>
                    <a:pt x="977" y="253"/>
                    <a:pt x="896" y="124"/>
                  </a:cubicBezTo>
                  <a:cubicBezTo>
                    <a:pt x="849" y="44"/>
                    <a:pt x="763" y="0"/>
                    <a:pt x="676" y="0"/>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5"/>
            <p:cNvSpPr/>
            <p:nvPr/>
          </p:nvSpPr>
          <p:spPr>
            <a:xfrm>
              <a:off x="2233090" y="1706188"/>
              <a:ext cx="35778" cy="47922"/>
            </a:xfrm>
            <a:custGeom>
              <a:avLst/>
              <a:gdLst/>
              <a:ahLst/>
              <a:cxnLst/>
              <a:rect l="l" t="t" r="r" b="b"/>
              <a:pathLst>
                <a:path w="1364" h="1827" extrusionOk="0">
                  <a:moveTo>
                    <a:pt x="1008" y="1"/>
                  </a:moveTo>
                  <a:cubicBezTo>
                    <a:pt x="869" y="1"/>
                    <a:pt x="737" y="90"/>
                    <a:pt x="699" y="233"/>
                  </a:cubicBezTo>
                  <a:cubicBezTo>
                    <a:pt x="563" y="606"/>
                    <a:pt x="366" y="952"/>
                    <a:pt x="115" y="1264"/>
                  </a:cubicBezTo>
                  <a:cubicBezTo>
                    <a:pt x="0" y="1406"/>
                    <a:pt x="14" y="1616"/>
                    <a:pt x="149" y="1745"/>
                  </a:cubicBezTo>
                  <a:cubicBezTo>
                    <a:pt x="210" y="1799"/>
                    <a:pt x="285" y="1827"/>
                    <a:pt x="360" y="1827"/>
                  </a:cubicBezTo>
                  <a:cubicBezTo>
                    <a:pt x="454" y="1827"/>
                    <a:pt x="549" y="1786"/>
                    <a:pt x="604" y="1711"/>
                  </a:cubicBezTo>
                  <a:cubicBezTo>
                    <a:pt x="909" y="1332"/>
                    <a:pt x="1146" y="904"/>
                    <a:pt x="1309" y="450"/>
                  </a:cubicBezTo>
                  <a:cubicBezTo>
                    <a:pt x="1363" y="274"/>
                    <a:pt x="1275" y="84"/>
                    <a:pt x="1105" y="16"/>
                  </a:cubicBezTo>
                  <a:cubicBezTo>
                    <a:pt x="1073" y="6"/>
                    <a:pt x="1040" y="1"/>
                    <a:pt x="1008" y="1"/>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5"/>
            <p:cNvSpPr/>
            <p:nvPr/>
          </p:nvSpPr>
          <p:spPr>
            <a:xfrm>
              <a:off x="2042765" y="1585031"/>
              <a:ext cx="33758" cy="22164"/>
            </a:xfrm>
            <a:custGeom>
              <a:avLst/>
              <a:gdLst/>
              <a:ahLst/>
              <a:cxnLst/>
              <a:rect l="l" t="t" r="r" b="b"/>
              <a:pathLst>
                <a:path w="1287" h="845" extrusionOk="0">
                  <a:moveTo>
                    <a:pt x="870" y="1"/>
                  </a:moveTo>
                  <a:cubicBezTo>
                    <a:pt x="823" y="1"/>
                    <a:pt x="772" y="14"/>
                    <a:pt x="720" y="45"/>
                  </a:cubicBezTo>
                  <a:cubicBezTo>
                    <a:pt x="550" y="126"/>
                    <a:pt x="394" y="221"/>
                    <a:pt x="238" y="316"/>
                  </a:cubicBezTo>
                  <a:cubicBezTo>
                    <a:pt x="1" y="472"/>
                    <a:pt x="109" y="838"/>
                    <a:pt x="387" y="845"/>
                  </a:cubicBezTo>
                  <a:cubicBezTo>
                    <a:pt x="442" y="845"/>
                    <a:pt x="496" y="824"/>
                    <a:pt x="543" y="797"/>
                  </a:cubicBezTo>
                  <a:cubicBezTo>
                    <a:pt x="679" y="709"/>
                    <a:pt x="828" y="628"/>
                    <a:pt x="971" y="553"/>
                  </a:cubicBezTo>
                  <a:cubicBezTo>
                    <a:pt x="1287" y="421"/>
                    <a:pt x="1135" y="1"/>
                    <a:pt x="870" y="1"/>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5"/>
            <p:cNvSpPr/>
            <p:nvPr/>
          </p:nvSpPr>
          <p:spPr>
            <a:xfrm>
              <a:off x="2078201" y="1600297"/>
              <a:ext cx="104395" cy="23082"/>
            </a:xfrm>
            <a:custGeom>
              <a:avLst/>
              <a:gdLst/>
              <a:ahLst/>
              <a:cxnLst/>
              <a:rect l="l" t="t" r="r" b="b"/>
              <a:pathLst>
                <a:path w="3980" h="880" extrusionOk="0">
                  <a:moveTo>
                    <a:pt x="1993" y="0"/>
                  </a:moveTo>
                  <a:cubicBezTo>
                    <a:pt x="1415" y="0"/>
                    <a:pt x="837" y="110"/>
                    <a:pt x="291" y="331"/>
                  </a:cubicBezTo>
                  <a:cubicBezTo>
                    <a:pt x="1" y="476"/>
                    <a:pt x="136" y="879"/>
                    <a:pt x="409" y="879"/>
                  </a:cubicBezTo>
                  <a:cubicBezTo>
                    <a:pt x="442" y="879"/>
                    <a:pt x="478" y="873"/>
                    <a:pt x="515" y="860"/>
                  </a:cubicBezTo>
                  <a:cubicBezTo>
                    <a:pt x="989" y="666"/>
                    <a:pt x="1493" y="570"/>
                    <a:pt x="1996" y="570"/>
                  </a:cubicBezTo>
                  <a:cubicBezTo>
                    <a:pt x="2500" y="570"/>
                    <a:pt x="3003" y="666"/>
                    <a:pt x="3478" y="860"/>
                  </a:cubicBezTo>
                  <a:cubicBezTo>
                    <a:pt x="3512" y="873"/>
                    <a:pt x="3552" y="880"/>
                    <a:pt x="3593" y="880"/>
                  </a:cubicBezTo>
                  <a:cubicBezTo>
                    <a:pt x="3898" y="873"/>
                    <a:pt x="3979" y="453"/>
                    <a:pt x="3695" y="331"/>
                  </a:cubicBezTo>
                  <a:cubicBezTo>
                    <a:pt x="3149" y="110"/>
                    <a:pt x="2571" y="0"/>
                    <a:pt x="1993" y="0"/>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5"/>
            <p:cNvSpPr/>
            <p:nvPr/>
          </p:nvSpPr>
          <p:spPr>
            <a:xfrm>
              <a:off x="2184590" y="1585031"/>
              <a:ext cx="33942" cy="22164"/>
            </a:xfrm>
            <a:custGeom>
              <a:avLst/>
              <a:gdLst/>
              <a:ahLst/>
              <a:cxnLst/>
              <a:rect l="l" t="t" r="r" b="b"/>
              <a:pathLst>
                <a:path w="1294" h="845" extrusionOk="0">
                  <a:moveTo>
                    <a:pt x="421" y="1"/>
                  </a:moveTo>
                  <a:cubicBezTo>
                    <a:pt x="153" y="1"/>
                    <a:pt x="0" y="421"/>
                    <a:pt x="317" y="553"/>
                  </a:cubicBezTo>
                  <a:cubicBezTo>
                    <a:pt x="466" y="628"/>
                    <a:pt x="608" y="709"/>
                    <a:pt x="744" y="797"/>
                  </a:cubicBezTo>
                  <a:cubicBezTo>
                    <a:pt x="791" y="824"/>
                    <a:pt x="846" y="838"/>
                    <a:pt x="900" y="845"/>
                  </a:cubicBezTo>
                  <a:cubicBezTo>
                    <a:pt x="1185" y="838"/>
                    <a:pt x="1293" y="472"/>
                    <a:pt x="1056" y="316"/>
                  </a:cubicBezTo>
                  <a:cubicBezTo>
                    <a:pt x="900" y="221"/>
                    <a:pt x="737" y="126"/>
                    <a:pt x="574" y="45"/>
                  </a:cubicBezTo>
                  <a:cubicBezTo>
                    <a:pt x="521" y="14"/>
                    <a:pt x="469" y="1"/>
                    <a:pt x="421" y="1"/>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5"/>
            <p:cNvSpPr/>
            <p:nvPr/>
          </p:nvSpPr>
          <p:spPr>
            <a:xfrm>
              <a:off x="2075264" y="1568952"/>
              <a:ext cx="110717" cy="23922"/>
            </a:xfrm>
            <a:custGeom>
              <a:avLst/>
              <a:gdLst/>
              <a:ahLst/>
              <a:cxnLst/>
              <a:rect l="l" t="t" r="r" b="b"/>
              <a:pathLst>
                <a:path w="4221" h="912" extrusionOk="0">
                  <a:moveTo>
                    <a:pt x="2109" y="0"/>
                  </a:moveTo>
                  <a:cubicBezTo>
                    <a:pt x="1532" y="0"/>
                    <a:pt x="955" y="81"/>
                    <a:pt x="396" y="244"/>
                  </a:cubicBezTo>
                  <a:cubicBezTo>
                    <a:pt x="0" y="355"/>
                    <a:pt x="123" y="912"/>
                    <a:pt x="477" y="912"/>
                  </a:cubicBezTo>
                  <a:cubicBezTo>
                    <a:pt x="511" y="912"/>
                    <a:pt x="547" y="906"/>
                    <a:pt x="586" y="895"/>
                  </a:cubicBezTo>
                  <a:cubicBezTo>
                    <a:pt x="1084" y="753"/>
                    <a:pt x="1596" y="681"/>
                    <a:pt x="2108" y="681"/>
                  </a:cubicBezTo>
                  <a:cubicBezTo>
                    <a:pt x="2620" y="681"/>
                    <a:pt x="3132" y="753"/>
                    <a:pt x="3630" y="895"/>
                  </a:cubicBezTo>
                  <a:cubicBezTo>
                    <a:pt x="3664" y="902"/>
                    <a:pt x="3698" y="909"/>
                    <a:pt x="3725" y="909"/>
                  </a:cubicBezTo>
                  <a:lnTo>
                    <a:pt x="3732" y="909"/>
                  </a:lnTo>
                  <a:cubicBezTo>
                    <a:pt x="3739" y="909"/>
                    <a:pt x="3746" y="909"/>
                    <a:pt x="3752" y="909"/>
                  </a:cubicBezTo>
                  <a:cubicBezTo>
                    <a:pt x="4142" y="909"/>
                    <a:pt x="4220" y="331"/>
                    <a:pt x="3827" y="244"/>
                  </a:cubicBezTo>
                  <a:cubicBezTo>
                    <a:pt x="3264" y="81"/>
                    <a:pt x="2686" y="0"/>
                    <a:pt x="2109" y="0"/>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5"/>
            <p:cNvSpPr/>
            <p:nvPr/>
          </p:nvSpPr>
          <p:spPr>
            <a:xfrm>
              <a:off x="2035132" y="1679381"/>
              <a:ext cx="41811" cy="53745"/>
            </a:xfrm>
            <a:custGeom>
              <a:avLst/>
              <a:gdLst/>
              <a:ahLst/>
              <a:cxnLst/>
              <a:rect l="l" t="t" r="r" b="b"/>
              <a:pathLst>
                <a:path w="1594" h="2049" extrusionOk="0">
                  <a:moveTo>
                    <a:pt x="794" y="1"/>
                  </a:moveTo>
                  <a:cubicBezTo>
                    <a:pt x="353" y="1"/>
                    <a:pt x="0" y="353"/>
                    <a:pt x="0" y="794"/>
                  </a:cubicBezTo>
                  <a:lnTo>
                    <a:pt x="0" y="1248"/>
                  </a:lnTo>
                  <a:cubicBezTo>
                    <a:pt x="0" y="1689"/>
                    <a:pt x="353" y="2048"/>
                    <a:pt x="794" y="2048"/>
                  </a:cubicBezTo>
                  <a:cubicBezTo>
                    <a:pt x="1234" y="2048"/>
                    <a:pt x="1587" y="1689"/>
                    <a:pt x="1594" y="1248"/>
                  </a:cubicBezTo>
                  <a:lnTo>
                    <a:pt x="1594" y="794"/>
                  </a:lnTo>
                  <a:cubicBezTo>
                    <a:pt x="1587" y="353"/>
                    <a:pt x="1234" y="1"/>
                    <a:pt x="794"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5"/>
            <p:cNvSpPr/>
            <p:nvPr/>
          </p:nvSpPr>
          <p:spPr>
            <a:xfrm>
              <a:off x="2052916" y="1679381"/>
              <a:ext cx="24027" cy="41837"/>
            </a:xfrm>
            <a:custGeom>
              <a:avLst/>
              <a:gdLst/>
              <a:ahLst/>
              <a:cxnLst/>
              <a:rect l="l" t="t" r="r" b="b"/>
              <a:pathLst>
                <a:path w="916" h="1595" extrusionOk="0">
                  <a:moveTo>
                    <a:pt x="116" y="1"/>
                  </a:moveTo>
                  <a:cubicBezTo>
                    <a:pt x="82" y="1"/>
                    <a:pt x="41" y="1"/>
                    <a:pt x="0" y="8"/>
                  </a:cubicBezTo>
                  <a:lnTo>
                    <a:pt x="0" y="1140"/>
                  </a:lnTo>
                  <a:cubicBezTo>
                    <a:pt x="0" y="1391"/>
                    <a:pt x="204" y="1594"/>
                    <a:pt x="461" y="1594"/>
                  </a:cubicBezTo>
                  <a:cubicBezTo>
                    <a:pt x="712" y="1594"/>
                    <a:pt x="916" y="1391"/>
                    <a:pt x="916" y="1140"/>
                  </a:cubicBezTo>
                  <a:lnTo>
                    <a:pt x="916" y="801"/>
                  </a:lnTo>
                  <a:cubicBezTo>
                    <a:pt x="916" y="360"/>
                    <a:pt x="556" y="1"/>
                    <a:pt x="116" y="1"/>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5"/>
            <p:cNvSpPr/>
            <p:nvPr/>
          </p:nvSpPr>
          <p:spPr>
            <a:xfrm>
              <a:off x="2047040" y="1685256"/>
              <a:ext cx="17994" cy="17994"/>
            </a:xfrm>
            <a:custGeom>
              <a:avLst/>
              <a:gdLst/>
              <a:ahLst/>
              <a:cxnLst/>
              <a:rect l="l" t="t" r="r" b="b"/>
              <a:pathLst>
                <a:path w="686" h="686" extrusionOk="0">
                  <a:moveTo>
                    <a:pt x="340" y="1"/>
                  </a:moveTo>
                  <a:cubicBezTo>
                    <a:pt x="150" y="1"/>
                    <a:pt x="1" y="156"/>
                    <a:pt x="1" y="340"/>
                  </a:cubicBezTo>
                  <a:cubicBezTo>
                    <a:pt x="1" y="529"/>
                    <a:pt x="150" y="685"/>
                    <a:pt x="340" y="685"/>
                  </a:cubicBezTo>
                  <a:cubicBezTo>
                    <a:pt x="530" y="685"/>
                    <a:pt x="685" y="529"/>
                    <a:pt x="685" y="340"/>
                  </a:cubicBezTo>
                  <a:cubicBezTo>
                    <a:pt x="685" y="156"/>
                    <a:pt x="530" y="1"/>
                    <a:pt x="3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5"/>
            <p:cNvSpPr/>
            <p:nvPr/>
          </p:nvSpPr>
          <p:spPr>
            <a:xfrm>
              <a:off x="2184354" y="1679381"/>
              <a:ext cx="41811" cy="53745"/>
            </a:xfrm>
            <a:custGeom>
              <a:avLst/>
              <a:gdLst/>
              <a:ahLst/>
              <a:cxnLst/>
              <a:rect l="l" t="t" r="r" b="b"/>
              <a:pathLst>
                <a:path w="1594" h="2049" extrusionOk="0">
                  <a:moveTo>
                    <a:pt x="794" y="1"/>
                  </a:moveTo>
                  <a:cubicBezTo>
                    <a:pt x="353" y="1"/>
                    <a:pt x="0" y="353"/>
                    <a:pt x="0" y="794"/>
                  </a:cubicBezTo>
                  <a:lnTo>
                    <a:pt x="0" y="1248"/>
                  </a:lnTo>
                  <a:cubicBezTo>
                    <a:pt x="0" y="1689"/>
                    <a:pt x="353" y="2048"/>
                    <a:pt x="794" y="2048"/>
                  </a:cubicBezTo>
                  <a:cubicBezTo>
                    <a:pt x="1234" y="2048"/>
                    <a:pt x="1587" y="1689"/>
                    <a:pt x="1594" y="1248"/>
                  </a:cubicBezTo>
                  <a:lnTo>
                    <a:pt x="1594" y="794"/>
                  </a:lnTo>
                  <a:cubicBezTo>
                    <a:pt x="1587" y="353"/>
                    <a:pt x="1234" y="1"/>
                    <a:pt x="794"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5"/>
            <p:cNvSpPr/>
            <p:nvPr/>
          </p:nvSpPr>
          <p:spPr>
            <a:xfrm>
              <a:off x="2202138" y="1679381"/>
              <a:ext cx="24027" cy="41837"/>
            </a:xfrm>
            <a:custGeom>
              <a:avLst/>
              <a:gdLst/>
              <a:ahLst/>
              <a:cxnLst/>
              <a:rect l="l" t="t" r="r" b="b"/>
              <a:pathLst>
                <a:path w="916" h="1595" extrusionOk="0">
                  <a:moveTo>
                    <a:pt x="116" y="1"/>
                  </a:moveTo>
                  <a:cubicBezTo>
                    <a:pt x="82" y="1"/>
                    <a:pt x="41" y="1"/>
                    <a:pt x="0" y="8"/>
                  </a:cubicBezTo>
                  <a:lnTo>
                    <a:pt x="0" y="1140"/>
                  </a:lnTo>
                  <a:cubicBezTo>
                    <a:pt x="0" y="1391"/>
                    <a:pt x="204" y="1594"/>
                    <a:pt x="461" y="1594"/>
                  </a:cubicBezTo>
                  <a:cubicBezTo>
                    <a:pt x="712" y="1594"/>
                    <a:pt x="916" y="1391"/>
                    <a:pt x="916" y="1140"/>
                  </a:cubicBezTo>
                  <a:lnTo>
                    <a:pt x="916" y="801"/>
                  </a:lnTo>
                  <a:cubicBezTo>
                    <a:pt x="916" y="360"/>
                    <a:pt x="556" y="1"/>
                    <a:pt x="116" y="1"/>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5"/>
            <p:cNvSpPr/>
            <p:nvPr/>
          </p:nvSpPr>
          <p:spPr>
            <a:xfrm>
              <a:off x="2196263" y="1685256"/>
              <a:ext cx="17994" cy="17994"/>
            </a:xfrm>
            <a:custGeom>
              <a:avLst/>
              <a:gdLst/>
              <a:ahLst/>
              <a:cxnLst/>
              <a:rect l="l" t="t" r="r" b="b"/>
              <a:pathLst>
                <a:path w="686" h="686" extrusionOk="0">
                  <a:moveTo>
                    <a:pt x="340" y="1"/>
                  </a:moveTo>
                  <a:cubicBezTo>
                    <a:pt x="150" y="1"/>
                    <a:pt x="1" y="156"/>
                    <a:pt x="1" y="340"/>
                  </a:cubicBezTo>
                  <a:cubicBezTo>
                    <a:pt x="1" y="529"/>
                    <a:pt x="150" y="685"/>
                    <a:pt x="340" y="685"/>
                  </a:cubicBezTo>
                  <a:cubicBezTo>
                    <a:pt x="529" y="685"/>
                    <a:pt x="685" y="529"/>
                    <a:pt x="685" y="340"/>
                  </a:cubicBezTo>
                  <a:cubicBezTo>
                    <a:pt x="685" y="156"/>
                    <a:pt x="529" y="1"/>
                    <a:pt x="3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5"/>
            <p:cNvSpPr/>
            <p:nvPr/>
          </p:nvSpPr>
          <p:spPr>
            <a:xfrm>
              <a:off x="2047040" y="1774884"/>
              <a:ext cx="167216" cy="71529"/>
            </a:xfrm>
            <a:custGeom>
              <a:avLst/>
              <a:gdLst/>
              <a:ahLst/>
              <a:cxnLst/>
              <a:rect l="l" t="t" r="r" b="b"/>
              <a:pathLst>
                <a:path w="6375" h="2727" extrusionOk="0">
                  <a:moveTo>
                    <a:pt x="1703" y="1"/>
                  </a:moveTo>
                  <a:cubicBezTo>
                    <a:pt x="760" y="1"/>
                    <a:pt x="1" y="611"/>
                    <a:pt x="1" y="1364"/>
                  </a:cubicBezTo>
                  <a:cubicBezTo>
                    <a:pt x="1" y="2116"/>
                    <a:pt x="760" y="2727"/>
                    <a:pt x="1703" y="2727"/>
                  </a:cubicBezTo>
                  <a:cubicBezTo>
                    <a:pt x="2340" y="2727"/>
                    <a:pt x="2889" y="2455"/>
                    <a:pt x="3188" y="2042"/>
                  </a:cubicBezTo>
                  <a:cubicBezTo>
                    <a:pt x="3479" y="2455"/>
                    <a:pt x="4035" y="2727"/>
                    <a:pt x="4666" y="2727"/>
                  </a:cubicBezTo>
                  <a:cubicBezTo>
                    <a:pt x="5608" y="2727"/>
                    <a:pt x="6374" y="2116"/>
                    <a:pt x="6374" y="1364"/>
                  </a:cubicBezTo>
                  <a:cubicBezTo>
                    <a:pt x="6374" y="611"/>
                    <a:pt x="5608" y="1"/>
                    <a:pt x="4666" y="1"/>
                  </a:cubicBezTo>
                  <a:cubicBezTo>
                    <a:pt x="4028" y="1"/>
                    <a:pt x="3479" y="272"/>
                    <a:pt x="3188" y="686"/>
                  </a:cubicBezTo>
                  <a:cubicBezTo>
                    <a:pt x="2889" y="279"/>
                    <a:pt x="2340" y="1"/>
                    <a:pt x="1703" y="1"/>
                  </a:cubicBezTo>
                  <a:close/>
                </a:path>
              </a:pathLst>
            </a:custGeom>
            <a:solidFill>
              <a:srgbClr val="E7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5"/>
            <p:cNvSpPr/>
            <p:nvPr/>
          </p:nvSpPr>
          <p:spPr>
            <a:xfrm>
              <a:off x="2085467" y="1771343"/>
              <a:ext cx="90205" cy="37588"/>
            </a:xfrm>
            <a:custGeom>
              <a:avLst/>
              <a:gdLst/>
              <a:ahLst/>
              <a:cxnLst/>
              <a:rect l="l" t="t" r="r" b="b"/>
              <a:pathLst>
                <a:path w="3439" h="1433" extrusionOk="0">
                  <a:moveTo>
                    <a:pt x="482" y="0"/>
                  </a:moveTo>
                  <a:cubicBezTo>
                    <a:pt x="149" y="7"/>
                    <a:pt x="0" y="421"/>
                    <a:pt x="258" y="631"/>
                  </a:cubicBezTo>
                  <a:lnTo>
                    <a:pt x="834" y="1112"/>
                  </a:lnTo>
                  <a:cubicBezTo>
                    <a:pt x="1092" y="1326"/>
                    <a:pt x="1407" y="1433"/>
                    <a:pt x="1723" y="1433"/>
                  </a:cubicBezTo>
                  <a:cubicBezTo>
                    <a:pt x="2038" y="1433"/>
                    <a:pt x="2353" y="1326"/>
                    <a:pt x="2611" y="1112"/>
                  </a:cubicBezTo>
                  <a:lnTo>
                    <a:pt x="3180" y="631"/>
                  </a:lnTo>
                  <a:cubicBezTo>
                    <a:pt x="3438" y="421"/>
                    <a:pt x="3289" y="7"/>
                    <a:pt x="2957" y="0"/>
                  </a:cubicBezTo>
                  <a:close/>
                </a:path>
              </a:pathLst>
            </a:custGeom>
            <a:solidFill>
              <a:srgbClr val="98A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5"/>
            <p:cNvSpPr/>
            <p:nvPr/>
          </p:nvSpPr>
          <p:spPr>
            <a:xfrm>
              <a:off x="2085467" y="1771526"/>
              <a:ext cx="48762" cy="37404"/>
            </a:xfrm>
            <a:custGeom>
              <a:avLst/>
              <a:gdLst/>
              <a:ahLst/>
              <a:cxnLst/>
              <a:rect l="l" t="t" r="r" b="b"/>
              <a:pathLst>
                <a:path w="1859" h="1426" extrusionOk="0">
                  <a:moveTo>
                    <a:pt x="482" y="0"/>
                  </a:moveTo>
                  <a:cubicBezTo>
                    <a:pt x="149" y="0"/>
                    <a:pt x="0" y="414"/>
                    <a:pt x="251" y="624"/>
                  </a:cubicBezTo>
                  <a:lnTo>
                    <a:pt x="827" y="1105"/>
                  </a:lnTo>
                  <a:cubicBezTo>
                    <a:pt x="1080" y="1311"/>
                    <a:pt x="1390" y="1425"/>
                    <a:pt x="1711" y="1425"/>
                  </a:cubicBezTo>
                  <a:cubicBezTo>
                    <a:pt x="1760" y="1425"/>
                    <a:pt x="1809" y="1423"/>
                    <a:pt x="1858" y="1417"/>
                  </a:cubicBezTo>
                  <a:cubicBezTo>
                    <a:pt x="1817" y="1377"/>
                    <a:pt x="1777" y="1329"/>
                    <a:pt x="1743" y="1288"/>
                  </a:cubicBezTo>
                  <a:lnTo>
                    <a:pt x="1167" y="583"/>
                  </a:lnTo>
                  <a:cubicBezTo>
                    <a:pt x="1044" y="414"/>
                    <a:pt x="1004" y="197"/>
                    <a:pt x="1065" y="0"/>
                  </a:cubicBezTo>
                  <a:close/>
                </a:path>
              </a:pathLst>
            </a:custGeom>
            <a:solidFill>
              <a:srgbClr val="788A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5"/>
            <p:cNvSpPr/>
            <p:nvPr/>
          </p:nvSpPr>
          <p:spPr>
            <a:xfrm>
              <a:off x="2041007" y="1792720"/>
              <a:ext cx="179125" cy="59752"/>
            </a:xfrm>
            <a:custGeom>
              <a:avLst/>
              <a:gdLst/>
              <a:ahLst/>
              <a:cxnLst/>
              <a:rect l="l" t="t" r="r" b="b"/>
              <a:pathLst>
                <a:path w="6829" h="2278" extrusionOk="0">
                  <a:moveTo>
                    <a:pt x="227" y="1"/>
                  </a:moveTo>
                  <a:cubicBezTo>
                    <a:pt x="114" y="1"/>
                    <a:pt x="0" y="77"/>
                    <a:pt x="0" y="230"/>
                  </a:cubicBezTo>
                  <a:cubicBezTo>
                    <a:pt x="0" y="1355"/>
                    <a:pt x="909" y="2270"/>
                    <a:pt x="2034" y="2277"/>
                  </a:cubicBezTo>
                  <a:cubicBezTo>
                    <a:pt x="2495" y="2277"/>
                    <a:pt x="2936" y="2121"/>
                    <a:pt x="3295" y="1830"/>
                  </a:cubicBezTo>
                  <a:cubicBezTo>
                    <a:pt x="3329" y="1803"/>
                    <a:pt x="3370" y="1789"/>
                    <a:pt x="3412" y="1789"/>
                  </a:cubicBezTo>
                  <a:cubicBezTo>
                    <a:pt x="3453" y="1789"/>
                    <a:pt x="3496" y="1803"/>
                    <a:pt x="3533" y="1830"/>
                  </a:cubicBezTo>
                  <a:cubicBezTo>
                    <a:pt x="3885" y="2121"/>
                    <a:pt x="4333" y="2277"/>
                    <a:pt x="4794" y="2277"/>
                  </a:cubicBezTo>
                  <a:cubicBezTo>
                    <a:pt x="5920" y="2270"/>
                    <a:pt x="6828" y="1348"/>
                    <a:pt x="6828" y="230"/>
                  </a:cubicBezTo>
                  <a:cubicBezTo>
                    <a:pt x="6828" y="77"/>
                    <a:pt x="6715" y="1"/>
                    <a:pt x="6601" y="1"/>
                  </a:cubicBezTo>
                  <a:cubicBezTo>
                    <a:pt x="6487" y="1"/>
                    <a:pt x="6374" y="77"/>
                    <a:pt x="6374" y="230"/>
                  </a:cubicBezTo>
                  <a:cubicBezTo>
                    <a:pt x="6374" y="1104"/>
                    <a:pt x="5669" y="1816"/>
                    <a:pt x="4794" y="1816"/>
                  </a:cubicBezTo>
                  <a:cubicBezTo>
                    <a:pt x="4785" y="1816"/>
                    <a:pt x="4775" y="1816"/>
                    <a:pt x="4766" y="1816"/>
                  </a:cubicBezTo>
                  <a:cubicBezTo>
                    <a:pt x="4416" y="1816"/>
                    <a:pt x="4082" y="1695"/>
                    <a:pt x="3818" y="1477"/>
                  </a:cubicBezTo>
                  <a:cubicBezTo>
                    <a:pt x="3699" y="1382"/>
                    <a:pt x="3557" y="1335"/>
                    <a:pt x="3414" y="1335"/>
                  </a:cubicBezTo>
                  <a:cubicBezTo>
                    <a:pt x="3272" y="1335"/>
                    <a:pt x="3129" y="1382"/>
                    <a:pt x="3011" y="1477"/>
                  </a:cubicBezTo>
                  <a:cubicBezTo>
                    <a:pt x="2740" y="1695"/>
                    <a:pt x="2405" y="1816"/>
                    <a:pt x="2062" y="1816"/>
                  </a:cubicBezTo>
                  <a:cubicBezTo>
                    <a:pt x="2053" y="1816"/>
                    <a:pt x="2044" y="1816"/>
                    <a:pt x="2034" y="1816"/>
                  </a:cubicBezTo>
                  <a:cubicBezTo>
                    <a:pt x="1160" y="1816"/>
                    <a:pt x="454" y="1104"/>
                    <a:pt x="454" y="230"/>
                  </a:cubicBezTo>
                  <a:cubicBezTo>
                    <a:pt x="454" y="77"/>
                    <a:pt x="341" y="1"/>
                    <a:pt x="227" y="1"/>
                  </a:cubicBezTo>
                  <a:close/>
                </a:path>
              </a:pathLst>
            </a:custGeom>
            <a:solidFill>
              <a:srgbClr val="C9D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203" name="Google Shape;203;p5"/>
          <p:cNvGraphicFramePr/>
          <p:nvPr/>
        </p:nvGraphicFramePr>
        <p:xfrm>
          <a:off x="1010250" y="2824250"/>
          <a:ext cx="3000000" cy="3000000"/>
        </p:xfrm>
        <a:graphic>
          <a:graphicData uri="http://schemas.openxmlformats.org/drawingml/2006/table">
            <a:tbl>
              <a:tblPr>
                <a:noFill/>
                <a:tableStyleId>{E53CC27F-D1F5-408E-99BA-11EEF2C74E05}</a:tableStyleId>
              </a:tblPr>
              <a:tblGrid>
                <a:gridCol w="4266475">
                  <a:extLst>
                    <a:ext uri="{9D8B030D-6E8A-4147-A177-3AD203B41FA5}">
                      <a16:colId xmlns:a16="http://schemas.microsoft.com/office/drawing/2014/main" val="20000"/>
                    </a:ext>
                  </a:extLst>
                </a:gridCol>
                <a:gridCol w="4266475">
                  <a:extLst>
                    <a:ext uri="{9D8B030D-6E8A-4147-A177-3AD203B41FA5}">
                      <a16:colId xmlns:a16="http://schemas.microsoft.com/office/drawing/2014/main" val="20001"/>
                    </a:ext>
                  </a:extLst>
                </a:gridCol>
              </a:tblGrid>
              <a:tr h="712775">
                <a:tc>
                  <a:txBody>
                    <a:bodyPr/>
                    <a:lstStyle/>
                    <a:p>
                      <a:pPr marL="0" lvl="0" indent="0" algn="l" rtl="0">
                        <a:spcBef>
                          <a:spcPts val="0"/>
                        </a:spcBef>
                        <a:spcAft>
                          <a:spcPts val="0"/>
                        </a:spcAft>
                        <a:buNone/>
                      </a:pPr>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4156450">
                <a:tc>
                  <a:txBody>
                    <a:bodyPr/>
                    <a:lstStyle/>
                    <a:p>
                      <a:pPr marL="0" lvl="0" indent="0" algn="l" rtl="0">
                        <a:spcBef>
                          <a:spcPts val="0"/>
                        </a:spcBef>
                        <a:spcAft>
                          <a:spcPts val="0"/>
                        </a:spcAft>
                        <a:buNone/>
                      </a:pPr>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chemeClr val="lt2"/>
                    </a:solidFill>
                  </a:tcPr>
                </a:tc>
                <a:extLst>
                  <a:ext uri="{0D108BD9-81ED-4DB2-BD59-A6C34878D82A}">
                    <a16:rowId xmlns:a16="http://schemas.microsoft.com/office/drawing/2014/main" val="10001"/>
                  </a:ext>
                </a:extLst>
              </a:tr>
            </a:tbl>
          </a:graphicData>
        </a:graphic>
      </p:graphicFrame>
      <p:sp>
        <p:nvSpPr>
          <p:cNvPr id="204" name="Google Shape;204;p5"/>
          <p:cNvSpPr txBox="1"/>
          <p:nvPr/>
        </p:nvSpPr>
        <p:spPr>
          <a:xfrm>
            <a:off x="1105750" y="2937325"/>
            <a:ext cx="4059300" cy="500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u="sng">
                <a:solidFill>
                  <a:srgbClr val="9E9E9E"/>
                </a:solidFill>
                <a:latin typeface="Sniglet"/>
                <a:ea typeface="Sniglet"/>
                <a:cs typeface="Sniglet"/>
                <a:sym typeface="Sniglet"/>
              </a:rPr>
              <a:t>Description:</a:t>
            </a:r>
            <a:endParaRPr sz="2000" u="sng">
              <a:solidFill>
                <a:srgbClr val="9E9E9E"/>
              </a:solidFill>
              <a:latin typeface="Sniglet"/>
              <a:ea typeface="Sniglet"/>
              <a:cs typeface="Sniglet"/>
              <a:sym typeface="Sniglet"/>
            </a:endParaRPr>
          </a:p>
        </p:txBody>
      </p:sp>
      <p:sp>
        <p:nvSpPr>
          <p:cNvPr id="205" name="Google Shape;205;p5"/>
          <p:cNvSpPr txBox="1"/>
          <p:nvPr/>
        </p:nvSpPr>
        <p:spPr>
          <a:xfrm>
            <a:off x="5379625" y="2937325"/>
            <a:ext cx="4059300" cy="500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u="sng">
                <a:solidFill>
                  <a:srgbClr val="9E9E9E"/>
                </a:solidFill>
                <a:latin typeface="Sniglet"/>
                <a:ea typeface="Sniglet"/>
                <a:cs typeface="Sniglet"/>
                <a:sym typeface="Sniglet"/>
              </a:rPr>
              <a:t>Plant and Animal Populations:</a:t>
            </a:r>
            <a:endParaRPr sz="2000" u="sng">
              <a:solidFill>
                <a:srgbClr val="9E9E9E"/>
              </a:solidFill>
              <a:latin typeface="Sniglet"/>
              <a:ea typeface="Sniglet"/>
              <a:cs typeface="Sniglet"/>
              <a:sym typeface="Sniglet"/>
            </a:endParaRPr>
          </a:p>
        </p:txBody>
      </p:sp>
      <p:cxnSp>
        <p:nvCxnSpPr>
          <p:cNvPr id="206" name="Google Shape;206;p5"/>
          <p:cNvCxnSpPr/>
          <p:nvPr/>
        </p:nvCxnSpPr>
        <p:spPr>
          <a:xfrm>
            <a:off x="1532250" y="2163200"/>
            <a:ext cx="7607400" cy="0"/>
          </a:xfrm>
          <a:prstGeom prst="straightConnector1">
            <a:avLst/>
          </a:prstGeom>
          <a:noFill/>
          <a:ln w="38100" cap="flat" cmpd="sng">
            <a:solidFill>
              <a:schemeClr val="dk2"/>
            </a:solidFill>
            <a:prstDash val="solid"/>
            <a:round/>
            <a:headEnd type="none" w="med" len="med"/>
            <a:tailEnd type="none" w="med" len="med"/>
          </a:ln>
        </p:spPr>
      </p:cxnSp>
      <p:sp>
        <p:nvSpPr>
          <p:cNvPr id="207" name="Google Shape;207;p5"/>
          <p:cNvSpPr txBox="1"/>
          <p:nvPr/>
        </p:nvSpPr>
        <p:spPr>
          <a:xfrm>
            <a:off x="2392775" y="2141375"/>
            <a:ext cx="5759100" cy="256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latin typeface="Sniglet"/>
                <a:ea typeface="Sniglet"/>
                <a:cs typeface="Sniglet"/>
                <a:sym typeface="Sniglet"/>
              </a:rPr>
              <a:t>Write the habitat you chose on the line above.</a:t>
            </a:r>
            <a:endParaRPr sz="1000">
              <a:latin typeface="Sniglet"/>
              <a:ea typeface="Sniglet"/>
              <a:cs typeface="Sniglet"/>
              <a:sym typeface="Sniglet"/>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ompletely Blank">
  <p:cSld name="CUSTOM_4_2">
    <p:spTree>
      <p:nvGrpSpPr>
        <p:cNvPr id="1" name="Shape 1421"/>
        <p:cNvGrpSpPr/>
        <p:nvPr/>
      </p:nvGrpSpPr>
      <p:grpSpPr>
        <a:xfrm>
          <a:off x="0" y="0"/>
          <a:ext cx="0" cy="0"/>
          <a:chOff x="0" y="0"/>
          <a:chExt cx="0" cy="0"/>
        </a:xfrm>
      </p:grpSpPr>
      <p:sp>
        <p:nvSpPr>
          <p:cNvPr id="1422" name="Google Shape;1422;p41"/>
          <p:cNvSpPr txBox="1">
            <a:spLocks noGrp="1"/>
          </p:cNvSpPr>
          <p:nvPr>
            <p:ph type="sldNum" idx="12"/>
          </p:nvPr>
        </p:nvSpPr>
        <p:spPr>
          <a:xfrm>
            <a:off x="9244813" y="7092212"/>
            <a:ext cx="603600" cy="4539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8"/>
        <p:cNvGrpSpPr/>
        <p:nvPr/>
      </p:nvGrpSpPr>
      <p:grpSpPr>
        <a:xfrm>
          <a:off x="0" y="0"/>
          <a:ext cx="0" cy="0"/>
          <a:chOff x="0" y="0"/>
          <a:chExt cx="0" cy="0"/>
        </a:xfrm>
      </p:grpSpPr>
      <p:sp>
        <p:nvSpPr>
          <p:cNvPr id="209" name="Google Shape;209;p6"/>
          <p:cNvSpPr txBox="1">
            <a:spLocks noGrp="1"/>
          </p:cNvSpPr>
          <p:nvPr>
            <p:ph type="title"/>
          </p:nvPr>
        </p:nvSpPr>
        <p:spPr>
          <a:xfrm>
            <a:off x="784547" y="815244"/>
            <a:ext cx="8489400" cy="865500"/>
          </a:xfrm>
          <a:prstGeom prst="rect">
            <a:avLst/>
          </a:prstGeom>
        </p:spPr>
        <p:txBody>
          <a:bodyPr spcFirstLastPara="1" wrap="square" lIns="113100" tIns="113100" rIns="113100" bIns="113100" anchor="ctr" anchorCtr="0">
            <a:noAutofit/>
          </a:bodyPr>
          <a:lstStyle>
            <a:lvl1pPr lvl="0">
              <a:spcBef>
                <a:spcPts val="0"/>
              </a:spcBef>
              <a:spcAft>
                <a:spcPts val="0"/>
              </a:spcAft>
              <a:buSzPts val="74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210" name="Google Shape;210;p6"/>
          <p:cNvSpPr txBox="1">
            <a:spLocks noGrp="1"/>
          </p:cNvSpPr>
          <p:nvPr>
            <p:ph type="body" idx="1"/>
          </p:nvPr>
        </p:nvSpPr>
        <p:spPr>
          <a:xfrm>
            <a:off x="6055157" y="3233318"/>
            <a:ext cx="2604900" cy="967500"/>
          </a:xfrm>
          <a:prstGeom prst="rect">
            <a:avLst/>
          </a:prstGeom>
        </p:spPr>
        <p:txBody>
          <a:bodyPr spcFirstLastPara="1" wrap="square" lIns="113100" tIns="113100" rIns="113100" bIns="113100" anchor="ctr" anchorCtr="0">
            <a:noAutofit/>
          </a:bodyPr>
          <a:lstStyle>
            <a:lvl1pPr marL="457200" lvl="0" indent="-336550">
              <a:spcBef>
                <a:spcPts val="0"/>
              </a:spcBef>
              <a:spcAft>
                <a:spcPts val="0"/>
              </a:spcAft>
              <a:buClr>
                <a:schemeClr val="lt1"/>
              </a:buClr>
              <a:buSzPts val="1700"/>
              <a:buChar char="●"/>
              <a:defRPr>
                <a:solidFill>
                  <a:schemeClr val="lt1"/>
                </a:solidFill>
              </a:defRPr>
            </a:lvl1pPr>
            <a:lvl2pPr marL="914400" lvl="1" indent="-323850">
              <a:spcBef>
                <a:spcPts val="0"/>
              </a:spcBef>
              <a:spcAft>
                <a:spcPts val="0"/>
              </a:spcAft>
              <a:buClr>
                <a:schemeClr val="lt1"/>
              </a:buClr>
              <a:buSzPts val="1500"/>
              <a:buChar char="○"/>
              <a:defRPr sz="1500">
                <a:solidFill>
                  <a:schemeClr val="lt1"/>
                </a:solidFill>
              </a:defRPr>
            </a:lvl2pPr>
            <a:lvl3pPr marL="1371600" lvl="2" indent="-323850">
              <a:spcBef>
                <a:spcPts val="2000"/>
              </a:spcBef>
              <a:spcAft>
                <a:spcPts val="0"/>
              </a:spcAft>
              <a:buClr>
                <a:schemeClr val="lt1"/>
              </a:buClr>
              <a:buSzPts val="1500"/>
              <a:buChar char="■"/>
              <a:defRPr sz="1500">
                <a:solidFill>
                  <a:schemeClr val="lt1"/>
                </a:solidFill>
              </a:defRPr>
            </a:lvl3pPr>
            <a:lvl4pPr marL="1828800" lvl="3" indent="-323850">
              <a:spcBef>
                <a:spcPts val="2000"/>
              </a:spcBef>
              <a:spcAft>
                <a:spcPts val="0"/>
              </a:spcAft>
              <a:buClr>
                <a:schemeClr val="lt1"/>
              </a:buClr>
              <a:buSzPts val="1500"/>
              <a:buChar char="●"/>
              <a:defRPr sz="1500">
                <a:solidFill>
                  <a:schemeClr val="lt1"/>
                </a:solidFill>
              </a:defRPr>
            </a:lvl4pPr>
            <a:lvl5pPr marL="2286000" lvl="4" indent="-323850">
              <a:spcBef>
                <a:spcPts val="2000"/>
              </a:spcBef>
              <a:spcAft>
                <a:spcPts val="0"/>
              </a:spcAft>
              <a:buClr>
                <a:schemeClr val="lt1"/>
              </a:buClr>
              <a:buSzPts val="1500"/>
              <a:buChar char="○"/>
              <a:defRPr sz="1500">
                <a:solidFill>
                  <a:schemeClr val="lt1"/>
                </a:solidFill>
              </a:defRPr>
            </a:lvl5pPr>
            <a:lvl6pPr marL="2743200" lvl="5" indent="-323850">
              <a:spcBef>
                <a:spcPts val="2000"/>
              </a:spcBef>
              <a:spcAft>
                <a:spcPts val="0"/>
              </a:spcAft>
              <a:buClr>
                <a:schemeClr val="lt1"/>
              </a:buClr>
              <a:buSzPts val="1500"/>
              <a:buChar char="■"/>
              <a:defRPr sz="1500">
                <a:solidFill>
                  <a:schemeClr val="lt1"/>
                </a:solidFill>
              </a:defRPr>
            </a:lvl6pPr>
            <a:lvl7pPr marL="3200400" lvl="6" indent="-323850">
              <a:spcBef>
                <a:spcPts val="2000"/>
              </a:spcBef>
              <a:spcAft>
                <a:spcPts val="0"/>
              </a:spcAft>
              <a:buClr>
                <a:schemeClr val="lt1"/>
              </a:buClr>
              <a:buSzPts val="1500"/>
              <a:buChar char="●"/>
              <a:defRPr sz="1500">
                <a:solidFill>
                  <a:schemeClr val="lt1"/>
                </a:solidFill>
              </a:defRPr>
            </a:lvl7pPr>
            <a:lvl8pPr marL="3657600" lvl="7" indent="-323850">
              <a:spcBef>
                <a:spcPts val="2000"/>
              </a:spcBef>
              <a:spcAft>
                <a:spcPts val="0"/>
              </a:spcAft>
              <a:buClr>
                <a:schemeClr val="lt1"/>
              </a:buClr>
              <a:buSzPts val="1500"/>
              <a:buChar char="○"/>
              <a:defRPr sz="1500">
                <a:solidFill>
                  <a:schemeClr val="lt1"/>
                </a:solidFill>
              </a:defRPr>
            </a:lvl8pPr>
            <a:lvl9pPr marL="4114800" lvl="8" indent="-323850">
              <a:spcBef>
                <a:spcPts val="2000"/>
              </a:spcBef>
              <a:spcAft>
                <a:spcPts val="2000"/>
              </a:spcAft>
              <a:buClr>
                <a:schemeClr val="lt1"/>
              </a:buClr>
              <a:buSzPts val="1500"/>
              <a:buChar char="■"/>
              <a:defRPr sz="1500">
                <a:solidFill>
                  <a:schemeClr val="lt1"/>
                </a:solidFill>
              </a:defRPr>
            </a:lvl9pPr>
          </a:lstStyle>
          <a:p>
            <a:endParaRPr/>
          </a:p>
        </p:txBody>
      </p:sp>
      <p:sp>
        <p:nvSpPr>
          <p:cNvPr id="211" name="Google Shape;211;p6"/>
          <p:cNvSpPr txBox="1">
            <a:spLocks noGrp="1"/>
          </p:cNvSpPr>
          <p:nvPr>
            <p:ph type="body" idx="2"/>
          </p:nvPr>
        </p:nvSpPr>
        <p:spPr>
          <a:xfrm>
            <a:off x="1880921" y="3233318"/>
            <a:ext cx="2604900" cy="967500"/>
          </a:xfrm>
          <a:prstGeom prst="rect">
            <a:avLst/>
          </a:prstGeom>
        </p:spPr>
        <p:txBody>
          <a:bodyPr spcFirstLastPara="1" wrap="square" lIns="113100" tIns="113100" rIns="113100" bIns="113100" anchor="ctr" anchorCtr="0">
            <a:noAutofit/>
          </a:bodyPr>
          <a:lstStyle>
            <a:lvl1pPr marL="457200" lvl="0" indent="-336550">
              <a:spcBef>
                <a:spcPts val="0"/>
              </a:spcBef>
              <a:spcAft>
                <a:spcPts val="0"/>
              </a:spcAft>
              <a:buClr>
                <a:schemeClr val="lt1"/>
              </a:buClr>
              <a:buSzPts val="1700"/>
              <a:buChar char="●"/>
              <a:defRPr>
                <a:solidFill>
                  <a:schemeClr val="lt1"/>
                </a:solidFill>
              </a:defRPr>
            </a:lvl1pPr>
            <a:lvl2pPr marL="914400" lvl="1" indent="-323850">
              <a:spcBef>
                <a:spcPts val="0"/>
              </a:spcBef>
              <a:spcAft>
                <a:spcPts val="0"/>
              </a:spcAft>
              <a:buClr>
                <a:schemeClr val="lt1"/>
              </a:buClr>
              <a:buSzPts val="1500"/>
              <a:buChar char="○"/>
              <a:defRPr sz="1500">
                <a:solidFill>
                  <a:schemeClr val="lt1"/>
                </a:solidFill>
              </a:defRPr>
            </a:lvl2pPr>
            <a:lvl3pPr marL="1371600" lvl="2" indent="-323850">
              <a:spcBef>
                <a:spcPts val="2000"/>
              </a:spcBef>
              <a:spcAft>
                <a:spcPts val="0"/>
              </a:spcAft>
              <a:buClr>
                <a:schemeClr val="lt1"/>
              </a:buClr>
              <a:buSzPts val="1500"/>
              <a:buChar char="■"/>
              <a:defRPr sz="1500">
                <a:solidFill>
                  <a:schemeClr val="lt1"/>
                </a:solidFill>
              </a:defRPr>
            </a:lvl3pPr>
            <a:lvl4pPr marL="1828800" lvl="3" indent="-323850">
              <a:spcBef>
                <a:spcPts val="2000"/>
              </a:spcBef>
              <a:spcAft>
                <a:spcPts val="0"/>
              </a:spcAft>
              <a:buClr>
                <a:schemeClr val="lt1"/>
              </a:buClr>
              <a:buSzPts val="1500"/>
              <a:buChar char="●"/>
              <a:defRPr sz="1500">
                <a:solidFill>
                  <a:schemeClr val="lt1"/>
                </a:solidFill>
              </a:defRPr>
            </a:lvl4pPr>
            <a:lvl5pPr marL="2286000" lvl="4" indent="-323850">
              <a:spcBef>
                <a:spcPts val="2000"/>
              </a:spcBef>
              <a:spcAft>
                <a:spcPts val="0"/>
              </a:spcAft>
              <a:buClr>
                <a:schemeClr val="lt1"/>
              </a:buClr>
              <a:buSzPts val="1500"/>
              <a:buChar char="○"/>
              <a:defRPr sz="1500">
                <a:solidFill>
                  <a:schemeClr val="lt1"/>
                </a:solidFill>
              </a:defRPr>
            </a:lvl5pPr>
            <a:lvl6pPr marL="2743200" lvl="5" indent="-323850">
              <a:spcBef>
                <a:spcPts val="2000"/>
              </a:spcBef>
              <a:spcAft>
                <a:spcPts val="0"/>
              </a:spcAft>
              <a:buClr>
                <a:schemeClr val="lt1"/>
              </a:buClr>
              <a:buSzPts val="1500"/>
              <a:buChar char="■"/>
              <a:defRPr sz="1500">
                <a:solidFill>
                  <a:schemeClr val="lt1"/>
                </a:solidFill>
              </a:defRPr>
            </a:lvl6pPr>
            <a:lvl7pPr marL="3200400" lvl="6" indent="-323850">
              <a:spcBef>
                <a:spcPts val="2000"/>
              </a:spcBef>
              <a:spcAft>
                <a:spcPts val="0"/>
              </a:spcAft>
              <a:buClr>
                <a:schemeClr val="lt1"/>
              </a:buClr>
              <a:buSzPts val="1500"/>
              <a:buChar char="●"/>
              <a:defRPr sz="1500">
                <a:solidFill>
                  <a:schemeClr val="lt1"/>
                </a:solidFill>
              </a:defRPr>
            </a:lvl7pPr>
            <a:lvl8pPr marL="3657600" lvl="7" indent="-323850">
              <a:spcBef>
                <a:spcPts val="2000"/>
              </a:spcBef>
              <a:spcAft>
                <a:spcPts val="0"/>
              </a:spcAft>
              <a:buClr>
                <a:schemeClr val="lt1"/>
              </a:buClr>
              <a:buSzPts val="1500"/>
              <a:buChar char="○"/>
              <a:defRPr sz="1500">
                <a:solidFill>
                  <a:schemeClr val="lt1"/>
                </a:solidFill>
              </a:defRPr>
            </a:lvl8pPr>
            <a:lvl9pPr marL="4114800" lvl="8" indent="-323850">
              <a:spcBef>
                <a:spcPts val="2000"/>
              </a:spcBef>
              <a:spcAft>
                <a:spcPts val="2000"/>
              </a:spcAft>
              <a:buClr>
                <a:schemeClr val="lt1"/>
              </a:buClr>
              <a:buSzPts val="1500"/>
              <a:buChar char="■"/>
              <a:defRPr sz="1500">
                <a:solidFill>
                  <a:schemeClr val="lt1"/>
                </a:solidFill>
              </a:defRPr>
            </a:lvl9pPr>
          </a:lstStyle>
          <a:p>
            <a:endParaRPr/>
          </a:p>
        </p:txBody>
      </p:sp>
      <p:sp>
        <p:nvSpPr>
          <p:cNvPr id="212" name="Google Shape;212;p6"/>
          <p:cNvSpPr txBox="1">
            <a:spLocks noGrp="1"/>
          </p:cNvSpPr>
          <p:nvPr>
            <p:ph type="title" idx="3"/>
          </p:nvPr>
        </p:nvSpPr>
        <p:spPr>
          <a:xfrm>
            <a:off x="1599286" y="1920646"/>
            <a:ext cx="2675700" cy="566700"/>
          </a:xfrm>
          <a:prstGeom prst="rect">
            <a:avLst/>
          </a:prstGeom>
        </p:spPr>
        <p:txBody>
          <a:bodyPr spcFirstLastPara="1" wrap="square" lIns="113100" tIns="113100" rIns="113100" bIns="113100" anchor="ctr" anchorCtr="0">
            <a:noAutofit/>
          </a:bodyPr>
          <a:lstStyle>
            <a:lvl1pPr lvl="0" rtl="0">
              <a:spcBef>
                <a:spcPts val="0"/>
              </a:spcBef>
              <a:spcAft>
                <a:spcPts val="0"/>
              </a:spcAft>
              <a:buNone/>
              <a:defRPr sz="4900">
                <a:solidFill>
                  <a:schemeClr val="lt1"/>
                </a:solidFill>
              </a:defRPr>
            </a:lvl1pPr>
            <a:lvl2pPr lvl="1" rtl="0">
              <a:spcBef>
                <a:spcPts val="0"/>
              </a:spcBef>
              <a:spcAft>
                <a:spcPts val="0"/>
              </a:spcAft>
              <a:buNone/>
              <a:defRPr>
                <a:latin typeface="Nunito"/>
                <a:ea typeface="Nunito"/>
                <a:cs typeface="Nunito"/>
                <a:sym typeface="Nunito"/>
              </a:defRPr>
            </a:lvl2pPr>
            <a:lvl3pPr lvl="2" rtl="0">
              <a:spcBef>
                <a:spcPts val="0"/>
              </a:spcBef>
              <a:spcAft>
                <a:spcPts val="0"/>
              </a:spcAft>
              <a:buNone/>
              <a:defRPr>
                <a:latin typeface="Nunito"/>
                <a:ea typeface="Nunito"/>
                <a:cs typeface="Nunito"/>
                <a:sym typeface="Nunito"/>
              </a:defRPr>
            </a:lvl3pPr>
            <a:lvl4pPr lvl="3" rtl="0">
              <a:spcBef>
                <a:spcPts val="0"/>
              </a:spcBef>
              <a:spcAft>
                <a:spcPts val="0"/>
              </a:spcAft>
              <a:buNone/>
              <a:defRPr>
                <a:latin typeface="Nunito"/>
                <a:ea typeface="Nunito"/>
                <a:cs typeface="Nunito"/>
                <a:sym typeface="Nunito"/>
              </a:defRPr>
            </a:lvl4pPr>
            <a:lvl5pPr lvl="4" rtl="0">
              <a:spcBef>
                <a:spcPts val="0"/>
              </a:spcBef>
              <a:spcAft>
                <a:spcPts val="0"/>
              </a:spcAft>
              <a:buNone/>
              <a:defRPr>
                <a:latin typeface="Nunito"/>
                <a:ea typeface="Nunito"/>
                <a:cs typeface="Nunito"/>
                <a:sym typeface="Nunito"/>
              </a:defRPr>
            </a:lvl5pPr>
            <a:lvl6pPr lvl="5" rtl="0">
              <a:spcBef>
                <a:spcPts val="0"/>
              </a:spcBef>
              <a:spcAft>
                <a:spcPts val="0"/>
              </a:spcAft>
              <a:buNone/>
              <a:defRPr>
                <a:latin typeface="Nunito"/>
                <a:ea typeface="Nunito"/>
                <a:cs typeface="Nunito"/>
                <a:sym typeface="Nunito"/>
              </a:defRPr>
            </a:lvl6pPr>
            <a:lvl7pPr lvl="6" rtl="0">
              <a:spcBef>
                <a:spcPts val="0"/>
              </a:spcBef>
              <a:spcAft>
                <a:spcPts val="0"/>
              </a:spcAft>
              <a:buNone/>
              <a:defRPr>
                <a:latin typeface="Nunito"/>
                <a:ea typeface="Nunito"/>
                <a:cs typeface="Nunito"/>
                <a:sym typeface="Nunito"/>
              </a:defRPr>
            </a:lvl7pPr>
            <a:lvl8pPr lvl="7" rtl="0">
              <a:spcBef>
                <a:spcPts val="0"/>
              </a:spcBef>
              <a:spcAft>
                <a:spcPts val="0"/>
              </a:spcAft>
              <a:buNone/>
              <a:defRPr>
                <a:latin typeface="Nunito"/>
                <a:ea typeface="Nunito"/>
                <a:cs typeface="Nunito"/>
                <a:sym typeface="Nunito"/>
              </a:defRPr>
            </a:lvl8pPr>
            <a:lvl9pPr lvl="8" rtl="0">
              <a:spcBef>
                <a:spcPts val="0"/>
              </a:spcBef>
              <a:spcAft>
                <a:spcPts val="0"/>
              </a:spcAft>
              <a:buNone/>
              <a:defRPr>
                <a:latin typeface="Nunito"/>
                <a:ea typeface="Nunito"/>
                <a:cs typeface="Nunito"/>
                <a:sym typeface="Nunito"/>
              </a:defRPr>
            </a:lvl9pPr>
          </a:lstStyle>
          <a:p>
            <a:endParaRPr/>
          </a:p>
        </p:txBody>
      </p:sp>
      <p:sp>
        <p:nvSpPr>
          <p:cNvPr id="213" name="Google Shape;213;p6"/>
          <p:cNvSpPr txBox="1">
            <a:spLocks noGrp="1"/>
          </p:cNvSpPr>
          <p:nvPr>
            <p:ph type="title" idx="4"/>
          </p:nvPr>
        </p:nvSpPr>
        <p:spPr>
          <a:xfrm>
            <a:off x="5778076" y="1920646"/>
            <a:ext cx="2675700" cy="566700"/>
          </a:xfrm>
          <a:prstGeom prst="rect">
            <a:avLst/>
          </a:prstGeom>
        </p:spPr>
        <p:txBody>
          <a:bodyPr spcFirstLastPara="1" wrap="square" lIns="113100" tIns="113100" rIns="113100" bIns="113100" anchor="ctr" anchorCtr="0">
            <a:noAutofit/>
          </a:bodyPr>
          <a:lstStyle>
            <a:lvl1pPr lvl="0" rtl="0">
              <a:spcBef>
                <a:spcPts val="0"/>
              </a:spcBef>
              <a:spcAft>
                <a:spcPts val="0"/>
              </a:spcAft>
              <a:buNone/>
              <a:defRPr sz="4900">
                <a:solidFill>
                  <a:schemeClr val="lt1"/>
                </a:solidFill>
              </a:defRPr>
            </a:lvl1pPr>
            <a:lvl2pPr lvl="1" rtl="0">
              <a:spcBef>
                <a:spcPts val="0"/>
              </a:spcBef>
              <a:spcAft>
                <a:spcPts val="0"/>
              </a:spcAft>
              <a:buNone/>
              <a:defRPr>
                <a:latin typeface="Nunito"/>
                <a:ea typeface="Nunito"/>
                <a:cs typeface="Nunito"/>
                <a:sym typeface="Nunito"/>
              </a:defRPr>
            </a:lvl2pPr>
            <a:lvl3pPr lvl="2" rtl="0">
              <a:spcBef>
                <a:spcPts val="0"/>
              </a:spcBef>
              <a:spcAft>
                <a:spcPts val="0"/>
              </a:spcAft>
              <a:buNone/>
              <a:defRPr>
                <a:latin typeface="Nunito"/>
                <a:ea typeface="Nunito"/>
                <a:cs typeface="Nunito"/>
                <a:sym typeface="Nunito"/>
              </a:defRPr>
            </a:lvl3pPr>
            <a:lvl4pPr lvl="3" rtl="0">
              <a:spcBef>
                <a:spcPts val="0"/>
              </a:spcBef>
              <a:spcAft>
                <a:spcPts val="0"/>
              </a:spcAft>
              <a:buNone/>
              <a:defRPr>
                <a:latin typeface="Nunito"/>
                <a:ea typeface="Nunito"/>
                <a:cs typeface="Nunito"/>
                <a:sym typeface="Nunito"/>
              </a:defRPr>
            </a:lvl4pPr>
            <a:lvl5pPr lvl="4" rtl="0">
              <a:spcBef>
                <a:spcPts val="0"/>
              </a:spcBef>
              <a:spcAft>
                <a:spcPts val="0"/>
              </a:spcAft>
              <a:buNone/>
              <a:defRPr>
                <a:latin typeface="Nunito"/>
                <a:ea typeface="Nunito"/>
                <a:cs typeface="Nunito"/>
                <a:sym typeface="Nunito"/>
              </a:defRPr>
            </a:lvl5pPr>
            <a:lvl6pPr lvl="5" rtl="0">
              <a:spcBef>
                <a:spcPts val="0"/>
              </a:spcBef>
              <a:spcAft>
                <a:spcPts val="0"/>
              </a:spcAft>
              <a:buNone/>
              <a:defRPr>
                <a:latin typeface="Nunito"/>
                <a:ea typeface="Nunito"/>
                <a:cs typeface="Nunito"/>
                <a:sym typeface="Nunito"/>
              </a:defRPr>
            </a:lvl6pPr>
            <a:lvl7pPr lvl="6" rtl="0">
              <a:spcBef>
                <a:spcPts val="0"/>
              </a:spcBef>
              <a:spcAft>
                <a:spcPts val="0"/>
              </a:spcAft>
              <a:buNone/>
              <a:defRPr>
                <a:latin typeface="Nunito"/>
                <a:ea typeface="Nunito"/>
                <a:cs typeface="Nunito"/>
                <a:sym typeface="Nunito"/>
              </a:defRPr>
            </a:lvl7pPr>
            <a:lvl8pPr lvl="7" rtl="0">
              <a:spcBef>
                <a:spcPts val="0"/>
              </a:spcBef>
              <a:spcAft>
                <a:spcPts val="0"/>
              </a:spcAft>
              <a:buNone/>
              <a:defRPr>
                <a:latin typeface="Nunito"/>
                <a:ea typeface="Nunito"/>
                <a:cs typeface="Nunito"/>
                <a:sym typeface="Nunito"/>
              </a:defRPr>
            </a:lvl8pPr>
            <a:lvl9pPr lvl="8" rtl="0">
              <a:spcBef>
                <a:spcPts val="0"/>
              </a:spcBef>
              <a:spcAft>
                <a:spcPts val="0"/>
              </a:spcAft>
              <a:buNone/>
              <a:defRPr>
                <a:latin typeface="Nunito"/>
                <a:ea typeface="Nunito"/>
                <a:cs typeface="Nunito"/>
                <a:sym typeface="Nunito"/>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4"/>
        <p:cNvGrpSpPr/>
        <p:nvPr/>
      </p:nvGrpSpPr>
      <p:grpSpPr>
        <a:xfrm>
          <a:off x="0" y="0"/>
          <a:ext cx="0" cy="0"/>
          <a:chOff x="0" y="0"/>
          <a:chExt cx="0" cy="0"/>
        </a:xfrm>
      </p:grpSpPr>
      <p:sp>
        <p:nvSpPr>
          <p:cNvPr id="215" name="Google Shape;215;p7"/>
          <p:cNvSpPr txBox="1">
            <a:spLocks noGrp="1"/>
          </p:cNvSpPr>
          <p:nvPr>
            <p:ph type="title"/>
          </p:nvPr>
        </p:nvSpPr>
        <p:spPr>
          <a:xfrm>
            <a:off x="784547" y="815244"/>
            <a:ext cx="8489400" cy="865500"/>
          </a:xfrm>
          <a:prstGeom prst="rect">
            <a:avLst/>
          </a:prstGeom>
        </p:spPr>
        <p:txBody>
          <a:bodyPr spcFirstLastPara="1" wrap="square" lIns="113100" tIns="113100" rIns="113100" bIns="113100" anchor="ctr" anchorCtr="0">
            <a:noAutofit/>
          </a:bodyPr>
          <a:lstStyle>
            <a:lvl1pPr lvl="0">
              <a:spcBef>
                <a:spcPts val="0"/>
              </a:spcBef>
              <a:spcAft>
                <a:spcPts val="0"/>
              </a:spcAft>
              <a:buSzPts val="7400"/>
              <a:buNone/>
              <a:defRPr sz="7400"/>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16"/>
        <p:cNvGrpSpPr/>
        <p:nvPr/>
      </p:nvGrpSpPr>
      <p:grpSpPr>
        <a:xfrm>
          <a:off x="0" y="0"/>
          <a:ext cx="0" cy="0"/>
          <a:chOff x="0" y="0"/>
          <a:chExt cx="0" cy="0"/>
        </a:xfrm>
      </p:grpSpPr>
      <p:sp>
        <p:nvSpPr>
          <p:cNvPr id="217" name="Google Shape;217;p8"/>
          <p:cNvSpPr txBox="1">
            <a:spLocks noGrp="1"/>
          </p:cNvSpPr>
          <p:nvPr>
            <p:ph type="title"/>
          </p:nvPr>
        </p:nvSpPr>
        <p:spPr>
          <a:xfrm>
            <a:off x="784547" y="815244"/>
            <a:ext cx="8489400" cy="870300"/>
          </a:xfrm>
          <a:prstGeom prst="rect">
            <a:avLst/>
          </a:prstGeom>
        </p:spPr>
        <p:txBody>
          <a:bodyPr spcFirstLastPara="1" wrap="square" lIns="113100" tIns="113100" rIns="113100" bIns="113100" anchor="ctr" anchorCtr="0">
            <a:noAutofit/>
          </a:bodyPr>
          <a:lstStyle>
            <a:lvl1pPr lvl="0">
              <a:spcBef>
                <a:spcPts val="0"/>
              </a:spcBef>
              <a:spcAft>
                <a:spcPts val="0"/>
              </a:spcAft>
              <a:buSzPts val="3000"/>
              <a:buNone/>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218" name="Google Shape;218;p8"/>
          <p:cNvSpPr txBox="1">
            <a:spLocks noGrp="1"/>
          </p:cNvSpPr>
          <p:nvPr>
            <p:ph type="body" idx="1"/>
          </p:nvPr>
        </p:nvSpPr>
        <p:spPr>
          <a:xfrm>
            <a:off x="2522094" y="2192490"/>
            <a:ext cx="2544600" cy="2696100"/>
          </a:xfrm>
          <a:prstGeom prst="rect">
            <a:avLst/>
          </a:prstGeom>
        </p:spPr>
        <p:txBody>
          <a:bodyPr spcFirstLastPara="1" wrap="square" lIns="113100" tIns="113100" rIns="113100" bIns="113100" anchor="ctr" anchorCtr="0">
            <a:noAutofit/>
          </a:bodyPr>
          <a:lstStyle>
            <a:lvl1pPr marL="457200" lvl="0" indent="-323850" algn="ctr">
              <a:spcBef>
                <a:spcPts val="0"/>
              </a:spcBef>
              <a:spcAft>
                <a:spcPts val="0"/>
              </a:spcAft>
              <a:buSzPts val="1500"/>
              <a:buChar char="●"/>
              <a:defRPr sz="2500"/>
            </a:lvl1pPr>
            <a:lvl2pPr marL="914400" lvl="1" indent="-323850" algn="ctr">
              <a:spcBef>
                <a:spcPts val="2000"/>
              </a:spcBef>
              <a:spcAft>
                <a:spcPts val="0"/>
              </a:spcAft>
              <a:buSzPts val="1500"/>
              <a:buChar char="○"/>
              <a:defRPr sz="1500"/>
            </a:lvl2pPr>
            <a:lvl3pPr marL="1371600" lvl="2" indent="-323850" algn="ctr">
              <a:spcBef>
                <a:spcPts val="2000"/>
              </a:spcBef>
              <a:spcAft>
                <a:spcPts val="0"/>
              </a:spcAft>
              <a:buSzPts val="1500"/>
              <a:buChar char="■"/>
              <a:defRPr sz="1500"/>
            </a:lvl3pPr>
            <a:lvl4pPr marL="1828800" lvl="3" indent="-323850" algn="ctr">
              <a:spcBef>
                <a:spcPts val="2000"/>
              </a:spcBef>
              <a:spcAft>
                <a:spcPts val="0"/>
              </a:spcAft>
              <a:buSzPts val="1500"/>
              <a:buChar char="●"/>
              <a:defRPr sz="1500"/>
            </a:lvl4pPr>
            <a:lvl5pPr marL="2286000" lvl="4" indent="-323850" algn="ctr">
              <a:spcBef>
                <a:spcPts val="2000"/>
              </a:spcBef>
              <a:spcAft>
                <a:spcPts val="0"/>
              </a:spcAft>
              <a:buSzPts val="1500"/>
              <a:buChar char="○"/>
              <a:defRPr sz="1500"/>
            </a:lvl5pPr>
            <a:lvl6pPr marL="2743200" lvl="5" indent="-323850" algn="ctr">
              <a:spcBef>
                <a:spcPts val="2000"/>
              </a:spcBef>
              <a:spcAft>
                <a:spcPts val="0"/>
              </a:spcAft>
              <a:buSzPts val="1500"/>
              <a:buChar char="■"/>
              <a:defRPr sz="1500"/>
            </a:lvl6pPr>
            <a:lvl7pPr marL="3200400" lvl="6" indent="-323850" algn="ctr">
              <a:spcBef>
                <a:spcPts val="2000"/>
              </a:spcBef>
              <a:spcAft>
                <a:spcPts val="0"/>
              </a:spcAft>
              <a:buSzPts val="1500"/>
              <a:buChar char="●"/>
              <a:defRPr sz="1500"/>
            </a:lvl7pPr>
            <a:lvl8pPr marL="3657600" lvl="7" indent="-323850" algn="ctr">
              <a:spcBef>
                <a:spcPts val="2000"/>
              </a:spcBef>
              <a:spcAft>
                <a:spcPts val="0"/>
              </a:spcAft>
              <a:buSzPts val="1500"/>
              <a:buChar char="○"/>
              <a:defRPr sz="1500"/>
            </a:lvl8pPr>
            <a:lvl9pPr marL="4114800" lvl="8" indent="-323850" algn="ctr">
              <a:spcBef>
                <a:spcPts val="2000"/>
              </a:spcBef>
              <a:spcAft>
                <a:spcPts val="2000"/>
              </a:spcAft>
              <a:buSzPts val="1500"/>
              <a:buChar char="■"/>
              <a:defRPr sz="15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19"/>
        <p:cNvGrpSpPr/>
        <p:nvPr/>
      </p:nvGrpSpPr>
      <p:grpSpPr>
        <a:xfrm>
          <a:off x="0" y="0"/>
          <a:ext cx="0" cy="0"/>
          <a:chOff x="0" y="0"/>
          <a:chExt cx="0" cy="0"/>
        </a:xfrm>
      </p:grpSpPr>
      <p:sp>
        <p:nvSpPr>
          <p:cNvPr id="220" name="Google Shape;220;p9"/>
          <p:cNvSpPr txBox="1">
            <a:spLocks noGrp="1"/>
          </p:cNvSpPr>
          <p:nvPr>
            <p:ph type="title"/>
          </p:nvPr>
        </p:nvSpPr>
        <p:spPr>
          <a:xfrm>
            <a:off x="5667173" y="2634301"/>
            <a:ext cx="3756600" cy="2382300"/>
          </a:xfrm>
          <a:prstGeom prst="rect">
            <a:avLst/>
          </a:prstGeom>
        </p:spPr>
        <p:txBody>
          <a:bodyPr spcFirstLastPara="1" wrap="square" lIns="113100" tIns="113100" rIns="113100" bIns="113100" anchor="t" anchorCtr="0">
            <a:noAutofit/>
          </a:bodyPr>
          <a:lstStyle>
            <a:lvl1pPr lvl="0">
              <a:lnSpc>
                <a:spcPct val="50000"/>
              </a:lnSpc>
              <a:spcBef>
                <a:spcPts val="0"/>
              </a:spcBef>
              <a:spcAft>
                <a:spcPts val="0"/>
              </a:spcAft>
              <a:buSzPts val="5900"/>
              <a:buNone/>
              <a:defRPr sz="12400">
                <a:solidFill>
                  <a:schemeClr val="accent6"/>
                </a:solidFill>
              </a:defRPr>
            </a:lvl1pPr>
            <a:lvl2pPr lvl="1">
              <a:spcBef>
                <a:spcPts val="0"/>
              </a:spcBef>
              <a:spcAft>
                <a:spcPts val="0"/>
              </a:spcAft>
              <a:buSzPts val="5900"/>
              <a:buNone/>
              <a:defRPr sz="5900"/>
            </a:lvl2pPr>
            <a:lvl3pPr lvl="2">
              <a:spcBef>
                <a:spcPts val="0"/>
              </a:spcBef>
              <a:spcAft>
                <a:spcPts val="0"/>
              </a:spcAft>
              <a:buSzPts val="5900"/>
              <a:buNone/>
              <a:defRPr sz="5900"/>
            </a:lvl3pPr>
            <a:lvl4pPr lvl="3">
              <a:spcBef>
                <a:spcPts val="0"/>
              </a:spcBef>
              <a:spcAft>
                <a:spcPts val="0"/>
              </a:spcAft>
              <a:buSzPts val="5900"/>
              <a:buNone/>
              <a:defRPr sz="5900"/>
            </a:lvl4pPr>
            <a:lvl5pPr lvl="4">
              <a:spcBef>
                <a:spcPts val="0"/>
              </a:spcBef>
              <a:spcAft>
                <a:spcPts val="0"/>
              </a:spcAft>
              <a:buSzPts val="5900"/>
              <a:buNone/>
              <a:defRPr sz="5900"/>
            </a:lvl5pPr>
            <a:lvl6pPr lvl="5">
              <a:spcBef>
                <a:spcPts val="0"/>
              </a:spcBef>
              <a:spcAft>
                <a:spcPts val="0"/>
              </a:spcAft>
              <a:buSzPts val="5900"/>
              <a:buNone/>
              <a:defRPr sz="5900"/>
            </a:lvl6pPr>
            <a:lvl7pPr lvl="6">
              <a:spcBef>
                <a:spcPts val="0"/>
              </a:spcBef>
              <a:spcAft>
                <a:spcPts val="0"/>
              </a:spcAft>
              <a:buSzPts val="5900"/>
              <a:buNone/>
              <a:defRPr sz="5900"/>
            </a:lvl7pPr>
            <a:lvl8pPr lvl="7">
              <a:spcBef>
                <a:spcPts val="0"/>
              </a:spcBef>
              <a:spcAft>
                <a:spcPts val="0"/>
              </a:spcAft>
              <a:buSzPts val="5900"/>
              <a:buNone/>
              <a:defRPr sz="5900"/>
            </a:lvl8pPr>
            <a:lvl9pPr lvl="8">
              <a:spcBef>
                <a:spcPts val="0"/>
              </a:spcBef>
              <a:spcAft>
                <a:spcPts val="0"/>
              </a:spcAft>
              <a:buSzPts val="5900"/>
              <a:buNone/>
              <a:defRPr sz="59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21"/>
        <p:cNvGrpSpPr/>
        <p:nvPr/>
      </p:nvGrpSpPr>
      <p:grpSpPr>
        <a:xfrm>
          <a:off x="0" y="0"/>
          <a:ext cx="0" cy="0"/>
          <a:chOff x="0" y="0"/>
          <a:chExt cx="0" cy="0"/>
        </a:xfrm>
      </p:grpSpPr>
      <p:sp>
        <p:nvSpPr>
          <p:cNvPr id="222" name="Google Shape;222;p10"/>
          <p:cNvSpPr/>
          <p:nvPr/>
        </p:nvSpPr>
        <p:spPr>
          <a:xfrm>
            <a:off x="5029200" y="-189"/>
            <a:ext cx="5029200" cy="7772400"/>
          </a:xfrm>
          <a:prstGeom prst="rect">
            <a:avLst/>
          </a:prstGeom>
          <a:solidFill>
            <a:schemeClr val="l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23" name="Google Shape;223;p10"/>
          <p:cNvSpPr txBox="1">
            <a:spLocks noGrp="1"/>
          </p:cNvSpPr>
          <p:nvPr>
            <p:ph type="title"/>
          </p:nvPr>
        </p:nvSpPr>
        <p:spPr>
          <a:xfrm>
            <a:off x="292050" y="1863464"/>
            <a:ext cx="4449600" cy="2239800"/>
          </a:xfrm>
          <a:prstGeom prst="rect">
            <a:avLst/>
          </a:prstGeom>
        </p:spPr>
        <p:txBody>
          <a:bodyPr spcFirstLastPara="1" wrap="square" lIns="113100" tIns="113100" rIns="113100" bIns="113100"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224" name="Google Shape;224;p10"/>
          <p:cNvSpPr txBox="1">
            <a:spLocks noGrp="1"/>
          </p:cNvSpPr>
          <p:nvPr>
            <p:ph type="subTitle" idx="1"/>
          </p:nvPr>
        </p:nvSpPr>
        <p:spPr>
          <a:xfrm>
            <a:off x="292050" y="4235758"/>
            <a:ext cx="4449600" cy="1866300"/>
          </a:xfrm>
          <a:prstGeom prst="rect">
            <a:avLst/>
          </a:prstGeom>
        </p:spPr>
        <p:txBody>
          <a:bodyPr spcFirstLastPara="1" wrap="square" lIns="113100" tIns="113100" rIns="113100" bIns="113100" anchor="t" anchorCtr="0">
            <a:noAutofit/>
          </a:bodyPr>
          <a:lstStyle>
            <a:lvl1pPr lvl="0" algn="ctr">
              <a:lnSpc>
                <a:spcPct val="100000"/>
              </a:lnSpc>
              <a:spcBef>
                <a:spcPts val="0"/>
              </a:spcBef>
              <a:spcAft>
                <a:spcPts val="0"/>
              </a:spcAft>
              <a:buSzPts val="2600"/>
              <a:buNone/>
              <a:defRPr sz="2600"/>
            </a:lvl1pPr>
            <a:lvl2pPr lvl="1" algn="ctr">
              <a:lnSpc>
                <a:spcPct val="100000"/>
              </a:lnSpc>
              <a:spcBef>
                <a:spcPts val="0"/>
              </a:spcBef>
              <a:spcAft>
                <a:spcPts val="0"/>
              </a:spcAft>
              <a:buSzPts val="2600"/>
              <a:buNone/>
              <a:defRPr sz="2600"/>
            </a:lvl2pPr>
            <a:lvl3pPr lvl="2" algn="ctr">
              <a:lnSpc>
                <a:spcPct val="100000"/>
              </a:lnSpc>
              <a:spcBef>
                <a:spcPts val="0"/>
              </a:spcBef>
              <a:spcAft>
                <a:spcPts val="0"/>
              </a:spcAft>
              <a:buSzPts val="2600"/>
              <a:buNone/>
              <a:defRPr sz="2600"/>
            </a:lvl3pPr>
            <a:lvl4pPr lvl="3" algn="ctr">
              <a:lnSpc>
                <a:spcPct val="100000"/>
              </a:lnSpc>
              <a:spcBef>
                <a:spcPts val="0"/>
              </a:spcBef>
              <a:spcAft>
                <a:spcPts val="0"/>
              </a:spcAft>
              <a:buSzPts val="2600"/>
              <a:buNone/>
              <a:defRPr sz="2600"/>
            </a:lvl4pPr>
            <a:lvl5pPr lvl="4" algn="ctr">
              <a:lnSpc>
                <a:spcPct val="100000"/>
              </a:lnSpc>
              <a:spcBef>
                <a:spcPts val="0"/>
              </a:spcBef>
              <a:spcAft>
                <a:spcPts val="0"/>
              </a:spcAft>
              <a:buSzPts val="2600"/>
              <a:buNone/>
              <a:defRPr sz="2600"/>
            </a:lvl5pPr>
            <a:lvl6pPr lvl="5" algn="ctr">
              <a:lnSpc>
                <a:spcPct val="100000"/>
              </a:lnSpc>
              <a:spcBef>
                <a:spcPts val="0"/>
              </a:spcBef>
              <a:spcAft>
                <a:spcPts val="0"/>
              </a:spcAft>
              <a:buSzPts val="2600"/>
              <a:buNone/>
              <a:defRPr sz="2600"/>
            </a:lvl6pPr>
            <a:lvl7pPr lvl="6" algn="ctr">
              <a:lnSpc>
                <a:spcPct val="100000"/>
              </a:lnSpc>
              <a:spcBef>
                <a:spcPts val="0"/>
              </a:spcBef>
              <a:spcAft>
                <a:spcPts val="0"/>
              </a:spcAft>
              <a:buSzPts val="2600"/>
              <a:buNone/>
              <a:defRPr sz="2600"/>
            </a:lvl7pPr>
            <a:lvl8pPr lvl="7" algn="ctr">
              <a:lnSpc>
                <a:spcPct val="100000"/>
              </a:lnSpc>
              <a:spcBef>
                <a:spcPts val="0"/>
              </a:spcBef>
              <a:spcAft>
                <a:spcPts val="0"/>
              </a:spcAft>
              <a:buSzPts val="2600"/>
              <a:buNone/>
              <a:defRPr sz="2600"/>
            </a:lvl8pPr>
            <a:lvl9pPr lvl="8" algn="ctr">
              <a:lnSpc>
                <a:spcPct val="100000"/>
              </a:lnSpc>
              <a:spcBef>
                <a:spcPts val="0"/>
              </a:spcBef>
              <a:spcAft>
                <a:spcPts val="0"/>
              </a:spcAft>
              <a:buSzPts val="2600"/>
              <a:buNone/>
              <a:defRPr sz="2600"/>
            </a:lvl9pPr>
          </a:lstStyle>
          <a:p>
            <a:endParaRPr/>
          </a:p>
        </p:txBody>
      </p:sp>
      <p:sp>
        <p:nvSpPr>
          <p:cNvPr id="225" name="Google Shape;225;p10"/>
          <p:cNvSpPr txBox="1">
            <a:spLocks noGrp="1"/>
          </p:cNvSpPr>
          <p:nvPr>
            <p:ph type="body" idx="2"/>
          </p:nvPr>
        </p:nvSpPr>
        <p:spPr>
          <a:xfrm>
            <a:off x="5433450" y="1094158"/>
            <a:ext cx="4220700" cy="5583600"/>
          </a:xfrm>
          <a:prstGeom prst="rect">
            <a:avLst/>
          </a:prstGeom>
        </p:spPr>
        <p:txBody>
          <a:bodyPr spcFirstLastPara="1" wrap="square" lIns="113100" tIns="113100" rIns="113100" bIns="113100" anchor="ctr" anchorCtr="0">
            <a:noAutofit/>
          </a:bodyPr>
          <a:lstStyle>
            <a:lvl1pPr marL="457200" lvl="0" indent="-368300">
              <a:spcBef>
                <a:spcPts val="0"/>
              </a:spcBef>
              <a:spcAft>
                <a:spcPts val="0"/>
              </a:spcAft>
              <a:buSzPts val="2200"/>
              <a:buChar char="●"/>
              <a:defRPr/>
            </a:lvl1pPr>
            <a:lvl2pPr marL="914400" lvl="1" indent="-336550">
              <a:spcBef>
                <a:spcPts val="2000"/>
              </a:spcBef>
              <a:spcAft>
                <a:spcPts val="0"/>
              </a:spcAft>
              <a:buSzPts val="1700"/>
              <a:buChar char="○"/>
              <a:defRPr/>
            </a:lvl2pPr>
            <a:lvl3pPr marL="1371600" lvl="2" indent="-336550">
              <a:spcBef>
                <a:spcPts val="2000"/>
              </a:spcBef>
              <a:spcAft>
                <a:spcPts val="0"/>
              </a:spcAft>
              <a:buSzPts val="1700"/>
              <a:buChar char="■"/>
              <a:defRPr/>
            </a:lvl3pPr>
            <a:lvl4pPr marL="1828800" lvl="3" indent="-336550">
              <a:spcBef>
                <a:spcPts val="2000"/>
              </a:spcBef>
              <a:spcAft>
                <a:spcPts val="0"/>
              </a:spcAft>
              <a:buSzPts val="1700"/>
              <a:buChar char="●"/>
              <a:defRPr/>
            </a:lvl4pPr>
            <a:lvl5pPr marL="2286000" lvl="4" indent="-336550">
              <a:spcBef>
                <a:spcPts val="2000"/>
              </a:spcBef>
              <a:spcAft>
                <a:spcPts val="0"/>
              </a:spcAft>
              <a:buSzPts val="1700"/>
              <a:buChar char="○"/>
              <a:defRPr/>
            </a:lvl5pPr>
            <a:lvl6pPr marL="2743200" lvl="5" indent="-336550">
              <a:spcBef>
                <a:spcPts val="2000"/>
              </a:spcBef>
              <a:spcAft>
                <a:spcPts val="0"/>
              </a:spcAft>
              <a:buSzPts val="1700"/>
              <a:buChar char="■"/>
              <a:defRPr/>
            </a:lvl6pPr>
            <a:lvl7pPr marL="3200400" lvl="6" indent="-336550">
              <a:spcBef>
                <a:spcPts val="2000"/>
              </a:spcBef>
              <a:spcAft>
                <a:spcPts val="0"/>
              </a:spcAft>
              <a:buSzPts val="1700"/>
              <a:buChar char="●"/>
              <a:defRPr/>
            </a:lvl7pPr>
            <a:lvl8pPr marL="3657600" lvl="7" indent="-336550">
              <a:spcBef>
                <a:spcPts val="2000"/>
              </a:spcBef>
              <a:spcAft>
                <a:spcPts val="0"/>
              </a:spcAft>
              <a:buSzPts val="1700"/>
              <a:buChar char="○"/>
              <a:defRPr/>
            </a:lvl8pPr>
            <a:lvl9pPr marL="4114800" lvl="8" indent="-336550">
              <a:spcBef>
                <a:spcPts val="2000"/>
              </a:spcBef>
              <a:spcAft>
                <a:spcPts val="2000"/>
              </a:spcAft>
              <a:buSzPts val="17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84547" y="815244"/>
            <a:ext cx="8489400" cy="865500"/>
          </a:xfrm>
          <a:prstGeom prst="rect">
            <a:avLst/>
          </a:prstGeom>
          <a:noFill/>
          <a:ln>
            <a:noFill/>
          </a:ln>
        </p:spPr>
        <p:txBody>
          <a:bodyPr spcFirstLastPara="1" wrap="square" lIns="113100" tIns="113100" rIns="113100" bIns="113100" anchor="ctr" anchorCtr="0">
            <a:noAutofit/>
          </a:bodyPr>
          <a:lstStyle>
            <a:lvl1pPr lvl="0" algn="ctr">
              <a:spcBef>
                <a:spcPts val="0"/>
              </a:spcBef>
              <a:spcAft>
                <a:spcPts val="0"/>
              </a:spcAft>
              <a:buClr>
                <a:schemeClr val="dk2"/>
              </a:buClr>
              <a:buSzPts val="7400"/>
              <a:buFont typeface="Nanum Pen Script"/>
              <a:buNone/>
              <a:defRPr sz="7400" b="1">
                <a:solidFill>
                  <a:schemeClr val="dk2"/>
                </a:solidFill>
                <a:latin typeface="Nanum Pen Script"/>
                <a:ea typeface="Nanum Pen Script"/>
                <a:cs typeface="Nanum Pen Script"/>
                <a:sym typeface="Nanum Pen Script"/>
              </a:defRPr>
            </a:lvl1pPr>
            <a:lvl2pPr lvl="1">
              <a:spcBef>
                <a:spcPts val="0"/>
              </a:spcBef>
              <a:spcAft>
                <a:spcPts val="0"/>
              </a:spcAft>
              <a:buClr>
                <a:schemeClr val="dk1"/>
              </a:buClr>
              <a:buSzPts val="3500"/>
              <a:buFont typeface="Nanum Pen Script"/>
              <a:buNone/>
              <a:defRPr sz="3500">
                <a:solidFill>
                  <a:schemeClr val="dk1"/>
                </a:solidFill>
                <a:latin typeface="Nanum Pen Script"/>
                <a:ea typeface="Nanum Pen Script"/>
                <a:cs typeface="Nanum Pen Script"/>
                <a:sym typeface="Nanum Pen Script"/>
              </a:defRPr>
            </a:lvl2pPr>
            <a:lvl3pPr lvl="2">
              <a:spcBef>
                <a:spcPts val="0"/>
              </a:spcBef>
              <a:spcAft>
                <a:spcPts val="0"/>
              </a:spcAft>
              <a:buClr>
                <a:schemeClr val="dk1"/>
              </a:buClr>
              <a:buSzPts val="3500"/>
              <a:buFont typeface="Nanum Pen Script"/>
              <a:buNone/>
              <a:defRPr sz="3500">
                <a:solidFill>
                  <a:schemeClr val="dk1"/>
                </a:solidFill>
                <a:latin typeface="Nanum Pen Script"/>
                <a:ea typeface="Nanum Pen Script"/>
                <a:cs typeface="Nanum Pen Script"/>
                <a:sym typeface="Nanum Pen Script"/>
              </a:defRPr>
            </a:lvl3pPr>
            <a:lvl4pPr lvl="3">
              <a:spcBef>
                <a:spcPts val="0"/>
              </a:spcBef>
              <a:spcAft>
                <a:spcPts val="0"/>
              </a:spcAft>
              <a:buClr>
                <a:schemeClr val="dk1"/>
              </a:buClr>
              <a:buSzPts val="3500"/>
              <a:buFont typeface="Nanum Pen Script"/>
              <a:buNone/>
              <a:defRPr sz="3500">
                <a:solidFill>
                  <a:schemeClr val="dk1"/>
                </a:solidFill>
                <a:latin typeface="Nanum Pen Script"/>
                <a:ea typeface="Nanum Pen Script"/>
                <a:cs typeface="Nanum Pen Script"/>
                <a:sym typeface="Nanum Pen Script"/>
              </a:defRPr>
            </a:lvl4pPr>
            <a:lvl5pPr lvl="4">
              <a:spcBef>
                <a:spcPts val="0"/>
              </a:spcBef>
              <a:spcAft>
                <a:spcPts val="0"/>
              </a:spcAft>
              <a:buClr>
                <a:schemeClr val="dk1"/>
              </a:buClr>
              <a:buSzPts val="3500"/>
              <a:buFont typeface="Nanum Pen Script"/>
              <a:buNone/>
              <a:defRPr sz="3500">
                <a:solidFill>
                  <a:schemeClr val="dk1"/>
                </a:solidFill>
                <a:latin typeface="Nanum Pen Script"/>
                <a:ea typeface="Nanum Pen Script"/>
                <a:cs typeface="Nanum Pen Script"/>
                <a:sym typeface="Nanum Pen Script"/>
              </a:defRPr>
            </a:lvl5pPr>
            <a:lvl6pPr lvl="5">
              <a:spcBef>
                <a:spcPts val="0"/>
              </a:spcBef>
              <a:spcAft>
                <a:spcPts val="0"/>
              </a:spcAft>
              <a:buClr>
                <a:schemeClr val="dk1"/>
              </a:buClr>
              <a:buSzPts val="3500"/>
              <a:buFont typeface="Nanum Pen Script"/>
              <a:buNone/>
              <a:defRPr sz="3500">
                <a:solidFill>
                  <a:schemeClr val="dk1"/>
                </a:solidFill>
                <a:latin typeface="Nanum Pen Script"/>
                <a:ea typeface="Nanum Pen Script"/>
                <a:cs typeface="Nanum Pen Script"/>
                <a:sym typeface="Nanum Pen Script"/>
              </a:defRPr>
            </a:lvl6pPr>
            <a:lvl7pPr lvl="6">
              <a:spcBef>
                <a:spcPts val="0"/>
              </a:spcBef>
              <a:spcAft>
                <a:spcPts val="0"/>
              </a:spcAft>
              <a:buClr>
                <a:schemeClr val="dk1"/>
              </a:buClr>
              <a:buSzPts val="3500"/>
              <a:buFont typeface="Nanum Pen Script"/>
              <a:buNone/>
              <a:defRPr sz="3500">
                <a:solidFill>
                  <a:schemeClr val="dk1"/>
                </a:solidFill>
                <a:latin typeface="Nanum Pen Script"/>
                <a:ea typeface="Nanum Pen Script"/>
                <a:cs typeface="Nanum Pen Script"/>
                <a:sym typeface="Nanum Pen Script"/>
              </a:defRPr>
            </a:lvl7pPr>
            <a:lvl8pPr lvl="7">
              <a:spcBef>
                <a:spcPts val="0"/>
              </a:spcBef>
              <a:spcAft>
                <a:spcPts val="0"/>
              </a:spcAft>
              <a:buClr>
                <a:schemeClr val="dk1"/>
              </a:buClr>
              <a:buSzPts val="3500"/>
              <a:buFont typeface="Nanum Pen Script"/>
              <a:buNone/>
              <a:defRPr sz="3500">
                <a:solidFill>
                  <a:schemeClr val="dk1"/>
                </a:solidFill>
                <a:latin typeface="Nanum Pen Script"/>
                <a:ea typeface="Nanum Pen Script"/>
                <a:cs typeface="Nanum Pen Script"/>
                <a:sym typeface="Nanum Pen Script"/>
              </a:defRPr>
            </a:lvl8pPr>
            <a:lvl9pPr lvl="8">
              <a:spcBef>
                <a:spcPts val="0"/>
              </a:spcBef>
              <a:spcAft>
                <a:spcPts val="0"/>
              </a:spcAft>
              <a:buClr>
                <a:schemeClr val="dk1"/>
              </a:buClr>
              <a:buSzPts val="3500"/>
              <a:buFont typeface="Nanum Pen Script"/>
              <a:buNone/>
              <a:defRPr sz="3500">
                <a:solidFill>
                  <a:schemeClr val="dk1"/>
                </a:solidFill>
                <a:latin typeface="Nanum Pen Script"/>
                <a:ea typeface="Nanum Pen Script"/>
                <a:cs typeface="Nanum Pen Script"/>
                <a:sym typeface="Nanum Pen Script"/>
              </a:defRPr>
            </a:lvl9pPr>
          </a:lstStyle>
          <a:p>
            <a:endParaRPr/>
          </a:p>
        </p:txBody>
      </p:sp>
      <p:sp>
        <p:nvSpPr>
          <p:cNvPr id="7" name="Google Shape;7;p1"/>
          <p:cNvSpPr txBox="1">
            <a:spLocks noGrp="1"/>
          </p:cNvSpPr>
          <p:nvPr>
            <p:ph type="body" idx="1"/>
          </p:nvPr>
        </p:nvSpPr>
        <p:spPr>
          <a:xfrm>
            <a:off x="784547" y="1741518"/>
            <a:ext cx="8489400" cy="5215500"/>
          </a:xfrm>
          <a:prstGeom prst="rect">
            <a:avLst/>
          </a:prstGeom>
          <a:noFill/>
          <a:ln>
            <a:noFill/>
          </a:ln>
        </p:spPr>
        <p:txBody>
          <a:bodyPr spcFirstLastPara="1" wrap="square" lIns="113100" tIns="113100" rIns="113100" bIns="113100" anchor="t" anchorCtr="0">
            <a:noAutofit/>
          </a:bodyPr>
          <a:lstStyle>
            <a:lvl1pPr marL="457200" lvl="0" indent="-368300">
              <a:lnSpc>
                <a:spcPct val="100000"/>
              </a:lnSpc>
              <a:spcBef>
                <a:spcPts val="0"/>
              </a:spcBef>
              <a:spcAft>
                <a:spcPts val="0"/>
              </a:spcAft>
              <a:buClr>
                <a:schemeClr val="accent6"/>
              </a:buClr>
              <a:buSzPts val="2200"/>
              <a:buFont typeface="Sniglet"/>
              <a:buChar char="●"/>
              <a:defRPr sz="2200">
                <a:solidFill>
                  <a:schemeClr val="accent6"/>
                </a:solidFill>
                <a:latin typeface="Sniglet"/>
                <a:ea typeface="Sniglet"/>
                <a:cs typeface="Sniglet"/>
                <a:sym typeface="Sniglet"/>
              </a:defRPr>
            </a:lvl1pPr>
            <a:lvl2pPr marL="914400" lvl="1" indent="-336550">
              <a:lnSpc>
                <a:spcPct val="100000"/>
              </a:lnSpc>
              <a:spcBef>
                <a:spcPts val="2000"/>
              </a:spcBef>
              <a:spcAft>
                <a:spcPts val="0"/>
              </a:spcAft>
              <a:buClr>
                <a:schemeClr val="accent6"/>
              </a:buClr>
              <a:buSzPts val="1700"/>
              <a:buFont typeface="Sniglet"/>
              <a:buChar char="○"/>
              <a:defRPr sz="1700">
                <a:solidFill>
                  <a:schemeClr val="accent6"/>
                </a:solidFill>
                <a:latin typeface="Sniglet"/>
                <a:ea typeface="Sniglet"/>
                <a:cs typeface="Sniglet"/>
                <a:sym typeface="Sniglet"/>
              </a:defRPr>
            </a:lvl2pPr>
            <a:lvl3pPr marL="1371600" lvl="2" indent="-336550">
              <a:lnSpc>
                <a:spcPct val="100000"/>
              </a:lnSpc>
              <a:spcBef>
                <a:spcPts val="2000"/>
              </a:spcBef>
              <a:spcAft>
                <a:spcPts val="0"/>
              </a:spcAft>
              <a:buClr>
                <a:schemeClr val="accent6"/>
              </a:buClr>
              <a:buSzPts val="1700"/>
              <a:buFont typeface="Sniglet"/>
              <a:buChar char="■"/>
              <a:defRPr sz="1700">
                <a:solidFill>
                  <a:schemeClr val="accent6"/>
                </a:solidFill>
                <a:latin typeface="Sniglet"/>
                <a:ea typeface="Sniglet"/>
                <a:cs typeface="Sniglet"/>
                <a:sym typeface="Sniglet"/>
              </a:defRPr>
            </a:lvl3pPr>
            <a:lvl4pPr marL="1828800" lvl="3" indent="-336550">
              <a:lnSpc>
                <a:spcPct val="100000"/>
              </a:lnSpc>
              <a:spcBef>
                <a:spcPts val="2000"/>
              </a:spcBef>
              <a:spcAft>
                <a:spcPts val="0"/>
              </a:spcAft>
              <a:buClr>
                <a:schemeClr val="accent6"/>
              </a:buClr>
              <a:buSzPts val="1700"/>
              <a:buFont typeface="Sniglet"/>
              <a:buChar char="●"/>
              <a:defRPr sz="1700">
                <a:solidFill>
                  <a:schemeClr val="accent6"/>
                </a:solidFill>
                <a:latin typeface="Sniglet"/>
                <a:ea typeface="Sniglet"/>
                <a:cs typeface="Sniglet"/>
                <a:sym typeface="Sniglet"/>
              </a:defRPr>
            </a:lvl4pPr>
            <a:lvl5pPr marL="2286000" lvl="4" indent="-336550">
              <a:lnSpc>
                <a:spcPct val="100000"/>
              </a:lnSpc>
              <a:spcBef>
                <a:spcPts val="2000"/>
              </a:spcBef>
              <a:spcAft>
                <a:spcPts val="0"/>
              </a:spcAft>
              <a:buClr>
                <a:schemeClr val="accent6"/>
              </a:buClr>
              <a:buSzPts val="1700"/>
              <a:buFont typeface="Sniglet"/>
              <a:buChar char="○"/>
              <a:defRPr sz="1700">
                <a:solidFill>
                  <a:schemeClr val="accent6"/>
                </a:solidFill>
                <a:latin typeface="Sniglet"/>
                <a:ea typeface="Sniglet"/>
                <a:cs typeface="Sniglet"/>
                <a:sym typeface="Sniglet"/>
              </a:defRPr>
            </a:lvl5pPr>
            <a:lvl6pPr marL="2743200" lvl="5" indent="-336550">
              <a:lnSpc>
                <a:spcPct val="100000"/>
              </a:lnSpc>
              <a:spcBef>
                <a:spcPts val="2000"/>
              </a:spcBef>
              <a:spcAft>
                <a:spcPts val="0"/>
              </a:spcAft>
              <a:buClr>
                <a:schemeClr val="accent6"/>
              </a:buClr>
              <a:buSzPts val="1700"/>
              <a:buFont typeface="Sniglet"/>
              <a:buChar char="■"/>
              <a:defRPr sz="1700">
                <a:solidFill>
                  <a:schemeClr val="accent6"/>
                </a:solidFill>
                <a:latin typeface="Sniglet"/>
                <a:ea typeface="Sniglet"/>
                <a:cs typeface="Sniglet"/>
                <a:sym typeface="Sniglet"/>
              </a:defRPr>
            </a:lvl6pPr>
            <a:lvl7pPr marL="3200400" lvl="6" indent="-336550">
              <a:lnSpc>
                <a:spcPct val="100000"/>
              </a:lnSpc>
              <a:spcBef>
                <a:spcPts val="2000"/>
              </a:spcBef>
              <a:spcAft>
                <a:spcPts val="0"/>
              </a:spcAft>
              <a:buClr>
                <a:schemeClr val="accent6"/>
              </a:buClr>
              <a:buSzPts val="1700"/>
              <a:buFont typeface="Sniglet"/>
              <a:buChar char="●"/>
              <a:defRPr sz="1700">
                <a:solidFill>
                  <a:schemeClr val="accent6"/>
                </a:solidFill>
                <a:latin typeface="Sniglet"/>
                <a:ea typeface="Sniglet"/>
                <a:cs typeface="Sniglet"/>
                <a:sym typeface="Sniglet"/>
              </a:defRPr>
            </a:lvl7pPr>
            <a:lvl8pPr marL="3657600" lvl="7" indent="-336550">
              <a:lnSpc>
                <a:spcPct val="100000"/>
              </a:lnSpc>
              <a:spcBef>
                <a:spcPts val="2000"/>
              </a:spcBef>
              <a:spcAft>
                <a:spcPts val="0"/>
              </a:spcAft>
              <a:buClr>
                <a:schemeClr val="accent6"/>
              </a:buClr>
              <a:buSzPts val="1700"/>
              <a:buFont typeface="Sniglet"/>
              <a:buChar char="○"/>
              <a:defRPr sz="1700">
                <a:solidFill>
                  <a:schemeClr val="accent6"/>
                </a:solidFill>
                <a:latin typeface="Sniglet"/>
                <a:ea typeface="Sniglet"/>
                <a:cs typeface="Sniglet"/>
                <a:sym typeface="Sniglet"/>
              </a:defRPr>
            </a:lvl8pPr>
            <a:lvl9pPr marL="4114800" lvl="8" indent="-336550">
              <a:lnSpc>
                <a:spcPct val="100000"/>
              </a:lnSpc>
              <a:spcBef>
                <a:spcPts val="2000"/>
              </a:spcBef>
              <a:spcAft>
                <a:spcPts val="2000"/>
              </a:spcAft>
              <a:buClr>
                <a:schemeClr val="accent6"/>
              </a:buClr>
              <a:buSzPts val="1700"/>
              <a:buFont typeface="Sniglet"/>
              <a:buChar char="■"/>
              <a:defRPr sz="1700">
                <a:solidFill>
                  <a:schemeClr val="accent6"/>
                </a:solidFill>
                <a:latin typeface="Sniglet"/>
                <a:ea typeface="Sniglet"/>
                <a:cs typeface="Sniglet"/>
                <a:sym typeface="Snigle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mod="1">
    <p:ext uri="{27BBF7A9-308A-43DC-89C8-2F10F3537804}">
      <p15:sldGuideLst xmlns:p15="http://schemas.microsoft.com/office/powerpoint/2012/main">
        <p15:guide id="1" orient="horz" pos="514">
          <p15:clr>
            <a:srgbClr val="EA4335"/>
          </p15:clr>
        </p15:guide>
        <p15:guide id="2" pos="494">
          <p15:clr>
            <a:srgbClr val="EA4335"/>
          </p15:clr>
        </p15:guide>
        <p15:guide id="3" orient="horz" pos="4382">
          <p15:clr>
            <a:srgbClr val="EA4335"/>
          </p15:clr>
        </p15:guide>
        <p15:guide id="4" pos="5842">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pixabay.com" TargetMode="External"/></Relationships>
</file>

<file path=ppt/slides/_rels/slide10.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slide" Target="slide5.xml"/><Relationship Id="rId4" Type="http://schemas.openxmlformats.org/officeDocument/2006/relationships/slide" Target="slide11.xml"/></Relationships>
</file>

<file path=ppt/slides/_rels/slide1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36.xml"/><Relationship Id="rId4" Type="http://schemas.openxmlformats.org/officeDocument/2006/relationships/slide" Target="slide5.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36.xml"/><Relationship Id="rId4" Type="http://schemas.openxmlformats.org/officeDocument/2006/relationships/slide" Target="slide5.xml"/></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ZrSWYE37MJs" TargetMode="External"/><Relationship Id="rId2" Type="http://schemas.openxmlformats.org/officeDocument/2006/relationships/notesSlide" Target="../notesSlides/notesSlide16.xml"/><Relationship Id="rId1" Type="http://schemas.openxmlformats.org/officeDocument/2006/relationships/slideLayout" Target="../slideLayouts/slideLayout33.xml"/><Relationship Id="rId6" Type="http://schemas.openxmlformats.org/officeDocument/2006/relationships/slide" Target="slide5.xml"/><Relationship Id="rId5" Type="http://schemas.openxmlformats.org/officeDocument/2006/relationships/hyperlink" Target="https://www.youtube.com/watch?app=desktop&amp;v=ZrSWYE37MJs" TargetMode="Externa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7.xml"/><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8.xml"/><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8" Type="http://schemas.openxmlformats.org/officeDocument/2006/relationships/hyperlink" Target="https://pixy.org/491472/" TargetMode="External"/><Relationship Id="rId3" Type="http://schemas.openxmlformats.org/officeDocument/2006/relationships/image" Target="../media/image6.jpg"/><Relationship Id="rId7" Type="http://schemas.openxmlformats.org/officeDocument/2006/relationships/slide" Target="slide5.xml"/><Relationship Id="rId2" Type="http://schemas.openxmlformats.org/officeDocument/2006/relationships/notesSlide" Target="../notesSlides/notesSlide19.xml"/><Relationship Id="rId1" Type="http://schemas.openxmlformats.org/officeDocument/2006/relationships/slideLayout" Target="../slideLayouts/slideLayout36.xml"/><Relationship Id="rId6" Type="http://schemas.openxmlformats.org/officeDocument/2006/relationships/hyperlink" Target="https://www.youtube.com/watch?v=CZhE2p46vJk" TargetMode="External"/><Relationship Id="rId5" Type="http://schemas.openxmlformats.org/officeDocument/2006/relationships/image" Target="../media/image7.jpg"/><Relationship Id="rId4" Type="http://schemas.openxmlformats.org/officeDocument/2006/relationships/hyperlink" Target="http://www.youtube.com/watch?v=CZhE2p46vJk"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0.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slide" Target="slide5.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slide" Target="slide5.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slide" Target="slide5.xml"/></Relationships>
</file>

<file path=ppt/slides/_rels/slide24.xml.rels><?xml version="1.0" encoding="UTF-8" standalone="yes"?>
<Relationships xmlns="http://schemas.openxmlformats.org/package/2006/relationships"><Relationship Id="rId8" Type="http://schemas.openxmlformats.org/officeDocument/2006/relationships/hyperlink" Target="https://www.youtube.com/watch?v=lC1_iZrPYWE" TargetMode="External"/><Relationship Id="rId3" Type="http://schemas.openxmlformats.org/officeDocument/2006/relationships/hyperlink" Target="https://kids.nationalgeographic.com/explore/science/habitat-destruction/" TargetMode="External"/><Relationship Id="rId7" Type="http://schemas.openxmlformats.org/officeDocument/2006/relationships/hyperlink" Target="https://www.youtube.com/watch?v=WzX9_G6nnO0" TargetMode="External"/><Relationship Id="rId2" Type="http://schemas.openxmlformats.org/officeDocument/2006/relationships/notesSlide" Target="../notesSlides/notesSlide24.xml"/><Relationship Id="rId1" Type="http://schemas.openxmlformats.org/officeDocument/2006/relationships/slideLayout" Target="../slideLayouts/slideLayout20.xml"/><Relationship Id="rId6" Type="http://schemas.openxmlformats.org/officeDocument/2006/relationships/hyperlink" Target="https://www.getepic.com/collection/64389/habitat-changes-unit" TargetMode="External"/><Relationship Id="rId5" Type="http://schemas.openxmlformats.org/officeDocument/2006/relationships/hyperlink" Target="https://kids.kiddle.co/Habitat_destruction" TargetMode="External"/><Relationship Id="rId10" Type="http://schemas.openxmlformats.org/officeDocument/2006/relationships/slide" Target="slide5.xml"/><Relationship Id="rId4" Type="http://schemas.openxmlformats.org/officeDocument/2006/relationships/hyperlink" Target="https://thekidshouldseethis.com/post/how-do-living-things-change-their-environments" TargetMode="External"/><Relationship Id="rId9" Type="http://schemas.openxmlformats.org/officeDocument/2006/relationships/hyperlink" Target="https://www.youtube.com/watch?v=1pp3_tCMwaM" TargetMode="External"/></Relationships>
</file>

<file path=ppt/slides/_rels/slide2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hyperlink" Target="https://www.kiddle.co/" TargetMode="External"/><Relationship Id="rId2" Type="http://schemas.openxmlformats.org/officeDocument/2006/relationships/notesSlide" Target="../notesSlides/notesSlide26.xml"/><Relationship Id="rId1" Type="http://schemas.openxmlformats.org/officeDocument/2006/relationships/slideLayout" Target="../slideLayouts/slideLayout15.xml"/><Relationship Id="rId4" Type="http://schemas.openxmlformats.org/officeDocument/2006/relationships/slide" Target="slide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hyperlink" Target="https://funlearningforkids.com/easy-play-dough-recipe-without-cream-tartar/" TargetMode="External"/><Relationship Id="rId2" Type="http://schemas.openxmlformats.org/officeDocument/2006/relationships/notesSlide" Target="../notesSlides/notesSlide37.xml"/><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hyperlink" Target="https://www.edu.gov.mb.ca/k12/assess/report_cards/grading/docs/sci_knowledge_understanding.pdf" TargetMode="External"/><Relationship Id="rId2" Type="http://schemas.openxmlformats.org/officeDocument/2006/relationships/notesSlide" Target="../notesSlides/notesSlide41.xml"/><Relationship Id="rId1" Type="http://schemas.openxmlformats.org/officeDocument/2006/relationships/slideLayout" Target="../slideLayouts/slideLayout40.xml"/></Relationships>
</file>

<file path=ppt/slides/_rels/slide42.xml.rels><?xml version="1.0" encoding="UTF-8" standalone="yes"?>
<Relationships xmlns="http://schemas.openxmlformats.org/package/2006/relationships"><Relationship Id="rId3" Type="http://schemas.openxmlformats.org/officeDocument/2006/relationships/hyperlink" Target="https://app.mapleforem.ca/en/groups/229/wiki/pages/1622#3to5overview" TargetMode="External"/><Relationship Id="rId2" Type="http://schemas.openxmlformats.org/officeDocument/2006/relationships/notesSlide" Target="../notesSlides/notesSlide42.xml"/><Relationship Id="rId1" Type="http://schemas.openxmlformats.org/officeDocument/2006/relationships/slideLayout" Target="../slideLayouts/slideLayout40.xml"/><Relationship Id="rId4" Type="http://schemas.openxmlformats.org/officeDocument/2006/relationships/hyperlink" Target="https://app.mapleforem.ca/en/groups/229/wiki/pages/2205"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slidesgo.com/" TargetMode="External"/><Relationship Id="rId2" Type="http://schemas.openxmlformats.org/officeDocument/2006/relationships/notesSlide" Target="../notesSlides/notesSlide43.xml"/><Relationship Id="rId1" Type="http://schemas.openxmlformats.org/officeDocument/2006/relationships/slideLayout" Target="../slideLayouts/slideLayout22.xml"/><Relationship Id="rId5" Type="http://schemas.openxmlformats.org/officeDocument/2006/relationships/hyperlink" Target="https://www.freepik.com/" TargetMode="External"/><Relationship Id="rId4" Type="http://schemas.openxmlformats.org/officeDocument/2006/relationships/hyperlink" Target="https://www.flaticon.com/" TargetMode="External"/></Relationships>
</file>

<file path=ppt/slides/_rels/slide5.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slide" Target="slide10.xml"/><Relationship Id="rId7" Type="http://schemas.openxmlformats.org/officeDocument/2006/relationships/slide" Target="slide36.xml"/><Relationship Id="rId2" Type="http://schemas.openxmlformats.org/officeDocument/2006/relationships/notesSlide" Target="../notesSlides/notesSlide5.xml"/><Relationship Id="rId1" Type="http://schemas.openxmlformats.org/officeDocument/2006/relationships/slideLayout" Target="../slideLayouts/slideLayout27.xml"/><Relationship Id="rId6" Type="http://schemas.openxmlformats.org/officeDocument/2006/relationships/slide" Target="slide26.xml"/><Relationship Id="rId11" Type="http://schemas.openxmlformats.org/officeDocument/2006/relationships/slide" Target="slide24.xml"/><Relationship Id="rId5" Type="http://schemas.openxmlformats.org/officeDocument/2006/relationships/slide" Target="slide16.xml"/><Relationship Id="rId10" Type="http://schemas.openxmlformats.org/officeDocument/2006/relationships/slide" Target="slide19.xml"/><Relationship Id="rId4" Type="http://schemas.openxmlformats.org/officeDocument/2006/relationships/slide" Target="slide13.xml"/><Relationship Id="rId9" Type="http://schemas.openxmlformats.org/officeDocument/2006/relationships/slide" Target="slide8.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slide" Target="slide5.xml"/></Relationships>
</file>

<file path=ppt/slides/_rels/slide7.xml.rels><?xml version="1.0" encoding="UTF-8" standalone="yes"?>
<Relationships xmlns="http://schemas.openxmlformats.org/package/2006/relationships"><Relationship Id="rId3" Type="http://schemas.openxmlformats.org/officeDocument/2006/relationships/hyperlink" Target="https://kids.sandiegozoo.org/videos/kids-corner-episode-2-animal-habitats" TargetMode="External"/><Relationship Id="rId2" Type="http://schemas.openxmlformats.org/officeDocument/2006/relationships/notesSlide" Target="../notesSlides/notesSlide7.xml"/><Relationship Id="rId1" Type="http://schemas.openxmlformats.org/officeDocument/2006/relationships/slideLayout" Target="../slideLayouts/slideLayout29.xml"/><Relationship Id="rId6" Type="http://schemas.openxmlformats.org/officeDocument/2006/relationships/slide" Target="slide5.xml"/><Relationship Id="rId5" Type="http://schemas.openxmlformats.org/officeDocument/2006/relationships/hyperlink" Target="https://www.generationgenius.com/videolessons/habitats-video-for-kids/" TargetMode="External"/><Relationship Id="rId4" Type="http://schemas.openxmlformats.org/officeDocument/2006/relationships/hyperlink" Target="https://www.dailymotion.com/video/x6gi9hp" TargetMode="External"/></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slide" Target="slide5.xml"/></Relationships>
</file>

<file path=ppt/slides/_rels/slide9.xml.rels><?xml version="1.0" encoding="UTF-8" standalone="yes"?>
<Relationships xmlns="http://schemas.openxmlformats.org/package/2006/relationships"><Relationship Id="rId3" Type="http://schemas.openxmlformats.org/officeDocument/2006/relationships/hyperlink" Target="https://kids.nationalgeographic.com/explore/nature/habitats/" TargetMode="External"/><Relationship Id="rId7" Type="http://schemas.openxmlformats.org/officeDocument/2006/relationships/slide" Target="slide5.xml"/><Relationship Id="rId2" Type="http://schemas.openxmlformats.org/officeDocument/2006/relationships/notesSlide" Target="../notesSlides/notesSlide9.xml"/><Relationship Id="rId1" Type="http://schemas.openxmlformats.org/officeDocument/2006/relationships/slideLayout" Target="../slideLayouts/slideLayout29.xml"/><Relationship Id="rId6" Type="http://schemas.openxmlformats.org/officeDocument/2006/relationships/slide" Target="slide8.xml"/><Relationship Id="rId5" Type="http://schemas.openxmlformats.org/officeDocument/2006/relationships/hyperlink" Target="https://kids.nationalgeographic.com/animals/" TargetMode="External"/><Relationship Id="rId4" Type="http://schemas.openxmlformats.org/officeDocument/2006/relationships/hyperlink" Target="https://www.getepic.com/collection/946964/habitat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26"/>
        <p:cNvGrpSpPr/>
        <p:nvPr/>
      </p:nvGrpSpPr>
      <p:grpSpPr>
        <a:xfrm>
          <a:off x="0" y="0"/>
          <a:ext cx="0" cy="0"/>
          <a:chOff x="0" y="0"/>
          <a:chExt cx="0" cy="0"/>
        </a:xfrm>
      </p:grpSpPr>
      <p:pic>
        <p:nvPicPr>
          <p:cNvPr id="1427" name="Google Shape;1427;p42"/>
          <p:cNvPicPr preferRelativeResize="0"/>
          <p:nvPr/>
        </p:nvPicPr>
        <p:blipFill>
          <a:blip r:embed="rId3">
            <a:alphaModFix amt="67000"/>
          </a:blip>
          <a:stretch>
            <a:fillRect/>
          </a:stretch>
        </p:blipFill>
        <p:spPr>
          <a:xfrm>
            <a:off x="-161915" y="3083495"/>
            <a:ext cx="3195665" cy="3279926"/>
          </a:xfrm>
          <a:prstGeom prst="rect">
            <a:avLst/>
          </a:prstGeom>
          <a:noFill/>
          <a:ln>
            <a:noFill/>
          </a:ln>
        </p:spPr>
      </p:pic>
      <p:sp>
        <p:nvSpPr>
          <p:cNvPr id="1428" name="Google Shape;1428;p42"/>
          <p:cNvSpPr txBox="1">
            <a:spLocks noGrp="1"/>
          </p:cNvSpPr>
          <p:nvPr>
            <p:ph type="ctrTitle"/>
          </p:nvPr>
        </p:nvSpPr>
        <p:spPr>
          <a:xfrm>
            <a:off x="1070290" y="970808"/>
            <a:ext cx="7917900" cy="2915400"/>
          </a:xfrm>
          <a:prstGeom prst="rect">
            <a:avLst/>
          </a:prstGeom>
        </p:spPr>
        <p:txBody>
          <a:bodyPr spcFirstLastPara="1" wrap="square" lIns="113100" tIns="113100" rIns="113100" bIns="113100" anchor="b" anchorCtr="0">
            <a:noAutofit/>
          </a:bodyPr>
          <a:lstStyle/>
          <a:p>
            <a:pPr marL="0" lvl="0" indent="0" algn="ctr" rtl="0">
              <a:spcBef>
                <a:spcPts val="0"/>
              </a:spcBef>
              <a:spcAft>
                <a:spcPts val="0"/>
              </a:spcAft>
              <a:buNone/>
            </a:pPr>
            <a:r>
              <a:rPr lang="en"/>
              <a:t>How Impacted Are Animals By Changes In Their Environment?</a:t>
            </a:r>
            <a:endParaRPr/>
          </a:p>
        </p:txBody>
      </p:sp>
      <p:sp>
        <p:nvSpPr>
          <p:cNvPr id="1429" name="Google Shape;1429;p42"/>
          <p:cNvSpPr txBox="1">
            <a:spLocks noGrp="1"/>
          </p:cNvSpPr>
          <p:nvPr>
            <p:ph type="subTitle" idx="1"/>
          </p:nvPr>
        </p:nvSpPr>
        <p:spPr>
          <a:xfrm>
            <a:off x="2657110" y="3886200"/>
            <a:ext cx="4744200" cy="11976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None/>
            </a:pPr>
            <a:r>
              <a:rPr lang="en" sz="3000"/>
              <a:t>Grade 4 </a:t>
            </a:r>
            <a:endParaRPr sz="3000"/>
          </a:p>
          <a:p>
            <a:pPr marL="0" lvl="0" indent="0" algn="ctr" rtl="0">
              <a:spcBef>
                <a:spcPts val="0"/>
              </a:spcBef>
              <a:spcAft>
                <a:spcPts val="0"/>
              </a:spcAft>
              <a:buNone/>
            </a:pPr>
            <a:r>
              <a:rPr lang="en" sz="3000"/>
              <a:t>Habitats &amp; Communities</a:t>
            </a:r>
            <a:endParaRPr sz="3000"/>
          </a:p>
        </p:txBody>
      </p:sp>
      <p:sp>
        <p:nvSpPr>
          <p:cNvPr id="1430" name="Google Shape;1430;p42"/>
          <p:cNvSpPr txBox="1"/>
          <p:nvPr/>
        </p:nvSpPr>
        <p:spPr>
          <a:xfrm>
            <a:off x="-20050" y="6016925"/>
            <a:ext cx="1609200" cy="34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chemeClr val="lt1"/>
                </a:solidFill>
                <a:latin typeface="Sniglet"/>
                <a:ea typeface="Sniglet"/>
                <a:cs typeface="Sniglet"/>
                <a:sym typeface="Sniglet"/>
              </a:rPr>
              <a:t>Photo Credit: </a:t>
            </a:r>
            <a:r>
              <a:rPr lang="en" sz="800" u="sng">
                <a:solidFill>
                  <a:schemeClr val="lt1"/>
                </a:solidFill>
                <a:latin typeface="Sniglet"/>
                <a:ea typeface="Sniglet"/>
                <a:cs typeface="Sniglet"/>
                <a:sym typeface="Sniglet"/>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www.pixabay.com</a:t>
            </a:r>
            <a:r>
              <a:rPr lang="en" sz="800">
                <a:solidFill>
                  <a:schemeClr val="lt1"/>
                </a:solidFill>
                <a:latin typeface="Sniglet"/>
                <a:ea typeface="Sniglet"/>
                <a:cs typeface="Sniglet"/>
                <a:sym typeface="Sniglet"/>
              </a:rPr>
              <a:t> </a:t>
            </a:r>
            <a:endParaRPr sz="800">
              <a:solidFill>
                <a:schemeClr val="lt1"/>
              </a:solidFill>
              <a:latin typeface="Sniglet"/>
              <a:ea typeface="Sniglet"/>
              <a:cs typeface="Sniglet"/>
              <a:sym typeface="Sniglet"/>
            </a:endParaRPr>
          </a:p>
        </p:txBody>
      </p:sp>
      <p:sp>
        <p:nvSpPr>
          <p:cNvPr id="1431" name="Google Shape;1431;p42"/>
          <p:cNvSpPr txBox="1"/>
          <p:nvPr/>
        </p:nvSpPr>
        <p:spPr>
          <a:xfrm>
            <a:off x="6739200" y="5515925"/>
            <a:ext cx="3330600" cy="1805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500" i="1">
                <a:solidFill>
                  <a:srgbClr val="595959"/>
                </a:solidFill>
                <a:latin typeface="Nanum Pen Script"/>
                <a:ea typeface="Nanum Pen Script"/>
                <a:cs typeface="Nanum Pen Script"/>
                <a:sym typeface="Nanum Pen Script"/>
              </a:rPr>
              <a:t>Inspired by: </a:t>
            </a:r>
            <a:endParaRPr sz="2500" i="1">
              <a:solidFill>
                <a:srgbClr val="595959"/>
              </a:solidFill>
              <a:latin typeface="Nanum Pen Script"/>
              <a:ea typeface="Nanum Pen Script"/>
              <a:cs typeface="Nanum Pen Script"/>
              <a:sym typeface="Nanum Pen Script"/>
            </a:endParaRPr>
          </a:p>
          <a:p>
            <a:pPr marL="0" lvl="0" indent="0" algn="ctr" rtl="0">
              <a:spcBef>
                <a:spcPts val="0"/>
              </a:spcBef>
              <a:spcAft>
                <a:spcPts val="0"/>
              </a:spcAft>
              <a:buNone/>
            </a:pPr>
            <a:r>
              <a:rPr lang="en" sz="2500" i="1">
                <a:solidFill>
                  <a:srgbClr val="595959"/>
                </a:solidFill>
                <a:latin typeface="Nanum Pen Script"/>
                <a:ea typeface="Nanum Pen Script"/>
                <a:cs typeface="Nanum Pen Script"/>
                <a:sym typeface="Nanum Pen Script"/>
              </a:rPr>
              <a:t>Lakeshore School Division</a:t>
            </a:r>
            <a:endParaRPr sz="2500" i="1">
              <a:solidFill>
                <a:srgbClr val="595959"/>
              </a:solidFill>
              <a:latin typeface="Nanum Pen Script"/>
              <a:ea typeface="Nanum Pen Script"/>
              <a:cs typeface="Nanum Pen Script"/>
              <a:sym typeface="Nanum Pen Script"/>
            </a:endParaRPr>
          </a:p>
          <a:p>
            <a:pPr marL="0" lvl="0" indent="0" algn="ctr" rtl="0">
              <a:spcBef>
                <a:spcPts val="0"/>
              </a:spcBef>
              <a:spcAft>
                <a:spcPts val="0"/>
              </a:spcAft>
              <a:buNone/>
            </a:pPr>
            <a:r>
              <a:rPr lang="en" sz="2500" i="1">
                <a:solidFill>
                  <a:srgbClr val="595959"/>
                </a:solidFill>
                <a:latin typeface="Nanum Pen Script"/>
                <a:ea typeface="Nanum Pen Script"/>
                <a:cs typeface="Nanum Pen Script"/>
                <a:sym typeface="Nanum Pen Script"/>
              </a:rPr>
              <a:t>Adapted by: </a:t>
            </a:r>
            <a:endParaRPr sz="2500" i="1">
              <a:solidFill>
                <a:srgbClr val="595959"/>
              </a:solidFill>
              <a:latin typeface="Nanum Pen Script"/>
              <a:ea typeface="Nanum Pen Script"/>
              <a:cs typeface="Nanum Pen Script"/>
              <a:sym typeface="Nanum Pen Script"/>
            </a:endParaRPr>
          </a:p>
          <a:p>
            <a:pPr marL="0" lvl="0" indent="0" algn="ctr" rtl="0">
              <a:spcBef>
                <a:spcPts val="0"/>
              </a:spcBef>
              <a:spcAft>
                <a:spcPts val="0"/>
              </a:spcAft>
              <a:buNone/>
            </a:pPr>
            <a:r>
              <a:rPr lang="en" sz="2500" i="1">
                <a:solidFill>
                  <a:srgbClr val="595959"/>
                </a:solidFill>
                <a:latin typeface="Nanum Pen Script"/>
                <a:ea typeface="Nanum Pen Script"/>
                <a:cs typeface="Nanum Pen Script"/>
                <a:sym typeface="Nanum Pen Script"/>
              </a:rPr>
              <a:t>Jocelynn Foxon</a:t>
            </a:r>
            <a:endParaRPr sz="2500" i="1">
              <a:solidFill>
                <a:srgbClr val="595959"/>
              </a:solidFill>
              <a:latin typeface="Nanum Pen Script"/>
              <a:ea typeface="Nanum Pen Script"/>
              <a:cs typeface="Nanum Pen Script"/>
              <a:sym typeface="Nanum Pen Scrip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6"/>
        <p:cNvGrpSpPr/>
        <p:nvPr/>
      </p:nvGrpSpPr>
      <p:grpSpPr>
        <a:xfrm>
          <a:off x="0" y="0"/>
          <a:ext cx="0" cy="0"/>
          <a:chOff x="0" y="0"/>
          <a:chExt cx="0" cy="0"/>
        </a:xfrm>
      </p:grpSpPr>
      <p:sp>
        <p:nvSpPr>
          <p:cNvPr id="1537" name="Google Shape;1537;p51"/>
          <p:cNvSpPr txBox="1">
            <a:spLocks noGrp="1"/>
          </p:cNvSpPr>
          <p:nvPr>
            <p:ph type="title" idx="4294967295"/>
          </p:nvPr>
        </p:nvSpPr>
        <p:spPr>
          <a:xfrm>
            <a:off x="88325" y="5949550"/>
            <a:ext cx="8052000" cy="1749300"/>
          </a:xfrm>
          <a:prstGeom prst="rect">
            <a:avLst/>
          </a:prstGeom>
          <a:solidFill>
            <a:schemeClr val="accent4">
              <a:lumMod val="75000"/>
            </a:schemeClr>
          </a:solidFill>
          <a:ln w="28575" cap="flat" cmpd="sng">
            <a:solidFill>
              <a:schemeClr val="accent5"/>
            </a:solidFill>
            <a:prstDash val="solid"/>
            <a:round/>
            <a:headEnd type="none" w="sm" len="sm"/>
            <a:tailEnd type="none" w="sm" len="sm"/>
          </a:ln>
        </p:spPr>
        <p:txBody>
          <a:bodyPr spcFirstLastPara="1" wrap="square" lIns="113100" tIns="113100" rIns="113100" bIns="113100" anchor="ctr" anchorCtr="0">
            <a:noAutofit/>
          </a:bodyPr>
          <a:lstStyle/>
          <a:p>
            <a:pPr marL="0" lvl="0" indent="0" algn="ctr" rtl="0">
              <a:spcBef>
                <a:spcPts val="0"/>
              </a:spcBef>
              <a:spcAft>
                <a:spcPts val="0"/>
              </a:spcAft>
              <a:buNone/>
            </a:pPr>
            <a:r>
              <a:rPr lang="en" sz="1800" dirty="0">
                <a:solidFill>
                  <a:schemeClr val="accent1"/>
                </a:solidFill>
                <a:latin typeface="Nunito"/>
                <a:ea typeface="Nunito"/>
                <a:cs typeface="Nunito"/>
                <a:sym typeface="Nunito"/>
              </a:rPr>
              <a:t>Think back to the videos you watched for </a:t>
            </a:r>
            <a:r>
              <a:rPr lang="en" sz="1800" u="sng" dirty="0">
                <a:solidFill>
                  <a:schemeClr val="hlink"/>
                </a:solidFill>
                <a:latin typeface="Nunito"/>
                <a:ea typeface="Nunito"/>
                <a:cs typeface="Nunito"/>
                <a:sym typeface="Nunito"/>
                <a:hlinkClick r:id="rId3" action="ppaction://hlinksldjump"/>
              </a:rPr>
              <a:t>Notice &amp; Wonder,</a:t>
            </a:r>
            <a:r>
              <a:rPr lang="en" sz="1800" dirty="0">
                <a:solidFill>
                  <a:schemeClr val="accent1"/>
                </a:solidFill>
                <a:latin typeface="Nunito"/>
                <a:ea typeface="Nunito"/>
                <a:cs typeface="Nunito"/>
                <a:sym typeface="Nunito"/>
              </a:rPr>
              <a:t> or rewatch them by following the arrow below. Choose 2 animals to focus on. Name the habitat they live in and describe how each of the basic needs are met in each habitat. Fill in the next 2 </a:t>
            </a:r>
            <a:r>
              <a:rPr lang="en" sz="1800" u="sng" dirty="0">
                <a:solidFill>
                  <a:schemeClr val="hlink"/>
                </a:solidFill>
                <a:latin typeface="Nunito"/>
                <a:ea typeface="Nunito"/>
                <a:cs typeface="Nunito"/>
                <a:sym typeface="Nunito"/>
                <a:hlinkClick r:id="rId4" action="ppaction://hlinksldjump"/>
              </a:rPr>
              <a:t>Animal Needs Slides</a:t>
            </a:r>
            <a:r>
              <a:rPr lang="en" sz="1800" dirty="0">
                <a:solidFill>
                  <a:schemeClr val="accent1"/>
                </a:solidFill>
                <a:latin typeface="Nunito"/>
                <a:ea typeface="Nunito"/>
                <a:cs typeface="Nunito"/>
                <a:sym typeface="Nunito"/>
              </a:rPr>
              <a:t> with the information you find. </a:t>
            </a:r>
            <a:endParaRPr sz="1800" dirty="0">
              <a:solidFill>
                <a:schemeClr val="accent1"/>
              </a:solidFill>
              <a:latin typeface="Nunito"/>
              <a:ea typeface="Nunito"/>
              <a:cs typeface="Nunito"/>
              <a:sym typeface="Nunito"/>
            </a:endParaRPr>
          </a:p>
          <a:p>
            <a:pPr marL="0" lvl="0" indent="0" algn="ctr" rtl="0">
              <a:spcBef>
                <a:spcPts val="0"/>
              </a:spcBef>
              <a:spcAft>
                <a:spcPts val="0"/>
              </a:spcAft>
              <a:buNone/>
            </a:pPr>
            <a:r>
              <a:rPr lang="en" sz="1800" dirty="0">
                <a:solidFill>
                  <a:schemeClr val="accent1"/>
                </a:solidFill>
                <a:latin typeface="Nunito"/>
                <a:ea typeface="Nunito"/>
                <a:cs typeface="Nunito"/>
                <a:sym typeface="Nunito"/>
              </a:rPr>
              <a:t>* Animals must be from different habitats. * </a:t>
            </a:r>
            <a:endParaRPr sz="1800" dirty="0">
              <a:solidFill>
                <a:schemeClr val="accent1"/>
              </a:solidFill>
              <a:latin typeface="Nunito"/>
              <a:ea typeface="Nunito"/>
              <a:cs typeface="Nunito"/>
              <a:sym typeface="Nunito"/>
            </a:endParaRPr>
          </a:p>
        </p:txBody>
      </p:sp>
      <p:grpSp>
        <p:nvGrpSpPr>
          <p:cNvPr id="1538" name="Google Shape;1538;p51"/>
          <p:cNvGrpSpPr/>
          <p:nvPr/>
        </p:nvGrpSpPr>
        <p:grpSpPr>
          <a:xfrm>
            <a:off x="1205400" y="1759767"/>
            <a:ext cx="7377778" cy="3375289"/>
            <a:chOff x="5" y="539499"/>
            <a:chExt cx="9509897" cy="4350721"/>
          </a:xfrm>
        </p:grpSpPr>
        <p:sp>
          <p:nvSpPr>
            <p:cNvPr id="1539" name="Google Shape;1539;p51"/>
            <p:cNvSpPr/>
            <p:nvPr/>
          </p:nvSpPr>
          <p:spPr>
            <a:xfrm>
              <a:off x="2741851" y="539499"/>
              <a:ext cx="1542478" cy="1025541"/>
            </a:xfrm>
            <a:custGeom>
              <a:avLst/>
              <a:gdLst/>
              <a:ahLst/>
              <a:cxnLst/>
              <a:rect l="l" t="t" r="r" b="b"/>
              <a:pathLst>
                <a:path w="45367" h="27624" extrusionOk="0">
                  <a:moveTo>
                    <a:pt x="36973" y="2129"/>
                  </a:moveTo>
                  <a:cubicBezTo>
                    <a:pt x="36942" y="2901"/>
                    <a:pt x="36139" y="3117"/>
                    <a:pt x="35522" y="3457"/>
                  </a:cubicBezTo>
                  <a:cubicBezTo>
                    <a:pt x="34646" y="3054"/>
                    <a:pt x="33480" y="2888"/>
                    <a:pt x="32079" y="2888"/>
                  </a:cubicBezTo>
                  <a:cubicBezTo>
                    <a:pt x="31653" y="2888"/>
                    <a:pt x="31206" y="2903"/>
                    <a:pt x="30738" y="2932"/>
                  </a:cubicBezTo>
                  <a:cubicBezTo>
                    <a:pt x="31500" y="2246"/>
                    <a:pt x="33097" y="2172"/>
                    <a:pt x="34578" y="2172"/>
                  </a:cubicBezTo>
                  <a:cubicBezTo>
                    <a:pt x="34988" y="2172"/>
                    <a:pt x="35389" y="2177"/>
                    <a:pt x="35761" y="2177"/>
                  </a:cubicBezTo>
                  <a:cubicBezTo>
                    <a:pt x="36223" y="2177"/>
                    <a:pt x="36639" y="2169"/>
                    <a:pt x="36973" y="2129"/>
                  </a:cubicBezTo>
                  <a:close/>
                  <a:moveTo>
                    <a:pt x="35334" y="13288"/>
                  </a:moveTo>
                  <a:cubicBezTo>
                    <a:pt x="35396" y="13288"/>
                    <a:pt x="35459" y="13293"/>
                    <a:pt x="35522" y="13301"/>
                  </a:cubicBezTo>
                  <a:cubicBezTo>
                    <a:pt x="35337" y="13950"/>
                    <a:pt x="34534" y="14166"/>
                    <a:pt x="34411" y="14875"/>
                  </a:cubicBezTo>
                  <a:cubicBezTo>
                    <a:pt x="33480" y="14439"/>
                    <a:pt x="34305" y="13288"/>
                    <a:pt x="35334" y="13288"/>
                  </a:cubicBezTo>
                  <a:close/>
                  <a:moveTo>
                    <a:pt x="31479" y="0"/>
                  </a:moveTo>
                  <a:cubicBezTo>
                    <a:pt x="30960" y="249"/>
                    <a:pt x="30184" y="308"/>
                    <a:pt x="29330" y="308"/>
                  </a:cubicBezTo>
                  <a:cubicBezTo>
                    <a:pt x="28549" y="308"/>
                    <a:pt x="27702" y="258"/>
                    <a:pt x="26927" y="258"/>
                  </a:cubicBezTo>
                  <a:cubicBezTo>
                    <a:pt x="26128" y="258"/>
                    <a:pt x="25404" y="311"/>
                    <a:pt x="24906" y="525"/>
                  </a:cubicBezTo>
                  <a:cubicBezTo>
                    <a:pt x="24775" y="527"/>
                    <a:pt x="24642" y="528"/>
                    <a:pt x="24509" y="528"/>
                  </a:cubicBezTo>
                  <a:cubicBezTo>
                    <a:pt x="24063" y="528"/>
                    <a:pt x="23603" y="518"/>
                    <a:pt x="23158" y="518"/>
                  </a:cubicBezTo>
                  <a:cubicBezTo>
                    <a:pt x="22001" y="518"/>
                    <a:pt x="20945" y="586"/>
                    <a:pt x="20492" y="1080"/>
                  </a:cubicBezTo>
                  <a:cubicBezTo>
                    <a:pt x="20461" y="1667"/>
                    <a:pt x="21480" y="2808"/>
                    <a:pt x="20832" y="2932"/>
                  </a:cubicBezTo>
                  <a:cubicBezTo>
                    <a:pt x="20109" y="2847"/>
                    <a:pt x="19471" y="2823"/>
                    <a:pt x="18875" y="2823"/>
                  </a:cubicBezTo>
                  <a:cubicBezTo>
                    <a:pt x="18093" y="2823"/>
                    <a:pt x="17384" y="2864"/>
                    <a:pt x="16654" y="2864"/>
                  </a:cubicBezTo>
                  <a:cubicBezTo>
                    <a:pt x="15920" y="2864"/>
                    <a:pt x="15163" y="2822"/>
                    <a:pt x="14289" y="2654"/>
                  </a:cubicBezTo>
                  <a:cubicBezTo>
                    <a:pt x="10617" y="3024"/>
                    <a:pt x="8888" y="4784"/>
                    <a:pt x="5123" y="5061"/>
                  </a:cubicBezTo>
                  <a:cubicBezTo>
                    <a:pt x="4784" y="6018"/>
                    <a:pt x="6759" y="5277"/>
                    <a:pt x="6574" y="6111"/>
                  </a:cubicBezTo>
                  <a:cubicBezTo>
                    <a:pt x="5524" y="6759"/>
                    <a:pt x="3549" y="6759"/>
                    <a:pt x="2562" y="7438"/>
                  </a:cubicBezTo>
                  <a:cubicBezTo>
                    <a:pt x="2261" y="7324"/>
                    <a:pt x="1925" y="7255"/>
                    <a:pt x="1594" y="7255"/>
                  </a:cubicBezTo>
                  <a:cubicBezTo>
                    <a:pt x="941" y="7255"/>
                    <a:pt x="307" y="7523"/>
                    <a:pt x="0" y="8240"/>
                  </a:cubicBezTo>
                  <a:cubicBezTo>
                    <a:pt x="162" y="8210"/>
                    <a:pt x="300" y="8196"/>
                    <a:pt x="420" y="8196"/>
                  </a:cubicBezTo>
                  <a:cubicBezTo>
                    <a:pt x="1148" y="8196"/>
                    <a:pt x="1211" y="8685"/>
                    <a:pt x="1821" y="8765"/>
                  </a:cubicBezTo>
                  <a:cubicBezTo>
                    <a:pt x="1821" y="8410"/>
                    <a:pt x="2276" y="8232"/>
                    <a:pt x="2731" y="8232"/>
                  </a:cubicBezTo>
                  <a:cubicBezTo>
                    <a:pt x="3187" y="8232"/>
                    <a:pt x="3642" y="8410"/>
                    <a:pt x="3642" y="8765"/>
                  </a:cubicBezTo>
                  <a:cubicBezTo>
                    <a:pt x="4175" y="8673"/>
                    <a:pt x="4961" y="8274"/>
                    <a:pt x="5522" y="8274"/>
                  </a:cubicBezTo>
                  <a:cubicBezTo>
                    <a:pt x="5902" y="8274"/>
                    <a:pt x="6178" y="8457"/>
                    <a:pt x="6203" y="9042"/>
                  </a:cubicBezTo>
                  <a:cubicBezTo>
                    <a:pt x="5996" y="9055"/>
                    <a:pt x="5777" y="9060"/>
                    <a:pt x="5550" y="9060"/>
                  </a:cubicBezTo>
                  <a:cubicBezTo>
                    <a:pt x="4877" y="9060"/>
                    <a:pt x="4136" y="9019"/>
                    <a:pt x="3449" y="9019"/>
                  </a:cubicBezTo>
                  <a:cubicBezTo>
                    <a:pt x="2644" y="9019"/>
                    <a:pt x="1912" y="9075"/>
                    <a:pt x="1451" y="9320"/>
                  </a:cubicBezTo>
                  <a:cubicBezTo>
                    <a:pt x="1790" y="10308"/>
                    <a:pt x="3179" y="10524"/>
                    <a:pt x="4382" y="10894"/>
                  </a:cubicBezTo>
                  <a:cubicBezTo>
                    <a:pt x="4487" y="10911"/>
                    <a:pt x="4579" y="10919"/>
                    <a:pt x="4659" y="10919"/>
                  </a:cubicBezTo>
                  <a:cubicBezTo>
                    <a:pt x="5361" y="10919"/>
                    <a:pt x="5218" y="10337"/>
                    <a:pt x="5891" y="10337"/>
                  </a:cubicBezTo>
                  <a:cubicBezTo>
                    <a:pt x="5980" y="10337"/>
                    <a:pt x="6083" y="10347"/>
                    <a:pt x="6203" y="10370"/>
                  </a:cubicBezTo>
                  <a:cubicBezTo>
                    <a:pt x="7262" y="10947"/>
                    <a:pt x="8434" y="11243"/>
                    <a:pt x="9615" y="11243"/>
                  </a:cubicBezTo>
                  <a:cubicBezTo>
                    <a:pt x="9949" y="11243"/>
                    <a:pt x="10283" y="11220"/>
                    <a:pt x="10617" y="11172"/>
                  </a:cubicBezTo>
                  <a:lnTo>
                    <a:pt x="10617" y="11172"/>
                  </a:lnTo>
                  <a:cubicBezTo>
                    <a:pt x="10308" y="12345"/>
                    <a:pt x="10863" y="12931"/>
                    <a:pt x="11357" y="13548"/>
                  </a:cubicBezTo>
                  <a:cubicBezTo>
                    <a:pt x="11234" y="14196"/>
                    <a:pt x="10771" y="14567"/>
                    <a:pt x="10987" y="15431"/>
                  </a:cubicBezTo>
                  <a:cubicBezTo>
                    <a:pt x="11175" y="15495"/>
                    <a:pt x="11343" y="15522"/>
                    <a:pt x="11494" y="15522"/>
                  </a:cubicBezTo>
                  <a:cubicBezTo>
                    <a:pt x="12250" y="15522"/>
                    <a:pt x="12601" y="14859"/>
                    <a:pt x="13040" y="14859"/>
                  </a:cubicBezTo>
                  <a:cubicBezTo>
                    <a:pt x="13192" y="14859"/>
                    <a:pt x="13355" y="14939"/>
                    <a:pt x="13548" y="15153"/>
                  </a:cubicBezTo>
                  <a:cubicBezTo>
                    <a:pt x="13702" y="15835"/>
                    <a:pt x="13072" y="15953"/>
                    <a:pt x="12306" y="15953"/>
                  </a:cubicBezTo>
                  <a:cubicBezTo>
                    <a:pt x="11998" y="15953"/>
                    <a:pt x="11667" y="15934"/>
                    <a:pt x="11357" y="15925"/>
                  </a:cubicBezTo>
                  <a:lnTo>
                    <a:pt x="11357" y="15925"/>
                  </a:lnTo>
                  <a:cubicBezTo>
                    <a:pt x="11666" y="17128"/>
                    <a:pt x="14135" y="16758"/>
                    <a:pt x="14629" y="17807"/>
                  </a:cubicBezTo>
                  <a:cubicBezTo>
                    <a:pt x="13795" y="18239"/>
                    <a:pt x="12777" y="18579"/>
                    <a:pt x="12067" y="19134"/>
                  </a:cubicBezTo>
                  <a:cubicBezTo>
                    <a:pt x="13116" y="19474"/>
                    <a:pt x="10925" y="19659"/>
                    <a:pt x="11357" y="20461"/>
                  </a:cubicBezTo>
                  <a:cubicBezTo>
                    <a:pt x="13950" y="21727"/>
                    <a:pt x="11944" y="24782"/>
                    <a:pt x="13888" y="26572"/>
                  </a:cubicBezTo>
                  <a:lnTo>
                    <a:pt x="16480" y="26572"/>
                  </a:lnTo>
                  <a:cubicBezTo>
                    <a:pt x="17500" y="26602"/>
                    <a:pt x="17120" y="27624"/>
                    <a:pt x="18205" y="27624"/>
                  </a:cubicBezTo>
                  <a:cubicBezTo>
                    <a:pt x="18236" y="27624"/>
                    <a:pt x="18268" y="27623"/>
                    <a:pt x="18301" y="27621"/>
                  </a:cubicBezTo>
                  <a:cubicBezTo>
                    <a:pt x="18671" y="27097"/>
                    <a:pt x="18918" y="26449"/>
                    <a:pt x="19783" y="26294"/>
                  </a:cubicBezTo>
                  <a:cubicBezTo>
                    <a:pt x="19320" y="24319"/>
                    <a:pt x="21603" y="24288"/>
                    <a:pt x="21233" y="22313"/>
                  </a:cubicBezTo>
                  <a:cubicBezTo>
                    <a:pt x="22159" y="22313"/>
                    <a:pt x="21727" y="21295"/>
                    <a:pt x="22684" y="21264"/>
                  </a:cubicBezTo>
                  <a:cubicBezTo>
                    <a:pt x="22952" y="21365"/>
                    <a:pt x="23168" y="21403"/>
                    <a:pt x="23354" y="21403"/>
                  </a:cubicBezTo>
                  <a:cubicBezTo>
                    <a:pt x="23910" y="21403"/>
                    <a:pt x="24191" y="21063"/>
                    <a:pt x="24765" y="21063"/>
                  </a:cubicBezTo>
                  <a:cubicBezTo>
                    <a:pt x="24991" y="21063"/>
                    <a:pt x="25263" y="21116"/>
                    <a:pt x="25615" y="21264"/>
                  </a:cubicBezTo>
                  <a:cubicBezTo>
                    <a:pt x="26202" y="20863"/>
                    <a:pt x="26819" y="20523"/>
                    <a:pt x="27467" y="20214"/>
                  </a:cubicBezTo>
                  <a:cubicBezTo>
                    <a:pt x="29226" y="19875"/>
                    <a:pt x="29998" y="18857"/>
                    <a:pt x="31849" y="18610"/>
                  </a:cubicBezTo>
                  <a:cubicBezTo>
                    <a:pt x="32004" y="17653"/>
                    <a:pt x="35090" y="17406"/>
                    <a:pt x="34041" y="16480"/>
                  </a:cubicBezTo>
                  <a:lnTo>
                    <a:pt x="34041" y="16480"/>
                  </a:lnTo>
                  <a:cubicBezTo>
                    <a:pt x="33877" y="16616"/>
                    <a:pt x="33674" y="16670"/>
                    <a:pt x="33447" y="16670"/>
                  </a:cubicBezTo>
                  <a:cubicBezTo>
                    <a:pt x="32644" y="16670"/>
                    <a:pt x="31532" y="16004"/>
                    <a:pt x="30738" y="15956"/>
                  </a:cubicBezTo>
                  <a:cubicBezTo>
                    <a:pt x="31397" y="15956"/>
                    <a:pt x="31251" y="15370"/>
                    <a:pt x="31925" y="15370"/>
                  </a:cubicBezTo>
                  <a:cubicBezTo>
                    <a:pt x="32010" y="15370"/>
                    <a:pt x="32107" y="15379"/>
                    <a:pt x="32220" y="15400"/>
                  </a:cubicBezTo>
                  <a:cubicBezTo>
                    <a:pt x="33526" y="15756"/>
                    <a:pt x="34290" y="16484"/>
                    <a:pt x="36021" y="16484"/>
                  </a:cubicBezTo>
                  <a:cubicBezTo>
                    <a:pt x="36090" y="16484"/>
                    <a:pt x="36160" y="16483"/>
                    <a:pt x="36232" y="16480"/>
                  </a:cubicBezTo>
                  <a:cubicBezTo>
                    <a:pt x="37466" y="15832"/>
                    <a:pt x="34473" y="15307"/>
                    <a:pt x="35522" y="14875"/>
                  </a:cubicBezTo>
                  <a:lnTo>
                    <a:pt x="35522" y="14875"/>
                  </a:lnTo>
                  <a:cubicBezTo>
                    <a:pt x="36047" y="15030"/>
                    <a:pt x="36448" y="15277"/>
                    <a:pt x="36973" y="15400"/>
                  </a:cubicBezTo>
                  <a:cubicBezTo>
                    <a:pt x="37250" y="14505"/>
                    <a:pt x="36571" y="14289"/>
                    <a:pt x="36232" y="13826"/>
                  </a:cubicBezTo>
                  <a:cubicBezTo>
                    <a:pt x="39256" y="13703"/>
                    <a:pt x="38269" y="11018"/>
                    <a:pt x="37713" y="9567"/>
                  </a:cubicBezTo>
                  <a:cubicBezTo>
                    <a:pt x="38518" y="9383"/>
                    <a:pt x="39339" y="9285"/>
                    <a:pt x="40165" y="9285"/>
                  </a:cubicBezTo>
                  <a:cubicBezTo>
                    <a:pt x="40448" y="9285"/>
                    <a:pt x="40732" y="9297"/>
                    <a:pt x="41015" y="9320"/>
                  </a:cubicBezTo>
                  <a:cubicBezTo>
                    <a:pt x="40923" y="8148"/>
                    <a:pt x="39040" y="8271"/>
                    <a:pt x="38084" y="7715"/>
                  </a:cubicBezTo>
                  <a:lnTo>
                    <a:pt x="38084" y="7715"/>
                  </a:lnTo>
                  <a:cubicBezTo>
                    <a:pt x="38156" y="7723"/>
                    <a:pt x="38222" y="7727"/>
                    <a:pt x="38283" y="7727"/>
                  </a:cubicBezTo>
                  <a:cubicBezTo>
                    <a:pt x="39062" y="7727"/>
                    <a:pt x="39012" y="7139"/>
                    <a:pt x="39809" y="7139"/>
                  </a:cubicBezTo>
                  <a:cubicBezTo>
                    <a:pt x="39939" y="7139"/>
                    <a:pt x="40092" y="7154"/>
                    <a:pt x="40275" y="7191"/>
                  </a:cubicBezTo>
                  <a:cubicBezTo>
                    <a:pt x="40522" y="6358"/>
                    <a:pt x="39627" y="6419"/>
                    <a:pt x="39904" y="5586"/>
                  </a:cubicBezTo>
                  <a:lnTo>
                    <a:pt x="39904" y="5586"/>
                  </a:lnTo>
                  <a:cubicBezTo>
                    <a:pt x="39989" y="5596"/>
                    <a:pt x="40066" y="5601"/>
                    <a:pt x="40137" y="5601"/>
                  </a:cubicBezTo>
                  <a:cubicBezTo>
                    <a:pt x="41084" y="5601"/>
                    <a:pt x="40916" y="4769"/>
                    <a:pt x="41863" y="4769"/>
                  </a:cubicBezTo>
                  <a:cubicBezTo>
                    <a:pt x="41934" y="4769"/>
                    <a:pt x="42011" y="4774"/>
                    <a:pt x="42096" y="4784"/>
                  </a:cubicBezTo>
                  <a:cubicBezTo>
                    <a:pt x="42227" y="4753"/>
                    <a:pt x="42384" y="4742"/>
                    <a:pt x="42557" y="4742"/>
                  </a:cubicBezTo>
                  <a:cubicBezTo>
                    <a:pt x="43060" y="4742"/>
                    <a:pt x="43694" y="4838"/>
                    <a:pt x="44196" y="4838"/>
                  </a:cubicBezTo>
                  <a:cubicBezTo>
                    <a:pt x="44737" y="4838"/>
                    <a:pt x="45124" y="4726"/>
                    <a:pt x="45028" y="4259"/>
                  </a:cubicBezTo>
                  <a:cubicBezTo>
                    <a:pt x="45367" y="3302"/>
                    <a:pt x="43454" y="3981"/>
                    <a:pt x="43207" y="3457"/>
                  </a:cubicBezTo>
                  <a:cubicBezTo>
                    <a:pt x="42400" y="3399"/>
                    <a:pt x="42508" y="2642"/>
                    <a:pt x="41597" y="2642"/>
                  </a:cubicBezTo>
                  <a:cubicBezTo>
                    <a:pt x="41532" y="2642"/>
                    <a:pt x="41462" y="2646"/>
                    <a:pt x="41386" y="2654"/>
                  </a:cubicBezTo>
                  <a:cubicBezTo>
                    <a:pt x="41280" y="2644"/>
                    <a:pt x="41174" y="2639"/>
                    <a:pt x="41069" y="2639"/>
                  </a:cubicBezTo>
                  <a:cubicBezTo>
                    <a:pt x="39811" y="2639"/>
                    <a:pt x="38540" y="3298"/>
                    <a:pt x="37751" y="3298"/>
                  </a:cubicBezTo>
                  <a:cubicBezTo>
                    <a:pt x="37595" y="3298"/>
                    <a:pt x="37457" y="3272"/>
                    <a:pt x="37343" y="3210"/>
                  </a:cubicBezTo>
                  <a:cubicBezTo>
                    <a:pt x="37559" y="1852"/>
                    <a:pt x="40583" y="2531"/>
                    <a:pt x="41015" y="1327"/>
                  </a:cubicBezTo>
                  <a:cubicBezTo>
                    <a:pt x="40397" y="708"/>
                    <a:pt x="39243" y="487"/>
                    <a:pt x="37759" y="487"/>
                  </a:cubicBezTo>
                  <a:cubicBezTo>
                    <a:pt x="37393" y="487"/>
                    <a:pt x="37006" y="500"/>
                    <a:pt x="36602" y="525"/>
                  </a:cubicBezTo>
                  <a:cubicBezTo>
                    <a:pt x="35906" y="360"/>
                    <a:pt x="35101" y="151"/>
                    <a:pt x="34426" y="151"/>
                  </a:cubicBezTo>
                  <a:cubicBezTo>
                    <a:pt x="33964" y="151"/>
                    <a:pt x="33563" y="249"/>
                    <a:pt x="33300" y="525"/>
                  </a:cubicBezTo>
                  <a:cubicBezTo>
                    <a:pt x="32991" y="154"/>
                    <a:pt x="32158" y="154"/>
                    <a:pt x="31479" y="0"/>
                  </a:cubicBezTo>
                  <a:close/>
                </a:path>
              </a:pathLst>
            </a:custGeom>
            <a:solidFill>
              <a:srgbClr val="005C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51"/>
            <p:cNvSpPr/>
            <p:nvPr/>
          </p:nvSpPr>
          <p:spPr>
            <a:xfrm>
              <a:off x="2194108" y="599047"/>
              <a:ext cx="883524" cy="393451"/>
            </a:xfrm>
            <a:custGeom>
              <a:avLst/>
              <a:gdLst/>
              <a:ahLst/>
              <a:cxnLst/>
              <a:rect l="l" t="t" r="r" b="b"/>
              <a:pathLst>
                <a:path w="25986" h="10598" extrusionOk="0">
                  <a:moveTo>
                    <a:pt x="9049" y="9278"/>
                  </a:moveTo>
                  <a:cubicBezTo>
                    <a:pt x="9073" y="9278"/>
                    <a:pt x="9092" y="9282"/>
                    <a:pt x="9104" y="9290"/>
                  </a:cubicBezTo>
                  <a:lnTo>
                    <a:pt x="9135" y="9290"/>
                  </a:lnTo>
                  <a:cubicBezTo>
                    <a:pt x="9295" y="9424"/>
                    <a:pt x="8971" y="9580"/>
                    <a:pt x="8800" y="9580"/>
                  </a:cubicBezTo>
                  <a:cubicBezTo>
                    <a:pt x="8774" y="9580"/>
                    <a:pt x="8751" y="9576"/>
                    <a:pt x="8734" y="9568"/>
                  </a:cubicBezTo>
                  <a:cubicBezTo>
                    <a:pt x="8574" y="9435"/>
                    <a:pt x="8898" y="9278"/>
                    <a:pt x="9049" y="9278"/>
                  </a:cubicBezTo>
                  <a:close/>
                  <a:moveTo>
                    <a:pt x="24906" y="1"/>
                  </a:moveTo>
                  <a:cubicBezTo>
                    <a:pt x="23663" y="123"/>
                    <a:pt x="22326" y="160"/>
                    <a:pt x="20931" y="160"/>
                  </a:cubicBezTo>
                  <a:cubicBezTo>
                    <a:pt x="18618" y="160"/>
                    <a:pt x="16144" y="56"/>
                    <a:pt x="13674" y="56"/>
                  </a:cubicBezTo>
                  <a:cubicBezTo>
                    <a:pt x="10452" y="56"/>
                    <a:pt x="7234" y="233"/>
                    <a:pt x="4383" y="1050"/>
                  </a:cubicBezTo>
                  <a:cubicBezTo>
                    <a:pt x="3889" y="2655"/>
                    <a:pt x="5957" y="2377"/>
                    <a:pt x="6203" y="3457"/>
                  </a:cubicBezTo>
                  <a:cubicBezTo>
                    <a:pt x="6134" y="3461"/>
                    <a:pt x="6068" y="3463"/>
                    <a:pt x="6004" y="3463"/>
                  </a:cubicBezTo>
                  <a:cubicBezTo>
                    <a:pt x="4031" y="3463"/>
                    <a:pt x="4369" y="1832"/>
                    <a:pt x="2435" y="1832"/>
                  </a:cubicBezTo>
                  <a:cubicBezTo>
                    <a:pt x="2244" y="1832"/>
                    <a:pt x="2030" y="1848"/>
                    <a:pt x="1790" y="1883"/>
                  </a:cubicBezTo>
                  <a:cubicBezTo>
                    <a:pt x="1667" y="2223"/>
                    <a:pt x="1265" y="2377"/>
                    <a:pt x="1420" y="2933"/>
                  </a:cubicBezTo>
                  <a:cubicBezTo>
                    <a:pt x="1361" y="2933"/>
                    <a:pt x="1301" y="2932"/>
                    <a:pt x="1241" y="2932"/>
                  </a:cubicBezTo>
                  <a:cubicBezTo>
                    <a:pt x="700" y="2932"/>
                    <a:pt x="142" y="2957"/>
                    <a:pt x="309" y="3457"/>
                  </a:cubicBezTo>
                  <a:cubicBezTo>
                    <a:pt x="0" y="4291"/>
                    <a:pt x="1265" y="4013"/>
                    <a:pt x="1451" y="4507"/>
                  </a:cubicBezTo>
                  <a:lnTo>
                    <a:pt x="1451" y="6111"/>
                  </a:lnTo>
                  <a:cubicBezTo>
                    <a:pt x="1636" y="6081"/>
                    <a:pt x="1796" y="6068"/>
                    <a:pt x="1939" y="6068"/>
                  </a:cubicBezTo>
                  <a:cubicBezTo>
                    <a:pt x="2651" y="6068"/>
                    <a:pt x="2917" y="6389"/>
                    <a:pt x="3611" y="6389"/>
                  </a:cubicBezTo>
                  <a:cubicBezTo>
                    <a:pt x="3765" y="5360"/>
                    <a:pt x="5313" y="4417"/>
                    <a:pt x="6574" y="4417"/>
                  </a:cubicBezTo>
                  <a:cubicBezTo>
                    <a:pt x="6827" y="4417"/>
                    <a:pt x="7068" y="4455"/>
                    <a:pt x="7284" y="4537"/>
                  </a:cubicBezTo>
                  <a:cubicBezTo>
                    <a:pt x="7506" y="4982"/>
                    <a:pt x="7249" y="5076"/>
                    <a:pt x="6865" y="5076"/>
                  </a:cubicBezTo>
                  <a:cubicBezTo>
                    <a:pt x="6584" y="5076"/>
                    <a:pt x="6235" y="5026"/>
                    <a:pt x="5956" y="5026"/>
                  </a:cubicBezTo>
                  <a:cubicBezTo>
                    <a:pt x="5661" y="5026"/>
                    <a:pt x="5444" y="5081"/>
                    <a:pt x="5463" y="5309"/>
                  </a:cubicBezTo>
                  <a:cubicBezTo>
                    <a:pt x="6574" y="5710"/>
                    <a:pt x="4197" y="5803"/>
                    <a:pt x="4352" y="6389"/>
                  </a:cubicBezTo>
                  <a:cubicBezTo>
                    <a:pt x="4546" y="6352"/>
                    <a:pt x="4716" y="6333"/>
                    <a:pt x="4861" y="6333"/>
                  </a:cubicBezTo>
                  <a:cubicBezTo>
                    <a:pt x="5434" y="6333"/>
                    <a:pt x="5635" y="6619"/>
                    <a:pt x="5463" y="7161"/>
                  </a:cubicBezTo>
                  <a:cubicBezTo>
                    <a:pt x="4751" y="7161"/>
                    <a:pt x="4479" y="6868"/>
                    <a:pt x="3785" y="6868"/>
                  </a:cubicBezTo>
                  <a:cubicBezTo>
                    <a:pt x="3636" y="6868"/>
                    <a:pt x="3468" y="6881"/>
                    <a:pt x="3272" y="6914"/>
                  </a:cubicBezTo>
                  <a:cubicBezTo>
                    <a:pt x="3302" y="7685"/>
                    <a:pt x="2037" y="7438"/>
                    <a:pt x="2531" y="8519"/>
                  </a:cubicBezTo>
                  <a:cubicBezTo>
                    <a:pt x="3365" y="8436"/>
                    <a:pt x="4110" y="8359"/>
                    <a:pt x="4768" y="8359"/>
                  </a:cubicBezTo>
                  <a:cubicBezTo>
                    <a:pt x="5836" y="8359"/>
                    <a:pt x="6672" y="8564"/>
                    <a:pt x="7284" y="9290"/>
                  </a:cubicBezTo>
                  <a:cubicBezTo>
                    <a:pt x="6906" y="9346"/>
                    <a:pt x="6545" y="9370"/>
                    <a:pt x="6199" y="9370"/>
                  </a:cubicBezTo>
                  <a:cubicBezTo>
                    <a:pt x="4302" y="9370"/>
                    <a:pt x="2864" y="8652"/>
                    <a:pt x="1546" y="8652"/>
                  </a:cubicBezTo>
                  <a:cubicBezTo>
                    <a:pt x="1263" y="8652"/>
                    <a:pt x="985" y="8685"/>
                    <a:pt x="710" y="8766"/>
                  </a:cubicBezTo>
                  <a:cubicBezTo>
                    <a:pt x="401" y="10031"/>
                    <a:pt x="2901" y="9259"/>
                    <a:pt x="2901" y="10370"/>
                  </a:cubicBezTo>
                  <a:cubicBezTo>
                    <a:pt x="3189" y="10338"/>
                    <a:pt x="3486" y="10325"/>
                    <a:pt x="3789" y="10325"/>
                  </a:cubicBezTo>
                  <a:cubicBezTo>
                    <a:pt x="5170" y="10325"/>
                    <a:pt x="6671" y="10597"/>
                    <a:pt x="7896" y="10597"/>
                  </a:cubicBezTo>
                  <a:cubicBezTo>
                    <a:pt x="8999" y="10597"/>
                    <a:pt x="9879" y="10376"/>
                    <a:pt x="10246" y="9537"/>
                  </a:cubicBezTo>
                  <a:cubicBezTo>
                    <a:pt x="10392" y="9552"/>
                    <a:pt x="10530" y="9559"/>
                    <a:pt x="10658" y="9559"/>
                  </a:cubicBezTo>
                  <a:cubicBezTo>
                    <a:pt x="11349" y="9559"/>
                    <a:pt x="11775" y="9338"/>
                    <a:pt x="11697" y="8766"/>
                  </a:cubicBezTo>
                  <a:cubicBezTo>
                    <a:pt x="11789" y="8519"/>
                    <a:pt x="11632" y="8457"/>
                    <a:pt x="11389" y="8457"/>
                  </a:cubicBezTo>
                  <a:cubicBezTo>
                    <a:pt x="11147" y="8457"/>
                    <a:pt x="10820" y="8519"/>
                    <a:pt x="10574" y="8519"/>
                  </a:cubicBezTo>
                  <a:cubicBezTo>
                    <a:pt x="10329" y="8519"/>
                    <a:pt x="10164" y="8457"/>
                    <a:pt x="10246" y="8210"/>
                  </a:cubicBezTo>
                  <a:lnTo>
                    <a:pt x="12808" y="8210"/>
                  </a:lnTo>
                  <a:cubicBezTo>
                    <a:pt x="12808" y="6790"/>
                    <a:pt x="15030" y="7006"/>
                    <a:pt x="14629" y="5309"/>
                  </a:cubicBezTo>
                  <a:cubicBezTo>
                    <a:pt x="16372" y="5253"/>
                    <a:pt x="16655" y="4197"/>
                    <a:pt x="18467" y="4197"/>
                  </a:cubicBezTo>
                  <a:cubicBezTo>
                    <a:pt x="18643" y="4197"/>
                    <a:pt x="18834" y="4207"/>
                    <a:pt x="19042" y="4229"/>
                  </a:cubicBezTo>
                  <a:cubicBezTo>
                    <a:pt x="19489" y="3603"/>
                    <a:pt x="20167" y="3178"/>
                    <a:pt x="21466" y="3178"/>
                  </a:cubicBezTo>
                  <a:cubicBezTo>
                    <a:pt x="21511" y="3178"/>
                    <a:pt x="21557" y="3179"/>
                    <a:pt x="21603" y="3180"/>
                  </a:cubicBezTo>
                  <a:cubicBezTo>
                    <a:pt x="22066" y="2501"/>
                    <a:pt x="20770" y="1883"/>
                    <a:pt x="21603" y="1853"/>
                  </a:cubicBezTo>
                  <a:cubicBezTo>
                    <a:pt x="23147" y="1328"/>
                    <a:pt x="25369" y="2099"/>
                    <a:pt x="25986" y="525"/>
                  </a:cubicBezTo>
                  <a:cubicBezTo>
                    <a:pt x="25986" y="93"/>
                    <a:pt x="24967" y="371"/>
                    <a:pt x="24906" y="1"/>
                  </a:cubicBezTo>
                  <a:close/>
                </a:path>
              </a:pathLst>
            </a:custGeom>
            <a:solidFill>
              <a:srgbClr val="005C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51"/>
            <p:cNvSpPr/>
            <p:nvPr/>
          </p:nvSpPr>
          <p:spPr>
            <a:xfrm>
              <a:off x="5030373" y="667803"/>
              <a:ext cx="342108" cy="81564"/>
            </a:xfrm>
            <a:custGeom>
              <a:avLst/>
              <a:gdLst/>
              <a:ahLst/>
              <a:cxnLst/>
              <a:rect l="l" t="t" r="r" b="b"/>
              <a:pathLst>
                <a:path w="10062" h="2197" extrusionOk="0">
                  <a:moveTo>
                    <a:pt x="63" y="1"/>
                  </a:moveTo>
                  <a:lnTo>
                    <a:pt x="63" y="1"/>
                  </a:lnTo>
                  <a:cubicBezTo>
                    <a:pt x="1" y="402"/>
                    <a:pt x="155" y="803"/>
                    <a:pt x="433" y="1081"/>
                  </a:cubicBezTo>
                  <a:cubicBezTo>
                    <a:pt x="2402" y="1527"/>
                    <a:pt x="4081" y="2197"/>
                    <a:pt x="6666" y="2197"/>
                  </a:cubicBezTo>
                  <a:cubicBezTo>
                    <a:pt x="7120" y="2197"/>
                    <a:pt x="7601" y="2176"/>
                    <a:pt x="8117" y="2130"/>
                  </a:cubicBezTo>
                  <a:cubicBezTo>
                    <a:pt x="8333" y="1389"/>
                    <a:pt x="10062" y="1729"/>
                    <a:pt x="9599" y="525"/>
                  </a:cubicBezTo>
                  <a:cubicBezTo>
                    <a:pt x="6266" y="155"/>
                    <a:pt x="3056" y="62"/>
                    <a:pt x="63" y="1"/>
                  </a:cubicBezTo>
                  <a:close/>
                </a:path>
              </a:pathLst>
            </a:custGeom>
            <a:solidFill>
              <a:srgbClr val="70B1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51"/>
            <p:cNvSpPr/>
            <p:nvPr/>
          </p:nvSpPr>
          <p:spPr>
            <a:xfrm>
              <a:off x="4757555" y="685994"/>
              <a:ext cx="449140" cy="258167"/>
            </a:xfrm>
            <a:custGeom>
              <a:avLst/>
              <a:gdLst/>
              <a:ahLst/>
              <a:cxnLst/>
              <a:rect l="l" t="t" r="r" b="b"/>
              <a:pathLst>
                <a:path w="13210" h="6954" extrusionOk="0">
                  <a:moveTo>
                    <a:pt x="5298" y="0"/>
                  </a:moveTo>
                  <a:cubicBezTo>
                    <a:pt x="5143" y="0"/>
                    <a:pt x="4981" y="11"/>
                    <a:pt x="4815" y="35"/>
                  </a:cubicBezTo>
                  <a:cubicBezTo>
                    <a:pt x="3735" y="467"/>
                    <a:pt x="5402" y="1393"/>
                    <a:pt x="4414" y="1609"/>
                  </a:cubicBezTo>
                  <a:cubicBezTo>
                    <a:pt x="3969" y="880"/>
                    <a:pt x="2623" y="161"/>
                    <a:pt x="1532" y="161"/>
                  </a:cubicBezTo>
                  <a:cubicBezTo>
                    <a:pt x="730" y="161"/>
                    <a:pt x="66" y="550"/>
                    <a:pt x="1" y="1609"/>
                  </a:cubicBezTo>
                  <a:cubicBezTo>
                    <a:pt x="217" y="2412"/>
                    <a:pt x="1606" y="2257"/>
                    <a:pt x="1883" y="2967"/>
                  </a:cubicBezTo>
                  <a:cubicBezTo>
                    <a:pt x="1822" y="3615"/>
                    <a:pt x="1173" y="3800"/>
                    <a:pt x="1883" y="4294"/>
                  </a:cubicBezTo>
                  <a:cubicBezTo>
                    <a:pt x="3316" y="4236"/>
                    <a:pt x="3419" y="3235"/>
                    <a:pt x="4896" y="3235"/>
                  </a:cubicBezTo>
                  <a:cubicBezTo>
                    <a:pt x="4978" y="3235"/>
                    <a:pt x="5064" y="3238"/>
                    <a:pt x="5155" y="3245"/>
                  </a:cubicBezTo>
                  <a:cubicBezTo>
                    <a:pt x="5062" y="4418"/>
                    <a:pt x="3365" y="4418"/>
                    <a:pt x="3334" y="5621"/>
                  </a:cubicBezTo>
                  <a:cubicBezTo>
                    <a:pt x="3920" y="5997"/>
                    <a:pt x="4596" y="6211"/>
                    <a:pt x="5280" y="6211"/>
                  </a:cubicBezTo>
                  <a:cubicBezTo>
                    <a:pt x="5496" y="6211"/>
                    <a:pt x="5712" y="6190"/>
                    <a:pt x="5926" y="6146"/>
                  </a:cubicBezTo>
                  <a:lnTo>
                    <a:pt x="5926" y="6146"/>
                  </a:lnTo>
                  <a:cubicBezTo>
                    <a:pt x="5784" y="6788"/>
                    <a:pt x="6318" y="6953"/>
                    <a:pt x="7051" y="6953"/>
                  </a:cubicBezTo>
                  <a:cubicBezTo>
                    <a:pt x="7270" y="6953"/>
                    <a:pt x="7506" y="6939"/>
                    <a:pt x="7747" y="6917"/>
                  </a:cubicBezTo>
                  <a:cubicBezTo>
                    <a:pt x="8025" y="5930"/>
                    <a:pt x="8395" y="4942"/>
                    <a:pt x="8827" y="4016"/>
                  </a:cubicBezTo>
                  <a:cubicBezTo>
                    <a:pt x="9661" y="4615"/>
                    <a:pt x="10186" y="5434"/>
                    <a:pt x="11832" y="5434"/>
                  </a:cubicBezTo>
                  <a:cubicBezTo>
                    <a:pt x="12137" y="5434"/>
                    <a:pt x="12480" y="5406"/>
                    <a:pt x="12870" y="5343"/>
                  </a:cubicBezTo>
                  <a:cubicBezTo>
                    <a:pt x="13210" y="3307"/>
                    <a:pt x="10957" y="3183"/>
                    <a:pt x="9938" y="2165"/>
                  </a:cubicBezTo>
                  <a:cubicBezTo>
                    <a:pt x="9907" y="2320"/>
                    <a:pt x="9830" y="2377"/>
                    <a:pt x="9723" y="2377"/>
                  </a:cubicBezTo>
                  <a:cubicBezTo>
                    <a:pt x="9411" y="2377"/>
                    <a:pt x="8852" y="1886"/>
                    <a:pt x="8482" y="1886"/>
                  </a:cubicBezTo>
                  <a:cubicBezTo>
                    <a:pt x="8473" y="1886"/>
                    <a:pt x="8465" y="1886"/>
                    <a:pt x="8457" y="1887"/>
                  </a:cubicBezTo>
                  <a:cubicBezTo>
                    <a:pt x="8383" y="1889"/>
                    <a:pt x="8312" y="1891"/>
                    <a:pt x="8242" y="1891"/>
                  </a:cubicBezTo>
                  <a:cubicBezTo>
                    <a:pt x="7463" y="1891"/>
                    <a:pt x="6922" y="1730"/>
                    <a:pt x="6667" y="1362"/>
                  </a:cubicBezTo>
                  <a:cubicBezTo>
                    <a:pt x="7409" y="730"/>
                    <a:pt x="6560" y="0"/>
                    <a:pt x="5298" y="0"/>
                  </a:cubicBezTo>
                  <a:close/>
                </a:path>
              </a:pathLst>
            </a:custGeom>
            <a:solidFill>
              <a:srgbClr val="70B1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51"/>
            <p:cNvSpPr/>
            <p:nvPr/>
          </p:nvSpPr>
          <p:spPr>
            <a:xfrm>
              <a:off x="5965039" y="689150"/>
              <a:ext cx="114682" cy="58583"/>
            </a:xfrm>
            <a:custGeom>
              <a:avLst/>
              <a:gdLst/>
              <a:ahLst/>
              <a:cxnLst/>
              <a:rect l="l" t="t" r="r" b="b"/>
              <a:pathLst>
                <a:path w="3373" h="1578" extrusionOk="0">
                  <a:moveTo>
                    <a:pt x="1973" y="0"/>
                  </a:moveTo>
                  <a:cubicBezTo>
                    <a:pt x="1042" y="0"/>
                    <a:pt x="1" y="511"/>
                    <a:pt x="70" y="1277"/>
                  </a:cubicBezTo>
                  <a:cubicBezTo>
                    <a:pt x="406" y="1498"/>
                    <a:pt x="700" y="1578"/>
                    <a:pt x="976" y="1578"/>
                  </a:cubicBezTo>
                  <a:cubicBezTo>
                    <a:pt x="1703" y="1578"/>
                    <a:pt x="2308" y="1025"/>
                    <a:pt x="3219" y="1025"/>
                  </a:cubicBezTo>
                  <a:cubicBezTo>
                    <a:pt x="3269" y="1025"/>
                    <a:pt x="3320" y="1027"/>
                    <a:pt x="3373" y="1030"/>
                  </a:cubicBezTo>
                  <a:cubicBezTo>
                    <a:pt x="3346" y="304"/>
                    <a:pt x="2692" y="0"/>
                    <a:pt x="1973" y="0"/>
                  </a:cubicBezTo>
                  <a:close/>
                </a:path>
              </a:pathLst>
            </a:custGeom>
            <a:solidFill>
              <a:srgbClr val="A4DA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51"/>
            <p:cNvSpPr/>
            <p:nvPr/>
          </p:nvSpPr>
          <p:spPr>
            <a:xfrm>
              <a:off x="6761733" y="715212"/>
              <a:ext cx="239292" cy="75549"/>
            </a:xfrm>
            <a:custGeom>
              <a:avLst/>
              <a:gdLst/>
              <a:ahLst/>
              <a:cxnLst/>
              <a:rect l="l" t="t" r="r" b="b"/>
              <a:pathLst>
                <a:path w="7038" h="2035" extrusionOk="0">
                  <a:moveTo>
                    <a:pt x="3128" y="0"/>
                  </a:moveTo>
                  <a:cubicBezTo>
                    <a:pt x="2310" y="0"/>
                    <a:pt x="1499" y="103"/>
                    <a:pt x="834" y="328"/>
                  </a:cubicBezTo>
                  <a:cubicBezTo>
                    <a:pt x="1" y="359"/>
                    <a:pt x="649" y="1439"/>
                    <a:pt x="464" y="1902"/>
                  </a:cubicBezTo>
                  <a:cubicBezTo>
                    <a:pt x="837" y="1858"/>
                    <a:pt x="1212" y="1841"/>
                    <a:pt x="1585" y="1841"/>
                  </a:cubicBezTo>
                  <a:cubicBezTo>
                    <a:pt x="2842" y="1841"/>
                    <a:pt x="4065" y="2034"/>
                    <a:pt x="5046" y="2034"/>
                  </a:cubicBezTo>
                  <a:cubicBezTo>
                    <a:pt x="6013" y="2034"/>
                    <a:pt x="6744" y="1846"/>
                    <a:pt x="7037" y="1100"/>
                  </a:cubicBezTo>
                  <a:cubicBezTo>
                    <a:pt x="6460" y="419"/>
                    <a:pt x="4779" y="0"/>
                    <a:pt x="3128" y="0"/>
                  </a:cubicBezTo>
                  <a:close/>
                </a:path>
              </a:pathLst>
            </a:custGeom>
            <a:solidFill>
              <a:srgbClr val="A4DA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51"/>
            <p:cNvSpPr/>
            <p:nvPr/>
          </p:nvSpPr>
          <p:spPr>
            <a:xfrm>
              <a:off x="5868785" y="875183"/>
              <a:ext cx="410312" cy="295626"/>
            </a:xfrm>
            <a:custGeom>
              <a:avLst/>
              <a:gdLst/>
              <a:ahLst/>
              <a:cxnLst/>
              <a:rect l="l" t="t" r="r" b="b"/>
              <a:pathLst>
                <a:path w="12068" h="7963" extrusionOk="0">
                  <a:moveTo>
                    <a:pt x="10247" y="0"/>
                  </a:moveTo>
                  <a:cubicBezTo>
                    <a:pt x="10154" y="186"/>
                    <a:pt x="10247" y="525"/>
                    <a:pt x="9876" y="525"/>
                  </a:cubicBezTo>
                  <a:cubicBezTo>
                    <a:pt x="7130" y="741"/>
                    <a:pt x="5062" y="1482"/>
                    <a:pt x="2932" y="2099"/>
                  </a:cubicBezTo>
                  <a:cubicBezTo>
                    <a:pt x="3087" y="3488"/>
                    <a:pt x="1142" y="3303"/>
                    <a:pt x="1451" y="4753"/>
                  </a:cubicBezTo>
                  <a:cubicBezTo>
                    <a:pt x="988" y="5340"/>
                    <a:pt x="93" y="5525"/>
                    <a:pt x="0" y="6358"/>
                  </a:cubicBezTo>
                  <a:cubicBezTo>
                    <a:pt x="1173" y="6975"/>
                    <a:pt x="2377" y="7500"/>
                    <a:pt x="3642" y="7963"/>
                  </a:cubicBezTo>
                  <a:cubicBezTo>
                    <a:pt x="3796" y="7623"/>
                    <a:pt x="4105" y="7438"/>
                    <a:pt x="4753" y="7438"/>
                  </a:cubicBezTo>
                  <a:cubicBezTo>
                    <a:pt x="4198" y="6204"/>
                    <a:pt x="2500" y="5895"/>
                    <a:pt x="2901" y="3982"/>
                  </a:cubicBezTo>
                  <a:cubicBezTo>
                    <a:pt x="5494" y="3796"/>
                    <a:pt x="6451" y="2469"/>
                    <a:pt x="8395" y="1852"/>
                  </a:cubicBezTo>
                  <a:cubicBezTo>
                    <a:pt x="8619" y="1867"/>
                    <a:pt x="8831" y="1875"/>
                    <a:pt x="9034" y="1875"/>
                  </a:cubicBezTo>
                  <a:cubicBezTo>
                    <a:pt x="10922" y="1875"/>
                    <a:pt x="11872" y="1227"/>
                    <a:pt x="12067" y="0"/>
                  </a:cubicBezTo>
                  <a:close/>
                </a:path>
              </a:pathLst>
            </a:custGeom>
            <a:solidFill>
              <a:srgbClr val="A4DA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51"/>
            <p:cNvSpPr/>
            <p:nvPr/>
          </p:nvSpPr>
          <p:spPr>
            <a:xfrm>
              <a:off x="7969489" y="874627"/>
              <a:ext cx="216206" cy="99124"/>
            </a:xfrm>
            <a:custGeom>
              <a:avLst/>
              <a:gdLst/>
              <a:ahLst/>
              <a:cxnLst/>
              <a:rect l="l" t="t" r="r" b="b"/>
              <a:pathLst>
                <a:path w="6359" h="2670" extrusionOk="0">
                  <a:moveTo>
                    <a:pt x="3635" y="0"/>
                  </a:moveTo>
                  <a:cubicBezTo>
                    <a:pt x="3559" y="0"/>
                    <a:pt x="3480" y="5"/>
                    <a:pt x="3396" y="15"/>
                  </a:cubicBezTo>
                  <a:cubicBezTo>
                    <a:pt x="3252" y="15"/>
                    <a:pt x="3082" y="550"/>
                    <a:pt x="2761" y="550"/>
                  </a:cubicBezTo>
                  <a:cubicBezTo>
                    <a:pt x="2737" y="550"/>
                    <a:pt x="2712" y="547"/>
                    <a:pt x="2686" y="540"/>
                  </a:cubicBezTo>
                  <a:lnTo>
                    <a:pt x="495" y="540"/>
                  </a:lnTo>
                  <a:cubicBezTo>
                    <a:pt x="1" y="2484"/>
                    <a:pt x="3087" y="1836"/>
                    <a:pt x="4136" y="2670"/>
                  </a:cubicBezTo>
                  <a:cubicBezTo>
                    <a:pt x="5031" y="2238"/>
                    <a:pt x="5463" y="1528"/>
                    <a:pt x="6358" y="1065"/>
                  </a:cubicBezTo>
                  <a:cubicBezTo>
                    <a:pt x="5033" y="950"/>
                    <a:pt x="4703" y="0"/>
                    <a:pt x="3635" y="0"/>
                  </a:cubicBezTo>
                  <a:close/>
                </a:path>
              </a:pathLst>
            </a:custGeom>
            <a:solidFill>
              <a:srgbClr val="A4DA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51"/>
            <p:cNvSpPr/>
            <p:nvPr/>
          </p:nvSpPr>
          <p:spPr>
            <a:xfrm>
              <a:off x="3924413" y="1260059"/>
              <a:ext cx="287538" cy="157113"/>
            </a:xfrm>
            <a:custGeom>
              <a:avLst/>
              <a:gdLst/>
              <a:ahLst/>
              <a:cxnLst/>
              <a:rect l="l" t="t" r="r" b="b"/>
              <a:pathLst>
                <a:path w="8457" h="4232" extrusionOk="0">
                  <a:moveTo>
                    <a:pt x="1568" y="0"/>
                  </a:moveTo>
                  <a:cubicBezTo>
                    <a:pt x="1530" y="0"/>
                    <a:pt x="1491" y="1"/>
                    <a:pt x="1451" y="3"/>
                  </a:cubicBezTo>
                  <a:cubicBezTo>
                    <a:pt x="1914" y="1268"/>
                    <a:pt x="0" y="898"/>
                    <a:pt x="0" y="1855"/>
                  </a:cubicBezTo>
                  <a:cubicBezTo>
                    <a:pt x="154" y="1887"/>
                    <a:pt x="284" y="1901"/>
                    <a:pt x="395" y="1901"/>
                  </a:cubicBezTo>
                  <a:cubicBezTo>
                    <a:pt x="953" y="1901"/>
                    <a:pt x="1067" y="1560"/>
                    <a:pt x="1604" y="1560"/>
                  </a:cubicBezTo>
                  <a:cubicBezTo>
                    <a:pt x="1669" y="1560"/>
                    <a:pt x="1741" y="1566"/>
                    <a:pt x="1821" y="1577"/>
                  </a:cubicBezTo>
                  <a:cubicBezTo>
                    <a:pt x="1636" y="2225"/>
                    <a:pt x="402" y="2163"/>
                    <a:pt x="741" y="3182"/>
                  </a:cubicBezTo>
                  <a:cubicBezTo>
                    <a:pt x="955" y="3142"/>
                    <a:pt x="1139" y="3124"/>
                    <a:pt x="1297" y="3124"/>
                  </a:cubicBezTo>
                  <a:cubicBezTo>
                    <a:pt x="2489" y="3124"/>
                    <a:pt x="2295" y="4122"/>
                    <a:pt x="3303" y="4231"/>
                  </a:cubicBezTo>
                  <a:cubicBezTo>
                    <a:pt x="3431" y="4012"/>
                    <a:pt x="3894" y="3933"/>
                    <a:pt x="4417" y="3933"/>
                  </a:cubicBezTo>
                  <a:cubicBezTo>
                    <a:pt x="5149" y="3933"/>
                    <a:pt x="6001" y="4087"/>
                    <a:pt x="6234" y="4231"/>
                  </a:cubicBezTo>
                  <a:cubicBezTo>
                    <a:pt x="6265" y="3552"/>
                    <a:pt x="7592" y="3830"/>
                    <a:pt x="8055" y="3460"/>
                  </a:cubicBezTo>
                  <a:cubicBezTo>
                    <a:pt x="8457" y="2102"/>
                    <a:pt x="7222" y="1916"/>
                    <a:pt x="7315" y="805"/>
                  </a:cubicBezTo>
                  <a:lnTo>
                    <a:pt x="7315" y="805"/>
                  </a:lnTo>
                  <a:cubicBezTo>
                    <a:pt x="6878" y="900"/>
                    <a:pt x="6517" y="927"/>
                    <a:pt x="6192" y="927"/>
                  </a:cubicBezTo>
                  <a:cubicBezTo>
                    <a:pt x="5731" y="927"/>
                    <a:pt x="5342" y="872"/>
                    <a:pt x="4910" y="872"/>
                  </a:cubicBezTo>
                  <a:cubicBezTo>
                    <a:pt x="4550" y="872"/>
                    <a:pt x="4160" y="910"/>
                    <a:pt x="3673" y="1052"/>
                  </a:cubicBezTo>
                  <a:cubicBezTo>
                    <a:pt x="2686" y="903"/>
                    <a:pt x="2742" y="0"/>
                    <a:pt x="1568" y="0"/>
                  </a:cubicBezTo>
                  <a:close/>
                </a:path>
              </a:pathLst>
            </a:custGeom>
            <a:solidFill>
              <a:srgbClr val="70B1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51"/>
            <p:cNvSpPr/>
            <p:nvPr/>
          </p:nvSpPr>
          <p:spPr>
            <a:xfrm>
              <a:off x="2242354" y="1357438"/>
              <a:ext cx="186830" cy="89657"/>
            </a:xfrm>
            <a:custGeom>
              <a:avLst/>
              <a:gdLst/>
              <a:ahLst/>
              <a:cxnLst/>
              <a:rect l="l" t="t" r="r" b="b"/>
              <a:pathLst>
                <a:path w="5495" h="2415" extrusionOk="0">
                  <a:moveTo>
                    <a:pt x="2207" y="0"/>
                  </a:moveTo>
                  <a:cubicBezTo>
                    <a:pt x="2094" y="0"/>
                    <a:pt x="1968" y="10"/>
                    <a:pt x="1822" y="34"/>
                  </a:cubicBezTo>
                  <a:cubicBezTo>
                    <a:pt x="1381" y="474"/>
                    <a:pt x="1579" y="1405"/>
                    <a:pt x="468" y="1405"/>
                  </a:cubicBezTo>
                  <a:cubicBezTo>
                    <a:pt x="333" y="1405"/>
                    <a:pt x="178" y="1391"/>
                    <a:pt x="1" y="1361"/>
                  </a:cubicBezTo>
                  <a:lnTo>
                    <a:pt x="1" y="1361"/>
                  </a:lnTo>
                  <a:cubicBezTo>
                    <a:pt x="29" y="2218"/>
                    <a:pt x="1036" y="2414"/>
                    <a:pt x="2262" y="2414"/>
                  </a:cubicBezTo>
                  <a:cubicBezTo>
                    <a:pt x="2361" y="2414"/>
                    <a:pt x="2461" y="2413"/>
                    <a:pt x="2562" y="2410"/>
                  </a:cubicBezTo>
                  <a:cubicBezTo>
                    <a:pt x="2527" y="1827"/>
                    <a:pt x="2711" y="1644"/>
                    <a:pt x="3003" y="1644"/>
                  </a:cubicBezTo>
                  <a:cubicBezTo>
                    <a:pt x="3493" y="1644"/>
                    <a:pt x="4286" y="2159"/>
                    <a:pt x="4858" y="2159"/>
                  </a:cubicBezTo>
                  <a:cubicBezTo>
                    <a:pt x="5153" y="2159"/>
                    <a:pt x="5389" y="2022"/>
                    <a:pt x="5494" y="1608"/>
                  </a:cubicBezTo>
                  <a:cubicBezTo>
                    <a:pt x="4044" y="1330"/>
                    <a:pt x="5000" y="960"/>
                    <a:pt x="4044" y="281"/>
                  </a:cubicBezTo>
                  <a:cubicBezTo>
                    <a:pt x="3882" y="313"/>
                    <a:pt x="3744" y="326"/>
                    <a:pt x="3623" y="326"/>
                  </a:cubicBezTo>
                  <a:cubicBezTo>
                    <a:pt x="3022" y="326"/>
                    <a:pt x="2846" y="0"/>
                    <a:pt x="2207" y="0"/>
                  </a:cubicBezTo>
                  <a:close/>
                </a:path>
              </a:pathLst>
            </a:custGeom>
            <a:solidFill>
              <a:srgbClr val="EB7E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51"/>
            <p:cNvSpPr/>
            <p:nvPr/>
          </p:nvSpPr>
          <p:spPr>
            <a:xfrm>
              <a:off x="4369306" y="1555241"/>
              <a:ext cx="252926" cy="325957"/>
            </a:xfrm>
            <a:custGeom>
              <a:avLst/>
              <a:gdLst/>
              <a:ahLst/>
              <a:cxnLst/>
              <a:rect l="l" t="t" r="r" b="b"/>
              <a:pathLst>
                <a:path w="7439" h="8780" extrusionOk="0">
                  <a:moveTo>
                    <a:pt x="4115" y="1"/>
                  </a:moveTo>
                  <a:cubicBezTo>
                    <a:pt x="3004" y="1"/>
                    <a:pt x="2352" y="345"/>
                    <a:pt x="1575" y="539"/>
                  </a:cubicBezTo>
                  <a:cubicBezTo>
                    <a:pt x="1853" y="1990"/>
                    <a:pt x="988" y="2607"/>
                    <a:pt x="1204" y="4026"/>
                  </a:cubicBezTo>
                  <a:cubicBezTo>
                    <a:pt x="1791" y="4242"/>
                    <a:pt x="2408" y="4428"/>
                    <a:pt x="3056" y="4520"/>
                  </a:cubicBezTo>
                  <a:cubicBezTo>
                    <a:pt x="3175" y="5256"/>
                    <a:pt x="2381" y="5736"/>
                    <a:pt x="1741" y="5736"/>
                  </a:cubicBezTo>
                  <a:cubicBezTo>
                    <a:pt x="1549" y="5736"/>
                    <a:pt x="1371" y="5693"/>
                    <a:pt x="1235" y="5600"/>
                  </a:cubicBezTo>
                  <a:lnTo>
                    <a:pt x="1235" y="5600"/>
                  </a:lnTo>
                  <a:cubicBezTo>
                    <a:pt x="927" y="6773"/>
                    <a:pt x="1482" y="7359"/>
                    <a:pt x="1945" y="7977"/>
                  </a:cubicBezTo>
                  <a:cubicBezTo>
                    <a:pt x="1328" y="8224"/>
                    <a:pt x="1" y="7977"/>
                    <a:pt x="124" y="8779"/>
                  </a:cubicBezTo>
                  <a:cubicBezTo>
                    <a:pt x="1680" y="8582"/>
                    <a:pt x="3235" y="8483"/>
                    <a:pt x="4806" y="8483"/>
                  </a:cubicBezTo>
                  <a:cubicBezTo>
                    <a:pt x="5199" y="8483"/>
                    <a:pt x="5593" y="8489"/>
                    <a:pt x="5988" y="8501"/>
                  </a:cubicBezTo>
                  <a:cubicBezTo>
                    <a:pt x="6266" y="7359"/>
                    <a:pt x="6050" y="6619"/>
                    <a:pt x="7439" y="5878"/>
                  </a:cubicBezTo>
                  <a:cubicBezTo>
                    <a:pt x="6945" y="5600"/>
                    <a:pt x="6327" y="5415"/>
                    <a:pt x="5957" y="5076"/>
                  </a:cubicBezTo>
                  <a:cubicBezTo>
                    <a:pt x="6420" y="3502"/>
                    <a:pt x="3519" y="3255"/>
                    <a:pt x="4877" y="1866"/>
                  </a:cubicBezTo>
                  <a:cubicBezTo>
                    <a:pt x="4383" y="1619"/>
                    <a:pt x="3766" y="1434"/>
                    <a:pt x="3396" y="1064"/>
                  </a:cubicBezTo>
                  <a:cubicBezTo>
                    <a:pt x="3920" y="848"/>
                    <a:pt x="4538" y="693"/>
                    <a:pt x="4507" y="14"/>
                  </a:cubicBezTo>
                  <a:cubicBezTo>
                    <a:pt x="4370" y="5"/>
                    <a:pt x="4240" y="1"/>
                    <a:pt x="4115" y="1"/>
                  </a:cubicBezTo>
                  <a:close/>
                </a:path>
              </a:pathLst>
            </a:custGeom>
            <a:solidFill>
              <a:srgbClr val="B3D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51"/>
            <p:cNvSpPr/>
            <p:nvPr/>
          </p:nvSpPr>
          <p:spPr>
            <a:xfrm>
              <a:off x="4266490" y="1703555"/>
              <a:ext cx="118592" cy="108888"/>
            </a:xfrm>
            <a:custGeom>
              <a:avLst/>
              <a:gdLst/>
              <a:ahLst/>
              <a:cxnLst/>
              <a:rect l="l" t="t" r="r" b="b"/>
              <a:pathLst>
                <a:path w="3488" h="2933" extrusionOk="0">
                  <a:moveTo>
                    <a:pt x="1667" y="1"/>
                  </a:moveTo>
                  <a:cubicBezTo>
                    <a:pt x="1652" y="579"/>
                    <a:pt x="1459" y="680"/>
                    <a:pt x="1190" y="680"/>
                  </a:cubicBezTo>
                  <a:cubicBezTo>
                    <a:pt x="1047" y="680"/>
                    <a:pt x="882" y="651"/>
                    <a:pt x="711" y="651"/>
                  </a:cubicBezTo>
                  <a:cubicBezTo>
                    <a:pt x="537" y="651"/>
                    <a:pt x="356" y="681"/>
                    <a:pt x="186" y="803"/>
                  </a:cubicBezTo>
                  <a:cubicBezTo>
                    <a:pt x="247" y="1574"/>
                    <a:pt x="0" y="2531"/>
                    <a:pt x="556" y="2932"/>
                  </a:cubicBezTo>
                  <a:cubicBezTo>
                    <a:pt x="1389" y="2655"/>
                    <a:pt x="2778" y="2747"/>
                    <a:pt x="3488" y="2408"/>
                  </a:cubicBezTo>
                  <a:cubicBezTo>
                    <a:pt x="3087" y="1297"/>
                    <a:pt x="3395" y="1235"/>
                    <a:pt x="3488" y="1"/>
                  </a:cubicBezTo>
                  <a:close/>
                </a:path>
              </a:pathLst>
            </a:custGeom>
            <a:solidFill>
              <a:srgbClr val="B3D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51"/>
            <p:cNvSpPr/>
            <p:nvPr/>
          </p:nvSpPr>
          <p:spPr>
            <a:xfrm>
              <a:off x="8482620" y="2009466"/>
              <a:ext cx="187850" cy="118317"/>
            </a:xfrm>
            <a:custGeom>
              <a:avLst/>
              <a:gdLst/>
              <a:ahLst/>
              <a:cxnLst/>
              <a:rect l="l" t="t" r="r" b="b"/>
              <a:pathLst>
                <a:path w="5525" h="3187" extrusionOk="0">
                  <a:moveTo>
                    <a:pt x="402" y="1"/>
                  </a:moveTo>
                  <a:cubicBezTo>
                    <a:pt x="679" y="1266"/>
                    <a:pt x="0" y="1821"/>
                    <a:pt x="31" y="2932"/>
                  </a:cubicBezTo>
                  <a:cubicBezTo>
                    <a:pt x="241" y="3079"/>
                    <a:pt x="403" y="3136"/>
                    <a:pt x="541" y="3136"/>
                  </a:cubicBezTo>
                  <a:cubicBezTo>
                    <a:pt x="1034" y="3136"/>
                    <a:pt x="1196" y="2396"/>
                    <a:pt x="2031" y="2396"/>
                  </a:cubicBezTo>
                  <a:cubicBezTo>
                    <a:pt x="2091" y="2396"/>
                    <a:pt x="2155" y="2400"/>
                    <a:pt x="2222" y="2408"/>
                  </a:cubicBezTo>
                  <a:cubicBezTo>
                    <a:pt x="2895" y="2437"/>
                    <a:pt x="2542" y="3187"/>
                    <a:pt x="3212" y="3187"/>
                  </a:cubicBezTo>
                  <a:cubicBezTo>
                    <a:pt x="3249" y="3187"/>
                    <a:pt x="3290" y="3184"/>
                    <a:pt x="3333" y="3179"/>
                  </a:cubicBezTo>
                  <a:cubicBezTo>
                    <a:pt x="4136" y="2531"/>
                    <a:pt x="4012" y="1204"/>
                    <a:pt x="5525" y="1081"/>
                  </a:cubicBezTo>
                  <a:cubicBezTo>
                    <a:pt x="3611" y="865"/>
                    <a:pt x="2408" y="155"/>
                    <a:pt x="402" y="1"/>
                  </a:cubicBezTo>
                  <a:close/>
                </a:path>
              </a:pathLst>
            </a:custGeom>
            <a:solidFill>
              <a:srgbClr val="6DC0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51"/>
            <p:cNvSpPr/>
            <p:nvPr/>
          </p:nvSpPr>
          <p:spPr>
            <a:xfrm>
              <a:off x="8269609" y="2127487"/>
              <a:ext cx="326366" cy="335721"/>
            </a:xfrm>
            <a:custGeom>
              <a:avLst/>
              <a:gdLst/>
              <a:ahLst/>
              <a:cxnLst/>
              <a:rect l="l" t="t" r="r" b="b"/>
              <a:pathLst>
                <a:path w="9599" h="9043" extrusionOk="0">
                  <a:moveTo>
                    <a:pt x="7407" y="0"/>
                  </a:moveTo>
                  <a:cubicBezTo>
                    <a:pt x="7839" y="1266"/>
                    <a:pt x="7222" y="1852"/>
                    <a:pt x="7778" y="3210"/>
                  </a:cubicBezTo>
                  <a:cubicBezTo>
                    <a:pt x="7500" y="3210"/>
                    <a:pt x="7315" y="3488"/>
                    <a:pt x="7407" y="3735"/>
                  </a:cubicBezTo>
                  <a:cubicBezTo>
                    <a:pt x="6204" y="4074"/>
                    <a:pt x="5093" y="4599"/>
                    <a:pt x="4105" y="5339"/>
                  </a:cubicBezTo>
                  <a:cubicBezTo>
                    <a:pt x="2809" y="5802"/>
                    <a:pt x="494" y="5525"/>
                    <a:pt x="432" y="6913"/>
                  </a:cubicBezTo>
                  <a:cubicBezTo>
                    <a:pt x="381" y="7160"/>
                    <a:pt x="587" y="7222"/>
                    <a:pt x="878" y="7222"/>
                  </a:cubicBezTo>
                  <a:cubicBezTo>
                    <a:pt x="1170" y="7222"/>
                    <a:pt x="1547" y="7160"/>
                    <a:pt x="1838" y="7160"/>
                  </a:cubicBezTo>
                  <a:cubicBezTo>
                    <a:pt x="2130" y="7160"/>
                    <a:pt x="2336" y="7222"/>
                    <a:pt x="2284" y="7469"/>
                  </a:cubicBezTo>
                  <a:lnTo>
                    <a:pt x="62" y="7438"/>
                  </a:lnTo>
                  <a:lnTo>
                    <a:pt x="62" y="7438"/>
                  </a:lnTo>
                  <a:cubicBezTo>
                    <a:pt x="0" y="8395"/>
                    <a:pt x="926" y="8611"/>
                    <a:pt x="1543" y="9043"/>
                  </a:cubicBezTo>
                  <a:cubicBezTo>
                    <a:pt x="1790" y="8086"/>
                    <a:pt x="2685" y="7561"/>
                    <a:pt x="3735" y="7191"/>
                  </a:cubicBezTo>
                  <a:cubicBezTo>
                    <a:pt x="4136" y="7191"/>
                    <a:pt x="4506" y="7284"/>
                    <a:pt x="4846" y="7469"/>
                  </a:cubicBezTo>
                  <a:cubicBezTo>
                    <a:pt x="5988" y="6420"/>
                    <a:pt x="8426" y="6327"/>
                    <a:pt x="9598" y="5339"/>
                  </a:cubicBezTo>
                  <a:cubicBezTo>
                    <a:pt x="9537" y="3426"/>
                    <a:pt x="8796" y="2006"/>
                    <a:pt x="8889" y="0"/>
                  </a:cubicBezTo>
                  <a:close/>
                </a:path>
              </a:pathLst>
            </a:custGeom>
            <a:solidFill>
              <a:srgbClr val="A4DA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51"/>
            <p:cNvSpPr/>
            <p:nvPr/>
          </p:nvSpPr>
          <p:spPr>
            <a:xfrm>
              <a:off x="5232912" y="2314151"/>
              <a:ext cx="81260" cy="41357"/>
            </a:xfrm>
            <a:custGeom>
              <a:avLst/>
              <a:gdLst/>
              <a:ahLst/>
              <a:cxnLst/>
              <a:rect l="l" t="t" r="r" b="b"/>
              <a:pathLst>
                <a:path w="2390" h="1114" extrusionOk="0">
                  <a:moveTo>
                    <a:pt x="975" y="0"/>
                  </a:moveTo>
                  <a:cubicBezTo>
                    <a:pt x="788" y="0"/>
                    <a:pt x="586" y="12"/>
                    <a:pt x="370" y="34"/>
                  </a:cubicBezTo>
                  <a:cubicBezTo>
                    <a:pt x="401" y="250"/>
                    <a:pt x="216" y="281"/>
                    <a:pt x="0" y="311"/>
                  </a:cubicBezTo>
                  <a:cubicBezTo>
                    <a:pt x="93" y="1052"/>
                    <a:pt x="1204" y="497"/>
                    <a:pt x="2160" y="1114"/>
                  </a:cubicBezTo>
                  <a:cubicBezTo>
                    <a:pt x="2390" y="273"/>
                    <a:pt x="1862" y="0"/>
                    <a:pt x="975" y="0"/>
                  </a:cubicBezTo>
                  <a:close/>
                </a:path>
              </a:pathLst>
            </a:custGeom>
            <a:solidFill>
              <a:srgbClr val="6DC0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51"/>
            <p:cNvSpPr/>
            <p:nvPr/>
          </p:nvSpPr>
          <p:spPr>
            <a:xfrm>
              <a:off x="8010425" y="2623366"/>
              <a:ext cx="89216" cy="96488"/>
            </a:xfrm>
            <a:custGeom>
              <a:avLst/>
              <a:gdLst/>
              <a:ahLst/>
              <a:cxnLst/>
              <a:rect l="l" t="t" r="r" b="b"/>
              <a:pathLst>
                <a:path w="2624" h="2599" extrusionOk="0">
                  <a:moveTo>
                    <a:pt x="1826" y="0"/>
                  </a:moveTo>
                  <a:cubicBezTo>
                    <a:pt x="1078" y="0"/>
                    <a:pt x="299" y="557"/>
                    <a:pt x="0" y="994"/>
                  </a:cubicBezTo>
                  <a:cubicBezTo>
                    <a:pt x="556" y="1364"/>
                    <a:pt x="957" y="1951"/>
                    <a:pt x="1081" y="2599"/>
                  </a:cubicBezTo>
                  <a:cubicBezTo>
                    <a:pt x="2624" y="2537"/>
                    <a:pt x="2500" y="1303"/>
                    <a:pt x="2562" y="223"/>
                  </a:cubicBezTo>
                  <a:cubicBezTo>
                    <a:pt x="2334" y="65"/>
                    <a:pt x="2082" y="0"/>
                    <a:pt x="1826" y="0"/>
                  </a:cubicBezTo>
                  <a:close/>
                </a:path>
              </a:pathLst>
            </a:custGeom>
            <a:solidFill>
              <a:srgbClr val="6DC0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51"/>
            <p:cNvSpPr/>
            <p:nvPr/>
          </p:nvSpPr>
          <p:spPr>
            <a:xfrm>
              <a:off x="2243408" y="2630457"/>
              <a:ext cx="49368" cy="38981"/>
            </a:xfrm>
            <a:custGeom>
              <a:avLst/>
              <a:gdLst/>
              <a:ahLst/>
              <a:cxnLst/>
              <a:rect l="l" t="t" r="r" b="b"/>
              <a:pathLst>
                <a:path w="1452" h="1050" extrusionOk="0">
                  <a:moveTo>
                    <a:pt x="1" y="1"/>
                  </a:moveTo>
                  <a:lnTo>
                    <a:pt x="1" y="1050"/>
                  </a:lnTo>
                  <a:lnTo>
                    <a:pt x="1451" y="1050"/>
                  </a:lnTo>
                  <a:cubicBezTo>
                    <a:pt x="1389" y="402"/>
                    <a:pt x="927" y="62"/>
                    <a:pt x="1" y="1"/>
                  </a:cubicBezTo>
                  <a:close/>
                </a:path>
              </a:pathLst>
            </a:custGeom>
            <a:solidFill>
              <a:srgbClr val="005C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51"/>
            <p:cNvSpPr/>
            <p:nvPr/>
          </p:nvSpPr>
          <p:spPr>
            <a:xfrm>
              <a:off x="2324770" y="2631608"/>
              <a:ext cx="59296" cy="49785"/>
            </a:xfrm>
            <a:custGeom>
              <a:avLst/>
              <a:gdLst/>
              <a:ahLst/>
              <a:cxnLst/>
              <a:rect l="l" t="t" r="r" b="b"/>
              <a:pathLst>
                <a:path w="1744" h="1341" extrusionOk="0">
                  <a:moveTo>
                    <a:pt x="107" y="1"/>
                  </a:moveTo>
                  <a:cubicBezTo>
                    <a:pt x="1" y="774"/>
                    <a:pt x="194" y="1340"/>
                    <a:pt x="1125" y="1340"/>
                  </a:cubicBezTo>
                  <a:cubicBezTo>
                    <a:pt x="1271" y="1340"/>
                    <a:pt x="1435" y="1326"/>
                    <a:pt x="1620" y="1297"/>
                  </a:cubicBezTo>
                  <a:cubicBezTo>
                    <a:pt x="1743" y="834"/>
                    <a:pt x="1589" y="309"/>
                    <a:pt x="1219" y="1"/>
                  </a:cubicBezTo>
                  <a:close/>
                </a:path>
              </a:pathLst>
            </a:custGeom>
            <a:solidFill>
              <a:srgbClr val="005C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51"/>
            <p:cNvSpPr/>
            <p:nvPr/>
          </p:nvSpPr>
          <p:spPr>
            <a:xfrm>
              <a:off x="2391377" y="2670552"/>
              <a:ext cx="50388" cy="50007"/>
            </a:xfrm>
            <a:custGeom>
              <a:avLst/>
              <a:gdLst/>
              <a:ahLst/>
              <a:cxnLst/>
              <a:rect l="l" t="t" r="r" b="b"/>
              <a:pathLst>
                <a:path w="1482" h="1347" extrusionOk="0">
                  <a:moveTo>
                    <a:pt x="0" y="1"/>
                  </a:moveTo>
                  <a:lnTo>
                    <a:pt x="0" y="1328"/>
                  </a:lnTo>
                  <a:cubicBezTo>
                    <a:pt x="108" y="1341"/>
                    <a:pt x="205" y="1347"/>
                    <a:pt x="293" y="1347"/>
                  </a:cubicBezTo>
                  <a:cubicBezTo>
                    <a:pt x="837" y="1347"/>
                    <a:pt x="1057" y="1130"/>
                    <a:pt x="1482" y="1050"/>
                  </a:cubicBezTo>
                  <a:cubicBezTo>
                    <a:pt x="1420" y="371"/>
                    <a:pt x="957" y="32"/>
                    <a:pt x="0" y="1"/>
                  </a:cubicBezTo>
                  <a:close/>
                </a:path>
              </a:pathLst>
            </a:custGeom>
            <a:solidFill>
              <a:srgbClr val="EB7E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51"/>
            <p:cNvSpPr/>
            <p:nvPr/>
          </p:nvSpPr>
          <p:spPr>
            <a:xfrm>
              <a:off x="2426941" y="2709534"/>
              <a:ext cx="70550" cy="32262"/>
            </a:xfrm>
            <a:custGeom>
              <a:avLst/>
              <a:gdLst/>
              <a:ahLst/>
              <a:cxnLst/>
              <a:rect l="l" t="t" r="r" b="b"/>
              <a:pathLst>
                <a:path w="2075" h="869" extrusionOk="0">
                  <a:moveTo>
                    <a:pt x="436" y="0"/>
                  </a:moveTo>
                  <a:lnTo>
                    <a:pt x="436" y="0"/>
                  </a:lnTo>
                  <a:cubicBezTo>
                    <a:pt x="1" y="557"/>
                    <a:pt x="654" y="868"/>
                    <a:pt x="1230" y="868"/>
                  </a:cubicBezTo>
                  <a:cubicBezTo>
                    <a:pt x="1676" y="868"/>
                    <a:pt x="2075" y="682"/>
                    <a:pt x="1886" y="278"/>
                  </a:cubicBezTo>
                  <a:cubicBezTo>
                    <a:pt x="1824" y="31"/>
                    <a:pt x="1447" y="17"/>
                    <a:pt x="1038" y="17"/>
                  </a:cubicBezTo>
                  <a:cubicBezTo>
                    <a:pt x="987" y="17"/>
                    <a:pt x="935" y="17"/>
                    <a:pt x="884" y="17"/>
                  </a:cubicBezTo>
                  <a:cubicBezTo>
                    <a:pt x="729" y="17"/>
                    <a:pt x="574" y="16"/>
                    <a:pt x="436" y="0"/>
                  </a:cubicBezTo>
                  <a:close/>
                </a:path>
              </a:pathLst>
            </a:custGeom>
            <a:solidFill>
              <a:srgbClr val="005C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51"/>
            <p:cNvSpPr/>
            <p:nvPr/>
          </p:nvSpPr>
          <p:spPr>
            <a:xfrm>
              <a:off x="8059454" y="2779700"/>
              <a:ext cx="133586" cy="107440"/>
            </a:xfrm>
            <a:custGeom>
              <a:avLst/>
              <a:gdLst/>
              <a:ahLst/>
              <a:cxnLst/>
              <a:rect l="l" t="t" r="r" b="b"/>
              <a:pathLst>
                <a:path w="3929" h="2894" extrusionOk="0">
                  <a:moveTo>
                    <a:pt x="2118" y="1"/>
                  </a:moveTo>
                  <a:cubicBezTo>
                    <a:pt x="1069" y="1"/>
                    <a:pt x="1" y="482"/>
                    <a:pt x="40" y="1320"/>
                  </a:cubicBezTo>
                  <a:cubicBezTo>
                    <a:pt x="657" y="1999"/>
                    <a:pt x="1398" y="2523"/>
                    <a:pt x="2231" y="2894"/>
                  </a:cubicBezTo>
                  <a:cubicBezTo>
                    <a:pt x="2694" y="2091"/>
                    <a:pt x="3928" y="1844"/>
                    <a:pt x="3712" y="517"/>
                  </a:cubicBezTo>
                  <a:cubicBezTo>
                    <a:pt x="3337" y="165"/>
                    <a:pt x="2731" y="1"/>
                    <a:pt x="2118" y="1"/>
                  </a:cubicBezTo>
                  <a:close/>
                </a:path>
              </a:pathLst>
            </a:custGeom>
            <a:solidFill>
              <a:srgbClr val="6DC0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51"/>
            <p:cNvSpPr/>
            <p:nvPr/>
          </p:nvSpPr>
          <p:spPr>
            <a:xfrm>
              <a:off x="7738661" y="2787905"/>
              <a:ext cx="72420" cy="70612"/>
            </a:xfrm>
            <a:custGeom>
              <a:avLst/>
              <a:gdLst/>
              <a:ahLst/>
              <a:cxnLst/>
              <a:rect l="l" t="t" r="r" b="b"/>
              <a:pathLst>
                <a:path w="2130" h="1902" extrusionOk="0">
                  <a:moveTo>
                    <a:pt x="959" y="0"/>
                  </a:moveTo>
                  <a:cubicBezTo>
                    <a:pt x="857" y="0"/>
                    <a:pt x="753" y="6"/>
                    <a:pt x="648" y="19"/>
                  </a:cubicBezTo>
                  <a:cubicBezTo>
                    <a:pt x="0" y="1068"/>
                    <a:pt x="185" y="235"/>
                    <a:pt x="648" y="1901"/>
                  </a:cubicBezTo>
                  <a:cubicBezTo>
                    <a:pt x="1698" y="1716"/>
                    <a:pt x="1698" y="852"/>
                    <a:pt x="2130" y="296"/>
                  </a:cubicBezTo>
                  <a:cubicBezTo>
                    <a:pt x="1759" y="99"/>
                    <a:pt x="1369" y="0"/>
                    <a:pt x="959" y="0"/>
                  </a:cubicBezTo>
                  <a:close/>
                </a:path>
              </a:pathLst>
            </a:custGeom>
            <a:solidFill>
              <a:srgbClr val="6DC0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51"/>
            <p:cNvSpPr/>
            <p:nvPr/>
          </p:nvSpPr>
          <p:spPr>
            <a:xfrm>
              <a:off x="2229774" y="2808064"/>
              <a:ext cx="92888" cy="40132"/>
            </a:xfrm>
            <a:custGeom>
              <a:avLst/>
              <a:gdLst/>
              <a:ahLst/>
              <a:cxnLst/>
              <a:rect l="l" t="t" r="r" b="b"/>
              <a:pathLst>
                <a:path w="2732" h="1081" extrusionOk="0">
                  <a:moveTo>
                    <a:pt x="0" y="0"/>
                  </a:moveTo>
                  <a:lnTo>
                    <a:pt x="0" y="1080"/>
                  </a:lnTo>
                  <a:cubicBezTo>
                    <a:pt x="412" y="988"/>
                    <a:pt x="690" y="967"/>
                    <a:pt x="925" y="967"/>
                  </a:cubicBezTo>
                  <a:cubicBezTo>
                    <a:pt x="1114" y="967"/>
                    <a:pt x="1275" y="980"/>
                    <a:pt x="1456" y="980"/>
                  </a:cubicBezTo>
                  <a:cubicBezTo>
                    <a:pt x="1727" y="980"/>
                    <a:pt x="2044" y="951"/>
                    <a:pt x="2562" y="803"/>
                  </a:cubicBezTo>
                  <a:cubicBezTo>
                    <a:pt x="2731" y="84"/>
                    <a:pt x="2018" y="2"/>
                    <a:pt x="1174" y="2"/>
                  </a:cubicBezTo>
                  <a:cubicBezTo>
                    <a:pt x="926" y="2"/>
                    <a:pt x="665" y="9"/>
                    <a:pt x="413" y="9"/>
                  </a:cubicBezTo>
                  <a:cubicBezTo>
                    <a:pt x="272" y="9"/>
                    <a:pt x="133" y="7"/>
                    <a:pt x="0" y="0"/>
                  </a:cubicBezTo>
                  <a:close/>
                </a:path>
              </a:pathLst>
            </a:custGeom>
            <a:solidFill>
              <a:srgbClr val="005C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51"/>
            <p:cNvSpPr/>
            <p:nvPr/>
          </p:nvSpPr>
          <p:spPr>
            <a:xfrm>
              <a:off x="2565560" y="2808064"/>
              <a:ext cx="84932" cy="40912"/>
            </a:xfrm>
            <a:custGeom>
              <a:avLst/>
              <a:gdLst/>
              <a:ahLst/>
              <a:cxnLst/>
              <a:rect l="l" t="t" r="r" b="b"/>
              <a:pathLst>
                <a:path w="2498" h="1102" extrusionOk="0">
                  <a:moveTo>
                    <a:pt x="0" y="0"/>
                  </a:moveTo>
                  <a:lnTo>
                    <a:pt x="0" y="1080"/>
                  </a:lnTo>
                  <a:cubicBezTo>
                    <a:pt x="251" y="1092"/>
                    <a:pt x="498" y="1101"/>
                    <a:pt x="731" y="1101"/>
                  </a:cubicBezTo>
                  <a:cubicBezTo>
                    <a:pt x="1737" y="1101"/>
                    <a:pt x="2498" y="927"/>
                    <a:pt x="2222" y="0"/>
                  </a:cubicBezTo>
                  <a:close/>
                </a:path>
              </a:pathLst>
            </a:custGeom>
            <a:solidFill>
              <a:srgbClr val="005C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51"/>
            <p:cNvSpPr/>
            <p:nvPr/>
          </p:nvSpPr>
          <p:spPr>
            <a:xfrm>
              <a:off x="8160468" y="2907744"/>
              <a:ext cx="210936" cy="147832"/>
            </a:xfrm>
            <a:custGeom>
              <a:avLst/>
              <a:gdLst/>
              <a:ahLst/>
              <a:cxnLst/>
              <a:rect l="l" t="t" r="r" b="b"/>
              <a:pathLst>
                <a:path w="6204" h="3982" extrusionOk="0">
                  <a:moveTo>
                    <a:pt x="2562" y="0"/>
                  </a:moveTo>
                  <a:cubicBezTo>
                    <a:pt x="2038" y="340"/>
                    <a:pt x="2192" y="1142"/>
                    <a:pt x="2192" y="1852"/>
                  </a:cubicBezTo>
                  <a:cubicBezTo>
                    <a:pt x="1897" y="1749"/>
                    <a:pt x="1651" y="1704"/>
                    <a:pt x="1440" y="1704"/>
                  </a:cubicBezTo>
                  <a:cubicBezTo>
                    <a:pt x="768" y="1704"/>
                    <a:pt x="447" y="2161"/>
                    <a:pt x="1" y="2654"/>
                  </a:cubicBezTo>
                  <a:cubicBezTo>
                    <a:pt x="225" y="2816"/>
                    <a:pt x="405" y="2870"/>
                    <a:pt x="576" y="2870"/>
                  </a:cubicBezTo>
                  <a:cubicBezTo>
                    <a:pt x="934" y="2870"/>
                    <a:pt x="1253" y="2632"/>
                    <a:pt x="1860" y="2632"/>
                  </a:cubicBezTo>
                  <a:cubicBezTo>
                    <a:pt x="1962" y="2632"/>
                    <a:pt x="2072" y="2639"/>
                    <a:pt x="2192" y="2654"/>
                  </a:cubicBezTo>
                  <a:cubicBezTo>
                    <a:pt x="2068" y="3272"/>
                    <a:pt x="1420" y="3796"/>
                    <a:pt x="2562" y="3981"/>
                  </a:cubicBezTo>
                  <a:cubicBezTo>
                    <a:pt x="3027" y="3297"/>
                    <a:pt x="3880" y="2880"/>
                    <a:pt x="5293" y="2880"/>
                  </a:cubicBezTo>
                  <a:cubicBezTo>
                    <a:pt x="5474" y="2880"/>
                    <a:pt x="5665" y="2887"/>
                    <a:pt x="5864" y="2901"/>
                  </a:cubicBezTo>
                  <a:cubicBezTo>
                    <a:pt x="6204" y="1698"/>
                    <a:pt x="4692" y="1821"/>
                    <a:pt x="4013" y="1327"/>
                  </a:cubicBezTo>
                  <a:cubicBezTo>
                    <a:pt x="4105" y="432"/>
                    <a:pt x="3612" y="31"/>
                    <a:pt x="2562" y="0"/>
                  </a:cubicBezTo>
                  <a:close/>
                </a:path>
              </a:pathLst>
            </a:custGeom>
            <a:solidFill>
              <a:srgbClr val="6DC0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51"/>
            <p:cNvSpPr/>
            <p:nvPr/>
          </p:nvSpPr>
          <p:spPr>
            <a:xfrm>
              <a:off x="6879272" y="3034898"/>
              <a:ext cx="110194" cy="99272"/>
            </a:xfrm>
            <a:custGeom>
              <a:avLst/>
              <a:gdLst/>
              <a:ahLst/>
              <a:cxnLst/>
              <a:rect l="l" t="t" r="r" b="b"/>
              <a:pathLst>
                <a:path w="3241" h="2674" extrusionOk="0">
                  <a:moveTo>
                    <a:pt x="1389" y="1"/>
                  </a:moveTo>
                  <a:lnTo>
                    <a:pt x="1389" y="1"/>
                  </a:lnTo>
                  <a:cubicBezTo>
                    <a:pt x="1914" y="1575"/>
                    <a:pt x="0" y="1914"/>
                    <a:pt x="1389" y="2655"/>
                  </a:cubicBezTo>
                  <a:cubicBezTo>
                    <a:pt x="1485" y="2668"/>
                    <a:pt x="1572" y="2673"/>
                    <a:pt x="1651" y="2673"/>
                  </a:cubicBezTo>
                  <a:cubicBezTo>
                    <a:pt x="2539" y="2673"/>
                    <a:pt x="2447" y="1940"/>
                    <a:pt x="3241" y="1883"/>
                  </a:cubicBezTo>
                  <a:cubicBezTo>
                    <a:pt x="2932" y="1019"/>
                    <a:pt x="2161" y="526"/>
                    <a:pt x="1389" y="1"/>
                  </a:cubicBezTo>
                  <a:close/>
                </a:path>
              </a:pathLst>
            </a:custGeom>
            <a:solidFill>
              <a:srgbClr val="A4DA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51"/>
            <p:cNvSpPr/>
            <p:nvPr/>
          </p:nvSpPr>
          <p:spPr>
            <a:xfrm>
              <a:off x="7749133" y="3123961"/>
              <a:ext cx="316948" cy="308694"/>
            </a:xfrm>
            <a:custGeom>
              <a:avLst/>
              <a:gdLst/>
              <a:ahLst/>
              <a:cxnLst/>
              <a:rect l="l" t="t" r="r" b="b"/>
              <a:pathLst>
                <a:path w="9322" h="8315" extrusionOk="0">
                  <a:moveTo>
                    <a:pt x="6183" y="0"/>
                  </a:moveTo>
                  <a:cubicBezTo>
                    <a:pt x="6081" y="0"/>
                    <a:pt x="5975" y="3"/>
                    <a:pt x="5865" y="9"/>
                  </a:cubicBezTo>
                  <a:cubicBezTo>
                    <a:pt x="5525" y="2787"/>
                    <a:pt x="649" y="2231"/>
                    <a:pt x="1" y="4793"/>
                  </a:cubicBezTo>
                  <a:cubicBezTo>
                    <a:pt x="340" y="5873"/>
                    <a:pt x="1945" y="6027"/>
                    <a:pt x="1822" y="7447"/>
                  </a:cubicBezTo>
                  <a:cubicBezTo>
                    <a:pt x="2090" y="7402"/>
                    <a:pt x="2322" y="7382"/>
                    <a:pt x="2528" y="7382"/>
                  </a:cubicBezTo>
                  <a:cubicBezTo>
                    <a:pt x="3944" y="7382"/>
                    <a:pt x="4082" y="8314"/>
                    <a:pt x="5497" y="8314"/>
                  </a:cubicBezTo>
                  <a:cubicBezTo>
                    <a:pt x="5703" y="8314"/>
                    <a:pt x="5936" y="8294"/>
                    <a:pt x="6204" y="8249"/>
                  </a:cubicBezTo>
                  <a:cubicBezTo>
                    <a:pt x="6112" y="7632"/>
                    <a:pt x="7284" y="7941"/>
                    <a:pt x="7315" y="7447"/>
                  </a:cubicBezTo>
                  <a:cubicBezTo>
                    <a:pt x="7037" y="7385"/>
                    <a:pt x="6605" y="7447"/>
                    <a:pt x="6605" y="7169"/>
                  </a:cubicBezTo>
                  <a:cubicBezTo>
                    <a:pt x="7809" y="6799"/>
                    <a:pt x="7192" y="5163"/>
                    <a:pt x="8426" y="4793"/>
                  </a:cubicBezTo>
                  <a:cubicBezTo>
                    <a:pt x="7593" y="3929"/>
                    <a:pt x="8735" y="3034"/>
                    <a:pt x="8056" y="2385"/>
                  </a:cubicBezTo>
                  <a:cubicBezTo>
                    <a:pt x="8704" y="2169"/>
                    <a:pt x="9321" y="1892"/>
                    <a:pt x="9167" y="1089"/>
                  </a:cubicBezTo>
                  <a:cubicBezTo>
                    <a:pt x="8330" y="599"/>
                    <a:pt x="7655" y="0"/>
                    <a:pt x="6183" y="0"/>
                  </a:cubicBezTo>
                  <a:close/>
                </a:path>
              </a:pathLst>
            </a:custGeom>
            <a:solidFill>
              <a:srgbClr val="A4DA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51"/>
            <p:cNvSpPr/>
            <p:nvPr/>
          </p:nvSpPr>
          <p:spPr>
            <a:xfrm>
              <a:off x="7350413" y="3143748"/>
              <a:ext cx="314806" cy="289761"/>
            </a:xfrm>
            <a:custGeom>
              <a:avLst/>
              <a:gdLst/>
              <a:ahLst/>
              <a:cxnLst/>
              <a:rect l="l" t="t" r="r" b="b"/>
              <a:pathLst>
                <a:path w="9259" h="7805" extrusionOk="0">
                  <a:moveTo>
                    <a:pt x="1821" y="1"/>
                  </a:moveTo>
                  <a:cubicBezTo>
                    <a:pt x="1842" y="391"/>
                    <a:pt x="1745" y="511"/>
                    <a:pt x="1570" y="511"/>
                  </a:cubicBezTo>
                  <a:cubicBezTo>
                    <a:pt x="1290" y="511"/>
                    <a:pt x="814" y="204"/>
                    <a:pt x="311" y="204"/>
                  </a:cubicBezTo>
                  <a:cubicBezTo>
                    <a:pt x="208" y="204"/>
                    <a:pt x="104" y="217"/>
                    <a:pt x="0" y="248"/>
                  </a:cubicBezTo>
                  <a:cubicBezTo>
                    <a:pt x="0" y="3365"/>
                    <a:pt x="5154" y="2717"/>
                    <a:pt x="4414" y="6358"/>
                  </a:cubicBezTo>
                  <a:cubicBezTo>
                    <a:pt x="5949" y="6491"/>
                    <a:pt x="6554" y="7805"/>
                    <a:pt x="7767" y="7805"/>
                  </a:cubicBezTo>
                  <a:cubicBezTo>
                    <a:pt x="7967" y="7805"/>
                    <a:pt x="8185" y="7769"/>
                    <a:pt x="8426" y="7685"/>
                  </a:cubicBezTo>
                  <a:cubicBezTo>
                    <a:pt x="9259" y="6667"/>
                    <a:pt x="7654" y="5525"/>
                    <a:pt x="7716" y="4260"/>
                  </a:cubicBezTo>
                  <a:cubicBezTo>
                    <a:pt x="6574" y="3704"/>
                    <a:pt x="5278" y="2963"/>
                    <a:pt x="4753" y="2377"/>
                  </a:cubicBezTo>
                  <a:cubicBezTo>
                    <a:pt x="4198" y="1760"/>
                    <a:pt x="3056" y="1328"/>
                    <a:pt x="3303" y="525"/>
                  </a:cubicBezTo>
                  <a:lnTo>
                    <a:pt x="3303" y="525"/>
                  </a:lnTo>
                  <a:cubicBezTo>
                    <a:pt x="3189" y="547"/>
                    <a:pt x="3091" y="556"/>
                    <a:pt x="3007" y="556"/>
                  </a:cubicBezTo>
                  <a:cubicBezTo>
                    <a:pt x="2359" y="556"/>
                    <a:pt x="2476" y="1"/>
                    <a:pt x="1821" y="1"/>
                  </a:cubicBezTo>
                  <a:close/>
                </a:path>
              </a:pathLst>
            </a:custGeom>
            <a:solidFill>
              <a:srgbClr val="A4DA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51"/>
            <p:cNvSpPr/>
            <p:nvPr/>
          </p:nvSpPr>
          <p:spPr>
            <a:xfrm>
              <a:off x="8002027" y="3252599"/>
              <a:ext cx="208862" cy="186813"/>
            </a:xfrm>
            <a:custGeom>
              <a:avLst/>
              <a:gdLst/>
              <a:ahLst/>
              <a:cxnLst/>
              <a:rect l="l" t="t" r="r" b="b"/>
              <a:pathLst>
                <a:path w="6143" h="5032" extrusionOk="0">
                  <a:moveTo>
                    <a:pt x="3210" y="1"/>
                  </a:moveTo>
                  <a:cubicBezTo>
                    <a:pt x="1328" y="1081"/>
                    <a:pt x="1" y="4043"/>
                    <a:pt x="2840" y="5031"/>
                  </a:cubicBezTo>
                  <a:cubicBezTo>
                    <a:pt x="2747" y="4260"/>
                    <a:pt x="2932" y="3673"/>
                    <a:pt x="3581" y="3457"/>
                  </a:cubicBezTo>
                  <a:cubicBezTo>
                    <a:pt x="4200" y="3838"/>
                    <a:pt x="4359" y="4439"/>
                    <a:pt x="5023" y="4439"/>
                  </a:cubicBezTo>
                  <a:cubicBezTo>
                    <a:pt x="5220" y="4439"/>
                    <a:pt x="5461" y="4387"/>
                    <a:pt x="5772" y="4260"/>
                  </a:cubicBezTo>
                  <a:cubicBezTo>
                    <a:pt x="5587" y="3148"/>
                    <a:pt x="4352" y="2778"/>
                    <a:pt x="4290" y="1575"/>
                  </a:cubicBezTo>
                  <a:lnTo>
                    <a:pt x="4290" y="1575"/>
                  </a:lnTo>
                  <a:cubicBezTo>
                    <a:pt x="4584" y="1760"/>
                    <a:pt x="4908" y="1852"/>
                    <a:pt x="5228" y="1852"/>
                  </a:cubicBezTo>
                  <a:cubicBezTo>
                    <a:pt x="5548" y="1852"/>
                    <a:pt x="5864" y="1760"/>
                    <a:pt x="6142" y="1575"/>
                  </a:cubicBezTo>
                  <a:cubicBezTo>
                    <a:pt x="6050" y="402"/>
                    <a:pt x="3827" y="772"/>
                    <a:pt x="3210" y="1"/>
                  </a:cubicBezTo>
                  <a:close/>
                </a:path>
              </a:pathLst>
            </a:custGeom>
            <a:solidFill>
              <a:srgbClr val="6DC0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51"/>
            <p:cNvSpPr/>
            <p:nvPr/>
          </p:nvSpPr>
          <p:spPr>
            <a:xfrm>
              <a:off x="8345260" y="3260358"/>
              <a:ext cx="138448" cy="52161"/>
            </a:xfrm>
            <a:custGeom>
              <a:avLst/>
              <a:gdLst/>
              <a:ahLst/>
              <a:cxnLst/>
              <a:rect l="l" t="t" r="r" b="b"/>
              <a:pathLst>
                <a:path w="4072" h="1405" extrusionOk="0">
                  <a:moveTo>
                    <a:pt x="2295" y="0"/>
                  </a:moveTo>
                  <a:cubicBezTo>
                    <a:pt x="1144" y="0"/>
                    <a:pt x="0" y="336"/>
                    <a:pt x="59" y="1119"/>
                  </a:cubicBezTo>
                  <a:cubicBezTo>
                    <a:pt x="481" y="1308"/>
                    <a:pt x="1072" y="1405"/>
                    <a:pt x="1671" y="1405"/>
                  </a:cubicBezTo>
                  <a:cubicBezTo>
                    <a:pt x="2826" y="1405"/>
                    <a:pt x="4010" y="1048"/>
                    <a:pt x="4071" y="316"/>
                  </a:cubicBezTo>
                  <a:cubicBezTo>
                    <a:pt x="3630" y="113"/>
                    <a:pt x="2961" y="0"/>
                    <a:pt x="2295" y="0"/>
                  </a:cubicBezTo>
                  <a:close/>
                </a:path>
              </a:pathLst>
            </a:custGeom>
            <a:solidFill>
              <a:srgbClr val="EAA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51"/>
            <p:cNvSpPr/>
            <p:nvPr/>
          </p:nvSpPr>
          <p:spPr>
            <a:xfrm>
              <a:off x="8372426" y="3311034"/>
              <a:ext cx="584494" cy="248181"/>
            </a:xfrm>
            <a:custGeom>
              <a:avLst/>
              <a:gdLst/>
              <a:ahLst/>
              <a:cxnLst/>
              <a:rect l="l" t="t" r="r" b="b"/>
              <a:pathLst>
                <a:path w="17191" h="6685" extrusionOk="0">
                  <a:moveTo>
                    <a:pt x="4754" y="1"/>
                  </a:moveTo>
                  <a:cubicBezTo>
                    <a:pt x="4435" y="377"/>
                    <a:pt x="4225" y="809"/>
                    <a:pt x="3434" y="809"/>
                  </a:cubicBezTo>
                  <a:cubicBezTo>
                    <a:pt x="3382" y="809"/>
                    <a:pt x="3329" y="807"/>
                    <a:pt x="3272" y="803"/>
                  </a:cubicBezTo>
                  <a:cubicBezTo>
                    <a:pt x="3155" y="825"/>
                    <a:pt x="3055" y="835"/>
                    <a:pt x="2968" y="835"/>
                  </a:cubicBezTo>
                  <a:cubicBezTo>
                    <a:pt x="2295" y="835"/>
                    <a:pt x="2428" y="246"/>
                    <a:pt x="1756" y="246"/>
                  </a:cubicBezTo>
                  <a:cubicBezTo>
                    <a:pt x="1669" y="246"/>
                    <a:pt x="1569" y="256"/>
                    <a:pt x="1451" y="278"/>
                  </a:cubicBezTo>
                  <a:cubicBezTo>
                    <a:pt x="1575" y="988"/>
                    <a:pt x="1" y="494"/>
                    <a:pt x="340" y="1328"/>
                  </a:cubicBezTo>
                  <a:cubicBezTo>
                    <a:pt x="356" y="1489"/>
                    <a:pt x="427" y="1545"/>
                    <a:pt x="540" y="1545"/>
                  </a:cubicBezTo>
                  <a:cubicBezTo>
                    <a:pt x="792" y="1545"/>
                    <a:pt x="1251" y="1263"/>
                    <a:pt x="1762" y="1263"/>
                  </a:cubicBezTo>
                  <a:cubicBezTo>
                    <a:pt x="1893" y="1263"/>
                    <a:pt x="2026" y="1281"/>
                    <a:pt x="2161" y="1328"/>
                  </a:cubicBezTo>
                  <a:cubicBezTo>
                    <a:pt x="3797" y="2284"/>
                    <a:pt x="5957" y="2871"/>
                    <a:pt x="7315" y="4013"/>
                  </a:cubicBezTo>
                  <a:lnTo>
                    <a:pt x="7315" y="5587"/>
                  </a:lnTo>
                  <a:cubicBezTo>
                    <a:pt x="7767" y="5389"/>
                    <a:pt x="8146" y="5311"/>
                    <a:pt x="8480" y="5311"/>
                  </a:cubicBezTo>
                  <a:cubicBezTo>
                    <a:pt x="9605" y="5311"/>
                    <a:pt x="10216" y="6199"/>
                    <a:pt x="11358" y="6389"/>
                  </a:cubicBezTo>
                  <a:cubicBezTo>
                    <a:pt x="12513" y="6361"/>
                    <a:pt x="12279" y="5278"/>
                    <a:pt x="13522" y="5278"/>
                  </a:cubicBezTo>
                  <a:cubicBezTo>
                    <a:pt x="13640" y="5278"/>
                    <a:pt x="13772" y="5287"/>
                    <a:pt x="13920" y="5309"/>
                  </a:cubicBezTo>
                  <a:cubicBezTo>
                    <a:pt x="14569" y="5622"/>
                    <a:pt x="15313" y="6685"/>
                    <a:pt x="16296" y="6685"/>
                  </a:cubicBezTo>
                  <a:cubicBezTo>
                    <a:pt x="16574" y="6685"/>
                    <a:pt x="16871" y="6600"/>
                    <a:pt x="17191" y="6389"/>
                  </a:cubicBezTo>
                  <a:cubicBezTo>
                    <a:pt x="16481" y="6204"/>
                    <a:pt x="16018" y="5525"/>
                    <a:pt x="16111" y="4784"/>
                  </a:cubicBezTo>
                  <a:cubicBezTo>
                    <a:pt x="15154" y="4167"/>
                    <a:pt x="13796" y="3827"/>
                    <a:pt x="13179" y="2932"/>
                  </a:cubicBezTo>
                  <a:lnTo>
                    <a:pt x="13179" y="2130"/>
                  </a:lnTo>
                  <a:cubicBezTo>
                    <a:pt x="10340" y="2068"/>
                    <a:pt x="9599" y="494"/>
                    <a:pt x="7315" y="1"/>
                  </a:cubicBezTo>
                  <a:close/>
                </a:path>
              </a:pathLst>
            </a:custGeom>
            <a:solidFill>
              <a:srgbClr val="005C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51"/>
            <p:cNvSpPr/>
            <p:nvPr/>
          </p:nvSpPr>
          <p:spPr>
            <a:xfrm>
              <a:off x="7638973" y="3439375"/>
              <a:ext cx="328474" cy="101388"/>
            </a:xfrm>
            <a:custGeom>
              <a:avLst/>
              <a:gdLst/>
              <a:ahLst/>
              <a:cxnLst/>
              <a:rect l="l" t="t" r="r" b="b"/>
              <a:pathLst>
                <a:path w="9661" h="2731" extrusionOk="0">
                  <a:moveTo>
                    <a:pt x="1019" y="0"/>
                  </a:moveTo>
                  <a:cubicBezTo>
                    <a:pt x="710" y="494"/>
                    <a:pt x="0" y="679"/>
                    <a:pt x="309" y="1605"/>
                  </a:cubicBezTo>
                  <a:cubicBezTo>
                    <a:pt x="3441" y="1633"/>
                    <a:pt x="5104" y="2731"/>
                    <a:pt x="8295" y="2731"/>
                  </a:cubicBezTo>
                  <a:cubicBezTo>
                    <a:pt x="8657" y="2731"/>
                    <a:pt x="9038" y="2716"/>
                    <a:pt x="9444" y="2685"/>
                  </a:cubicBezTo>
                  <a:cubicBezTo>
                    <a:pt x="9660" y="1728"/>
                    <a:pt x="8179" y="2006"/>
                    <a:pt x="8364" y="1080"/>
                  </a:cubicBezTo>
                  <a:lnTo>
                    <a:pt x="8364" y="1080"/>
                  </a:lnTo>
                  <a:cubicBezTo>
                    <a:pt x="8224" y="1083"/>
                    <a:pt x="8086" y="1085"/>
                    <a:pt x="7950" y="1085"/>
                  </a:cubicBezTo>
                  <a:cubicBezTo>
                    <a:pt x="5171" y="1085"/>
                    <a:pt x="3137" y="500"/>
                    <a:pt x="1019" y="0"/>
                  </a:cubicBezTo>
                  <a:close/>
                </a:path>
              </a:pathLst>
            </a:custGeom>
            <a:solidFill>
              <a:srgbClr val="A4DA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51"/>
            <p:cNvSpPr/>
            <p:nvPr/>
          </p:nvSpPr>
          <p:spPr>
            <a:xfrm>
              <a:off x="7811048" y="3577926"/>
              <a:ext cx="1178406" cy="808991"/>
            </a:xfrm>
            <a:custGeom>
              <a:avLst/>
              <a:gdLst/>
              <a:ahLst/>
              <a:cxnLst/>
              <a:rect l="l" t="t" r="r" b="b"/>
              <a:pathLst>
                <a:path w="34659" h="21791" extrusionOk="0">
                  <a:moveTo>
                    <a:pt x="26103" y="0"/>
                  </a:moveTo>
                  <a:cubicBezTo>
                    <a:pt x="26075" y="0"/>
                    <a:pt x="26047" y="1"/>
                    <a:pt x="26017" y="2"/>
                  </a:cubicBezTo>
                  <a:cubicBezTo>
                    <a:pt x="25091" y="1082"/>
                    <a:pt x="26418" y="3860"/>
                    <a:pt x="24906" y="4508"/>
                  </a:cubicBezTo>
                  <a:cubicBezTo>
                    <a:pt x="24714" y="4557"/>
                    <a:pt x="24559" y="4578"/>
                    <a:pt x="24432" y="4578"/>
                  </a:cubicBezTo>
                  <a:cubicBezTo>
                    <a:pt x="23724" y="4578"/>
                    <a:pt x="23893" y="3924"/>
                    <a:pt x="23161" y="3924"/>
                  </a:cubicBezTo>
                  <a:cubicBezTo>
                    <a:pt x="23040" y="3924"/>
                    <a:pt x="22894" y="3942"/>
                    <a:pt x="22715" y="3983"/>
                  </a:cubicBezTo>
                  <a:cubicBezTo>
                    <a:pt x="22653" y="3243"/>
                    <a:pt x="20987" y="3644"/>
                    <a:pt x="21265" y="2656"/>
                  </a:cubicBezTo>
                  <a:cubicBezTo>
                    <a:pt x="21079" y="1823"/>
                    <a:pt x="23055" y="2564"/>
                    <a:pt x="22715" y="1607"/>
                  </a:cubicBezTo>
                  <a:cubicBezTo>
                    <a:pt x="22062" y="1065"/>
                    <a:pt x="20742" y="1009"/>
                    <a:pt x="19355" y="1009"/>
                  </a:cubicBezTo>
                  <a:cubicBezTo>
                    <a:pt x="18990" y="1009"/>
                    <a:pt x="18621" y="1013"/>
                    <a:pt x="18258" y="1013"/>
                  </a:cubicBezTo>
                  <a:cubicBezTo>
                    <a:pt x="17327" y="1013"/>
                    <a:pt x="16437" y="987"/>
                    <a:pt x="15771" y="805"/>
                  </a:cubicBezTo>
                  <a:cubicBezTo>
                    <a:pt x="15123" y="959"/>
                    <a:pt x="15771" y="2039"/>
                    <a:pt x="15030" y="2132"/>
                  </a:cubicBezTo>
                  <a:cubicBezTo>
                    <a:pt x="13796" y="2255"/>
                    <a:pt x="12562" y="2533"/>
                    <a:pt x="11358" y="2934"/>
                  </a:cubicBezTo>
                  <a:cubicBezTo>
                    <a:pt x="10926" y="3737"/>
                    <a:pt x="11234" y="5125"/>
                    <a:pt x="9907" y="5311"/>
                  </a:cubicBezTo>
                  <a:cubicBezTo>
                    <a:pt x="9626" y="5110"/>
                    <a:pt x="9336" y="5043"/>
                    <a:pt x="9033" y="5043"/>
                  </a:cubicBezTo>
                  <a:cubicBezTo>
                    <a:pt x="8427" y="5043"/>
                    <a:pt x="7773" y="5312"/>
                    <a:pt x="7054" y="5312"/>
                  </a:cubicBezTo>
                  <a:cubicBezTo>
                    <a:pt x="7028" y="5312"/>
                    <a:pt x="7002" y="5311"/>
                    <a:pt x="6976" y="5311"/>
                  </a:cubicBezTo>
                  <a:lnTo>
                    <a:pt x="6976" y="5311"/>
                  </a:lnTo>
                  <a:cubicBezTo>
                    <a:pt x="6235" y="5496"/>
                    <a:pt x="7037" y="6792"/>
                    <a:pt x="6235" y="6915"/>
                  </a:cubicBezTo>
                  <a:cubicBezTo>
                    <a:pt x="5679" y="6804"/>
                    <a:pt x="5555" y="6436"/>
                    <a:pt x="5252" y="6436"/>
                  </a:cubicBezTo>
                  <a:cubicBezTo>
                    <a:pt x="5135" y="6436"/>
                    <a:pt x="4991" y="6491"/>
                    <a:pt x="4784" y="6638"/>
                  </a:cubicBezTo>
                  <a:cubicBezTo>
                    <a:pt x="3858" y="7317"/>
                    <a:pt x="4291" y="8952"/>
                    <a:pt x="2963" y="9292"/>
                  </a:cubicBezTo>
                  <a:cubicBezTo>
                    <a:pt x="2130" y="9693"/>
                    <a:pt x="495" y="9477"/>
                    <a:pt x="1" y="10094"/>
                  </a:cubicBezTo>
                  <a:cubicBezTo>
                    <a:pt x="402" y="11267"/>
                    <a:pt x="1297" y="12748"/>
                    <a:pt x="402" y="14075"/>
                  </a:cubicBezTo>
                  <a:cubicBezTo>
                    <a:pt x="1112" y="14260"/>
                    <a:pt x="1359" y="14785"/>
                    <a:pt x="1513" y="15402"/>
                  </a:cubicBezTo>
                  <a:cubicBezTo>
                    <a:pt x="1698" y="16606"/>
                    <a:pt x="834" y="17069"/>
                    <a:pt x="1112" y="18334"/>
                  </a:cubicBezTo>
                  <a:cubicBezTo>
                    <a:pt x="1162" y="18331"/>
                    <a:pt x="1211" y="18330"/>
                    <a:pt x="1257" y="18330"/>
                  </a:cubicBezTo>
                  <a:cubicBezTo>
                    <a:pt x="2184" y="18330"/>
                    <a:pt x="2321" y="18863"/>
                    <a:pt x="3196" y="18863"/>
                  </a:cubicBezTo>
                  <a:cubicBezTo>
                    <a:pt x="3240" y="18863"/>
                    <a:pt x="3286" y="18862"/>
                    <a:pt x="3334" y="18859"/>
                  </a:cubicBezTo>
                  <a:cubicBezTo>
                    <a:pt x="4630" y="18444"/>
                    <a:pt x="5447" y="17724"/>
                    <a:pt x="7286" y="17724"/>
                  </a:cubicBezTo>
                  <a:cubicBezTo>
                    <a:pt x="7636" y="17724"/>
                    <a:pt x="8023" y="17750"/>
                    <a:pt x="8457" y="17810"/>
                  </a:cubicBezTo>
                  <a:cubicBezTo>
                    <a:pt x="9560" y="16785"/>
                    <a:pt x="11579" y="16454"/>
                    <a:pt x="14077" y="16454"/>
                  </a:cubicBezTo>
                  <a:cubicBezTo>
                    <a:pt x="14515" y="16454"/>
                    <a:pt x="14967" y="16464"/>
                    <a:pt x="15432" y="16482"/>
                  </a:cubicBezTo>
                  <a:cubicBezTo>
                    <a:pt x="16388" y="17007"/>
                    <a:pt x="17160" y="17840"/>
                    <a:pt x="17592" y="18859"/>
                  </a:cubicBezTo>
                  <a:cubicBezTo>
                    <a:pt x="17871" y="18764"/>
                    <a:pt x="18080" y="18728"/>
                    <a:pt x="18247" y="18728"/>
                  </a:cubicBezTo>
                  <a:cubicBezTo>
                    <a:pt x="18751" y="18728"/>
                    <a:pt x="18875" y="19051"/>
                    <a:pt x="19371" y="19051"/>
                  </a:cubicBezTo>
                  <a:cubicBezTo>
                    <a:pt x="19568" y="19051"/>
                    <a:pt x="19824" y="19000"/>
                    <a:pt x="20184" y="18859"/>
                  </a:cubicBezTo>
                  <a:lnTo>
                    <a:pt x="20184" y="18859"/>
                  </a:lnTo>
                  <a:cubicBezTo>
                    <a:pt x="20184" y="19569"/>
                    <a:pt x="20308" y="20371"/>
                    <a:pt x="19783" y="20711"/>
                  </a:cubicBezTo>
                  <a:cubicBezTo>
                    <a:pt x="22129" y="21698"/>
                    <a:pt x="23517" y="21760"/>
                    <a:pt x="27128" y="21791"/>
                  </a:cubicBezTo>
                  <a:cubicBezTo>
                    <a:pt x="28054" y="21297"/>
                    <a:pt x="28733" y="20618"/>
                    <a:pt x="30060" y="20433"/>
                  </a:cubicBezTo>
                  <a:cubicBezTo>
                    <a:pt x="29875" y="19075"/>
                    <a:pt x="31788" y="19260"/>
                    <a:pt x="31511" y="17810"/>
                  </a:cubicBezTo>
                  <a:cubicBezTo>
                    <a:pt x="32776" y="17748"/>
                    <a:pt x="32467" y="16544"/>
                    <a:pt x="33702" y="16482"/>
                  </a:cubicBezTo>
                  <a:cubicBezTo>
                    <a:pt x="33301" y="15526"/>
                    <a:pt x="34350" y="14970"/>
                    <a:pt x="34443" y="14075"/>
                  </a:cubicBezTo>
                  <a:cubicBezTo>
                    <a:pt x="34659" y="12470"/>
                    <a:pt x="33733" y="10804"/>
                    <a:pt x="33362" y="9292"/>
                  </a:cubicBezTo>
                  <a:cubicBezTo>
                    <a:pt x="33237" y="9246"/>
                    <a:pt x="33116" y="9227"/>
                    <a:pt x="33002" y="9227"/>
                  </a:cubicBezTo>
                  <a:cubicBezTo>
                    <a:pt x="32503" y="9227"/>
                    <a:pt x="32112" y="9584"/>
                    <a:pt x="31830" y="9584"/>
                  </a:cubicBezTo>
                  <a:cubicBezTo>
                    <a:pt x="31701" y="9584"/>
                    <a:pt x="31594" y="9509"/>
                    <a:pt x="31511" y="9292"/>
                  </a:cubicBezTo>
                  <a:cubicBezTo>
                    <a:pt x="31665" y="8057"/>
                    <a:pt x="30863" y="7471"/>
                    <a:pt x="31140" y="6113"/>
                  </a:cubicBezTo>
                  <a:cubicBezTo>
                    <a:pt x="30431" y="5928"/>
                    <a:pt x="30307" y="5311"/>
                    <a:pt x="29690" y="5033"/>
                  </a:cubicBezTo>
                  <a:cubicBezTo>
                    <a:pt x="29566" y="2996"/>
                    <a:pt x="27067" y="2687"/>
                    <a:pt x="27499" y="249"/>
                  </a:cubicBezTo>
                  <a:lnTo>
                    <a:pt x="27499" y="249"/>
                  </a:lnTo>
                  <a:cubicBezTo>
                    <a:pt x="27439" y="254"/>
                    <a:pt x="27384" y="257"/>
                    <a:pt x="27333" y="257"/>
                  </a:cubicBezTo>
                  <a:cubicBezTo>
                    <a:pt x="26796" y="257"/>
                    <a:pt x="26653" y="0"/>
                    <a:pt x="26103" y="0"/>
                  </a:cubicBezTo>
                  <a:close/>
                </a:path>
              </a:pathLst>
            </a:custGeom>
            <a:solidFill>
              <a:srgbClr val="005C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51"/>
            <p:cNvSpPr/>
            <p:nvPr/>
          </p:nvSpPr>
          <p:spPr>
            <a:xfrm>
              <a:off x="5783784" y="3607589"/>
              <a:ext cx="246636" cy="414018"/>
            </a:xfrm>
            <a:custGeom>
              <a:avLst/>
              <a:gdLst/>
              <a:ahLst/>
              <a:cxnLst/>
              <a:rect l="l" t="t" r="r" b="b"/>
              <a:pathLst>
                <a:path w="7254" h="11152" extrusionOk="0">
                  <a:moveTo>
                    <a:pt x="5901" y="0"/>
                  </a:moveTo>
                  <a:cubicBezTo>
                    <a:pt x="5861" y="0"/>
                    <a:pt x="5818" y="2"/>
                    <a:pt x="5772" y="6"/>
                  </a:cubicBezTo>
                  <a:cubicBezTo>
                    <a:pt x="5093" y="746"/>
                    <a:pt x="4568" y="1672"/>
                    <a:pt x="4290" y="2660"/>
                  </a:cubicBezTo>
                  <a:cubicBezTo>
                    <a:pt x="2716" y="2938"/>
                    <a:pt x="1914" y="3740"/>
                    <a:pt x="1019" y="4512"/>
                  </a:cubicBezTo>
                  <a:cubicBezTo>
                    <a:pt x="710" y="5437"/>
                    <a:pt x="1544" y="5561"/>
                    <a:pt x="1359" y="6363"/>
                  </a:cubicBezTo>
                  <a:cubicBezTo>
                    <a:pt x="1050" y="6919"/>
                    <a:pt x="803" y="7567"/>
                    <a:pt x="247" y="7968"/>
                  </a:cubicBezTo>
                  <a:cubicBezTo>
                    <a:pt x="1050" y="9172"/>
                    <a:pt x="1" y="10221"/>
                    <a:pt x="1359" y="11147"/>
                  </a:cubicBezTo>
                  <a:cubicBezTo>
                    <a:pt x="1426" y="11150"/>
                    <a:pt x="1491" y="11152"/>
                    <a:pt x="1554" y="11152"/>
                  </a:cubicBezTo>
                  <a:cubicBezTo>
                    <a:pt x="2412" y="11152"/>
                    <a:pt x="2820" y="10847"/>
                    <a:pt x="3656" y="10847"/>
                  </a:cubicBezTo>
                  <a:cubicBezTo>
                    <a:pt x="3843" y="10847"/>
                    <a:pt x="4051" y="10863"/>
                    <a:pt x="4290" y="10900"/>
                  </a:cubicBezTo>
                  <a:cubicBezTo>
                    <a:pt x="5093" y="9696"/>
                    <a:pt x="4784" y="9172"/>
                    <a:pt x="5772" y="7968"/>
                  </a:cubicBezTo>
                  <a:lnTo>
                    <a:pt x="5772" y="6641"/>
                  </a:lnTo>
                  <a:cubicBezTo>
                    <a:pt x="5864" y="6332"/>
                    <a:pt x="6142" y="6240"/>
                    <a:pt x="6512" y="6116"/>
                  </a:cubicBezTo>
                  <a:cubicBezTo>
                    <a:pt x="5833" y="4944"/>
                    <a:pt x="7161" y="3833"/>
                    <a:pt x="7253" y="1857"/>
                  </a:cubicBezTo>
                  <a:cubicBezTo>
                    <a:pt x="5906" y="1857"/>
                    <a:pt x="7201" y="0"/>
                    <a:pt x="5901" y="0"/>
                  </a:cubicBezTo>
                  <a:close/>
                </a:path>
              </a:pathLst>
            </a:custGeom>
            <a:solidFill>
              <a:srgbClr val="005C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51"/>
            <p:cNvSpPr/>
            <p:nvPr/>
          </p:nvSpPr>
          <p:spPr>
            <a:xfrm>
              <a:off x="8569695" y="4422151"/>
              <a:ext cx="163744" cy="93110"/>
            </a:xfrm>
            <a:custGeom>
              <a:avLst/>
              <a:gdLst/>
              <a:ahLst/>
              <a:cxnLst/>
              <a:rect l="l" t="t" r="r" b="b"/>
              <a:pathLst>
                <a:path w="4816" h="2508" extrusionOk="0">
                  <a:moveTo>
                    <a:pt x="1045" y="0"/>
                  </a:moveTo>
                  <a:cubicBezTo>
                    <a:pt x="778" y="0"/>
                    <a:pt x="557" y="26"/>
                    <a:pt x="402" y="100"/>
                  </a:cubicBezTo>
                  <a:cubicBezTo>
                    <a:pt x="1" y="501"/>
                    <a:pt x="1637" y="1705"/>
                    <a:pt x="1883" y="2507"/>
                  </a:cubicBezTo>
                  <a:cubicBezTo>
                    <a:pt x="3673" y="2384"/>
                    <a:pt x="4815" y="1797"/>
                    <a:pt x="4445" y="100"/>
                  </a:cubicBezTo>
                  <a:lnTo>
                    <a:pt x="4445" y="100"/>
                  </a:lnTo>
                  <a:cubicBezTo>
                    <a:pt x="4155" y="139"/>
                    <a:pt x="3860" y="154"/>
                    <a:pt x="3566" y="154"/>
                  </a:cubicBezTo>
                  <a:cubicBezTo>
                    <a:pt x="2621" y="154"/>
                    <a:pt x="1694" y="0"/>
                    <a:pt x="1045" y="0"/>
                  </a:cubicBezTo>
                  <a:close/>
                </a:path>
              </a:pathLst>
            </a:custGeom>
            <a:solidFill>
              <a:srgbClr val="005C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51"/>
            <p:cNvSpPr/>
            <p:nvPr/>
          </p:nvSpPr>
          <p:spPr>
            <a:xfrm>
              <a:off x="4073402" y="2284377"/>
              <a:ext cx="2007360" cy="1993687"/>
            </a:xfrm>
            <a:custGeom>
              <a:avLst/>
              <a:gdLst/>
              <a:ahLst/>
              <a:cxnLst/>
              <a:rect l="l" t="t" r="r" b="b"/>
              <a:pathLst>
                <a:path w="59040" h="53702" extrusionOk="0">
                  <a:moveTo>
                    <a:pt x="23544" y="0"/>
                  </a:moveTo>
                  <a:cubicBezTo>
                    <a:pt x="21759" y="0"/>
                    <a:pt x="20004" y="279"/>
                    <a:pt x="18333" y="836"/>
                  </a:cubicBezTo>
                  <a:cubicBezTo>
                    <a:pt x="17781" y="813"/>
                    <a:pt x="17243" y="800"/>
                    <a:pt x="16725" y="800"/>
                  </a:cubicBezTo>
                  <a:cubicBezTo>
                    <a:pt x="14433" y="800"/>
                    <a:pt x="12516" y="1060"/>
                    <a:pt x="11358" y="1916"/>
                  </a:cubicBezTo>
                  <a:cubicBezTo>
                    <a:pt x="11065" y="1388"/>
                    <a:pt x="10382" y="1111"/>
                    <a:pt x="9335" y="1111"/>
                  </a:cubicBezTo>
                  <a:cubicBezTo>
                    <a:pt x="9280" y="1111"/>
                    <a:pt x="9224" y="1112"/>
                    <a:pt x="9167" y="1113"/>
                  </a:cubicBezTo>
                  <a:cubicBezTo>
                    <a:pt x="8858" y="2039"/>
                    <a:pt x="7562" y="2224"/>
                    <a:pt x="6605" y="2687"/>
                  </a:cubicBezTo>
                  <a:cubicBezTo>
                    <a:pt x="5618" y="3953"/>
                    <a:pt x="5988" y="5558"/>
                    <a:pt x="5155" y="6669"/>
                  </a:cubicBezTo>
                  <a:cubicBezTo>
                    <a:pt x="4599" y="7378"/>
                    <a:pt x="2624" y="8088"/>
                    <a:pt x="1852" y="8798"/>
                  </a:cubicBezTo>
                  <a:cubicBezTo>
                    <a:pt x="1791" y="10341"/>
                    <a:pt x="927" y="11329"/>
                    <a:pt x="1" y="12285"/>
                  </a:cubicBezTo>
                  <a:lnTo>
                    <a:pt x="1" y="19198"/>
                  </a:lnTo>
                  <a:cubicBezTo>
                    <a:pt x="1266" y="20217"/>
                    <a:pt x="2377" y="21359"/>
                    <a:pt x="2933" y="22902"/>
                  </a:cubicBezTo>
                  <a:cubicBezTo>
                    <a:pt x="4630" y="23643"/>
                    <a:pt x="5772" y="24754"/>
                    <a:pt x="8056" y="25031"/>
                  </a:cubicBezTo>
                  <a:cubicBezTo>
                    <a:pt x="9414" y="24834"/>
                    <a:pt x="10791" y="24735"/>
                    <a:pt x="12173" y="24735"/>
                  </a:cubicBezTo>
                  <a:cubicBezTo>
                    <a:pt x="12518" y="24735"/>
                    <a:pt x="12864" y="24741"/>
                    <a:pt x="13210" y="24754"/>
                  </a:cubicBezTo>
                  <a:cubicBezTo>
                    <a:pt x="13947" y="24341"/>
                    <a:pt x="13923" y="23420"/>
                    <a:pt x="15213" y="23420"/>
                  </a:cubicBezTo>
                  <a:cubicBezTo>
                    <a:pt x="15272" y="23420"/>
                    <a:pt x="15335" y="23422"/>
                    <a:pt x="15401" y="23426"/>
                  </a:cubicBezTo>
                  <a:cubicBezTo>
                    <a:pt x="16080" y="23488"/>
                    <a:pt x="15617" y="24321"/>
                    <a:pt x="16142" y="24507"/>
                  </a:cubicBezTo>
                  <a:cubicBezTo>
                    <a:pt x="16370" y="24482"/>
                    <a:pt x="16579" y="24471"/>
                    <a:pt x="16774" y="24471"/>
                  </a:cubicBezTo>
                  <a:cubicBezTo>
                    <a:pt x="18025" y="24471"/>
                    <a:pt x="18665" y="24924"/>
                    <a:pt x="19814" y="25031"/>
                  </a:cubicBezTo>
                  <a:cubicBezTo>
                    <a:pt x="20325" y="24827"/>
                    <a:pt x="20625" y="24453"/>
                    <a:pt x="21430" y="24453"/>
                  </a:cubicBezTo>
                  <a:cubicBezTo>
                    <a:pt x="21598" y="24453"/>
                    <a:pt x="21787" y="24469"/>
                    <a:pt x="22005" y="24507"/>
                  </a:cubicBezTo>
                  <a:cubicBezTo>
                    <a:pt x="22376" y="26544"/>
                    <a:pt x="21234" y="27500"/>
                    <a:pt x="21265" y="29290"/>
                  </a:cubicBezTo>
                  <a:cubicBezTo>
                    <a:pt x="22314" y="30648"/>
                    <a:pt x="24104" y="31667"/>
                    <a:pt x="23456" y="33518"/>
                  </a:cubicBezTo>
                  <a:cubicBezTo>
                    <a:pt x="24443" y="34413"/>
                    <a:pt x="24505" y="35956"/>
                    <a:pt x="24937" y="37253"/>
                  </a:cubicBezTo>
                  <a:cubicBezTo>
                    <a:pt x="24011" y="38456"/>
                    <a:pt x="24227" y="40462"/>
                    <a:pt x="23456" y="41758"/>
                  </a:cubicBezTo>
                  <a:cubicBezTo>
                    <a:pt x="24999" y="42777"/>
                    <a:pt x="26172" y="44258"/>
                    <a:pt x="26789" y="46017"/>
                  </a:cubicBezTo>
                  <a:lnTo>
                    <a:pt x="26789" y="48394"/>
                  </a:lnTo>
                  <a:cubicBezTo>
                    <a:pt x="28394" y="49782"/>
                    <a:pt x="28363" y="52375"/>
                    <a:pt x="30060" y="53702"/>
                  </a:cubicBezTo>
                  <a:cubicBezTo>
                    <a:pt x="33578" y="53517"/>
                    <a:pt x="35338" y="52066"/>
                    <a:pt x="38486" y="51572"/>
                  </a:cubicBezTo>
                  <a:cubicBezTo>
                    <a:pt x="39041" y="50122"/>
                    <a:pt x="40152" y="49073"/>
                    <a:pt x="41788" y="48394"/>
                  </a:cubicBezTo>
                  <a:cubicBezTo>
                    <a:pt x="41603" y="47375"/>
                    <a:pt x="42436" y="47097"/>
                    <a:pt x="42127" y="46017"/>
                  </a:cubicBezTo>
                  <a:cubicBezTo>
                    <a:pt x="42703" y="45808"/>
                    <a:pt x="42990" y="45421"/>
                    <a:pt x="43835" y="45421"/>
                  </a:cubicBezTo>
                  <a:cubicBezTo>
                    <a:pt x="43987" y="45421"/>
                    <a:pt x="44157" y="45434"/>
                    <a:pt x="44349" y="45462"/>
                  </a:cubicBezTo>
                  <a:cubicBezTo>
                    <a:pt x="44380" y="42406"/>
                    <a:pt x="45892" y="40400"/>
                    <a:pt x="48763" y="39351"/>
                  </a:cubicBezTo>
                  <a:cubicBezTo>
                    <a:pt x="49287" y="36913"/>
                    <a:pt x="49287" y="34382"/>
                    <a:pt x="48763" y="31913"/>
                  </a:cubicBezTo>
                  <a:cubicBezTo>
                    <a:pt x="49534" y="30864"/>
                    <a:pt x="50151" y="29691"/>
                    <a:pt x="50552" y="28457"/>
                  </a:cubicBezTo>
                  <a:cubicBezTo>
                    <a:pt x="51447" y="28025"/>
                    <a:pt x="52188" y="27500"/>
                    <a:pt x="53145" y="27130"/>
                  </a:cubicBezTo>
                  <a:cubicBezTo>
                    <a:pt x="54873" y="25278"/>
                    <a:pt x="56478" y="23334"/>
                    <a:pt x="58268" y="21544"/>
                  </a:cubicBezTo>
                  <a:cubicBezTo>
                    <a:pt x="58546" y="20556"/>
                    <a:pt x="59040" y="19198"/>
                    <a:pt x="57898" y="18643"/>
                  </a:cubicBezTo>
                  <a:cubicBezTo>
                    <a:pt x="57787" y="18632"/>
                    <a:pt x="57684" y="18627"/>
                    <a:pt x="57588" y="18627"/>
                  </a:cubicBezTo>
                  <a:cubicBezTo>
                    <a:pt x="56369" y="18627"/>
                    <a:pt x="56318" y="19448"/>
                    <a:pt x="55118" y="19448"/>
                  </a:cubicBezTo>
                  <a:cubicBezTo>
                    <a:pt x="55079" y="19448"/>
                    <a:pt x="55038" y="19447"/>
                    <a:pt x="54997" y="19445"/>
                  </a:cubicBezTo>
                  <a:lnTo>
                    <a:pt x="51664" y="19445"/>
                  </a:lnTo>
                  <a:cubicBezTo>
                    <a:pt x="51509" y="17624"/>
                    <a:pt x="49688" y="16976"/>
                    <a:pt x="48361" y="15958"/>
                  </a:cubicBezTo>
                  <a:cubicBezTo>
                    <a:pt x="48701" y="14199"/>
                    <a:pt x="46201" y="14538"/>
                    <a:pt x="46911" y="12501"/>
                  </a:cubicBezTo>
                  <a:cubicBezTo>
                    <a:pt x="46294" y="11884"/>
                    <a:pt x="45152" y="11637"/>
                    <a:pt x="44720" y="10897"/>
                  </a:cubicBezTo>
                  <a:cubicBezTo>
                    <a:pt x="45028" y="10156"/>
                    <a:pt x="44288" y="8983"/>
                    <a:pt x="44627" y="8798"/>
                  </a:cubicBezTo>
                  <a:cubicBezTo>
                    <a:pt x="44534" y="8613"/>
                    <a:pt x="44411" y="8428"/>
                    <a:pt x="44288" y="8181"/>
                  </a:cubicBezTo>
                  <a:cubicBezTo>
                    <a:pt x="44220" y="8226"/>
                    <a:pt x="44119" y="8255"/>
                    <a:pt x="44046" y="8255"/>
                  </a:cubicBezTo>
                  <a:cubicBezTo>
                    <a:pt x="44019" y="8255"/>
                    <a:pt x="43995" y="8251"/>
                    <a:pt x="43979" y="8243"/>
                  </a:cubicBezTo>
                  <a:cubicBezTo>
                    <a:pt x="43855" y="8150"/>
                    <a:pt x="44041" y="8026"/>
                    <a:pt x="44195" y="7965"/>
                  </a:cubicBezTo>
                  <a:cubicBezTo>
                    <a:pt x="43516" y="6792"/>
                    <a:pt x="42590" y="5342"/>
                    <a:pt x="42220" y="4755"/>
                  </a:cubicBezTo>
                  <a:lnTo>
                    <a:pt x="42127" y="4755"/>
                  </a:lnTo>
                  <a:cubicBezTo>
                    <a:pt x="39473" y="4045"/>
                    <a:pt x="36140" y="3798"/>
                    <a:pt x="32591" y="3706"/>
                  </a:cubicBezTo>
                  <a:cubicBezTo>
                    <a:pt x="31542" y="3922"/>
                    <a:pt x="31727" y="5033"/>
                    <a:pt x="30770" y="5311"/>
                  </a:cubicBezTo>
                  <a:cubicBezTo>
                    <a:pt x="29104" y="4045"/>
                    <a:pt x="25770" y="3984"/>
                    <a:pt x="24196" y="2657"/>
                  </a:cubicBezTo>
                  <a:cubicBezTo>
                    <a:pt x="24474" y="1731"/>
                    <a:pt x="23795" y="1515"/>
                    <a:pt x="23456" y="1052"/>
                  </a:cubicBezTo>
                  <a:cubicBezTo>
                    <a:pt x="24320" y="990"/>
                    <a:pt x="24289" y="342"/>
                    <a:pt x="23826" y="2"/>
                  </a:cubicBezTo>
                  <a:cubicBezTo>
                    <a:pt x="23732" y="1"/>
                    <a:pt x="23638" y="0"/>
                    <a:pt x="23544" y="0"/>
                  </a:cubicBezTo>
                  <a:close/>
                </a:path>
              </a:pathLst>
            </a:custGeom>
            <a:solidFill>
              <a:srgbClr val="005C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51"/>
            <p:cNvSpPr/>
            <p:nvPr/>
          </p:nvSpPr>
          <p:spPr>
            <a:xfrm>
              <a:off x="4285360" y="834494"/>
              <a:ext cx="5224542" cy="2428458"/>
            </a:xfrm>
            <a:custGeom>
              <a:avLst/>
              <a:gdLst/>
              <a:ahLst/>
              <a:cxnLst/>
              <a:rect l="l" t="t" r="r" b="b"/>
              <a:pathLst>
                <a:path w="153663" h="65413" extrusionOk="0">
                  <a:moveTo>
                    <a:pt x="90433" y="4284"/>
                  </a:moveTo>
                  <a:cubicBezTo>
                    <a:pt x="90468" y="4284"/>
                    <a:pt x="90498" y="4291"/>
                    <a:pt x="90519" y="4306"/>
                  </a:cubicBezTo>
                  <a:cubicBezTo>
                    <a:pt x="90679" y="4413"/>
                    <a:pt x="90355" y="4565"/>
                    <a:pt x="90204" y="4565"/>
                  </a:cubicBezTo>
                  <a:cubicBezTo>
                    <a:pt x="90181" y="4565"/>
                    <a:pt x="90161" y="4561"/>
                    <a:pt x="90148" y="4553"/>
                  </a:cubicBezTo>
                  <a:lnTo>
                    <a:pt x="90118" y="4584"/>
                  </a:lnTo>
                  <a:cubicBezTo>
                    <a:pt x="89963" y="4455"/>
                    <a:pt x="90259" y="4284"/>
                    <a:pt x="90433" y="4284"/>
                  </a:cubicBezTo>
                  <a:close/>
                  <a:moveTo>
                    <a:pt x="89323" y="4819"/>
                  </a:moveTo>
                  <a:cubicBezTo>
                    <a:pt x="89346" y="4819"/>
                    <a:pt x="89364" y="4822"/>
                    <a:pt x="89377" y="4831"/>
                  </a:cubicBezTo>
                  <a:cubicBezTo>
                    <a:pt x="89582" y="4933"/>
                    <a:pt x="89297" y="5100"/>
                    <a:pt x="89124" y="5100"/>
                  </a:cubicBezTo>
                  <a:cubicBezTo>
                    <a:pt x="89089" y="5100"/>
                    <a:pt x="89058" y="5093"/>
                    <a:pt x="89037" y="5078"/>
                  </a:cubicBezTo>
                  <a:lnTo>
                    <a:pt x="89037" y="5109"/>
                  </a:lnTo>
                  <a:cubicBezTo>
                    <a:pt x="88877" y="4975"/>
                    <a:pt x="89179" y="4819"/>
                    <a:pt x="89323" y="4819"/>
                  </a:cubicBezTo>
                  <a:close/>
                  <a:moveTo>
                    <a:pt x="88224" y="5086"/>
                  </a:moveTo>
                  <a:cubicBezTo>
                    <a:pt x="88256" y="5086"/>
                    <a:pt x="88281" y="5093"/>
                    <a:pt x="88297" y="5109"/>
                  </a:cubicBezTo>
                  <a:cubicBezTo>
                    <a:pt x="88483" y="5215"/>
                    <a:pt x="88164" y="5368"/>
                    <a:pt x="87993" y="5368"/>
                  </a:cubicBezTo>
                  <a:cubicBezTo>
                    <a:pt x="87966" y="5368"/>
                    <a:pt x="87943" y="5364"/>
                    <a:pt x="87926" y="5355"/>
                  </a:cubicBezTo>
                  <a:lnTo>
                    <a:pt x="87926" y="5386"/>
                  </a:lnTo>
                  <a:cubicBezTo>
                    <a:pt x="87772" y="5258"/>
                    <a:pt x="88068" y="5086"/>
                    <a:pt x="88224" y="5086"/>
                  </a:cubicBezTo>
                  <a:close/>
                  <a:moveTo>
                    <a:pt x="31455" y="8800"/>
                  </a:moveTo>
                  <a:cubicBezTo>
                    <a:pt x="31479" y="8800"/>
                    <a:pt x="31498" y="8804"/>
                    <a:pt x="31511" y="8812"/>
                  </a:cubicBezTo>
                  <a:cubicBezTo>
                    <a:pt x="31665" y="8915"/>
                    <a:pt x="31392" y="9081"/>
                    <a:pt x="31225" y="9081"/>
                  </a:cubicBezTo>
                  <a:cubicBezTo>
                    <a:pt x="31191" y="9081"/>
                    <a:pt x="31161" y="9074"/>
                    <a:pt x="31140" y="9059"/>
                  </a:cubicBezTo>
                  <a:lnTo>
                    <a:pt x="31140" y="9090"/>
                  </a:lnTo>
                  <a:cubicBezTo>
                    <a:pt x="30980" y="8956"/>
                    <a:pt x="31305" y="8800"/>
                    <a:pt x="31455" y="8800"/>
                  </a:cubicBezTo>
                  <a:close/>
                  <a:moveTo>
                    <a:pt x="63645" y="8860"/>
                  </a:moveTo>
                  <a:cubicBezTo>
                    <a:pt x="63771" y="8860"/>
                    <a:pt x="63858" y="8987"/>
                    <a:pt x="63731" y="9367"/>
                  </a:cubicBezTo>
                  <a:cubicBezTo>
                    <a:pt x="63021" y="9327"/>
                    <a:pt x="63404" y="8860"/>
                    <a:pt x="63645" y="8860"/>
                  </a:cubicBezTo>
                  <a:close/>
                  <a:moveTo>
                    <a:pt x="63731" y="9367"/>
                  </a:moveTo>
                  <a:cubicBezTo>
                    <a:pt x="64008" y="9769"/>
                    <a:pt x="65551" y="9275"/>
                    <a:pt x="65212" y="10139"/>
                  </a:cubicBezTo>
                  <a:cubicBezTo>
                    <a:pt x="64502" y="10046"/>
                    <a:pt x="63638" y="10077"/>
                    <a:pt x="63731" y="9367"/>
                  </a:cubicBezTo>
                  <a:close/>
                  <a:moveTo>
                    <a:pt x="38399" y="14108"/>
                  </a:moveTo>
                  <a:cubicBezTo>
                    <a:pt x="38423" y="14108"/>
                    <a:pt x="38442" y="14112"/>
                    <a:pt x="38455" y="14120"/>
                  </a:cubicBezTo>
                  <a:cubicBezTo>
                    <a:pt x="38634" y="14223"/>
                    <a:pt x="38345" y="14389"/>
                    <a:pt x="38189" y="14389"/>
                  </a:cubicBezTo>
                  <a:cubicBezTo>
                    <a:pt x="38157" y="14389"/>
                    <a:pt x="38131" y="14383"/>
                    <a:pt x="38115" y="14367"/>
                  </a:cubicBezTo>
                  <a:lnTo>
                    <a:pt x="38084" y="14398"/>
                  </a:lnTo>
                  <a:cubicBezTo>
                    <a:pt x="37924" y="14264"/>
                    <a:pt x="38249" y="14108"/>
                    <a:pt x="38399" y="14108"/>
                  </a:cubicBezTo>
                  <a:close/>
                  <a:moveTo>
                    <a:pt x="30431" y="18657"/>
                  </a:moveTo>
                  <a:cubicBezTo>
                    <a:pt x="30462" y="19459"/>
                    <a:pt x="29320" y="19428"/>
                    <a:pt x="28239" y="19459"/>
                  </a:cubicBezTo>
                  <a:cubicBezTo>
                    <a:pt x="28209" y="18657"/>
                    <a:pt x="29505" y="18780"/>
                    <a:pt x="30431" y="18657"/>
                  </a:cubicBezTo>
                  <a:close/>
                  <a:moveTo>
                    <a:pt x="26540" y="13312"/>
                  </a:moveTo>
                  <a:cubicBezTo>
                    <a:pt x="26872" y="13312"/>
                    <a:pt x="27047" y="13406"/>
                    <a:pt x="27128" y="13595"/>
                  </a:cubicBezTo>
                  <a:cubicBezTo>
                    <a:pt x="26820" y="15416"/>
                    <a:pt x="23857" y="15293"/>
                    <a:pt x="24197" y="17577"/>
                  </a:cubicBezTo>
                  <a:cubicBezTo>
                    <a:pt x="25061" y="18194"/>
                    <a:pt x="26048" y="18564"/>
                    <a:pt x="27128" y="18626"/>
                  </a:cubicBezTo>
                  <a:lnTo>
                    <a:pt x="27128" y="21280"/>
                  </a:lnTo>
                  <a:cubicBezTo>
                    <a:pt x="26416" y="21201"/>
                    <a:pt x="27058" y="20129"/>
                    <a:pt x="26216" y="20129"/>
                  </a:cubicBezTo>
                  <a:cubicBezTo>
                    <a:pt x="26073" y="20129"/>
                    <a:pt x="25888" y="20159"/>
                    <a:pt x="25647" y="20231"/>
                  </a:cubicBezTo>
                  <a:cubicBezTo>
                    <a:pt x="24845" y="21157"/>
                    <a:pt x="25369" y="23008"/>
                    <a:pt x="24197" y="23687"/>
                  </a:cubicBezTo>
                  <a:cubicBezTo>
                    <a:pt x="23972" y="23705"/>
                    <a:pt x="23757" y="23711"/>
                    <a:pt x="23551" y="23711"/>
                  </a:cubicBezTo>
                  <a:cubicBezTo>
                    <a:pt x="22911" y="23711"/>
                    <a:pt x="22354" y="23648"/>
                    <a:pt x="21851" y="23648"/>
                  </a:cubicBezTo>
                  <a:cubicBezTo>
                    <a:pt x="21647" y="23648"/>
                    <a:pt x="21453" y="23658"/>
                    <a:pt x="21265" y="23687"/>
                  </a:cubicBezTo>
                  <a:cubicBezTo>
                    <a:pt x="20246" y="23842"/>
                    <a:pt x="20030" y="24459"/>
                    <a:pt x="19073" y="24490"/>
                  </a:cubicBezTo>
                  <a:cubicBezTo>
                    <a:pt x="19136" y="24280"/>
                    <a:pt x="18628" y="23927"/>
                    <a:pt x="18277" y="23927"/>
                  </a:cubicBezTo>
                  <a:cubicBezTo>
                    <a:pt x="18112" y="23927"/>
                    <a:pt x="17982" y="24005"/>
                    <a:pt x="17962" y="24212"/>
                  </a:cubicBezTo>
                  <a:cubicBezTo>
                    <a:pt x="17098" y="24150"/>
                    <a:pt x="17098" y="23502"/>
                    <a:pt x="17962" y="23440"/>
                  </a:cubicBezTo>
                  <a:cubicBezTo>
                    <a:pt x="17098" y="22823"/>
                    <a:pt x="16543" y="21836"/>
                    <a:pt x="16512" y="20755"/>
                  </a:cubicBezTo>
                  <a:lnTo>
                    <a:pt x="16512" y="20755"/>
                  </a:lnTo>
                  <a:cubicBezTo>
                    <a:pt x="18098" y="20863"/>
                    <a:pt x="17764" y="23640"/>
                    <a:pt x="19814" y="23640"/>
                  </a:cubicBezTo>
                  <a:cubicBezTo>
                    <a:pt x="20117" y="23640"/>
                    <a:pt x="20473" y="23580"/>
                    <a:pt x="20894" y="23440"/>
                  </a:cubicBezTo>
                  <a:cubicBezTo>
                    <a:pt x="21728" y="22360"/>
                    <a:pt x="22283" y="21064"/>
                    <a:pt x="23086" y="19953"/>
                  </a:cubicBezTo>
                  <a:cubicBezTo>
                    <a:pt x="22931" y="19398"/>
                    <a:pt x="22684" y="18842"/>
                    <a:pt x="22345" y="18348"/>
                  </a:cubicBezTo>
                  <a:cubicBezTo>
                    <a:pt x="22561" y="15848"/>
                    <a:pt x="25184" y="15108"/>
                    <a:pt x="26388" y="13318"/>
                  </a:cubicBezTo>
                  <a:cubicBezTo>
                    <a:pt x="26442" y="13314"/>
                    <a:pt x="26492" y="13312"/>
                    <a:pt x="26540" y="13312"/>
                  </a:cubicBezTo>
                  <a:close/>
                  <a:moveTo>
                    <a:pt x="16851" y="34304"/>
                  </a:moveTo>
                  <a:lnTo>
                    <a:pt x="16851" y="34828"/>
                  </a:lnTo>
                  <a:cubicBezTo>
                    <a:pt x="16481" y="34828"/>
                    <a:pt x="16389" y="34365"/>
                    <a:pt x="16851" y="34304"/>
                  </a:cubicBezTo>
                  <a:close/>
                  <a:moveTo>
                    <a:pt x="108562" y="36980"/>
                  </a:moveTo>
                  <a:cubicBezTo>
                    <a:pt x="108644" y="36980"/>
                    <a:pt x="108729" y="36983"/>
                    <a:pt x="108820" y="36989"/>
                  </a:cubicBezTo>
                  <a:cubicBezTo>
                    <a:pt x="108820" y="37390"/>
                    <a:pt x="108635" y="38007"/>
                    <a:pt x="109190" y="38038"/>
                  </a:cubicBezTo>
                  <a:cubicBezTo>
                    <a:pt x="109032" y="38258"/>
                    <a:pt x="108834" y="38332"/>
                    <a:pt x="108609" y="38332"/>
                  </a:cubicBezTo>
                  <a:cubicBezTo>
                    <a:pt x="108134" y="38332"/>
                    <a:pt x="107540" y="37998"/>
                    <a:pt x="106956" y="37998"/>
                  </a:cubicBezTo>
                  <a:cubicBezTo>
                    <a:pt x="106846" y="37998"/>
                    <a:pt x="106737" y="38010"/>
                    <a:pt x="106629" y="38038"/>
                  </a:cubicBezTo>
                  <a:cubicBezTo>
                    <a:pt x="107119" y="37576"/>
                    <a:pt x="107394" y="36980"/>
                    <a:pt x="108562" y="36980"/>
                  </a:cubicBezTo>
                  <a:close/>
                  <a:moveTo>
                    <a:pt x="83463" y="0"/>
                  </a:moveTo>
                  <a:cubicBezTo>
                    <a:pt x="83374" y="0"/>
                    <a:pt x="83278" y="5"/>
                    <a:pt x="83174" y="16"/>
                  </a:cubicBezTo>
                  <a:cubicBezTo>
                    <a:pt x="82309" y="294"/>
                    <a:pt x="82032" y="942"/>
                    <a:pt x="82093" y="1868"/>
                  </a:cubicBezTo>
                  <a:cubicBezTo>
                    <a:pt x="81842" y="1808"/>
                    <a:pt x="81638" y="1783"/>
                    <a:pt x="81468" y="1783"/>
                  </a:cubicBezTo>
                  <a:cubicBezTo>
                    <a:pt x="80466" y="1783"/>
                    <a:pt x="80700" y="2678"/>
                    <a:pt x="79703" y="2678"/>
                  </a:cubicBezTo>
                  <a:cubicBezTo>
                    <a:pt x="79650" y="2678"/>
                    <a:pt x="79593" y="2676"/>
                    <a:pt x="79532" y="2670"/>
                  </a:cubicBezTo>
                  <a:cubicBezTo>
                    <a:pt x="78898" y="2560"/>
                    <a:pt x="79150" y="1835"/>
                    <a:pt x="78376" y="1835"/>
                  </a:cubicBezTo>
                  <a:cubicBezTo>
                    <a:pt x="78283" y="1835"/>
                    <a:pt x="78176" y="1845"/>
                    <a:pt x="78051" y="1868"/>
                  </a:cubicBezTo>
                  <a:cubicBezTo>
                    <a:pt x="77218" y="2513"/>
                    <a:pt x="76105" y="2947"/>
                    <a:pt x="74446" y="2947"/>
                  </a:cubicBezTo>
                  <a:cubicBezTo>
                    <a:pt x="74199" y="2947"/>
                    <a:pt x="73940" y="2937"/>
                    <a:pt x="73668" y="2917"/>
                  </a:cubicBezTo>
                  <a:cubicBezTo>
                    <a:pt x="73069" y="3260"/>
                    <a:pt x="72760" y="3761"/>
                    <a:pt x="71740" y="3761"/>
                  </a:cubicBezTo>
                  <a:cubicBezTo>
                    <a:pt x="71657" y="3761"/>
                    <a:pt x="71570" y="3758"/>
                    <a:pt x="71477" y="3751"/>
                  </a:cubicBezTo>
                  <a:cubicBezTo>
                    <a:pt x="70952" y="4059"/>
                    <a:pt x="71292" y="5047"/>
                    <a:pt x="70335" y="5047"/>
                  </a:cubicBezTo>
                  <a:cubicBezTo>
                    <a:pt x="70225" y="5074"/>
                    <a:pt x="70092" y="5084"/>
                    <a:pt x="69946" y="5084"/>
                  </a:cubicBezTo>
                  <a:cubicBezTo>
                    <a:pt x="69583" y="5084"/>
                    <a:pt x="69142" y="5023"/>
                    <a:pt x="68785" y="5023"/>
                  </a:cubicBezTo>
                  <a:cubicBezTo>
                    <a:pt x="68319" y="5023"/>
                    <a:pt x="67996" y="5127"/>
                    <a:pt x="68175" y="5602"/>
                  </a:cubicBezTo>
                  <a:cubicBezTo>
                    <a:pt x="68175" y="6559"/>
                    <a:pt x="70304" y="5973"/>
                    <a:pt x="69996" y="7176"/>
                  </a:cubicBezTo>
                  <a:cubicBezTo>
                    <a:pt x="68756" y="6923"/>
                    <a:pt x="68365" y="6103"/>
                    <a:pt x="66804" y="6103"/>
                  </a:cubicBezTo>
                  <a:cubicBezTo>
                    <a:pt x="66655" y="6103"/>
                    <a:pt x="66495" y="6111"/>
                    <a:pt x="66323" y="6127"/>
                  </a:cubicBezTo>
                  <a:cubicBezTo>
                    <a:pt x="66323" y="6837"/>
                    <a:pt x="66539" y="7670"/>
                    <a:pt x="65582" y="7732"/>
                  </a:cubicBezTo>
                  <a:cubicBezTo>
                    <a:pt x="65181" y="7392"/>
                    <a:pt x="65181" y="6775"/>
                    <a:pt x="65212" y="6127"/>
                  </a:cubicBezTo>
                  <a:cubicBezTo>
                    <a:pt x="65109" y="6111"/>
                    <a:pt x="65017" y="6104"/>
                    <a:pt x="64936" y="6104"/>
                  </a:cubicBezTo>
                  <a:cubicBezTo>
                    <a:pt x="64033" y="6104"/>
                    <a:pt x="64380" y="6993"/>
                    <a:pt x="63497" y="6993"/>
                  </a:cubicBezTo>
                  <a:cubicBezTo>
                    <a:pt x="63368" y="6993"/>
                    <a:pt x="63211" y="6973"/>
                    <a:pt x="63021" y="6929"/>
                  </a:cubicBezTo>
                  <a:cubicBezTo>
                    <a:pt x="62548" y="6509"/>
                    <a:pt x="62522" y="5776"/>
                    <a:pt x="61479" y="5776"/>
                  </a:cubicBezTo>
                  <a:cubicBezTo>
                    <a:pt x="61297" y="5776"/>
                    <a:pt x="61083" y="5799"/>
                    <a:pt x="60830" y="5849"/>
                  </a:cubicBezTo>
                  <a:cubicBezTo>
                    <a:pt x="59811" y="6960"/>
                    <a:pt x="58392" y="7824"/>
                    <a:pt x="57157" y="8781"/>
                  </a:cubicBezTo>
                  <a:cubicBezTo>
                    <a:pt x="56941" y="8792"/>
                    <a:pt x="56747" y="8797"/>
                    <a:pt x="56570" y="8797"/>
                  </a:cubicBezTo>
                  <a:cubicBezTo>
                    <a:pt x="54792" y="8797"/>
                    <a:pt x="54734" y="8284"/>
                    <a:pt x="52404" y="8256"/>
                  </a:cubicBezTo>
                  <a:lnTo>
                    <a:pt x="52404" y="8256"/>
                  </a:lnTo>
                  <a:cubicBezTo>
                    <a:pt x="51818" y="9553"/>
                    <a:pt x="54287" y="8658"/>
                    <a:pt x="53855" y="9830"/>
                  </a:cubicBezTo>
                  <a:cubicBezTo>
                    <a:pt x="53473" y="9769"/>
                    <a:pt x="53088" y="9748"/>
                    <a:pt x="52689" y="9748"/>
                  </a:cubicBezTo>
                  <a:cubicBezTo>
                    <a:pt x="51748" y="9748"/>
                    <a:pt x="50729" y="9867"/>
                    <a:pt x="49499" y="9867"/>
                  </a:cubicBezTo>
                  <a:cubicBezTo>
                    <a:pt x="49139" y="9867"/>
                    <a:pt x="48761" y="9857"/>
                    <a:pt x="48361" y="9830"/>
                  </a:cubicBezTo>
                  <a:cubicBezTo>
                    <a:pt x="46726" y="10324"/>
                    <a:pt x="45831" y="11343"/>
                    <a:pt x="43979" y="11713"/>
                  </a:cubicBezTo>
                  <a:lnTo>
                    <a:pt x="43979" y="10139"/>
                  </a:lnTo>
                  <a:cubicBezTo>
                    <a:pt x="43757" y="10146"/>
                    <a:pt x="43539" y="10152"/>
                    <a:pt x="43332" y="10152"/>
                  </a:cubicBezTo>
                  <a:cubicBezTo>
                    <a:pt x="42676" y="10152"/>
                    <a:pt x="42116" y="10096"/>
                    <a:pt x="41788" y="9861"/>
                  </a:cubicBezTo>
                  <a:lnTo>
                    <a:pt x="41788" y="9861"/>
                  </a:lnTo>
                  <a:cubicBezTo>
                    <a:pt x="41875" y="11251"/>
                    <a:pt x="41799" y="12532"/>
                    <a:pt x="39954" y="12532"/>
                  </a:cubicBezTo>
                  <a:cubicBezTo>
                    <a:pt x="39832" y="12532"/>
                    <a:pt x="39703" y="12527"/>
                    <a:pt x="39566" y="12515"/>
                  </a:cubicBezTo>
                  <a:lnTo>
                    <a:pt x="39566" y="12515"/>
                  </a:lnTo>
                  <a:cubicBezTo>
                    <a:pt x="39689" y="13503"/>
                    <a:pt x="38239" y="13318"/>
                    <a:pt x="37375" y="13595"/>
                  </a:cubicBezTo>
                  <a:cubicBezTo>
                    <a:pt x="36480" y="13935"/>
                    <a:pt x="38023" y="14367"/>
                    <a:pt x="37004" y="14645"/>
                  </a:cubicBezTo>
                  <a:cubicBezTo>
                    <a:pt x="36867" y="14664"/>
                    <a:pt x="36737" y="14674"/>
                    <a:pt x="36616" y="14674"/>
                  </a:cubicBezTo>
                  <a:cubicBezTo>
                    <a:pt x="34829" y="14674"/>
                    <a:pt x="34726" y="12673"/>
                    <a:pt x="34813" y="12268"/>
                  </a:cubicBezTo>
                  <a:cubicBezTo>
                    <a:pt x="35492" y="12268"/>
                    <a:pt x="36201" y="12249"/>
                    <a:pt x="36882" y="12249"/>
                  </a:cubicBezTo>
                  <a:cubicBezTo>
                    <a:pt x="37903" y="12249"/>
                    <a:pt x="38862" y="12293"/>
                    <a:pt x="39566" y="12515"/>
                  </a:cubicBezTo>
                  <a:cubicBezTo>
                    <a:pt x="40553" y="10849"/>
                    <a:pt x="37498" y="9985"/>
                    <a:pt x="35153" y="9861"/>
                  </a:cubicBezTo>
                  <a:cubicBezTo>
                    <a:pt x="34597" y="9213"/>
                    <a:pt x="33609" y="8874"/>
                    <a:pt x="32252" y="8812"/>
                  </a:cubicBezTo>
                  <a:cubicBezTo>
                    <a:pt x="31758" y="8133"/>
                    <a:pt x="31140" y="7608"/>
                    <a:pt x="30400" y="7207"/>
                  </a:cubicBezTo>
                  <a:lnTo>
                    <a:pt x="27128" y="7207"/>
                  </a:lnTo>
                  <a:cubicBezTo>
                    <a:pt x="26110" y="7701"/>
                    <a:pt x="25184" y="8287"/>
                    <a:pt x="24197" y="8812"/>
                  </a:cubicBezTo>
                  <a:cubicBezTo>
                    <a:pt x="24151" y="8693"/>
                    <a:pt x="24091" y="8652"/>
                    <a:pt x="24013" y="8652"/>
                  </a:cubicBezTo>
                  <a:cubicBezTo>
                    <a:pt x="23852" y="8652"/>
                    <a:pt x="23612" y="8824"/>
                    <a:pt x="23251" y="8824"/>
                  </a:cubicBezTo>
                  <a:cubicBezTo>
                    <a:pt x="23198" y="8824"/>
                    <a:pt x="23143" y="8820"/>
                    <a:pt x="23086" y="8812"/>
                  </a:cubicBezTo>
                  <a:cubicBezTo>
                    <a:pt x="21789" y="9800"/>
                    <a:pt x="20154" y="10540"/>
                    <a:pt x="18703" y="11466"/>
                  </a:cubicBezTo>
                  <a:cubicBezTo>
                    <a:pt x="18302" y="12639"/>
                    <a:pt x="17530" y="13657"/>
                    <a:pt x="16512" y="14367"/>
                  </a:cubicBezTo>
                  <a:cubicBezTo>
                    <a:pt x="16419" y="14058"/>
                    <a:pt x="15833" y="14151"/>
                    <a:pt x="15401" y="14120"/>
                  </a:cubicBezTo>
                  <a:lnTo>
                    <a:pt x="15401" y="15169"/>
                  </a:lnTo>
                  <a:cubicBezTo>
                    <a:pt x="13086" y="15262"/>
                    <a:pt x="12839" y="16867"/>
                    <a:pt x="12099" y="18101"/>
                  </a:cubicBezTo>
                  <a:cubicBezTo>
                    <a:pt x="12839" y="18719"/>
                    <a:pt x="12932" y="19799"/>
                    <a:pt x="12839" y="21033"/>
                  </a:cubicBezTo>
                  <a:cubicBezTo>
                    <a:pt x="13179" y="21743"/>
                    <a:pt x="15154" y="21311"/>
                    <a:pt x="15771" y="21836"/>
                  </a:cubicBezTo>
                  <a:cubicBezTo>
                    <a:pt x="14969" y="22607"/>
                    <a:pt x="14290" y="22885"/>
                    <a:pt x="14290" y="23687"/>
                  </a:cubicBezTo>
                  <a:cubicBezTo>
                    <a:pt x="14372" y="23674"/>
                    <a:pt x="14444" y="23668"/>
                    <a:pt x="14509" y="23668"/>
                  </a:cubicBezTo>
                  <a:cubicBezTo>
                    <a:pt x="15049" y="23668"/>
                    <a:pt x="15003" y="24104"/>
                    <a:pt x="15031" y="24490"/>
                  </a:cubicBezTo>
                  <a:cubicBezTo>
                    <a:pt x="13734" y="24490"/>
                    <a:pt x="12901" y="24891"/>
                    <a:pt x="11728" y="25014"/>
                  </a:cubicBezTo>
                  <a:cubicBezTo>
                    <a:pt x="11389" y="25477"/>
                    <a:pt x="10710" y="25693"/>
                    <a:pt x="10988" y="26588"/>
                  </a:cubicBezTo>
                  <a:cubicBezTo>
                    <a:pt x="10783" y="26545"/>
                    <a:pt x="10610" y="26526"/>
                    <a:pt x="10465" y="26526"/>
                  </a:cubicBezTo>
                  <a:cubicBezTo>
                    <a:pt x="9218" y="26526"/>
                    <a:pt x="9918" y="27932"/>
                    <a:pt x="8678" y="27932"/>
                  </a:cubicBezTo>
                  <a:cubicBezTo>
                    <a:pt x="8601" y="27932"/>
                    <a:pt x="8518" y="27927"/>
                    <a:pt x="8426" y="27915"/>
                  </a:cubicBezTo>
                  <a:lnTo>
                    <a:pt x="8426" y="27915"/>
                  </a:lnTo>
                  <a:cubicBezTo>
                    <a:pt x="8488" y="28255"/>
                    <a:pt x="8364" y="28409"/>
                    <a:pt x="8056" y="28471"/>
                  </a:cubicBezTo>
                  <a:cubicBezTo>
                    <a:pt x="7947" y="28462"/>
                    <a:pt x="7843" y="28458"/>
                    <a:pt x="7745" y="28458"/>
                  </a:cubicBezTo>
                  <a:cubicBezTo>
                    <a:pt x="6402" y="28458"/>
                    <a:pt x="6044" y="29204"/>
                    <a:pt x="5124" y="29520"/>
                  </a:cubicBezTo>
                  <a:cubicBezTo>
                    <a:pt x="4229" y="29674"/>
                    <a:pt x="3241" y="29767"/>
                    <a:pt x="3303" y="30600"/>
                  </a:cubicBezTo>
                  <a:cubicBezTo>
                    <a:pt x="3623" y="30820"/>
                    <a:pt x="4201" y="30859"/>
                    <a:pt x="4828" y="30859"/>
                  </a:cubicBezTo>
                  <a:cubicBezTo>
                    <a:pt x="5170" y="30859"/>
                    <a:pt x="5527" y="30847"/>
                    <a:pt x="5865" y="30847"/>
                  </a:cubicBezTo>
                  <a:cubicBezTo>
                    <a:pt x="5679" y="32051"/>
                    <a:pt x="7562" y="31742"/>
                    <a:pt x="7346" y="32977"/>
                  </a:cubicBezTo>
                  <a:cubicBezTo>
                    <a:pt x="6945" y="33347"/>
                    <a:pt x="6945" y="33964"/>
                    <a:pt x="6235" y="34057"/>
                  </a:cubicBezTo>
                  <a:cubicBezTo>
                    <a:pt x="5755" y="33873"/>
                    <a:pt x="5287" y="33811"/>
                    <a:pt x="4812" y="33811"/>
                  </a:cubicBezTo>
                  <a:cubicBezTo>
                    <a:pt x="3803" y="33811"/>
                    <a:pt x="2761" y="34092"/>
                    <a:pt x="1500" y="34092"/>
                  </a:cubicBezTo>
                  <a:cubicBezTo>
                    <a:pt x="1256" y="34092"/>
                    <a:pt x="1003" y="34082"/>
                    <a:pt x="742" y="34057"/>
                  </a:cubicBezTo>
                  <a:lnTo>
                    <a:pt x="742" y="34057"/>
                  </a:lnTo>
                  <a:cubicBezTo>
                    <a:pt x="371" y="34921"/>
                    <a:pt x="1544" y="36927"/>
                    <a:pt x="1" y="36958"/>
                  </a:cubicBezTo>
                  <a:cubicBezTo>
                    <a:pt x="279" y="37729"/>
                    <a:pt x="1112" y="38131"/>
                    <a:pt x="742" y="39365"/>
                  </a:cubicBezTo>
                  <a:cubicBezTo>
                    <a:pt x="1045" y="39315"/>
                    <a:pt x="1311" y="39294"/>
                    <a:pt x="1550" y="39294"/>
                  </a:cubicBezTo>
                  <a:cubicBezTo>
                    <a:pt x="2644" y="39294"/>
                    <a:pt x="3157" y="39738"/>
                    <a:pt x="4044" y="39890"/>
                  </a:cubicBezTo>
                  <a:cubicBezTo>
                    <a:pt x="4723" y="39627"/>
                    <a:pt x="5108" y="39496"/>
                    <a:pt x="5498" y="39496"/>
                  </a:cubicBezTo>
                  <a:cubicBezTo>
                    <a:pt x="5888" y="39496"/>
                    <a:pt x="6281" y="39627"/>
                    <a:pt x="6976" y="39890"/>
                  </a:cubicBezTo>
                  <a:cubicBezTo>
                    <a:pt x="7809" y="38810"/>
                    <a:pt x="9074" y="38038"/>
                    <a:pt x="8796" y="36155"/>
                  </a:cubicBezTo>
                  <a:cubicBezTo>
                    <a:pt x="10401" y="35816"/>
                    <a:pt x="10124" y="34119"/>
                    <a:pt x="12099" y="34057"/>
                  </a:cubicBezTo>
                  <a:cubicBezTo>
                    <a:pt x="12524" y="34236"/>
                    <a:pt x="12879" y="34302"/>
                    <a:pt x="13202" y="34302"/>
                  </a:cubicBezTo>
                  <a:cubicBezTo>
                    <a:pt x="14050" y="34302"/>
                    <a:pt x="14676" y="33846"/>
                    <a:pt x="15771" y="33779"/>
                  </a:cubicBezTo>
                  <a:lnTo>
                    <a:pt x="15771" y="33779"/>
                  </a:lnTo>
                  <a:cubicBezTo>
                    <a:pt x="14722" y="34798"/>
                    <a:pt x="15247" y="36464"/>
                    <a:pt x="15771" y="37760"/>
                  </a:cubicBezTo>
                  <a:cubicBezTo>
                    <a:pt x="18086" y="37606"/>
                    <a:pt x="16635" y="36248"/>
                    <a:pt x="16851" y="34828"/>
                  </a:cubicBezTo>
                  <a:lnTo>
                    <a:pt x="16851" y="34828"/>
                  </a:lnTo>
                  <a:cubicBezTo>
                    <a:pt x="17623" y="34921"/>
                    <a:pt x="17592" y="35538"/>
                    <a:pt x="17962" y="35909"/>
                  </a:cubicBezTo>
                  <a:cubicBezTo>
                    <a:pt x="19752" y="35939"/>
                    <a:pt x="20863" y="36433"/>
                    <a:pt x="21265" y="37513"/>
                  </a:cubicBezTo>
                  <a:cubicBezTo>
                    <a:pt x="21215" y="37963"/>
                    <a:pt x="20639" y="38049"/>
                    <a:pt x="19931" y="38049"/>
                  </a:cubicBezTo>
                  <a:cubicBezTo>
                    <a:pt x="19764" y="38049"/>
                    <a:pt x="19590" y="38044"/>
                    <a:pt x="19413" y="38038"/>
                  </a:cubicBezTo>
                  <a:lnTo>
                    <a:pt x="19413" y="38038"/>
                  </a:lnTo>
                  <a:cubicBezTo>
                    <a:pt x="19351" y="38964"/>
                    <a:pt x="20709" y="38871"/>
                    <a:pt x="21265" y="39365"/>
                  </a:cubicBezTo>
                  <a:cubicBezTo>
                    <a:pt x="21080" y="38161"/>
                    <a:pt x="22252" y="37945"/>
                    <a:pt x="23086" y="37513"/>
                  </a:cubicBezTo>
                  <a:cubicBezTo>
                    <a:pt x="23302" y="36896"/>
                    <a:pt x="22376" y="37112"/>
                    <a:pt x="22345" y="36711"/>
                  </a:cubicBezTo>
                  <a:cubicBezTo>
                    <a:pt x="22484" y="36540"/>
                    <a:pt x="22618" y="36477"/>
                    <a:pt x="22749" y="36477"/>
                  </a:cubicBezTo>
                  <a:cubicBezTo>
                    <a:pt x="23116" y="36477"/>
                    <a:pt x="23455" y="36976"/>
                    <a:pt x="23801" y="36976"/>
                  </a:cubicBezTo>
                  <a:cubicBezTo>
                    <a:pt x="23931" y="36976"/>
                    <a:pt x="24062" y="36905"/>
                    <a:pt x="24197" y="36711"/>
                  </a:cubicBezTo>
                  <a:cubicBezTo>
                    <a:pt x="23209" y="35291"/>
                    <a:pt x="18641" y="35044"/>
                    <a:pt x="19814" y="32977"/>
                  </a:cubicBezTo>
                  <a:lnTo>
                    <a:pt x="19814" y="32977"/>
                  </a:lnTo>
                  <a:cubicBezTo>
                    <a:pt x="20894" y="34211"/>
                    <a:pt x="22962" y="34767"/>
                    <a:pt x="24197" y="35909"/>
                  </a:cubicBezTo>
                  <a:cubicBezTo>
                    <a:pt x="24413" y="36094"/>
                    <a:pt x="24721" y="36742"/>
                    <a:pt x="24906" y="36958"/>
                  </a:cubicBezTo>
                  <a:cubicBezTo>
                    <a:pt x="25215" y="37297"/>
                    <a:pt x="25801" y="37606"/>
                    <a:pt x="25647" y="38038"/>
                  </a:cubicBezTo>
                  <a:lnTo>
                    <a:pt x="25647" y="39612"/>
                  </a:lnTo>
                  <a:cubicBezTo>
                    <a:pt x="25976" y="39859"/>
                    <a:pt x="26580" y="39900"/>
                    <a:pt x="27238" y="39900"/>
                  </a:cubicBezTo>
                  <a:cubicBezTo>
                    <a:pt x="27567" y="39900"/>
                    <a:pt x="27910" y="39890"/>
                    <a:pt x="28239" y="39890"/>
                  </a:cubicBezTo>
                  <a:cubicBezTo>
                    <a:pt x="28826" y="38964"/>
                    <a:pt x="27561" y="37668"/>
                    <a:pt x="28579" y="36711"/>
                  </a:cubicBezTo>
                  <a:lnTo>
                    <a:pt x="29690" y="36711"/>
                  </a:lnTo>
                  <a:cubicBezTo>
                    <a:pt x="29258" y="37729"/>
                    <a:pt x="29628" y="37699"/>
                    <a:pt x="29320" y="38810"/>
                  </a:cubicBezTo>
                  <a:cubicBezTo>
                    <a:pt x="29362" y="38805"/>
                    <a:pt x="29401" y="38803"/>
                    <a:pt x="29437" y="38803"/>
                  </a:cubicBezTo>
                  <a:cubicBezTo>
                    <a:pt x="30121" y="38803"/>
                    <a:pt x="29845" y="39597"/>
                    <a:pt x="30431" y="39890"/>
                  </a:cubicBezTo>
                  <a:cubicBezTo>
                    <a:pt x="31033" y="40198"/>
                    <a:pt x="31864" y="40322"/>
                    <a:pt x="32685" y="40322"/>
                  </a:cubicBezTo>
                  <a:cubicBezTo>
                    <a:pt x="33672" y="40322"/>
                    <a:pt x="34644" y="40142"/>
                    <a:pt x="35183" y="39890"/>
                  </a:cubicBezTo>
                  <a:lnTo>
                    <a:pt x="35183" y="39890"/>
                  </a:lnTo>
                  <a:cubicBezTo>
                    <a:pt x="36232" y="40249"/>
                    <a:pt x="34343" y="41219"/>
                    <a:pt x="35756" y="41219"/>
                  </a:cubicBezTo>
                  <a:cubicBezTo>
                    <a:pt x="35799" y="41219"/>
                    <a:pt x="35844" y="41219"/>
                    <a:pt x="35893" y="41217"/>
                  </a:cubicBezTo>
                  <a:cubicBezTo>
                    <a:pt x="35963" y="41225"/>
                    <a:pt x="36027" y="41229"/>
                    <a:pt x="36085" y="41229"/>
                  </a:cubicBezTo>
                  <a:cubicBezTo>
                    <a:pt x="37161" y="41229"/>
                    <a:pt x="36286" y="39834"/>
                    <a:pt x="37323" y="39834"/>
                  </a:cubicBezTo>
                  <a:cubicBezTo>
                    <a:pt x="37438" y="39834"/>
                    <a:pt x="37577" y="39851"/>
                    <a:pt x="37745" y="39890"/>
                  </a:cubicBezTo>
                  <a:lnTo>
                    <a:pt x="37745" y="41464"/>
                  </a:lnTo>
                  <a:cubicBezTo>
                    <a:pt x="36850" y="41865"/>
                    <a:pt x="37220" y="43192"/>
                    <a:pt x="36449" y="43686"/>
                  </a:cubicBezTo>
                  <a:cubicBezTo>
                    <a:pt x="37097" y="44858"/>
                    <a:pt x="38609" y="47667"/>
                    <a:pt x="38825" y="48099"/>
                  </a:cubicBezTo>
                  <a:cubicBezTo>
                    <a:pt x="39597" y="48685"/>
                    <a:pt x="40276" y="49765"/>
                    <a:pt x="39936" y="50259"/>
                  </a:cubicBezTo>
                  <a:cubicBezTo>
                    <a:pt x="41479" y="51370"/>
                    <a:pt x="42498" y="52821"/>
                    <a:pt x="43979" y="53963"/>
                  </a:cubicBezTo>
                  <a:cubicBezTo>
                    <a:pt x="44843" y="55074"/>
                    <a:pt x="44720" y="56740"/>
                    <a:pt x="46541" y="57697"/>
                  </a:cubicBezTo>
                  <a:cubicBezTo>
                    <a:pt x="49102" y="57080"/>
                    <a:pt x="50892" y="55876"/>
                    <a:pt x="53886" y="55567"/>
                  </a:cubicBezTo>
                  <a:cubicBezTo>
                    <a:pt x="54379" y="55413"/>
                    <a:pt x="53947" y="54549"/>
                    <a:pt x="54595" y="54487"/>
                  </a:cubicBezTo>
                  <a:cubicBezTo>
                    <a:pt x="56200" y="54302"/>
                    <a:pt x="56848" y="53469"/>
                    <a:pt x="58268" y="53160"/>
                  </a:cubicBezTo>
                  <a:cubicBezTo>
                    <a:pt x="58021" y="52018"/>
                    <a:pt x="59348" y="51987"/>
                    <a:pt x="59379" y="51031"/>
                  </a:cubicBezTo>
                  <a:cubicBezTo>
                    <a:pt x="58731" y="50074"/>
                    <a:pt x="56848" y="50043"/>
                    <a:pt x="57157" y="48377"/>
                  </a:cubicBezTo>
                  <a:cubicBezTo>
                    <a:pt x="56896" y="48353"/>
                    <a:pt x="56651" y="48342"/>
                    <a:pt x="56421" y="48342"/>
                  </a:cubicBezTo>
                  <a:cubicBezTo>
                    <a:pt x="55432" y="48342"/>
                    <a:pt x="54732" y="48551"/>
                    <a:pt x="54256" y="48901"/>
                  </a:cubicBezTo>
                  <a:cubicBezTo>
                    <a:pt x="53947" y="47914"/>
                    <a:pt x="52589" y="47636"/>
                    <a:pt x="52775" y="46247"/>
                  </a:cubicBezTo>
                  <a:lnTo>
                    <a:pt x="52775" y="46247"/>
                  </a:lnTo>
                  <a:cubicBezTo>
                    <a:pt x="52716" y="46252"/>
                    <a:pt x="52660" y="46254"/>
                    <a:pt x="52607" y="46254"/>
                  </a:cubicBezTo>
                  <a:cubicBezTo>
                    <a:pt x="51581" y="46254"/>
                    <a:pt x="51658" y="45433"/>
                    <a:pt x="50954" y="45198"/>
                  </a:cubicBezTo>
                  <a:cubicBezTo>
                    <a:pt x="51509" y="45044"/>
                    <a:pt x="51880" y="44797"/>
                    <a:pt x="52404" y="44673"/>
                  </a:cubicBezTo>
                  <a:cubicBezTo>
                    <a:pt x="54347" y="45527"/>
                    <a:pt x="53875" y="48149"/>
                    <a:pt x="57067" y="48149"/>
                  </a:cubicBezTo>
                  <a:cubicBezTo>
                    <a:pt x="57222" y="48149"/>
                    <a:pt x="57385" y="48143"/>
                    <a:pt x="57558" y="48130"/>
                  </a:cubicBezTo>
                  <a:cubicBezTo>
                    <a:pt x="57682" y="48654"/>
                    <a:pt x="58577" y="48624"/>
                    <a:pt x="58268" y="49457"/>
                  </a:cubicBezTo>
                  <a:cubicBezTo>
                    <a:pt x="58402" y="49468"/>
                    <a:pt x="58527" y="49474"/>
                    <a:pt x="58645" y="49474"/>
                  </a:cubicBezTo>
                  <a:cubicBezTo>
                    <a:pt x="60078" y="49474"/>
                    <a:pt x="60416" y="48685"/>
                    <a:pt x="61864" y="48685"/>
                  </a:cubicBezTo>
                  <a:cubicBezTo>
                    <a:pt x="61889" y="48685"/>
                    <a:pt x="61915" y="48685"/>
                    <a:pt x="61941" y="48685"/>
                  </a:cubicBezTo>
                  <a:cubicBezTo>
                    <a:pt x="62315" y="48829"/>
                    <a:pt x="62340" y="49216"/>
                    <a:pt x="62920" y="49216"/>
                  </a:cubicBezTo>
                  <a:cubicBezTo>
                    <a:pt x="62961" y="49216"/>
                    <a:pt x="63005" y="49214"/>
                    <a:pt x="63052" y="49210"/>
                  </a:cubicBezTo>
                  <a:cubicBezTo>
                    <a:pt x="63320" y="49180"/>
                    <a:pt x="63568" y="49167"/>
                    <a:pt x="63797" y="49167"/>
                  </a:cubicBezTo>
                  <a:cubicBezTo>
                    <a:pt x="65730" y="49167"/>
                    <a:pt x="66394" y="50123"/>
                    <a:pt x="67774" y="50537"/>
                  </a:cubicBezTo>
                  <a:cubicBezTo>
                    <a:pt x="67696" y="50525"/>
                    <a:pt x="67627" y="50519"/>
                    <a:pt x="67566" y="50519"/>
                  </a:cubicBezTo>
                  <a:cubicBezTo>
                    <a:pt x="67164" y="50519"/>
                    <a:pt x="67090" y="50767"/>
                    <a:pt x="67064" y="51062"/>
                  </a:cubicBezTo>
                  <a:cubicBezTo>
                    <a:pt x="67465" y="51555"/>
                    <a:pt x="68761" y="51432"/>
                    <a:pt x="69286" y="51864"/>
                  </a:cubicBezTo>
                  <a:cubicBezTo>
                    <a:pt x="69070" y="52697"/>
                    <a:pt x="69934" y="52790"/>
                    <a:pt x="69625" y="53716"/>
                  </a:cubicBezTo>
                  <a:cubicBezTo>
                    <a:pt x="70736" y="54611"/>
                    <a:pt x="71199" y="55938"/>
                    <a:pt x="71816" y="57203"/>
                  </a:cubicBezTo>
                  <a:cubicBezTo>
                    <a:pt x="72588" y="57697"/>
                    <a:pt x="73360" y="58191"/>
                    <a:pt x="73668" y="59055"/>
                  </a:cubicBezTo>
                  <a:lnTo>
                    <a:pt x="73668" y="60660"/>
                  </a:lnTo>
                  <a:cubicBezTo>
                    <a:pt x="73946" y="60882"/>
                    <a:pt x="74468" y="60926"/>
                    <a:pt x="75048" y="60926"/>
                  </a:cubicBezTo>
                  <a:cubicBezTo>
                    <a:pt x="75435" y="60926"/>
                    <a:pt x="75847" y="60907"/>
                    <a:pt x="76230" y="60907"/>
                  </a:cubicBezTo>
                  <a:cubicBezTo>
                    <a:pt x="76723" y="59209"/>
                    <a:pt x="78020" y="58129"/>
                    <a:pt x="77680" y="55845"/>
                  </a:cubicBezTo>
                  <a:lnTo>
                    <a:pt x="79162" y="55845"/>
                  </a:lnTo>
                  <a:lnTo>
                    <a:pt x="79162" y="54796"/>
                  </a:lnTo>
                  <a:cubicBezTo>
                    <a:pt x="79363" y="54850"/>
                    <a:pt x="79521" y="54872"/>
                    <a:pt x="79647" y="54872"/>
                  </a:cubicBezTo>
                  <a:cubicBezTo>
                    <a:pt x="80313" y="54872"/>
                    <a:pt x="80096" y="54243"/>
                    <a:pt x="80723" y="54243"/>
                  </a:cubicBezTo>
                  <a:cubicBezTo>
                    <a:pt x="80797" y="54243"/>
                    <a:pt x="80882" y="54252"/>
                    <a:pt x="80982" y="54271"/>
                  </a:cubicBezTo>
                  <a:cubicBezTo>
                    <a:pt x="80890" y="53037"/>
                    <a:pt x="82340" y="52913"/>
                    <a:pt x="82834" y="52142"/>
                  </a:cubicBezTo>
                  <a:cubicBezTo>
                    <a:pt x="83822" y="51555"/>
                    <a:pt x="84964" y="51185"/>
                    <a:pt x="86105" y="51062"/>
                  </a:cubicBezTo>
                  <a:cubicBezTo>
                    <a:pt x="86939" y="51802"/>
                    <a:pt x="86939" y="53129"/>
                    <a:pt x="88328" y="53469"/>
                  </a:cubicBezTo>
                  <a:cubicBezTo>
                    <a:pt x="88451" y="54086"/>
                    <a:pt x="87649" y="54024"/>
                    <a:pt x="87926" y="54796"/>
                  </a:cubicBezTo>
                  <a:cubicBezTo>
                    <a:pt x="88358" y="55660"/>
                    <a:pt x="90858" y="54981"/>
                    <a:pt x="91630" y="55567"/>
                  </a:cubicBezTo>
                  <a:cubicBezTo>
                    <a:pt x="91136" y="56154"/>
                    <a:pt x="91815" y="56339"/>
                    <a:pt x="91229" y="57172"/>
                  </a:cubicBezTo>
                  <a:cubicBezTo>
                    <a:pt x="92185" y="57450"/>
                    <a:pt x="92864" y="57944"/>
                    <a:pt x="93080" y="58777"/>
                  </a:cubicBezTo>
                  <a:cubicBezTo>
                    <a:pt x="92926" y="59271"/>
                    <a:pt x="92031" y="59271"/>
                    <a:pt x="92340" y="60104"/>
                  </a:cubicBezTo>
                  <a:cubicBezTo>
                    <a:pt x="92463" y="60907"/>
                    <a:pt x="93481" y="61061"/>
                    <a:pt x="93080" y="62234"/>
                  </a:cubicBezTo>
                  <a:cubicBezTo>
                    <a:pt x="94839" y="63345"/>
                    <a:pt x="96506" y="64548"/>
                    <a:pt x="98574" y="65412"/>
                  </a:cubicBezTo>
                  <a:cubicBezTo>
                    <a:pt x="98666" y="63653"/>
                    <a:pt x="96845" y="63314"/>
                    <a:pt x="96753" y="61709"/>
                  </a:cubicBezTo>
                  <a:cubicBezTo>
                    <a:pt x="95734" y="61184"/>
                    <a:pt x="94747" y="60660"/>
                    <a:pt x="94160" y="59826"/>
                  </a:cubicBezTo>
                  <a:cubicBezTo>
                    <a:pt x="94346" y="58993"/>
                    <a:pt x="93697" y="57543"/>
                    <a:pt x="94901" y="57450"/>
                  </a:cubicBezTo>
                  <a:cubicBezTo>
                    <a:pt x="95704" y="58222"/>
                    <a:pt x="96290" y="59117"/>
                    <a:pt x="97864" y="59302"/>
                  </a:cubicBezTo>
                  <a:cubicBezTo>
                    <a:pt x="98142" y="59579"/>
                    <a:pt x="98265" y="59981"/>
                    <a:pt x="98203" y="60382"/>
                  </a:cubicBezTo>
                  <a:cubicBezTo>
                    <a:pt x="101752" y="60042"/>
                    <a:pt x="102617" y="57728"/>
                    <a:pt x="102215" y="54518"/>
                  </a:cubicBezTo>
                  <a:cubicBezTo>
                    <a:pt x="101752" y="54271"/>
                    <a:pt x="100888" y="54271"/>
                    <a:pt x="100395" y="53994"/>
                  </a:cubicBezTo>
                  <a:cubicBezTo>
                    <a:pt x="100857" y="52852"/>
                    <a:pt x="98635" y="52913"/>
                    <a:pt x="99685" y="52142"/>
                  </a:cubicBezTo>
                  <a:cubicBezTo>
                    <a:pt x="99883" y="51992"/>
                    <a:pt x="100040" y="51933"/>
                    <a:pt x="100177" y="51933"/>
                  </a:cubicBezTo>
                  <a:cubicBezTo>
                    <a:pt x="100674" y="51933"/>
                    <a:pt x="100893" y="52713"/>
                    <a:pt x="101804" y="52713"/>
                  </a:cubicBezTo>
                  <a:cubicBezTo>
                    <a:pt x="101928" y="52713"/>
                    <a:pt x="102064" y="52699"/>
                    <a:pt x="102215" y="52666"/>
                  </a:cubicBezTo>
                  <a:cubicBezTo>
                    <a:pt x="102436" y="51734"/>
                    <a:pt x="103653" y="51562"/>
                    <a:pt x="105104" y="51562"/>
                  </a:cubicBezTo>
                  <a:cubicBezTo>
                    <a:pt x="105478" y="51562"/>
                    <a:pt x="105867" y="51574"/>
                    <a:pt x="106258" y="51586"/>
                  </a:cubicBezTo>
                  <a:cubicBezTo>
                    <a:pt x="107431" y="50321"/>
                    <a:pt x="108974" y="49333"/>
                    <a:pt x="109560" y="47605"/>
                  </a:cubicBezTo>
                  <a:cubicBezTo>
                    <a:pt x="109631" y="47616"/>
                    <a:pt x="109693" y="47621"/>
                    <a:pt x="109749" y="47621"/>
                  </a:cubicBezTo>
                  <a:cubicBezTo>
                    <a:pt x="110161" y="47621"/>
                    <a:pt x="110237" y="47358"/>
                    <a:pt x="110672" y="47358"/>
                  </a:cubicBezTo>
                  <a:cubicBezTo>
                    <a:pt x="111289" y="46278"/>
                    <a:pt x="110579" y="44272"/>
                    <a:pt x="111752" y="43655"/>
                  </a:cubicBezTo>
                  <a:cubicBezTo>
                    <a:pt x="110980" y="43408"/>
                    <a:pt x="110672" y="42883"/>
                    <a:pt x="110672" y="42050"/>
                  </a:cubicBezTo>
                  <a:cubicBezTo>
                    <a:pt x="110054" y="41711"/>
                    <a:pt x="109221" y="41495"/>
                    <a:pt x="109190" y="40723"/>
                  </a:cubicBezTo>
                  <a:cubicBezTo>
                    <a:pt x="109036" y="40075"/>
                    <a:pt x="109869" y="40137"/>
                    <a:pt x="109560" y="39396"/>
                  </a:cubicBezTo>
                  <a:lnTo>
                    <a:pt x="109560" y="39396"/>
                  </a:lnTo>
                  <a:cubicBezTo>
                    <a:pt x="109680" y="39405"/>
                    <a:pt x="109790" y="39411"/>
                    <a:pt x="109890" y="39411"/>
                  </a:cubicBezTo>
                  <a:cubicBezTo>
                    <a:pt x="110437" y="39411"/>
                    <a:pt x="110698" y="39258"/>
                    <a:pt x="110672" y="38840"/>
                  </a:cubicBezTo>
                  <a:cubicBezTo>
                    <a:pt x="111721" y="38501"/>
                    <a:pt x="109005" y="37266"/>
                    <a:pt x="111412" y="37266"/>
                  </a:cubicBezTo>
                  <a:cubicBezTo>
                    <a:pt x="111813" y="38100"/>
                    <a:pt x="113079" y="38316"/>
                    <a:pt x="113603" y="39118"/>
                  </a:cubicBezTo>
                  <a:cubicBezTo>
                    <a:pt x="113233" y="40507"/>
                    <a:pt x="114282" y="40908"/>
                    <a:pt x="115455" y="41248"/>
                  </a:cubicBezTo>
                  <a:cubicBezTo>
                    <a:pt x="117646" y="40075"/>
                    <a:pt x="115363" y="37174"/>
                    <a:pt x="116535" y="35137"/>
                  </a:cubicBezTo>
                  <a:cubicBezTo>
                    <a:pt x="117307" y="34643"/>
                    <a:pt x="118418" y="34365"/>
                    <a:pt x="119467" y="34057"/>
                  </a:cubicBezTo>
                  <a:cubicBezTo>
                    <a:pt x="120300" y="32822"/>
                    <a:pt x="121072" y="31526"/>
                    <a:pt x="122368" y="30600"/>
                  </a:cubicBezTo>
                  <a:cubicBezTo>
                    <a:pt x="122893" y="28471"/>
                    <a:pt x="121535" y="26249"/>
                    <a:pt x="122368" y="24737"/>
                  </a:cubicBezTo>
                  <a:lnTo>
                    <a:pt x="122368" y="24737"/>
                  </a:lnTo>
                  <a:cubicBezTo>
                    <a:pt x="121874" y="26280"/>
                    <a:pt x="123232" y="26434"/>
                    <a:pt x="123479" y="27422"/>
                  </a:cubicBezTo>
                  <a:cubicBezTo>
                    <a:pt x="123572" y="29057"/>
                    <a:pt x="123664" y="30631"/>
                    <a:pt x="125331" y="31125"/>
                  </a:cubicBezTo>
                  <a:cubicBezTo>
                    <a:pt x="126010" y="30662"/>
                    <a:pt x="125022" y="30446"/>
                    <a:pt x="125331" y="29551"/>
                  </a:cubicBezTo>
                  <a:cubicBezTo>
                    <a:pt x="125363" y="29550"/>
                    <a:pt x="125394" y="29550"/>
                    <a:pt x="125424" y="29550"/>
                  </a:cubicBezTo>
                  <a:cubicBezTo>
                    <a:pt x="126011" y="29550"/>
                    <a:pt x="126113" y="29736"/>
                    <a:pt x="126320" y="29736"/>
                  </a:cubicBezTo>
                  <a:cubicBezTo>
                    <a:pt x="126424" y="29736"/>
                    <a:pt x="126553" y="29690"/>
                    <a:pt x="126781" y="29551"/>
                  </a:cubicBezTo>
                  <a:cubicBezTo>
                    <a:pt x="126843" y="28687"/>
                    <a:pt x="125825" y="28625"/>
                    <a:pt x="126072" y="27668"/>
                  </a:cubicBezTo>
                  <a:cubicBezTo>
                    <a:pt x="124745" y="27483"/>
                    <a:pt x="124405" y="26588"/>
                    <a:pt x="123850" y="25817"/>
                  </a:cubicBezTo>
                  <a:cubicBezTo>
                    <a:pt x="123726" y="24860"/>
                    <a:pt x="124004" y="23595"/>
                    <a:pt x="122769" y="23410"/>
                  </a:cubicBezTo>
                  <a:cubicBezTo>
                    <a:pt x="122038" y="23497"/>
                    <a:pt x="122609" y="24499"/>
                    <a:pt x="121805" y="24499"/>
                  </a:cubicBezTo>
                  <a:cubicBezTo>
                    <a:pt x="121761" y="24499"/>
                    <a:pt x="121712" y="24496"/>
                    <a:pt x="121658" y="24490"/>
                  </a:cubicBezTo>
                  <a:cubicBezTo>
                    <a:pt x="121499" y="23989"/>
                    <a:pt x="121215" y="23826"/>
                    <a:pt x="120865" y="23826"/>
                  </a:cubicBezTo>
                  <a:cubicBezTo>
                    <a:pt x="120215" y="23826"/>
                    <a:pt x="119338" y="24387"/>
                    <a:pt x="118613" y="24387"/>
                  </a:cubicBezTo>
                  <a:cubicBezTo>
                    <a:pt x="118213" y="24387"/>
                    <a:pt x="117860" y="24216"/>
                    <a:pt x="117615" y="23687"/>
                  </a:cubicBezTo>
                  <a:cubicBezTo>
                    <a:pt x="117862" y="23070"/>
                    <a:pt x="118541" y="22761"/>
                    <a:pt x="119097" y="22360"/>
                  </a:cubicBezTo>
                  <a:cubicBezTo>
                    <a:pt x="119529" y="21527"/>
                    <a:pt x="119375" y="20262"/>
                    <a:pt x="120578" y="19953"/>
                  </a:cubicBezTo>
                  <a:cubicBezTo>
                    <a:pt x="120782" y="20112"/>
                    <a:pt x="120925" y="20171"/>
                    <a:pt x="121042" y="20171"/>
                  </a:cubicBezTo>
                  <a:cubicBezTo>
                    <a:pt x="121373" y="20171"/>
                    <a:pt x="121488" y="19696"/>
                    <a:pt x="122182" y="19696"/>
                  </a:cubicBezTo>
                  <a:cubicBezTo>
                    <a:pt x="122240" y="19696"/>
                    <a:pt x="122302" y="19699"/>
                    <a:pt x="122368" y="19706"/>
                  </a:cubicBezTo>
                  <a:cubicBezTo>
                    <a:pt x="123879" y="19841"/>
                    <a:pt x="125295" y="20259"/>
                    <a:pt x="127091" y="20259"/>
                  </a:cubicBezTo>
                  <a:cubicBezTo>
                    <a:pt x="127350" y="20259"/>
                    <a:pt x="127617" y="20250"/>
                    <a:pt x="127892" y="20231"/>
                  </a:cubicBezTo>
                  <a:lnTo>
                    <a:pt x="127892" y="20231"/>
                  </a:lnTo>
                  <a:cubicBezTo>
                    <a:pt x="127769" y="20694"/>
                    <a:pt x="128170" y="20725"/>
                    <a:pt x="128602" y="20755"/>
                  </a:cubicBezTo>
                  <a:cubicBezTo>
                    <a:pt x="128901" y="20512"/>
                    <a:pt x="129427" y="20473"/>
                    <a:pt x="130014" y="20473"/>
                  </a:cubicBezTo>
                  <a:cubicBezTo>
                    <a:pt x="130294" y="20473"/>
                    <a:pt x="130588" y="20482"/>
                    <a:pt x="130878" y="20482"/>
                  </a:cubicBezTo>
                  <a:cubicBezTo>
                    <a:pt x="130985" y="20482"/>
                    <a:pt x="131090" y="20481"/>
                    <a:pt x="131195" y="20478"/>
                  </a:cubicBezTo>
                  <a:cubicBezTo>
                    <a:pt x="131380" y="19644"/>
                    <a:pt x="130547" y="19552"/>
                    <a:pt x="130824" y="18626"/>
                  </a:cubicBezTo>
                  <a:cubicBezTo>
                    <a:pt x="131565" y="18564"/>
                    <a:pt x="131534" y="17916"/>
                    <a:pt x="132275" y="17824"/>
                  </a:cubicBezTo>
                  <a:cubicBezTo>
                    <a:pt x="133046" y="17916"/>
                    <a:pt x="133016" y="18564"/>
                    <a:pt x="133756" y="18626"/>
                  </a:cubicBezTo>
                  <a:cubicBezTo>
                    <a:pt x="133618" y="18187"/>
                    <a:pt x="134291" y="17593"/>
                    <a:pt x="134794" y="17593"/>
                  </a:cubicBezTo>
                  <a:cubicBezTo>
                    <a:pt x="134963" y="17593"/>
                    <a:pt x="135113" y="17660"/>
                    <a:pt x="135207" y="17824"/>
                  </a:cubicBezTo>
                  <a:cubicBezTo>
                    <a:pt x="134034" y="19552"/>
                    <a:pt x="132306" y="20879"/>
                    <a:pt x="131904" y="23132"/>
                  </a:cubicBezTo>
                  <a:cubicBezTo>
                    <a:pt x="132151" y="23872"/>
                    <a:pt x="132954" y="24150"/>
                    <a:pt x="133386" y="24737"/>
                  </a:cubicBezTo>
                  <a:cubicBezTo>
                    <a:pt x="133540" y="25755"/>
                    <a:pt x="133818" y="26743"/>
                    <a:pt x="134836" y="27144"/>
                  </a:cubicBezTo>
                  <a:cubicBezTo>
                    <a:pt x="135762" y="26465"/>
                    <a:pt x="136287" y="25539"/>
                    <a:pt x="137398" y="25014"/>
                  </a:cubicBezTo>
                  <a:cubicBezTo>
                    <a:pt x="137058" y="23687"/>
                    <a:pt x="138571" y="23872"/>
                    <a:pt x="137799" y="22885"/>
                  </a:cubicBezTo>
                  <a:cubicBezTo>
                    <a:pt x="137892" y="22360"/>
                    <a:pt x="138756" y="22360"/>
                    <a:pt x="138879" y="21836"/>
                  </a:cubicBezTo>
                  <a:cubicBezTo>
                    <a:pt x="138355" y="21496"/>
                    <a:pt x="137244" y="21589"/>
                    <a:pt x="137429" y="20755"/>
                  </a:cubicBezTo>
                  <a:cubicBezTo>
                    <a:pt x="137643" y="19296"/>
                    <a:pt x="138679" y="18953"/>
                    <a:pt x="140104" y="18953"/>
                  </a:cubicBezTo>
                  <a:cubicBezTo>
                    <a:pt x="140939" y="18953"/>
                    <a:pt x="141907" y="19071"/>
                    <a:pt x="142922" y="19151"/>
                  </a:cubicBezTo>
                  <a:cubicBezTo>
                    <a:pt x="143447" y="18749"/>
                    <a:pt x="143385" y="17916"/>
                    <a:pt x="144002" y="17577"/>
                  </a:cubicBezTo>
                  <a:cubicBezTo>
                    <a:pt x="146117" y="17456"/>
                    <a:pt x="147699" y="16773"/>
                    <a:pt x="149039" y="16773"/>
                  </a:cubicBezTo>
                  <a:cubicBezTo>
                    <a:pt x="149068" y="16773"/>
                    <a:pt x="149097" y="16774"/>
                    <a:pt x="149125" y="16774"/>
                  </a:cubicBezTo>
                  <a:cubicBezTo>
                    <a:pt x="149125" y="15602"/>
                    <a:pt x="147305" y="15787"/>
                    <a:pt x="147305" y="14645"/>
                  </a:cubicBezTo>
                  <a:cubicBezTo>
                    <a:pt x="148096" y="14560"/>
                    <a:pt x="148007" y="13854"/>
                    <a:pt x="148863" y="13854"/>
                  </a:cubicBezTo>
                  <a:cubicBezTo>
                    <a:pt x="148942" y="13854"/>
                    <a:pt x="149029" y="13860"/>
                    <a:pt x="149125" y="13873"/>
                  </a:cubicBezTo>
                  <a:cubicBezTo>
                    <a:pt x="150899" y="13901"/>
                    <a:pt x="150824" y="15240"/>
                    <a:pt x="152601" y="15240"/>
                  </a:cubicBezTo>
                  <a:cubicBezTo>
                    <a:pt x="152772" y="15240"/>
                    <a:pt x="152960" y="15227"/>
                    <a:pt x="153168" y="15200"/>
                  </a:cubicBezTo>
                  <a:cubicBezTo>
                    <a:pt x="153662" y="14707"/>
                    <a:pt x="152829" y="13842"/>
                    <a:pt x="153539" y="13040"/>
                  </a:cubicBezTo>
                  <a:cubicBezTo>
                    <a:pt x="152836" y="12820"/>
                    <a:pt x="151915" y="12039"/>
                    <a:pt x="151120" y="12039"/>
                  </a:cubicBezTo>
                  <a:cubicBezTo>
                    <a:pt x="150797" y="12039"/>
                    <a:pt x="150495" y="12168"/>
                    <a:pt x="150236" y="12515"/>
                  </a:cubicBezTo>
                  <a:cubicBezTo>
                    <a:pt x="150360" y="12052"/>
                    <a:pt x="150236" y="11528"/>
                    <a:pt x="149866" y="11188"/>
                  </a:cubicBezTo>
                  <a:cubicBezTo>
                    <a:pt x="148153" y="10733"/>
                    <a:pt x="147113" y="9790"/>
                    <a:pt x="144812" y="9790"/>
                  </a:cubicBezTo>
                  <a:cubicBezTo>
                    <a:pt x="144460" y="9790"/>
                    <a:pt x="144080" y="9812"/>
                    <a:pt x="143663" y="9861"/>
                  </a:cubicBezTo>
                  <a:cubicBezTo>
                    <a:pt x="143231" y="9367"/>
                    <a:pt x="142243" y="9306"/>
                    <a:pt x="141811" y="8812"/>
                  </a:cubicBezTo>
                  <a:cubicBezTo>
                    <a:pt x="141600" y="8831"/>
                    <a:pt x="141404" y="8839"/>
                    <a:pt x="141219" y="8839"/>
                  </a:cubicBezTo>
                  <a:cubicBezTo>
                    <a:pt x="139599" y="8839"/>
                    <a:pt x="138906" y="8182"/>
                    <a:pt x="137303" y="8182"/>
                  </a:cubicBezTo>
                  <a:cubicBezTo>
                    <a:pt x="137009" y="8182"/>
                    <a:pt x="136684" y="8204"/>
                    <a:pt x="136318" y="8256"/>
                  </a:cubicBezTo>
                  <a:cubicBezTo>
                    <a:pt x="135793" y="9028"/>
                    <a:pt x="137305" y="9614"/>
                    <a:pt x="136318" y="9861"/>
                  </a:cubicBezTo>
                  <a:cubicBezTo>
                    <a:pt x="135238" y="9738"/>
                    <a:pt x="135454" y="8719"/>
                    <a:pt x="134497" y="8534"/>
                  </a:cubicBezTo>
                  <a:cubicBezTo>
                    <a:pt x="134049" y="8880"/>
                    <a:pt x="133446" y="8955"/>
                    <a:pt x="132743" y="8955"/>
                  </a:cubicBezTo>
                  <a:cubicBezTo>
                    <a:pt x="132207" y="8955"/>
                    <a:pt x="131612" y="8911"/>
                    <a:pt x="130982" y="8911"/>
                  </a:cubicBezTo>
                  <a:cubicBezTo>
                    <a:pt x="130446" y="8911"/>
                    <a:pt x="129885" y="8943"/>
                    <a:pt x="129312" y="9059"/>
                  </a:cubicBezTo>
                  <a:cubicBezTo>
                    <a:pt x="128168" y="8514"/>
                    <a:pt x="128106" y="7128"/>
                    <a:pt x="126198" y="7128"/>
                  </a:cubicBezTo>
                  <a:cubicBezTo>
                    <a:pt x="125944" y="7128"/>
                    <a:pt x="125657" y="7153"/>
                    <a:pt x="125331" y="7207"/>
                  </a:cubicBezTo>
                  <a:cubicBezTo>
                    <a:pt x="124806" y="7269"/>
                    <a:pt x="125207" y="7979"/>
                    <a:pt x="124590" y="7979"/>
                  </a:cubicBezTo>
                  <a:cubicBezTo>
                    <a:pt x="123047" y="7516"/>
                    <a:pt x="121566" y="6991"/>
                    <a:pt x="120177" y="6405"/>
                  </a:cubicBezTo>
                  <a:cubicBezTo>
                    <a:pt x="120054" y="6682"/>
                    <a:pt x="119776" y="6868"/>
                    <a:pt x="119467" y="6929"/>
                  </a:cubicBezTo>
                  <a:cubicBezTo>
                    <a:pt x="119782" y="6216"/>
                    <a:pt x="119255" y="6102"/>
                    <a:pt x="118584" y="6102"/>
                  </a:cubicBezTo>
                  <a:cubicBezTo>
                    <a:pt x="118269" y="6102"/>
                    <a:pt x="117922" y="6127"/>
                    <a:pt x="117615" y="6127"/>
                  </a:cubicBezTo>
                  <a:cubicBezTo>
                    <a:pt x="118510" y="5510"/>
                    <a:pt x="117245" y="5541"/>
                    <a:pt x="116906" y="5047"/>
                  </a:cubicBezTo>
                  <a:cubicBezTo>
                    <a:pt x="116416" y="5184"/>
                    <a:pt x="116073" y="5236"/>
                    <a:pt x="115796" y="5236"/>
                  </a:cubicBezTo>
                  <a:cubicBezTo>
                    <a:pt x="115077" y="5236"/>
                    <a:pt x="114807" y="4889"/>
                    <a:pt x="113603" y="4800"/>
                  </a:cubicBezTo>
                  <a:cubicBezTo>
                    <a:pt x="113525" y="5017"/>
                    <a:pt x="113169" y="5045"/>
                    <a:pt x="112778" y="5045"/>
                  </a:cubicBezTo>
                  <a:cubicBezTo>
                    <a:pt x="112641" y="5045"/>
                    <a:pt x="112500" y="5041"/>
                    <a:pt x="112364" y="5041"/>
                  </a:cubicBezTo>
                  <a:cubicBezTo>
                    <a:pt x="112280" y="5041"/>
                    <a:pt x="112199" y="5043"/>
                    <a:pt x="112122" y="5047"/>
                  </a:cubicBezTo>
                  <a:cubicBezTo>
                    <a:pt x="111783" y="5571"/>
                    <a:pt x="113233" y="5942"/>
                    <a:pt x="112122" y="6127"/>
                  </a:cubicBezTo>
                  <a:cubicBezTo>
                    <a:pt x="111517" y="6056"/>
                    <a:pt x="110881" y="6029"/>
                    <a:pt x="110229" y="6029"/>
                  </a:cubicBezTo>
                  <a:cubicBezTo>
                    <a:pt x="108266" y="6029"/>
                    <a:pt x="106155" y="6271"/>
                    <a:pt x="104291" y="6271"/>
                  </a:cubicBezTo>
                  <a:cubicBezTo>
                    <a:pt x="103552" y="6271"/>
                    <a:pt x="102852" y="6233"/>
                    <a:pt x="102215" y="6127"/>
                  </a:cubicBezTo>
                  <a:cubicBezTo>
                    <a:pt x="101381" y="5988"/>
                    <a:pt x="101023" y="5298"/>
                    <a:pt x="100306" y="5298"/>
                  </a:cubicBezTo>
                  <a:cubicBezTo>
                    <a:pt x="100227" y="5298"/>
                    <a:pt x="100144" y="5306"/>
                    <a:pt x="100055" y="5325"/>
                  </a:cubicBezTo>
                  <a:cubicBezTo>
                    <a:pt x="99729" y="5378"/>
                    <a:pt x="99424" y="5400"/>
                    <a:pt x="99135" y="5400"/>
                  </a:cubicBezTo>
                  <a:cubicBezTo>
                    <a:pt x="97917" y="5400"/>
                    <a:pt x="96985" y="4999"/>
                    <a:pt x="96012" y="4800"/>
                  </a:cubicBezTo>
                  <a:cubicBezTo>
                    <a:pt x="95907" y="4777"/>
                    <a:pt x="95793" y="4770"/>
                    <a:pt x="95675" y="4770"/>
                  </a:cubicBezTo>
                  <a:cubicBezTo>
                    <a:pt x="95391" y="4770"/>
                    <a:pt x="95080" y="4815"/>
                    <a:pt x="94803" y="4815"/>
                  </a:cubicBezTo>
                  <a:cubicBezTo>
                    <a:pt x="94719" y="4815"/>
                    <a:pt x="94638" y="4811"/>
                    <a:pt x="94562" y="4800"/>
                  </a:cubicBezTo>
                  <a:cubicBezTo>
                    <a:pt x="93785" y="4696"/>
                    <a:pt x="93161" y="4180"/>
                    <a:pt x="91778" y="4180"/>
                  </a:cubicBezTo>
                  <a:cubicBezTo>
                    <a:pt x="91512" y="4180"/>
                    <a:pt x="91218" y="4200"/>
                    <a:pt x="90889" y="4244"/>
                  </a:cubicBezTo>
                  <a:cubicBezTo>
                    <a:pt x="91012" y="3565"/>
                    <a:pt x="91969" y="3473"/>
                    <a:pt x="91969" y="2670"/>
                  </a:cubicBezTo>
                  <a:cubicBezTo>
                    <a:pt x="91475" y="1899"/>
                    <a:pt x="90272" y="1590"/>
                    <a:pt x="89778" y="819"/>
                  </a:cubicBezTo>
                  <a:cubicBezTo>
                    <a:pt x="89054" y="1040"/>
                    <a:pt x="88080" y="1091"/>
                    <a:pt x="87054" y="1091"/>
                  </a:cubicBezTo>
                  <a:cubicBezTo>
                    <a:pt x="86506" y="1091"/>
                    <a:pt x="85943" y="1076"/>
                    <a:pt x="85396" y="1066"/>
                  </a:cubicBezTo>
                  <a:cubicBezTo>
                    <a:pt x="84536" y="865"/>
                    <a:pt x="84607" y="0"/>
                    <a:pt x="83463" y="0"/>
                  </a:cubicBezTo>
                  <a:close/>
                </a:path>
              </a:pathLst>
            </a:custGeom>
            <a:solidFill>
              <a:srgbClr val="A4DA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51"/>
            <p:cNvSpPr/>
            <p:nvPr/>
          </p:nvSpPr>
          <p:spPr>
            <a:xfrm>
              <a:off x="4285360" y="1102055"/>
              <a:ext cx="1423954" cy="1223677"/>
            </a:xfrm>
            <a:custGeom>
              <a:avLst/>
              <a:gdLst/>
              <a:ahLst/>
              <a:cxnLst/>
              <a:rect l="l" t="t" r="r" b="b"/>
              <a:pathLst>
                <a:path w="41881" h="32961" extrusionOk="0">
                  <a:moveTo>
                    <a:pt x="31440" y="1582"/>
                  </a:moveTo>
                  <a:cubicBezTo>
                    <a:pt x="31470" y="1582"/>
                    <a:pt x="31495" y="1589"/>
                    <a:pt x="31511" y="1605"/>
                  </a:cubicBezTo>
                  <a:cubicBezTo>
                    <a:pt x="31665" y="1708"/>
                    <a:pt x="31392" y="1874"/>
                    <a:pt x="31225" y="1874"/>
                  </a:cubicBezTo>
                  <a:cubicBezTo>
                    <a:pt x="31191" y="1874"/>
                    <a:pt x="31161" y="1867"/>
                    <a:pt x="31140" y="1852"/>
                  </a:cubicBezTo>
                  <a:cubicBezTo>
                    <a:pt x="31012" y="1749"/>
                    <a:pt x="31289" y="1582"/>
                    <a:pt x="31440" y="1582"/>
                  </a:cubicBezTo>
                  <a:close/>
                  <a:moveTo>
                    <a:pt x="30431" y="11450"/>
                  </a:moveTo>
                  <a:cubicBezTo>
                    <a:pt x="30462" y="12252"/>
                    <a:pt x="29320" y="12221"/>
                    <a:pt x="28239" y="12252"/>
                  </a:cubicBezTo>
                  <a:cubicBezTo>
                    <a:pt x="28209" y="11450"/>
                    <a:pt x="29505" y="11573"/>
                    <a:pt x="30431" y="11450"/>
                  </a:cubicBezTo>
                  <a:close/>
                  <a:moveTo>
                    <a:pt x="26540" y="6105"/>
                  </a:moveTo>
                  <a:cubicBezTo>
                    <a:pt x="26872" y="6105"/>
                    <a:pt x="27047" y="6199"/>
                    <a:pt x="27128" y="6388"/>
                  </a:cubicBezTo>
                  <a:cubicBezTo>
                    <a:pt x="26820" y="8209"/>
                    <a:pt x="23857" y="8086"/>
                    <a:pt x="24197" y="10370"/>
                  </a:cubicBezTo>
                  <a:cubicBezTo>
                    <a:pt x="25030" y="10987"/>
                    <a:pt x="26048" y="11357"/>
                    <a:pt x="27128" y="11419"/>
                  </a:cubicBezTo>
                  <a:lnTo>
                    <a:pt x="27128" y="14073"/>
                  </a:lnTo>
                  <a:cubicBezTo>
                    <a:pt x="26416" y="13994"/>
                    <a:pt x="27058" y="12922"/>
                    <a:pt x="26216" y="12922"/>
                  </a:cubicBezTo>
                  <a:cubicBezTo>
                    <a:pt x="26073" y="12922"/>
                    <a:pt x="25888" y="12952"/>
                    <a:pt x="25647" y="13024"/>
                  </a:cubicBezTo>
                  <a:cubicBezTo>
                    <a:pt x="24845" y="13950"/>
                    <a:pt x="25369" y="15801"/>
                    <a:pt x="24197" y="16480"/>
                  </a:cubicBezTo>
                  <a:cubicBezTo>
                    <a:pt x="23972" y="16498"/>
                    <a:pt x="23757" y="16504"/>
                    <a:pt x="23551" y="16504"/>
                  </a:cubicBezTo>
                  <a:cubicBezTo>
                    <a:pt x="22911" y="16504"/>
                    <a:pt x="22354" y="16441"/>
                    <a:pt x="21851" y="16441"/>
                  </a:cubicBezTo>
                  <a:cubicBezTo>
                    <a:pt x="21647" y="16441"/>
                    <a:pt x="21453" y="16451"/>
                    <a:pt x="21265" y="16480"/>
                  </a:cubicBezTo>
                  <a:cubicBezTo>
                    <a:pt x="20246" y="16635"/>
                    <a:pt x="20030" y="17252"/>
                    <a:pt x="19073" y="17283"/>
                  </a:cubicBezTo>
                  <a:cubicBezTo>
                    <a:pt x="19136" y="17073"/>
                    <a:pt x="18628" y="16720"/>
                    <a:pt x="18277" y="16720"/>
                  </a:cubicBezTo>
                  <a:cubicBezTo>
                    <a:pt x="18112" y="16720"/>
                    <a:pt x="17982" y="16798"/>
                    <a:pt x="17962" y="17005"/>
                  </a:cubicBezTo>
                  <a:cubicBezTo>
                    <a:pt x="17098" y="16943"/>
                    <a:pt x="17098" y="16295"/>
                    <a:pt x="17962" y="16233"/>
                  </a:cubicBezTo>
                  <a:cubicBezTo>
                    <a:pt x="17098" y="15616"/>
                    <a:pt x="16543" y="14629"/>
                    <a:pt x="16512" y="13548"/>
                  </a:cubicBezTo>
                  <a:lnTo>
                    <a:pt x="16512" y="13548"/>
                  </a:lnTo>
                  <a:cubicBezTo>
                    <a:pt x="18098" y="13656"/>
                    <a:pt x="17764" y="16433"/>
                    <a:pt x="19814" y="16433"/>
                  </a:cubicBezTo>
                  <a:cubicBezTo>
                    <a:pt x="20117" y="16433"/>
                    <a:pt x="20473" y="16373"/>
                    <a:pt x="20894" y="16233"/>
                  </a:cubicBezTo>
                  <a:cubicBezTo>
                    <a:pt x="21728" y="15153"/>
                    <a:pt x="22283" y="13857"/>
                    <a:pt x="23086" y="12746"/>
                  </a:cubicBezTo>
                  <a:cubicBezTo>
                    <a:pt x="22931" y="12191"/>
                    <a:pt x="22684" y="11635"/>
                    <a:pt x="22345" y="11141"/>
                  </a:cubicBezTo>
                  <a:cubicBezTo>
                    <a:pt x="22561" y="8641"/>
                    <a:pt x="25184" y="7901"/>
                    <a:pt x="26388" y="6111"/>
                  </a:cubicBezTo>
                  <a:cubicBezTo>
                    <a:pt x="26442" y="6107"/>
                    <a:pt x="26492" y="6105"/>
                    <a:pt x="26540" y="6105"/>
                  </a:cubicBezTo>
                  <a:close/>
                  <a:moveTo>
                    <a:pt x="16851" y="27097"/>
                  </a:moveTo>
                  <a:lnTo>
                    <a:pt x="16851" y="27621"/>
                  </a:lnTo>
                  <a:cubicBezTo>
                    <a:pt x="16481" y="27621"/>
                    <a:pt x="16389" y="27158"/>
                    <a:pt x="16851" y="27097"/>
                  </a:cubicBezTo>
                  <a:close/>
                  <a:moveTo>
                    <a:pt x="27128" y="0"/>
                  </a:moveTo>
                  <a:cubicBezTo>
                    <a:pt x="26110" y="494"/>
                    <a:pt x="25184" y="1049"/>
                    <a:pt x="24197" y="1574"/>
                  </a:cubicBezTo>
                  <a:cubicBezTo>
                    <a:pt x="24153" y="1469"/>
                    <a:pt x="24097" y="1434"/>
                    <a:pt x="24024" y="1434"/>
                  </a:cubicBezTo>
                  <a:cubicBezTo>
                    <a:pt x="23870" y="1434"/>
                    <a:pt x="23642" y="1594"/>
                    <a:pt x="23298" y="1594"/>
                  </a:cubicBezTo>
                  <a:cubicBezTo>
                    <a:pt x="23232" y="1594"/>
                    <a:pt x="23161" y="1588"/>
                    <a:pt x="23086" y="1574"/>
                  </a:cubicBezTo>
                  <a:cubicBezTo>
                    <a:pt x="21789" y="2593"/>
                    <a:pt x="20154" y="3333"/>
                    <a:pt x="18703" y="4228"/>
                  </a:cubicBezTo>
                  <a:cubicBezTo>
                    <a:pt x="18302" y="5432"/>
                    <a:pt x="17530" y="6450"/>
                    <a:pt x="16512" y="7160"/>
                  </a:cubicBezTo>
                  <a:cubicBezTo>
                    <a:pt x="16419" y="6851"/>
                    <a:pt x="15833" y="6944"/>
                    <a:pt x="15401" y="6882"/>
                  </a:cubicBezTo>
                  <a:lnTo>
                    <a:pt x="15401" y="7962"/>
                  </a:lnTo>
                  <a:cubicBezTo>
                    <a:pt x="13086" y="8055"/>
                    <a:pt x="12839" y="9629"/>
                    <a:pt x="12099" y="10863"/>
                  </a:cubicBezTo>
                  <a:cubicBezTo>
                    <a:pt x="12839" y="11512"/>
                    <a:pt x="12932" y="12561"/>
                    <a:pt x="12839" y="13795"/>
                  </a:cubicBezTo>
                  <a:cubicBezTo>
                    <a:pt x="13179" y="14505"/>
                    <a:pt x="15154" y="14073"/>
                    <a:pt x="15771" y="14598"/>
                  </a:cubicBezTo>
                  <a:cubicBezTo>
                    <a:pt x="14969" y="15369"/>
                    <a:pt x="14290" y="15678"/>
                    <a:pt x="14290" y="16449"/>
                  </a:cubicBezTo>
                  <a:cubicBezTo>
                    <a:pt x="14368" y="16437"/>
                    <a:pt x="14438" y="16431"/>
                    <a:pt x="14500" y="16431"/>
                  </a:cubicBezTo>
                  <a:cubicBezTo>
                    <a:pt x="15050" y="16431"/>
                    <a:pt x="15003" y="16891"/>
                    <a:pt x="15031" y="17252"/>
                  </a:cubicBezTo>
                  <a:cubicBezTo>
                    <a:pt x="13734" y="17252"/>
                    <a:pt x="12901" y="17684"/>
                    <a:pt x="11728" y="17776"/>
                  </a:cubicBezTo>
                  <a:cubicBezTo>
                    <a:pt x="11389" y="18270"/>
                    <a:pt x="10710" y="18455"/>
                    <a:pt x="10988" y="19381"/>
                  </a:cubicBezTo>
                  <a:cubicBezTo>
                    <a:pt x="10773" y="19333"/>
                    <a:pt x="10594" y="19312"/>
                    <a:pt x="10443" y="19312"/>
                  </a:cubicBezTo>
                  <a:cubicBezTo>
                    <a:pt x="9225" y="19312"/>
                    <a:pt x="9912" y="20725"/>
                    <a:pt x="8674" y="20725"/>
                  </a:cubicBezTo>
                  <a:cubicBezTo>
                    <a:pt x="8599" y="20725"/>
                    <a:pt x="8517" y="20719"/>
                    <a:pt x="8426" y="20708"/>
                  </a:cubicBezTo>
                  <a:lnTo>
                    <a:pt x="8426" y="20708"/>
                  </a:lnTo>
                  <a:cubicBezTo>
                    <a:pt x="8488" y="21017"/>
                    <a:pt x="8364" y="21171"/>
                    <a:pt x="8056" y="21233"/>
                  </a:cubicBezTo>
                  <a:cubicBezTo>
                    <a:pt x="7947" y="21225"/>
                    <a:pt x="7844" y="21221"/>
                    <a:pt x="7746" y="21221"/>
                  </a:cubicBezTo>
                  <a:cubicBezTo>
                    <a:pt x="6402" y="21221"/>
                    <a:pt x="6044" y="21968"/>
                    <a:pt x="5124" y="22313"/>
                  </a:cubicBezTo>
                  <a:cubicBezTo>
                    <a:pt x="4229" y="22437"/>
                    <a:pt x="3241" y="22529"/>
                    <a:pt x="3303" y="23362"/>
                  </a:cubicBezTo>
                  <a:cubicBezTo>
                    <a:pt x="3632" y="23609"/>
                    <a:pt x="4236" y="23650"/>
                    <a:pt x="4885" y="23650"/>
                  </a:cubicBezTo>
                  <a:cubicBezTo>
                    <a:pt x="5210" y="23650"/>
                    <a:pt x="5546" y="23640"/>
                    <a:pt x="5865" y="23640"/>
                  </a:cubicBezTo>
                  <a:cubicBezTo>
                    <a:pt x="5679" y="24844"/>
                    <a:pt x="7562" y="24535"/>
                    <a:pt x="7346" y="25770"/>
                  </a:cubicBezTo>
                  <a:cubicBezTo>
                    <a:pt x="6945" y="26109"/>
                    <a:pt x="6945" y="26757"/>
                    <a:pt x="6235" y="26819"/>
                  </a:cubicBezTo>
                  <a:cubicBezTo>
                    <a:pt x="5770" y="26650"/>
                    <a:pt x="5316" y="26592"/>
                    <a:pt x="4856" y="26592"/>
                  </a:cubicBezTo>
                  <a:cubicBezTo>
                    <a:pt x="3859" y="26592"/>
                    <a:pt x="2832" y="26865"/>
                    <a:pt x="1594" y="26865"/>
                  </a:cubicBezTo>
                  <a:cubicBezTo>
                    <a:pt x="1320" y="26865"/>
                    <a:pt x="1037" y="26851"/>
                    <a:pt x="742" y="26819"/>
                  </a:cubicBezTo>
                  <a:lnTo>
                    <a:pt x="742" y="26819"/>
                  </a:lnTo>
                  <a:cubicBezTo>
                    <a:pt x="371" y="27683"/>
                    <a:pt x="1544" y="29720"/>
                    <a:pt x="1" y="29751"/>
                  </a:cubicBezTo>
                  <a:cubicBezTo>
                    <a:pt x="279" y="30522"/>
                    <a:pt x="1112" y="30893"/>
                    <a:pt x="742" y="32127"/>
                  </a:cubicBezTo>
                  <a:cubicBezTo>
                    <a:pt x="1019" y="32087"/>
                    <a:pt x="1265" y="32070"/>
                    <a:pt x="1487" y="32070"/>
                  </a:cubicBezTo>
                  <a:cubicBezTo>
                    <a:pt x="2625" y="32070"/>
                    <a:pt x="3140" y="32523"/>
                    <a:pt x="4044" y="32652"/>
                  </a:cubicBezTo>
                  <a:cubicBezTo>
                    <a:pt x="4723" y="32405"/>
                    <a:pt x="5108" y="32281"/>
                    <a:pt x="5498" y="32281"/>
                  </a:cubicBezTo>
                  <a:cubicBezTo>
                    <a:pt x="5888" y="32281"/>
                    <a:pt x="6281" y="32405"/>
                    <a:pt x="6976" y="32652"/>
                  </a:cubicBezTo>
                  <a:cubicBezTo>
                    <a:pt x="7809" y="31603"/>
                    <a:pt x="9074" y="30800"/>
                    <a:pt x="8796" y="28948"/>
                  </a:cubicBezTo>
                  <a:cubicBezTo>
                    <a:pt x="10401" y="28609"/>
                    <a:pt x="10124" y="26912"/>
                    <a:pt x="12099" y="26819"/>
                  </a:cubicBezTo>
                  <a:cubicBezTo>
                    <a:pt x="12528" y="27008"/>
                    <a:pt x="12885" y="27077"/>
                    <a:pt x="13210" y="27077"/>
                  </a:cubicBezTo>
                  <a:cubicBezTo>
                    <a:pt x="14054" y="27077"/>
                    <a:pt x="14679" y="26608"/>
                    <a:pt x="15771" y="26541"/>
                  </a:cubicBezTo>
                  <a:lnTo>
                    <a:pt x="15771" y="26541"/>
                  </a:lnTo>
                  <a:cubicBezTo>
                    <a:pt x="14722" y="27591"/>
                    <a:pt x="15247" y="29257"/>
                    <a:pt x="15771" y="30553"/>
                  </a:cubicBezTo>
                  <a:cubicBezTo>
                    <a:pt x="18086" y="30399"/>
                    <a:pt x="16635" y="29041"/>
                    <a:pt x="16851" y="27621"/>
                  </a:cubicBezTo>
                  <a:lnTo>
                    <a:pt x="16851" y="27621"/>
                  </a:lnTo>
                  <a:cubicBezTo>
                    <a:pt x="17623" y="27683"/>
                    <a:pt x="17592" y="28331"/>
                    <a:pt x="17962" y="28671"/>
                  </a:cubicBezTo>
                  <a:cubicBezTo>
                    <a:pt x="19752" y="28702"/>
                    <a:pt x="20863" y="29226"/>
                    <a:pt x="21265" y="30275"/>
                  </a:cubicBezTo>
                  <a:cubicBezTo>
                    <a:pt x="21217" y="30731"/>
                    <a:pt x="20685" y="30814"/>
                    <a:pt x="20017" y="30814"/>
                  </a:cubicBezTo>
                  <a:cubicBezTo>
                    <a:pt x="19824" y="30814"/>
                    <a:pt x="19620" y="30807"/>
                    <a:pt x="19413" y="30800"/>
                  </a:cubicBezTo>
                  <a:lnTo>
                    <a:pt x="19413" y="30800"/>
                  </a:lnTo>
                  <a:cubicBezTo>
                    <a:pt x="19351" y="31726"/>
                    <a:pt x="20709" y="31633"/>
                    <a:pt x="21265" y="32127"/>
                  </a:cubicBezTo>
                  <a:cubicBezTo>
                    <a:pt x="21080" y="30954"/>
                    <a:pt x="22252" y="30738"/>
                    <a:pt x="23086" y="30275"/>
                  </a:cubicBezTo>
                  <a:cubicBezTo>
                    <a:pt x="23302" y="29689"/>
                    <a:pt x="22376" y="29905"/>
                    <a:pt x="22345" y="29473"/>
                  </a:cubicBezTo>
                  <a:cubicBezTo>
                    <a:pt x="22484" y="29302"/>
                    <a:pt x="22618" y="29239"/>
                    <a:pt x="22749" y="29239"/>
                  </a:cubicBezTo>
                  <a:cubicBezTo>
                    <a:pt x="23116" y="29239"/>
                    <a:pt x="23455" y="29738"/>
                    <a:pt x="23801" y="29738"/>
                  </a:cubicBezTo>
                  <a:cubicBezTo>
                    <a:pt x="23931" y="29738"/>
                    <a:pt x="24062" y="29667"/>
                    <a:pt x="24197" y="29473"/>
                  </a:cubicBezTo>
                  <a:cubicBezTo>
                    <a:pt x="23209" y="28084"/>
                    <a:pt x="18641" y="27837"/>
                    <a:pt x="19814" y="25770"/>
                  </a:cubicBezTo>
                  <a:lnTo>
                    <a:pt x="19814" y="25770"/>
                  </a:lnTo>
                  <a:cubicBezTo>
                    <a:pt x="20894" y="26973"/>
                    <a:pt x="22962" y="27560"/>
                    <a:pt x="24197" y="28671"/>
                  </a:cubicBezTo>
                  <a:cubicBezTo>
                    <a:pt x="24413" y="28887"/>
                    <a:pt x="24721" y="29504"/>
                    <a:pt x="24906" y="29751"/>
                  </a:cubicBezTo>
                  <a:cubicBezTo>
                    <a:pt x="25215" y="30090"/>
                    <a:pt x="25801" y="30399"/>
                    <a:pt x="25647" y="30800"/>
                  </a:cubicBezTo>
                  <a:lnTo>
                    <a:pt x="25647" y="32405"/>
                  </a:lnTo>
                  <a:cubicBezTo>
                    <a:pt x="25967" y="32625"/>
                    <a:pt x="26545" y="32663"/>
                    <a:pt x="27180" y="32663"/>
                  </a:cubicBezTo>
                  <a:cubicBezTo>
                    <a:pt x="27527" y="32663"/>
                    <a:pt x="27891" y="32652"/>
                    <a:pt x="28239" y="32652"/>
                  </a:cubicBezTo>
                  <a:cubicBezTo>
                    <a:pt x="28826" y="31757"/>
                    <a:pt x="27561" y="30430"/>
                    <a:pt x="28579" y="29473"/>
                  </a:cubicBezTo>
                  <a:lnTo>
                    <a:pt x="29690" y="29473"/>
                  </a:lnTo>
                  <a:cubicBezTo>
                    <a:pt x="29258" y="30522"/>
                    <a:pt x="29628" y="30461"/>
                    <a:pt x="29320" y="31603"/>
                  </a:cubicBezTo>
                  <a:cubicBezTo>
                    <a:pt x="29362" y="31598"/>
                    <a:pt x="29401" y="31596"/>
                    <a:pt x="29437" y="31596"/>
                  </a:cubicBezTo>
                  <a:cubicBezTo>
                    <a:pt x="30121" y="31596"/>
                    <a:pt x="29845" y="32388"/>
                    <a:pt x="30431" y="32652"/>
                  </a:cubicBezTo>
                  <a:cubicBezTo>
                    <a:pt x="30708" y="32806"/>
                    <a:pt x="31017" y="32899"/>
                    <a:pt x="31326" y="32960"/>
                  </a:cubicBezTo>
                  <a:lnTo>
                    <a:pt x="31819" y="26294"/>
                  </a:lnTo>
                  <a:cubicBezTo>
                    <a:pt x="34751" y="25245"/>
                    <a:pt x="37621" y="23980"/>
                    <a:pt x="40368" y="22498"/>
                  </a:cubicBezTo>
                  <a:cubicBezTo>
                    <a:pt x="41880" y="20770"/>
                    <a:pt x="41788" y="19536"/>
                    <a:pt x="41788" y="19536"/>
                  </a:cubicBezTo>
                  <a:cubicBezTo>
                    <a:pt x="41788" y="19536"/>
                    <a:pt x="39319" y="19350"/>
                    <a:pt x="38084" y="18826"/>
                  </a:cubicBezTo>
                  <a:cubicBezTo>
                    <a:pt x="37440" y="18137"/>
                    <a:pt x="36571" y="17752"/>
                    <a:pt x="35674" y="17752"/>
                  </a:cubicBezTo>
                  <a:cubicBezTo>
                    <a:pt x="35326" y="17752"/>
                    <a:pt x="34973" y="17810"/>
                    <a:pt x="34628" y="17931"/>
                  </a:cubicBezTo>
                  <a:cubicBezTo>
                    <a:pt x="34813" y="16604"/>
                    <a:pt x="33949" y="15338"/>
                    <a:pt x="32005" y="15338"/>
                  </a:cubicBezTo>
                  <a:cubicBezTo>
                    <a:pt x="30060" y="15338"/>
                    <a:pt x="30492" y="12314"/>
                    <a:pt x="31819" y="11512"/>
                  </a:cubicBezTo>
                  <a:cubicBezTo>
                    <a:pt x="33147" y="10740"/>
                    <a:pt x="32869" y="10401"/>
                    <a:pt x="31819" y="9598"/>
                  </a:cubicBezTo>
                  <a:cubicBezTo>
                    <a:pt x="30770" y="8796"/>
                    <a:pt x="30338" y="5895"/>
                    <a:pt x="30338" y="5895"/>
                  </a:cubicBezTo>
                  <a:lnTo>
                    <a:pt x="32282" y="1574"/>
                  </a:lnTo>
                  <a:lnTo>
                    <a:pt x="32252" y="1574"/>
                  </a:lnTo>
                  <a:cubicBezTo>
                    <a:pt x="31758" y="926"/>
                    <a:pt x="31140" y="370"/>
                    <a:pt x="30400" y="0"/>
                  </a:cubicBezTo>
                  <a:close/>
                </a:path>
              </a:pathLst>
            </a:custGeom>
            <a:solidFill>
              <a:srgbClr val="70B1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51"/>
            <p:cNvSpPr/>
            <p:nvPr/>
          </p:nvSpPr>
          <p:spPr>
            <a:xfrm>
              <a:off x="2130085" y="2946689"/>
              <a:ext cx="1383018" cy="1943531"/>
            </a:xfrm>
            <a:custGeom>
              <a:avLst/>
              <a:gdLst/>
              <a:ahLst/>
              <a:cxnLst/>
              <a:rect l="l" t="t" r="r" b="b"/>
              <a:pathLst>
                <a:path w="40677" h="52351" extrusionOk="0">
                  <a:moveTo>
                    <a:pt x="8056" y="1"/>
                  </a:moveTo>
                  <a:cubicBezTo>
                    <a:pt x="7754" y="412"/>
                    <a:pt x="7452" y="823"/>
                    <a:pt x="6588" y="823"/>
                  </a:cubicBezTo>
                  <a:cubicBezTo>
                    <a:pt x="6479" y="823"/>
                    <a:pt x="6362" y="817"/>
                    <a:pt x="6235" y="803"/>
                  </a:cubicBezTo>
                  <a:cubicBezTo>
                    <a:pt x="5679" y="1883"/>
                    <a:pt x="4198" y="2346"/>
                    <a:pt x="3303" y="3179"/>
                  </a:cubicBezTo>
                  <a:cubicBezTo>
                    <a:pt x="2963" y="3704"/>
                    <a:pt x="2562" y="4198"/>
                    <a:pt x="2130" y="4661"/>
                  </a:cubicBezTo>
                  <a:cubicBezTo>
                    <a:pt x="2377" y="5154"/>
                    <a:pt x="2686" y="5586"/>
                    <a:pt x="2902" y="6111"/>
                  </a:cubicBezTo>
                  <a:cubicBezTo>
                    <a:pt x="2902" y="6636"/>
                    <a:pt x="1914" y="6451"/>
                    <a:pt x="2192" y="7160"/>
                  </a:cubicBezTo>
                  <a:cubicBezTo>
                    <a:pt x="2346" y="8549"/>
                    <a:pt x="1019" y="8796"/>
                    <a:pt x="710" y="9815"/>
                  </a:cubicBezTo>
                  <a:cubicBezTo>
                    <a:pt x="1" y="11697"/>
                    <a:pt x="2192" y="12685"/>
                    <a:pt x="710" y="13549"/>
                  </a:cubicBezTo>
                  <a:cubicBezTo>
                    <a:pt x="1389" y="14043"/>
                    <a:pt x="2562" y="14166"/>
                    <a:pt x="3334" y="14629"/>
                  </a:cubicBezTo>
                  <a:cubicBezTo>
                    <a:pt x="3025" y="15030"/>
                    <a:pt x="2130" y="15030"/>
                    <a:pt x="1482" y="15154"/>
                  </a:cubicBezTo>
                  <a:cubicBezTo>
                    <a:pt x="1235" y="17283"/>
                    <a:pt x="2840" y="18085"/>
                    <a:pt x="4784" y="18610"/>
                  </a:cubicBezTo>
                  <a:cubicBezTo>
                    <a:pt x="4938" y="19258"/>
                    <a:pt x="4105" y="19197"/>
                    <a:pt x="4414" y="19937"/>
                  </a:cubicBezTo>
                  <a:cubicBezTo>
                    <a:pt x="5772" y="20709"/>
                    <a:pt x="6266" y="22128"/>
                    <a:pt x="8426" y="22344"/>
                  </a:cubicBezTo>
                  <a:cubicBezTo>
                    <a:pt x="9105" y="23517"/>
                    <a:pt x="10278" y="24350"/>
                    <a:pt x="10278" y="26048"/>
                  </a:cubicBezTo>
                  <a:cubicBezTo>
                    <a:pt x="9876" y="26387"/>
                    <a:pt x="9907" y="27005"/>
                    <a:pt x="9537" y="27375"/>
                  </a:cubicBezTo>
                  <a:cubicBezTo>
                    <a:pt x="10000" y="27529"/>
                    <a:pt x="10278" y="27961"/>
                    <a:pt x="10278" y="28424"/>
                  </a:cubicBezTo>
                  <a:cubicBezTo>
                    <a:pt x="9290" y="29628"/>
                    <a:pt x="10710" y="31017"/>
                    <a:pt x="10278" y="32683"/>
                  </a:cubicBezTo>
                  <a:cubicBezTo>
                    <a:pt x="8302" y="33516"/>
                    <a:pt x="9197" y="36510"/>
                    <a:pt x="8457" y="38238"/>
                  </a:cubicBezTo>
                  <a:cubicBezTo>
                    <a:pt x="8594" y="38432"/>
                    <a:pt x="8760" y="38495"/>
                    <a:pt x="8938" y="38495"/>
                  </a:cubicBezTo>
                  <a:cubicBezTo>
                    <a:pt x="9267" y="38495"/>
                    <a:pt x="9634" y="38277"/>
                    <a:pt x="9918" y="38277"/>
                  </a:cubicBezTo>
                  <a:cubicBezTo>
                    <a:pt x="10066" y="38277"/>
                    <a:pt x="10192" y="38336"/>
                    <a:pt x="10278" y="38516"/>
                  </a:cubicBezTo>
                  <a:cubicBezTo>
                    <a:pt x="10586" y="39812"/>
                    <a:pt x="9012" y="39750"/>
                    <a:pt x="8457" y="40368"/>
                  </a:cubicBezTo>
                  <a:cubicBezTo>
                    <a:pt x="7994" y="41232"/>
                    <a:pt x="9599" y="40584"/>
                    <a:pt x="9167" y="41448"/>
                  </a:cubicBezTo>
                  <a:cubicBezTo>
                    <a:pt x="8457" y="42096"/>
                    <a:pt x="9568" y="42713"/>
                    <a:pt x="8796" y="43577"/>
                  </a:cubicBezTo>
                  <a:cubicBezTo>
                    <a:pt x="9136" y="45367"/>
                    <a:pt x="10370" y="46293"/>
                    <a:pt x="9568" y="47805"/>
                  </a:cubicBezTo>
                  <a:cubicBezTo>
                    <a:pt x="10648" y="48423"/>
                    <a:pt x="10524" y="49935"/>
                    <a:pt x="11759" y="50459"/>
                  </a:cubicBezTo>
                  <a:cubicBezTo>
                    <a:pt x="11697" y="50922"/>
                    <a:pt x="12191" y="51015"/>
                    <a:pt x="12098" y="51509"/>
                  </a:cubicBezTo>
                  <a:cubicBezTo>
                    <a:pt x="12870" y="51663"/>
                    <a:pt x="13611" y="51941"/>
                    <a:pt x="14290" y="52311"/>
                  </a:cubicBezTo>
                  <a:cubicBezTo>
                    <a:pt x="14471" y="52291"/>
                    <a:pt x="14669" y="52284"/>
                    <a:pt x="14878" y="52284"/>
                  </a:cubicBezTo>
                  <a:cubicBezTo>
                    <a:pt x="15498" y="52284"/>
                    <a:pt x="16210" y="52350"/>
                    <a:pt x="16827" y="52350"/>
                  </a:cubicBezTo>
                  <a:cubicBezTo>
                    <a:pt x="17593" y="52350"/>
                    <a:pt x="18214" y="52247"/>
                    <a:pt x="18333" y="51787"/>
                  </a:cubicBezTo>
                  <a:cubicBezTo>
                    <a:pt x="17499" y="51694"/>
                    <a:pt x="16697" y="51324"/>
                    <a:pt x="16141" y="50706"/>
                  </a:cubicBezTo>
                  <a:cubicBezTo>
                    <a:pt x="16419" y="49811"/>
                    <a:pt x="14660" y="50398"/>
                    <a:pt x="15030" y="49379"/>
                  </a:cubicBezTo>
                  <a:cubicBezTo>
                    <a:pt x="14907" y="48237"/>
                    <a:pt x="16080" y="48021"/>
                    <a:pt x="16141" y="47003"/>
                  </a:cubicBezTo>
                  <a:cubicBezTo>
                    <a:pt x="17067" y="46972"/>
                    <a:pt x="17561" y="46602"/>
                    <a:pt x="17592" y="45954"/>
                  </a:cubicBezTo>
                  <a:cubicBezTo>
                    <a:pt x="17808" y="44997"/>
                    <a:pt x="16327" y="45306"/>
                    <a:pt x="16512" y="44349"/>
                  </a:cubicBezTo>
                  <a:cubicBezTo>
                    <a:pt x="17456" y="43552"/>
                    <a:pt x="18851" y="41120"/>
                    <a:pt x="16815" y="40665"/>
                  </a:cubicBezTo>
                  <a:lnTo>
                    <a:pt x="16815" y="40665"/>
                  </a:lnTo>
                  <a:cubicBezTo>
                    <a:pt x="17023" y="40693"/>
                    <a:pt x="17210" y="40707"/>
                    <a:pt x="17379" y="40707"/>
                  </a:cubicBezTo>
                  <a:cubicBezTo>
                    <a:pt x="18944" y="40707"/>
                    <a:pt x="18964" y="39562"/>
                    <a:pt x="19444" y="38763"/>
                  </a:cubicBezTo>
                  <a:cubicBezTo>
                    <a:pt x="19547" y="38768"/>
                    <a:pt x="19646" y="38770"/>
                    <a:pt x="19742" y="38770"/>
                  </a:cubicBezTo>
                  <a:cubicBezTo>
                    <a:pt x="21488" y="38770"/>
                    <a:pt x="22139" y="38006"/>
                    <a:pt x="23456" y="37714"/>
                  </a:cubicBezTo>
                  <a:cubicBezTo>
                    <a:pt x="23702" y="36479"/>
                    <a:pt x="22869" y="35985"/>
                    <a:pt x="22715" y="35059"/>
                  </a:cubicBezTo>
                  <a:lnTo>
                    <a:pt x="25678" y="35059"/>
                  </a:lnTo>
                  <a:cubicBezTo>
                    <a:pt x="25678" y="34782"/>
                    <a:pt x="26110" y="34843"/>
                    <a:pt x="26387" y="34782"/>
                  </a:cubicBezTo>
                  <a:cubicBezTo>
                    <a:pt x="26599" y="34147"/>
                    <a:pt x="26722" y="33454"/>
                    <a:pt x="27798" y="33454"/>
                  </a:cubicBezTo>
                  <a:cubicBezTo>
                    <a:pt x="27821" y="33454"/>
                    <a:pt x="27845" y="33454"/>
                    <a:pt x="27869" y="33455"/>
                  </a:cubicBezTo>
                  <a:cubicBezTo>
                    <a:pt x="27745" y="31942"/>
                    <a:pt x="29258" y="31634"/>
                    <a:pt x="30060" y="30801"/>
                  </a:cubicBezTo>
                  <a:lnTo>
                    <a:pt x="30060" y="28949"/>
                  </a:lnTo>
                  <a:cubicBezTo>
                    <a:pt x="30770" y="28455"/>
                    <a:pt x="31202" y="27807"/>
                    <a:pt x="31881" y="27344"/>
                  </a:cubicBezTo>
                  <a:cubicBezTo>
                    <a:pt x="33640" y="26943"/>
                    <a:pt x="33640" y="26943"/>
                    <a:pt x="35183" y="26542"/>
                  </a:cubicBezTo>
                  <a:cubicBezTo>
                    <a:pt x="35337" y="24844"/>
                    <a:pt x="37127" y="23363"/>
                    <a:pt x="35924" y="21480"/>
                  </a:cubicBezTo>
                  <a:cubicBezTo>
                    <a:pt x="36448" y="21295"/>
                    <a:pt x="36757" y="20740"/>
                    <a:pt x="36664" y="20153"/>
                  </a:cubicBezTo>
                  <a:lnTo>
                    <a:pt x="36664" y="20153"/>
                  </a:lnTo>
                  <a:cubicBezTo>
                    <a:pt x="36735" y="20164"/>
                    <a:pt x="36797" y="20169"/>
                    <a:pt x="36853" y="20169"/>
                  </a:cubicBezTo>
                  <a:cubicBezTo>
                    <a:pt x="37264" y="20169"/>
                    <a:pt x="37337" y="19906"/>
                    <a:pt x="37745" y="19906"/>
                  </a:cubicBezTo>
                  <a:cubicBezTo>
                    <a:pt x="37899" y="19011"/>
                    <a:pt x="38825" y="18734"/>
                    <a:pt x="39226" y="18055"/>
                  </a:cubicBezTo>
                  <a:cubicBezTo>
                    <a:pt x="40214" y="17345"/>
                    <a:pt x="39164" y="16758"/>
                    <a:pt x="40306" y="16450"/>
                  </a:cubicBezTo>
                  <a:cubicBezTo>
                    <a:pt x="40059" y="15647"/>
                    <a:pt x="40677" y="15493"/>
                    <a:pt x="40677" y="14876"/>
                  </a:cubicBezTo>
                  <a:cubicBezTo>
                    <a:pt x="40677" y="13888"/>
                    <a:pt x="40275" y="13178"/>
                    <a:pt x="39936" y="12500"/>
                  </a:cubicBezTo>
                  <a:cubicBezTo>
                    <a:pt x="39751" y="12358"/>
                    <a:pt x="39583" y="12306"/>
                    <a:pt x="39421" y="12306"/>
                  </a:cubicBezTo>
                  <a:cubicBezTo>
                    <a:pt x="39016" y="12306"/>
                    <a:pt x="38644" y="12636"/>
                    <a:pt x="38115" y="12746"/>
                  </a:cubicBezTo>
                  <a:cubicBezTo>
                    <a:pt x="37529" y="11851"/>
                    <a:pt x="36109" y="11543"/>
                    <a:pt x="34813" y="11142"/>
                  </a:cubicBezTo>
                  <a:lnTo>
                    <a:pt x="32251" y="11142"/>
                  </a:lnTo>
                  <a:cubicBezTo>
                    <a:pt x="31603" y="10370"/>
                    <a:pt x="29134" y="10926"/>
                    <a:pt x="28949" y="9815"/>
                  </a:cubicBezTo>
                  <a:cubicBezTo>
                    <a:pt x="28640" y="9815"/>
                    <a:pt x="28314" y="9830"/>
                    <a:pt x="28009" y="9830"/>
                  </a:cubicBezTo>
                  <a:cubicBezTo>
                    <a:pt x="27340" y="9830"/>
                    <a:pt x="26779" y="9757"/>
                    <a:pt x="26758" y="9290"/>
                  </a:cubicBezTo>
                  <a:cubicBezTo>
                    <a:pt x="27656" y="8233"/>
                    <a:pt x="26224" y="5591"/>
                    <a:pt x="23700" y="5591"/>
                  </a:cubicBezTo>
                  <a:cubicBezTo>
                    <a:pt x="23277" y="5591"/>
                    <a:pt x="22823" y="5665"/>
                    <a:pt x="22345" y="5833"/>
                  </a:cubicBezTo>
                  <a:cubicBezTo>
                    <a:pt x="21203" y="5340"/>
                    <a:pt x="20339" y="4630"/>
                    <a:pt x="20153" y="3457"/>
                  </a:cubicBezTo>
                  <a:cubicBezTo>
                    <a:pt x="18240" y="3056"/>
                    <a:pt x="16882" y="2284"/>
                    <a:pt x="15030" y="1852"/>
                  </a:cubicBezTo>
                  <a:cubicBezTo>
                    <a:pt x="14537" y="1945"/>
                    <a:pt x="14444" y="2315"/>
                    <a:pt x="13919" y="2377"/>
                  </a:cubicBezTo>
                  <a:cubicBezTo>
                    <a:pt x="13425" y="1420"/>
                    <a:pt x="11636" y="1389"/>
                    <a:pt x="11358" y="278"/>
                  </a:cubicBezTo>
                  <a:cubicBezTo>
                    <a:pt x="11221" y="249"/>
                    <a:pt x="11105" y="237"/>
                    <a:pt x="11007" y="237"/>
                  </a:cubicBezTo>
                  <a:cubicBezTo>
                    <a:pt x="10264" y="237"/>
                    <a:pt x="10503" y="968"/>
                    <a:pt x="9876" y="1050"/>
                  </a:cubicBezTo>
                  <a:cubicBezTo>
                    <a:pt x="9043" y="865"/>
                    <a:pt x="8920" y="186"/>
                    <a:pt x="8056" y="1"/>
                  </a:cubicBezTo>
                  <a:close/>
                </a:path>
              </a:pathLst>
            </a:custGeom>
            <a:solidFill>
              <a:srgbClr val="A4DA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51"/>
            <p:cNvSpPr/>
            <p:nvPr/>
          </p:nvSpPr>
          <p:spPr>
            <a:xfrm>
              <a:off x="5" y="852426"/>
              <a:ext cx="3065032" cy="2271902"/>
            </a:xfrm>
            <a:custGeom>
              <a:avLst/>
              <a:gdLst/>
              <a:ahLst/>
              <a:cxnLst/>
              <a:rect l="l" t="t" r="r" b="b"/>
              <a:pathLst>
                <a:path w="90148" h="61196" extrusionOk="0">
                  <a:moveTo>
                    <a:pt x="57527" y="4070"/>
                  </a:moveTo>
                  <a:cubicBezTo>
                    <a:pt x="58638" y="4317"/>
                    <a:pt x="57125" y="4780"/>
                    <a:pt x="57125" y="5119"/>
                  </a:cubicBezTo>
                  <a:cubicBezTo>
                    <a:pt x="56045" y="4872"/>
                    <a:pt x="57310" y="4224"/>
                    <a:pt x="57527" y="4070"/>
                  </a:cubicBezTo>
                  <a:close/>
                  <a:moveTo>
                    <a:pt x="44974" y="5652"/>
                  </a:moveTo>
                  <a:cubicBezTo>
                    <a:pt x="45008" y="5652"/>
                    <a:pt x="45038" y="5659"/>
                    <a:pt x="45058" y="5675"/>
                  </a:cubicBezTo>
                  <a:cubicBezTo>
                    <a:pt x="45212" y="5777"/>
                    <a:pt x="44939" y="5944"/>
                    <a:pt x="44790" y="5944"/>
                  </a:cubicBezTo>
                  <a:cubicBezTo>
                    <a:pt x="44760" y="5944"/>
                    <a:pt x="44734" y="5937"/>
                    <a:pt x="44719" y="5922"/>
                  </a:cubicBezTo>
                  <a:cubicBezTo>
                    <a:pt x="44539" y="5819"/>
                    <a:pt x="44808" y="5652"/>
                    <a:pt x="44974" y="5652"/>
                  </a:cubicBezTo>
                  <a:close/>
                  <a:moveTo>
                    <a:pt x="56345" y="5381"/>
                  </a:moveTo>
                  <a:cubicBezTo>
                    <a:pt x="57100" y="5381"/>
                    <a:pt x="57372" y="5721"/>
                    <a:pt x="58122" y="5721"/>
                  </a:cubicBezTo>
                  <a:cubicBezTo>
                    <a:pt x="58272" y="5721"/>
                    <a:pt x="58442" y="5707"/>
                    <a:pt x="58638" y="5675"/>
                  </a:cubicBezTo>
                  <a:lnTo>
                    <a:pt x="58638" y="5675"/>
                  </a:lnTo>
                  <a:cubicBezTo>
                    <a:pt x="58638" y="6724"/>
                    <a:pt x="57187" y="6755"/>
                    <a:pt x="56045" y="6971"/>
                  </a:cubicBezTo>
                  <a:lnTo>
                    <a:pt x="56045" y="5397"/>
                  </a:lnTo>
                  <a:cubicBezTo>
                    <a:pt x="56154" y="5386"/>
                    <a:pt x="56253" y="5381"/>
                    <a:pt x="56345" y="5381"/>
                  </a:cubicBezTo>
                  <a:close/>
                  <a:moveTo>
                    <a:pt x="85661" y="24787"/>
                  </a:moveTo>
                  <a:cubicBezTo>
                    <a:pt x="85693" y="24787"/>
                    <a:pt x="85719" y="24793"/>
                    <a:pt x="85734" y="24809"/>
                  </a:cubicBezTo>
                  <a:cubicBezTo>
                    <a:pt x="85894" y="24916"/>
                    <a:pt x="85594" y="25068"/>
                    <a:pt x="85429" y="25068"/>
                  </a:cubicBezTo>
                  <a:cubicBezTo>
                    <a:pt x="85403" y="25068"/>
                    <a:pt x="85381" y="25064"/>
                    <a:pt x="85364" y="25056"/>
                  </a:cubicBezTo>
                  <a:cubicBezTo>
                    <a:pt x="85210" y="24953"/>
                    <a:pt x="85504" y="24787"/>
                    <a:pt x="85661" y="24787"/>
                  </a:cubicBezTo>
                  <a:close/>
                  <a:moveTo>
                    <a:pt x="37173" y="44005"/>
                  </a:moveTo>
                  <a:cubicBezTo>
                    <a:pt x="37258" y="44005"/>
                    <a:pt x="37343" y="44067"/>
                    <a:pt x="37343" y="44190"/>
                  </a:cubicBezTo>
                  <a:cubicBezTo>
                    <a:pt x="37330" y="44321"/>
                    <a:pt x="37267" y="44368"/>
                    <a:pt x="37199" y="44368"/>
                  </a:cubicBezTo>
                  <a:cubicBezTo>
                    <a:pt x="37106" y="44368"/>
                    <a:pt x="37003" y="44279"/>
                    <a:pt x="37003" y="44190"/>
                  </a:cubicBezTo>
                  <a:cubicBezTo>
                    <a:pt x="37003" y="44067"/>
                    <a:pt x="37088" y="44005"/>
                    <a:pt x="37173" y="44005"/>
                  </a:cubicBezTo>
                  <a:close/>
                  <a:moveTo>
                    <a:pt x="37372" y="44718"/>
                  </a:moveTo>
                  <a:cubicBezTo>
                    <a:pt x="38206" y="44824"/>
                    <a:pt x="38184" y="45551"/>
                    <a:pt x="38824" y="45764"/>
                  </a:cubicBezTo>
                  <a:cubicBezTo>
                    <a:pt x="38713" y="45927"/>
                    <a:pt x="38553" y="45996"/>
                    <a:pt x="38378" y="45996"/>
                  </a:cubicBezTo>
                  <a:cubicBezTo>
                    <a:pt x="37822" y="45996"/>
                    <a:pt x="37118" y="45304"/>
                    <a:pt x="37372" y="44718"/>
                  </a:cubicBezTo>
                  <a:close/>
                  <a:moveTo>
                    <a:pt x="55387" y="1"/>
                  </a:moveTo>
                  <a:cubicBezTo>
                    <a:pt x="54003" y="1"/>
                    <a:pt x="53856" y="1365"/>
                    <a:pt x="54965" y="1663"/>
                  </a:cubicBezTo>
                  <a:cubicBezTo>
                    <a:pt x="54586" y="1702"/>
                    <a:pt x="54237" y="1718"/>
                    <a:pt x="53907" y="1718"/>
                  </a:cubicBezTo>
                  <a:cubicBezTo>
                    <a:pt x="52467" y="1718"/>
                    <a:pt x="51415" y="1415"/>
                    <a:pt x="50007" y="1415"/>
                  </a:cubicBezTo>
                  <a:cubicBezTo>
                    <a:pt x="49952" y="1415"/>
                    <a:pt x="49897" y="1415"/>
                    <a:pt x="49842" y="1416"/>
                  </a:cubicBezTo>
                  <a:cubicBezTo>
                    <a:pt x="50397" y="2774"/>
                    <a:pt x="48145" y="2157"/>
                    <a:pt x="48021" y="3021"/>
                  </a:cubicBezTo>
                  <a:cubicBezTo>
                    <a:pt x="48279" y="3110"/>
                    <a:pt x="48480" y="3134"/>
                    <a:pt x="48644" y="3134"/>
                  </a:cubicBezTo>
                  <a:cubicBezTo>
                    <a:pt x="48854" y="3134"/>
                    <a:pt x="49003" y="3094"/>
                    <a:pt x="49132" y="3094"/>
                  </a:cubicBezTo>
                  <a:cubicBezTo>
                    <a:pt x="49252" y="3094"/>
                    <a:pt x="49355" y="3129"/>
                    <a:pt x="49472" y="3268"/>
                  </a:cubicBezTo>
                  <a:cubicBezTo>
                    <a:pt x="49225" y="3638"/>
                    <a:pt x="48700" y="3761"/>
                    <a:pt x="48021" y="3792"/>
                  </a:cubicBezTo>
                  <a:cubicBezTo>
                    <a:pt x="47562" y="2609"/>
                    <a:pt x="45666" y="2446"/>
                    <a:pt x="43562" y="2446"/>
                  </a:cubicBezTo>
                  <a:cubicBezTo>
                    <a:pt x="42977" y="2446"/>
                    <a:pt x="42377" y="2458"/>
                    <a:pt x="41787" y="2465"/>
                  </a:cubicBezTo>
                  <a:cubicBezTo>
                    <a:pt x="41571" y="3761"/>
                    <a:pt x="40645" y="4471"/>
                    <a:pt x="39565" y="5119"/>
                  </a:cubicBezTo>
                  <a:cubicBezTo>
                    <a:pt x="39503" y="5953"/>
                    <a:pt x="40522" y="6014"/>
                    <a:pt x="40306" y="6971"/>
                  </a:cubicBezTo>
                  <a:cubicBezTo>
                    <a:pt x="40437" y="6978"/>
                    <a:pt x="40563" y="6981"/>
                    <a:pt x="40685" y="6981"/>
                  </a:cubicBezTo>
                  <a:cubicBezTo>
                    <a:pt x="42257" y="6981"/>
                    <a:pt x="43115" y="6457"/>
                    <a:pt x="44318" y="6199"/>
                  </a:cubicBezTo>
                  <a:lnTo>
                    <a:pt x="44318" y="6199"/>
                  </a:lnTo>
                  <a:cubicBezTo>
                    <a:pt x="43962" y="6881"/>
                    <a:pt x="44410" y="6979"/>
                    <a:pt x="44996" y="6979"/>
                  </a:cubicBezTo>
                  <a:cubicBezTo>
                    <a:pt x="45234" y="6979"/>
                    <a:pt x="45495" y="6963"/>
                    <a:pt x="45734" y="6963"/>
                  </a:cubicBezTo>
                  <a:cubicBezTo>
                    <a:pt x="46132" y="6963"/>
                    <a:pt x="46469" y="7008"/>
                    <a:pt x="46540" y="7249"/>
                  </a:cubicBezTo>
                  <a:cubicBezTo>
                    <a:pt x="46621" y="7493"/>
                    <a:pt x="46460" y="7556"/>
                    <a:pt x="46217" y="7556"/>
                  </a:cubicBezTo>
                  <a:cubicBezTo>
                    <a:pt x="45960" y="7556"/>
                    <a:pt x="45612" y="7486"/>
                    <a:pt x="45360" y="7486"/>
                  </a:cubicBezTo>
                  <a:cubicBezTo>
                    <a:pt x="45129" y="7486"/>
                    <a:pt x="44979" y="7546"/>
                    <a:pt x="45058" y="7773"/>
                  </a:cubicBezTo>
                  <a:cubicBezTo>
                    <a:pt x="45058" y="9224"/>
                    <a:pt x="49070" y="7712"/>
                    <a:pt x="48361" y="9656"/>
                  </a:cubicBezTo>
                  <a:cubicBezTo>
                    <a:pt x="48995" y="9374"/>
                    <a:pt x="49423" y="9259"/>
                    <a:pt x="49846" y="9259"/>
                  </a:cubicBezTo>
                  <a:cubicBezTo>
                    <a:pt x="50348" y="9259"/>
                    <a:pt x="50841" y="9421"/>
                    <a:pt x="51663" y="9656"/>
                  </a:cubicBezTo>
                  <a:lnTo>
                    <a:pt x="52033" y="9656"/>
                  </a:lnTo>
                  <a:cubicBezTo>
                    <a:pt x="51971" y="9427"/>
                    <a:pt x="52482" y="9087"/>
                    <a:pt x="52833" y="9087"/>
                  </a:cubicBezTo>
                  <a:cubicBezTo>
                    <a:pt x="53002" y="9087"/>
                    <a:pt x="53134" y="9167"/>
                    <a:pt x="53144" y="9378"/>
                  </a:cubicBezTo>
                  <a:cubicBezTo>
                    <a:pt x="53097" y="9613"/>
                    <a:pt x="52783" y="9669"/>
                    <a:pt x="52405" y="9669"/>
                  </a:cubicBezTo>
                  <a:cubicBezTo>
                    <a:pt x="52285" y="9669"/>
                    <a:pt x="52159" y="9663"/>
                    <a:pt x="52033" y="9656"/>
                  </a:cubicBezTo>
                  <a:lnTo>
                    <a:pt x="52033" y="9656"/>
                  </a:lnTo>
                  <a:cubicBezTo>
                    <a:pt x="52126" y="10304"/>
                    <a:pt x="53607" y="11168"/>
                    <a:pt x="52033" y="11508"/>
                  </a:cubicBezTo>
                  <a:cubicBezTo>
                    <a:pt x="51601" y="11446"/>
                    <a:pt x="51755" y="11014"/>
                    <a:pt x="51663" y="10705"/>
                  </a:cubicBezTo>
                  <a:cubicBezTo>
                    <a:pt x="48662" y="10507"/>
                    <a:pt x="47038" y="9348"/>
                    <a:pt x="43789" y="9348"/>
                  </a:cubicBezTo>
                  <a:cubicBezTo>
                    <a:pt x="43496" y="9348"/>
                    <a:pt x="43189" y="9358"/>
                    <a:pt x="42867" y="9378"/>
                  </a:cubicBezTo>
                  <a:cubicBezTo>
                    <a:pt x="41756" y="9131"/>
                    <a:pt x="41725" y="8082"/>
                    <a:pt x="40306" y="8051"/>
                  </a:cubicBezTo>
                  <a:cubicBezTo>
                    <a:pt x="40151" y="8823"/>
                    <a:pt x="39164" y="8977"/>
                    <a:pt x="38114" y="9100"/>
                  </a:cubicBezTo>
                  <a:cubicBezTo>
                    <a:pt x="38238" y="8638"/>
                    <a:pt x="38084" y="8113"/>
                    <a:pt x="37744" y="7773"/>
                  </a:cubicBezTo>
                  <a:cubicBezTo>
                    <a:pt x="36364" y="7833"/>
                    <a:pt x="36326" y="8856"/>
                    <a:pt x="34935" y="8856"/>
                  </a:cubicBezTo>
                  <a:cubicBezTo>
                    <a:pt x="34895" y="8856"/>
                    <a:pt x="34854" y="8855"/>
                    <a:pt x="34812" y="8854"/>
                  </a:cubicBezTo>
                  <a:cubicBezTo>
                    <a:pt x="34602" y="8882"/>
                    <a:pt x="34415" y="8893"/>
                    <a:pt x="34245" y="8893"/>
                  </a:cubicBezTo>
                  <a:cubicBezTo>
                    <a:pt x="33356" y="8893"/>
                    <a:pt x="32933" y="8571"/>
                    <a:pt x="32070" y="8571"/>
                  </a:cubicBezTo>
                  <a:cubicBezTo>
                    <a:pt x="32009" y="8571"/>
                    <a:pt x="31946" y="8572"/>
                    <a:pt x="31880" y="8576"/>
                  </a:cubicBezTo>
                  <a:cubicBezTo>
                    <a:pt x="31479" y="8638"/>
                    <a:pt x="31633" y="9100"/>
                    <a:pt x="31140" y="9100"/>
                  </a:cubicBezTo>
                  <a:cubicBezTo>
                    <a:pt x="30800" y="9100"/>
                    <a:pt x="30831" y="8792"/>
                    <a:pt x="30800" y="8576"/>
                  </a:cubicBezTo>
                  <a:cubicBezTo>
                    <a:pt x="30067" y="8652"/>
                    <a:pt x="29603" y="8893"/>
                    <a:pt x="28797" y="8893"/>
                  </a:cubicBezTo>
                  <a:cubicBezTo>
                    <a:pt x="28620" y="8893"/>
                    <a:pt x="28425" y="8881"/>
                    <a:pt x="28208" y="8854"/>
                  </a:cubicBezTo>
                  <a:cubicBezTo>
                    <a:pt x="25276" y="7527"/>
                    <a:pt x="19659" y="8175"/>
                    <a:pt x="16511" y="7002"/>
                  </a:cubicBezTo>
                  <a:cubicBezTo>
                    <a:pt x="13764" y="7866"/>
                    <a:pt x="10215" y="8113"/>
                    <a:pt x="8425" y="8329"/>
                  </a:cubicBezTo>
                  <a:cubicBezTo>
                    <a:pt x="7592" y="9378"/>
                    <a:pt x="9104" y="9378"/>
                    <a:pt x="9536" y="10211"/>
                  </a:cubicBezTo>
                  <a:cubicBezTo>
                    <a:pt x="9779" y="10190"/>
                    <a:pt x="10007" y="10179"/>
                    <a:pt x="10219" y="10179"/>
                  </a:cubicBezTo>
                  <a:cubicBezTo>
                    <a:pt x="11219" y="10179"/>
                    <a:pt x="11869" y="10428"/>
                    <a:pt x="12098" y="11014"/>
                  </a:cubicBezTo>
                  <a:cubicBezTo>
                    <a:pt x="11828" y="10941"/>
                    <a:pt x="11612" y="10910"/>
                    <a:pt x="11436" y="10910"/>
                  </a:cubicBezTo>
                  <a:cubicBezTo>
                    <a:pt x="10650" y="10910"/>
                    <a:pt x="10675" y="11533"/>
                    <a:pt x="10246" y="11785"/>
                  </a:cubicBezTo>
                  <a:cubicBezTo>
                    <a:pt x="9598" y="11569"/>
                    <a:pt x="9259" y="11106"/>
                    <a:pt x="8425" y="11014"/>
                  </a:cubicBezTo>
                  <a:cubicBezTo>
                    <a:pt x="7037" y="12032"/>
                    <a:pt x="3703" y="11631"/>
                    <a:pt x="2562" y="12835"/>
                  </a:cubicBezTo>
                  <a:cubicBezTo>
                    <a:pt x="2628" y="12833"/>
                    <a:pt x="2693" y="12832"/>
                    <a:pt x="2756" y="12832"/>
                  </a:cubicBezTo>
                  <a:cubicBezTo>
                    <a:pt x="4644" y="12832"/>
                    <a:pt x="5314" y="13710"/>
                    <a:pt x="5493" y="14964"/>
                  </a:cubicBezTo>
                  <a:cubicBezTo>
                    <a:pt x="6142" y="14800"/>
                    <a:pt x="6735" y="14755"/>
                    <a:pt x="7302" y="14755"/>
                  </a:cubicBezTo>
                  <a:cubicBezTo>
                    <a:pt x="7972" y="14755"/>
                    <a:pt x="8605" y="14817"/>
                    <a:pt x="9249" y="14817"/>
                  </a:cubicBezTo>
                  <a:cubicBezTo>
                    <a:pt x="9694" y="14817"/>
                    <a:pt x="10145" y="14787"/>
                    <a:pt x="10616" y="14686"/>
                  </a:cubicBezTo>
                  <a:lnTo>
                    <a:pt x="10616" y="14686"/>
                  </a:lnTo>
                  <a:cubicBezTo>
                    <a:pt x="8826" y="17032"/>
                    <a:pt x="1204" y="15149"/>
                    <a:pt x="1821" y="19223"/>
                  </a:cubicBezTo>
                  <a:cubicBezTo>
                    <a:pt x="3055" y="19840"/>
                    <a:pt x="3333" y="19933"/>
                    <a:pt x="2932" y="21353"/>
                  </a:cubicBezTo>
                  <a:cubicBezTo>
                    <a:pt x="3526" y="21353"/>
                    <a:pt x="3679" y="21067"/>
                    <a:pt x="4224" y="21067"/>
                  </a:cubicBezTo>
                  <a:cubicBezTo>
                    <a:pt x="4273" y="21067"/>
                    <a:pt x="4326" y="21070"/>
                    <a:pt x="4382" y="21075"/>
                  </a:cubicBezTo>
                  <a:cubicBezTo>
                    <a:pt x="4413" y="21507"/>
                    <a:pt x="4228" y="22093"/>
                    <a:pt x="4784" y="22124"/>
                  </a:cubicBezTo>
                  <a:cubicBezTo>
                    <a:pt x="4872" y="21975"/>
                    <a:pt x="4934" y="21915"/>
                    <a:pt x="4981" y="21915"/>
                  </a:cubicBezTo>
                  <a:cubicBezTo>
                    <a:pt x="5177" y="21915"/>
                    <a:pt x="5118" y="22960"/>
                    <a:pt x="5677" y="22960"/>
                  </a:cubicBezTo>
                  <a:cubicBezTo>
                    <a:pt x="5732" y="22960"/>
                    <a:pt x="5795" y="22950"/>
                    <a:pt x="5864" y="22927"/>
                  </a:cubicBezTo>
                  <a:cubicBezTo>
                    <a:pt x="6143" y="22294"/>
                    <a:pt x="6848" y="21964"/>
                    <a:pt x="7628" y="21964"/>
                  </a:cubicBezTo>
                  <a:cubicBezTo>
                    <a:pt x="8141" y="21964"/>
                    <a:pt x="8688" y="22108"/>
                    <a:pt x="9166" y="22402"/>
                  </a:cubicBezTo>
                  <a:cubicBezTo>
                    <a:pt x="7592" y="23297"/>
                    <a:pt x="7006" y="24902"/>
                    <a:pt x="5154" y="25581"/>
                  </a:cubicBezTo>
                  <a:cubicBezTo>
                    <a:pt x="3457" y="25982"/>
                    <a:pt x="2901" y="27124"/>
                    <a:pt x="741" y="27185"/>
                  </a:cubicBezTo>
                  <a:cubicBezTo>
                    <a:pt x="1049" y="28019"/>
                    <a:pt x="154" y="27988"/>
                    <a:pt x="0" y="28513"/>
                  </a:cubicBezTo>
                  <a:cubicBezTo>
                    <a:pt x="188" y="28530"/>
                    <a:pt x="363" y="28538"/>
                    <a:pt x="528" y="28538"/>
                  </a:cubicBezTo>
                  <a:cubicBezTo>
                    <a:pt x="1627" y="28538"/>
                    <a:pt x="2268" y="28200"/>
                    <a:pt x="3378" y="28200"/>
                  </a:cubicBezTo>
                  <a:cubicBezTo>
                    <a:pt x="3573" y="28200"/>
                    <a:pt x="3783" y="28210"/>
                    <a:pt x="4012" y="28235"/>
                  </a:cubicBezTo>
                  <a:cubicBezTo>
                    <a:pt x="4444" y="27463"/>
                    <a:pt x="5586" y="27247"/>
                    <a:pt x="6975" y="27185"/>
                  </a:cubicBezTo>
                  <a:cubicBezTo>
                    <a:pt x="8333" y="25365"/>
                    <a:pt x="10709" y="24254"/>
                    <a:pt x="12839" y="22927"/>
                  </a:cubicBezTo>
                  <a:lnTo>
                    <a:pt x="13579" y="22927"/>
                  </a:lnTo>
                  <a:cubicBezTo>
                    <a:pt x="13914" y="22703"/>
                    <a:pt x="13719" y="22102"/>
                    <a:pt x="14407" y="22102"/>
                  </a:cubicBezTo>
                  <a:cubicBezTo>
                    <a:pt x="14481" y="22102"/>
                    <a:pt x="14564" y="22109"/>
                    <a:pt x="14659" y="22124"/>
                  </a:cubicBezTo>
                  <a:cubicBezTo>
                    <a:pt x="14685" y="21994"/>
                    <a:pt x="14712" y="21863"/>
                    <a:pt x="14905" y="21863"/>
                  </a:cubicBezTo>
                  <a:cubicBezTo>
                    <a:pt x="14941" y="21863"/>
                    <a:pt x="14982" y="21868"/>
                    <a:pt x="15030" y="21877"/>
                  </a:cubicBezTo>
                  <a:cubicBezTo>
                    <a:pt x="15004" y="22008"/>
                    <a:pt x="14978" y="22138"/>
                    <a:pt x="14784" y="22138"/>
                  </a:cubicBezTo>
                  <a:cubicBezTo>
                    <a:pt x="14748" y="22138"/>
                    <a:pt x="14707" y="22134"/>
                    <a:pt x="14659" y="22124"/>
                  </a:cubicBezTo>
                  <a:lnTo>
                    <a:pt x="14659" y="22124"/>
                  </a:lnTo>
                  <a:cubicBezTo>
                    <a:pt x="14814" y="23328"/>
                    <a:pt x="13672" y="23544"/>
                    <a:pt x="13178" y="24254"/>
                  </a:cubicBezTo>
                  <a:cubicBezTo>
                    <a:pt x="13424" y="24274"/>
                    <a:pt x="13654" y="24283"/>
                    <a:pt x="13872" y="24283"/>
                  </a:cubicBezTo>
                  <a:cubicBezTo>
                    <a:pt x="16334" y="24283"/>
                    <a:pt x="17144" y="23097"/>
                    <a:pt x="19412" y="22927"/>
                  </a:cubicBezTo>
                  <a:cubicBezTo>
                    <a:pt x="19597" y="21754"/>
                    <a:pt x="19227" y="20951"/>
                    <a:pt x="19042" y="19995"/>
                  </a:cubicBezTo>
                  <a:lnTo>
                    <a:pt x="19042" y="19995"/>
                  </a:lnTo>
                  <a:cubicBezTo>
                    <a:pt x="19261" y="20031"/>
                    <a:pt x="19453" y="20047"/>
                    <a:pt x="19625" y="20047"/>
                  </a:cubicBezTo>
                  <a:cubicBezTo>
                    <a:pt x="20675" y="20047"/>
                    <a:pt x="20960" y="19459"/>
                    <a:pt x="22043" y="19459"/>
                  </a:cubicBezTo>
                  <a:cubicBezTo>
                    <a:pt x="22128" y="19459"/>
                    <a:pt x="22218" y="19462"/>
                    <a:pt x="22313" y="19470"/>
                  </a:cubicBezTo>
                  <a:cubicBezTo>
                    <a:pt x="23270" y="19933"/>
                    <a:pt x="24165" y="20581"/>
                    <a:pt x="24906" y="21353"/>
                  </a:cubicBezTo>
                  <a:cubicBezTo>
                    <a:pt x="27220" y="21877"/>
                    <a:pt x="29226" y="22649"/>
                    <a:pt x="28918" y="25056"/>
                  </a:cubicBezTo>
                  <a:cubicBezTo>
                    <a:pt x="30708" y="24902"/>
                    <a:pt x="29010" y="23575"/>
                    <a:pt x="30399" y="23451"/>
                  </a:cubicBezTo>
                  <a:lnTo>
                    <a:pt x="30399" y="23451"/>
                  </a:lnTo>
                  <a:cubicBezTo>
                    <a:pt x="30492" y="25704"/>
                    <a:pt x="30275" y="28142"/>
                    <a:pt x="31479" y="29562"/>
                  </a:cubicBezTo>
                  <a:cubicBezTo>
                    <a:pt x="30368" y="30272"/>
                    <a:pt x="31109" y="30549"/>
                    <a:pt x="31479" y="31444"/>
                  </a:cubicBezTo>
                  <a:cubicBezTo>
                    <a:pt x="31479" y="31969"/>
                    <a:pt x="30492" y="31753"/>
                    <a:pt x="30769" y="32494"/>
                  </a:cubicBezTo>
                  <a:cubicBezTo>
                    <a:pt x="30584" y="35426"/>
                    <a:pt x="30337" y="37370"/>
                    <a:pt x="30769" y="40209"/>
                  </a:cubicBezTo>
                  <a:cubicBezTo>
                    <a:pt x="31757" y="40672"/>
                    <a:pt x="32374" y="41351"/>
                    <a:pt x="33331" y="41814"/>
                  </a:cubicBezTo>
                  <a:cubicBezTo>
                    <a:pt x="34349" y="42832"/>
                    <a:pt x="34257" y="44653"/>
                    <a:pt x="35522" y="45517"/>
                  </a:cubicBezTo>
                  <a:cubicBezTo>
                    <a:pt x="35090" y="45579"/>
                    <a:pt x="35213" y="46011"/>
                    <a:pt x="35121" y="46320"/>
                  </a:cubicBezTo>
                  <a:cubicBezTo>
                    <a:pt x="36664" y="46721"/>
                    <a:pt x="37003" y="47955"/>
                    <a:pt x="37713" y="48974"/>
                  </a:cubicBezTo>
                  <a:cubicBezTo>
                    <a:pt x="37855" y="48950"/>
                    <a:pt x="37977" y="48940"/>
                    <a:pt x="38085" y="48940"/>
                  </a:cubicBezTo>
                  <a:cubicBezTo>
                    <a:pt x="38719" y="48940"/>
                    <a:pt x="38867" y="49285"/>
                    <a:pt x="39501" y="49285"/>
                  </a:cubicBezTo>
                  <a:cubicBezTo>
                    <a:pt x="39610" y="49285"/>
                    <a:pt x="39732" y="49275"/>
                    <a:pt x="39874" y="49252"/>
                  </a:cubicBezTo>
                  <a:cubicBezTo>
                    <a:pt x="39935" y="48110"/>
                    <a:pt x="39195" y="48357"/>
                    <a:pt x="39164" y="46875"/>
                  </a:cubicBezTo>
                  <a:cubicBezTo>
                    <a:pt x="38979" y="46875"/>
                    <a:pt x="38763" y="46628"/>
                    <a:pt x="39164" y="46597"/>
                  </a:cubicBezTo>
                  <a:lnTo>
                    <a:pt x="39164" y="46875"/>
                  </a:lnTo>
                  <a:cubicBezTo>
                    <a:pt x="39258" y="46856"/>
                    <a:pt x="39340" y="46848"/>
                    <a:pt x="39410" y="46848"/>
                  </a:cubicBezTo>
                  <a:cubicBezTo>
                    <a:pt x="39914" y="46848"/>
                    <a:pt x="39846" y="47295"/>
                    <a:pt x="39874" y="47647"/>
                  </a:cubicBezTo>
                  <a:cubicBezTo>
                    <a:pt x="40985" y="48202"/>
                    <a:pt x="41972" y="48912"/>
                    <a:pt x="42836" y="49776"/>
                  </a:cubicBezTo>
                  <a:cubicBezTo>
                    <a:pt x="42559" y="51659"/>
                    <a:pt x="43546" y="52646"/>
                    <a:pt x="44287" y="53757"/>
                  </a:cubicBezTo>
                  <a:cubicBezTo>
                    <a:pt x="46792" y="54218"/>
                    <a:pt x="48451" y="55228"/>
                    <a:pt x="50999" y="55228"/>
                  </a:cubicBezTo>
                  <a:cubicBezTo>
                    <a:pt x="51527" y="55228"/>
                    <a:pt x="52092" y="55185"/>
                    <a:pt x="52712" y="55084"/>
                  </a:cubicBezTo>
                  <a:cubicBezTo>
                    <a:pt x="53144" y="55763"/>
                    <a:pt x="53638" y="56381"/>
                    <a:pt x="54193" y="56967"/>
                  </a:cubicBezTo>
                  <a:cubicBezTo>
                    <a:pt x="54433" y="56930"/>
                    <a:pt x="54642" y="56915"/>
                    <a:pt x="54831" y="56915"/>
                  </a:cubicBezTo>
                  <a:cubicBezTo>
                    <a:pt x="55672" y="56915"/>
                    <a:pt x="56095" y="57219"/>
                    <a:pt x="56935" y="57219"/>
                  </a:cubicBezTo>
                  <a:cubicBezTo>
                    <a:pt x="56996" y="57219"/>
                    <a:pt x="57059" y="57217"/>
                    <a:pt x="57125" y="57214"/>
                  </a:cubicBezTo>
                  <a:cubicBezTo>
                    <a:pt x="57465" y="57862"/>
                    <a:pt x="58175" y="58201"/>
                    <a:pt x="58946" y="58541"/>
                  </a:cubicBezTo>
                  <a:lnTo>
                    <a:pt x="58946" y="59343"/>
                  </a:lnTo>
                  <a:cubicBezTo>
                    <a:pt x="61106" y="59498"/>
                    <a:pt x="61539" y="60856"/>
                    <a:pt x="63390" y="61195"/>
                  </a:cubicBezTo>
                  <a:cubicBezTo>
                    <a:pt x="63761" y="60825"/>
                    <a:pt x="63730" y="60208"/>
                    <a:pt x="64470" y="60146"/>
                  </a:cubicBezTo>
                  <a:cubicBezTo>
                    <a:pt x="64501" y="60238"/>
                    <a:pt x="64532" y="60362"/>
                    <a:pt x="64563" y="60485"/>
                  </a:cubicBezTo>
                  <a:cubicBezTo>
                    <a:pt x="64964" y="59961"/>
                    <a:pt x="65427" y="59498"/>
                    <a:pt x="65921" y="59066"/>
                  </a:cubicBezTo>
                  <a:cubicBezTo>
                    <a:pt x="65767" y="58572"/>
                    <a:pt x="65273" y="58294"/>
                    <a:pt x="64470" y="58263"/>
                  </a:cubicBezTo>
                  <a:cubicBezTo>
                    <a:pt x="63545" y="58541"/>
                    <a:pt x="63113" y="59220"/>
                    <a:pt x="61909" y="59343"/>
                  </a:cubicBezTo>
                  <a:cubicBezTo>
                    <a:pt x="61045" y="58047"/>
                    <a:pt x="62279" y="56813"/>
                    <a:pt x="61909" y="55084"/>
                  </a:cubicBezTo>
                  <a:cubicBezTo>
                    <a:pt x="61230" y="54159"/>
                    <a:pt x="58823" y="54529"/>
                    <a:pt x="57527" y="54035"/>
                  </a:cubicBezTo>
                  <a:cubicBezTo>
                    <a:pt x="57897" y="52862"/>
                    <a:pt x="58946" y="52245"/>
                    <a:pt x="58638" y="50548"/>
                  </a:cubicBezTo>
                  <a:lnTo>
                    <a:pt x="58638" y="50548"/>
                  </a:lnTo>
                  <a:cubicBezTo>
                    <a:pt x="58020" y="50640"/>
                    <a:pt x="57403" y="50687"/>
                    <a:pt x="56790" y="50687"/>
                  </a:cubicBezTo>
                  <a:cubicBezTo>
                    <a:pt x="56176" y="50687"/>
                    <a:pt x="55567" y="50640"/>
                    <a:pt x="54965" y="50548"/>
                  </a:cubicBezTo>
                  <a:cubicBezTo>
                    <a:pt x="54286" y="51134"/>
                    <a:pt x="54626" y="52430"/>
                    <a:pt x="53484" y="52677"/>
                  </a:cubicBezTo>
                  <a:cubicBezTo>
                    <a:pt x="53390" y="52681"/>
                    <a:pt x="53300" y="52682"/>
                    <a:pt x="53212" y="52682"/>
                  </a:cubicBezTo>
                  <a:cubicBezTo>
                    <a:pt x="48693" y="52682"/>
                    <a:pt x="51642" y="48070"/>
                    <a:pt x="50552" y="46042"/>
                  </a:cubicBezTo>
                  <a:cubicBezTo>
                    <a:pt x="51848" y="45826"/>
                    <a:pt x="52619" y="45240"/>
                    <a:pt x="53854" y="44993"/>
                  </a:cubicBezTo>
                  <a:cubicBezTo>
                    <a:pt x="53976" y="44985"/>
                    <a:pt x="54092" y="44982"/>
                    <a:pt x="54203" y="44982"/>
                  </a:cubicBezTo>
                  <a:cubicBezTo>
                    <a:pt x="55868" y="44982"/>
                    <a:pt x="56431" y="45767"/>
                    <a:pt x="58063" y="45767"/>
                  </a:cubicBezTo>
                  <a:cubicBezTo>
                    <a:pt x="58120" y="45767"/>
                    <a:pt x="58177" y="45766"/>
                    <a:pt x="58236" y="45764"/>
                  </a:cubicBezTo>
                  <a:cubicBezTo>
                    <a:pt x="58236" y="45363"/>
                    <a:pt x="58175" y="45024"/>
                    <a:pt x="58638" y="44993"/>
                  </a:cubicBezTo>
                  <a:cubicBezTo>
                    <a:pt x="58779" y="44998"/>
                    <a:pt x="58925" y="45000"/>
                    <a:pt x="59072" y="45000"/>
                  </a:cubicBezTo>
                  <a:cubicBezTo>
                    <a:pt x="59637" y="45000"/>
                    <a:pt x="60238" y="44971"/>
                    <a:pt x="60796" y="44971"/>
                  </a:cubicBezTo>
                  <a:cubicBezTo>
                    <a:pt x="61906" y="44971"/>
                    <a:pt x="62850" y="45085"/>
                    <a:pt x="63020" y="45764"/>
                  </a:cubicBezTo>
                  <a:cubicBezTo>
                    <a:pt x="62866" y="47307"/>
                    <a:pt x="63822" y="48017"/>
                    <a:pt x="65581" y="48141"/>
                  </a:cubicBezTo>
                  <a:cubicBezTo>
                    <a:pt x="65149" y="46783"/>
                    <a:pt x="65335" y="46381"/>
                    <a:pt x="65581" y="45486"/>
                  </a:cubicBezTo>
                  <a:cubicBezTo>
                    <a:pt x="65180" y="45116"/>
                    <a:pt x="64532" y="44838"/>
                    <a:pt x="64501" y="44159"/>
                  </a:cubicBezTo>
                  <a:cubicBezTo>
                    <a:pt x="65119" y="42400"/>
                    <a:pt x="66723" y="41351"/>
                    <a:pt x="69254" y="40981"/>
                  </a:cubicBezTo>
                  <a:cubicBezTo>
                    <a:pt x="69594" y="40209"/>
                    <a:pt x="69594" y="40147"/>
                    <a:pt x="69254" y="39376"/>
                  </a:cubicBezTo>
                  <a:lnTo>
                    <a:pt x="69254" y="39376"/>
                  </a:lnTo>
                  <a:cubicBezTo>
                    <a:pt x="69408" y="39399"/>
                    <a:pt x="69565" y="39411"/>
                    <a:pt x="69721" y="39411"/>
                  </a:cubicBezTo>
                  <a:cubicBezTo>
                    <a:pt x="70191" y="39411"/>
                    <a:pt x="70666" y="39306"/>
                    <a:pt x="71106" y="39098"/>
                  </a:cubicBezTo>
                  <a:cubicBezTo>
                    <a:pt x="70180" y="37648"/>
                    <a:pt x="72309" y="37987"/>
                    <a:pt x="71816" y="36197"/>
                  </a:cubicBezTo>
                  <a:cubicBezTo>
                    <a:pt x="73050" y="35827"/>
                    <a:pt x="74192" y="35456"/>
                    <a:pt x="75488" y="35117"/>
                  </a:cubicBezTo>
                  <a:cubicBezTo>
                    <a:pt x="75673" y="34284"/>
                    <a:pt x="74377" y="34531"/>
                    <a:pt x="74747" y="33543"/>
                  </a:cubicBezTo>
                  <a:cubicBezTo>
                    <a:pt x="76105" y="32741"/>
                    <a:pt x="78142" y="32432"/>
                    <a:pt x="79901" y="31938"/>
                  </a:cubicBezTo>
                  <a:lnTo>
                    <a:pt x="79901" y="31938"/>
                  </a:lnTo>
                  <a:cubicBezTo>
                    <a:pt x="80148" y="32648"/>
                    <a:pt x="79161" y="32463"/>
                    <a:pt x="79161" y="33018"/>
                  </a:cubicBezTo>
                  <a:cubicBezTo>
                    <a:pt x="80611" y="32555"/>
                    <a:pt x="82185" y="32185"/>
                    <a:pt x="83204" y="31414"/>
                  </a:cubicBezTo>
                  <a:cubicBezTo>
                    <a:pt x="82278" y="31012"/>
                    <a:pt x="80457" y="31259"/>
                    <a:pt x="80611" y="30086"/>
                  </a:cubicBezTo>
                  <a:cubicBezTo>
                    <a:pt x="80827" y="29346"/>
                    <a:pt x="82031" y="29346"/>
                    <a:pt x="82833" y="29037"/>
                  </a:cubicBezTo>
                  <a:cubicBezTo>
                    <a:pt x="82988" y="28389"/>
                    <a:pt x="82154" y="28451"/>
                    <a:pt x="82432" y="27679"/>
                  </a:cubicBezTo>
                  <a:lnTo>
                    <a:pt x="82432" y="27679"/>
                  </a:lnTo>
                  <a:cubicBezTo>
                    <a:pt x="82746" y="27836"/>
                    <a:pt x="83067" y="27899"/>
                    <a:pt x="83392" y="27899"/>
                  </a:cubicBezTo>
                  <a:cubicBezTo>
                    <a:pt x="84728" y="27899"/>
                    <a:pt x="86113" y="26833"/>
                    <a:pt x="87154" y="26833"/>
                  </a:cubicBezTo>
                  <a:cubicBezTo>
                    <a:pt x="87306" y="26833"/>
                    <a:pt x="87450" y="26856"/>
                    <a:pt x="87586" y="26908"/>
                  </a:cubicBezTo>
                  <a:cubicBezTo>
                    <a:pt x="86722" y="28327"/>
                    <a:pt x="84994" y="29068"/>
                    <a:pt x="84284" y="30611"/>
                  </a:cubicBezTo>
                  <a:cubicBezTo>
                    <a:pt x="84457" y="30635"/>
                    <a:pt x="84612" y="30645"/>
                    <a:pt x="84753" y="30645"/>
                  </a:cubicBezTo>
                  <a:cubicBezTo>
                    <a:pt x="85554" y="30645"/>
                    <a:pt x="85905" y="30320"/>
                    <a:pt x="86668" y="30320"/>
                  </a:cubicBezTo>
                  <a:cubicBezTo>
                    <a:pt x="86821" y="30320"/>
                    <a:pt x="86991" y="30333"/>
                    <a:pt x="87185" y="30364"/>
                  </a:cubicBezTo>
                  <a:cubicBezTo>
                    <a:pt x="87246" y="30765"/>
                    <a:pt x="87030" y="31352"/>
                    <a:pt x="87586" y="31414"/>
                  </a:cubicBezTo>
                  <a:cubicBezTo>
                    <a:pt x="87680" y="31249"/>
                    <a:pt x="87815" y="31192"/>
                    <a:pt x="87984" y="31192"/>
                  </a:cubicBezTo>
                  <a:cubicBezTo>
                    <a:pt x="88374" y="31192"/>
                    <a:pt x="88942" y="31497"/>
                    <a:pt x="89591" y="31497"/>
                  </a:cubicBezTo>
                  <a:cubicBezTo>
                    <a:pt x="89771" y="31497"/>
                    <a:pt x="89957" y="31474"/>
                    <a:pt x="90148" y="31414"/>
                  </a:cubicBezTo>
                  <a:cubicBezTo>
                    <a:pt x="89962" y="30796"/>
                    <a:pt x="89438" y="30056"/>
                    <a:pt x="90148" y="29562"/>
                  </a:cubicBezTo>
                  <a:cubicBezTo>
                    <a:pt x="88820" y="29469"/>
                    <a:pt x="88481" y="28636"/>
                    <a:pt x="87956" y="27957"/>
                  </a:cubicBezTo>
                  <a:cubicBezTo>
                    <a:pt x="88080" y="26784"/>
                    <a:pt x="88080" y="25642"/>
                    <a:pt x="87956" y="24470"/>
                  </a:cubicBezTo>
                  <a:cubicBezTo>
                    <a:pt x="87720" y="24305"/>
                    <a:pt x="87538" y="24250"/>
                    <a:pt x="87368" y="24250"/>
                  </a:cubicBezTo>
                  <a:cubicBezTo>
                    <a:pt x="87027" y="24250"/>
                    <a:pt x="86732" y="24470"/>
                    <a:pt x="86135" y="24470"/>
                  </a:cubicBezTo>
                  <a:cubicBezTo>
                    <a:pt x="86166" y="23235"/>
                    <a:pt x="84438" y="23235"/>
                    <a:pt x="84284" y="22093"/>
                  </a:cubicBezTo>
                  <a:cubicBezTo>
                    <a:pt x="84562" y="21816"/>
                    <a:pt x="84716" y="21414"/>
                    <a:pt x="84654" y="21044"/>
                  </a:cubicBezTo>
                  <a:cubicBezTo>
                    <a:pt x="83234" y="20458"/>
                    <a:pt x="83759" y="18482"/>
                    <a:pt x="81722" y="18359"/>
                  </a:cubicBezTo>
                  <a:lnTo>
                    <a:pt x="81722" y="18359"/>
                  </a:lnTo>
                  <a:cubicBezTo>
                    <a:pt x="81540" y="18754"/>
                    <a:pt x="82136" y="19718"/>
                    <a:pt x="81388" y="19718"/>
                  </a:cubicBezTo>
                  <a:cubicBezTo>
                    <a:pt x="81376" y="19718"/>
                    <a:pt x="81364" y="19717"/>
                    <a:pt x="81352" y="19717"/>
                  </a:cubicBezTo>
                  <a:cubicBezTo>
                    <a:pt x="81229" y="19692"/>
                    <a:pt x="81084" y="19683"/>
                    <a:pt x="80927" y="19683"/>
                  </a:cubicBezTo>
                  <a:cubicBezTo>
                    <a:pt x="80510" y="19683"/>
                    <a:pt x="80006" y="19746"/>
                    <a:pt x="79590" y="19746"/>
                  </a:cubicBezTo>
                  <a:cubicBezTo>
                    <a:pt x="79179" y="19746"/>
                    <a:pt x="78855" y="19685"/>
                    <a:pt x="78790" y="19439"/>
                  </a:cubicBezTo>
                  <a:lnTo>
                    <a:pt x="78790" y="16816"/>
                  </a:lnTo>
                  <a:cubicBezTo>
                    <a:pt x="78393" y="16946"/>
                    <a:pt x="78091" y="16999"/>
                    <a:pt x="77848" y="16999"/>
                  </a:cubicBezTo>
                  <a:cubicBezTo>
                    <a:pt x="76881" y="16999"/>
                    <a:pt x="76844" y="16161"/>
                    <a:pt x="75488" y="16013"/>
                  </a:cubicBezTo>
                  <a:cubicBezTo>
                    <a:pt x="75237" y="16208"/>
                    <a:pt x="75064" y="16279"/>
                    <a:pt x="74927" y="16279"/>
                  </a:cubicBezTo>
                  <a:cubicBezTo>
                    <a:pt x="74558" y="16279"/>
                    <a:pt x="74449" y="15764"/>
                    <a:pt x="73755" y="15764"/>
                  </a:cubicBezTo>
                  <a:cubicBezTo>
                    <a:pt x="73727" y="15764"/>
                    <a:pt x="73698" y="15765"/>
                    <a:pt x="73667" y="15767"/>
                  </a:cubicBezTo>
                  <a:cubicBezTo>
                    <a:pt x="73580" y="15755"/>
                    <a:pt x="73503" y="15749"/>
                    <a:pt x="73433" y="15749"/>
                  </a:cubicBezTo>
                  <a:cubicBezTo>
                    <a:pt x="72894" y="15749"/>
                    <a:pt x="72788" y="16062"/>
                    <a:pt x="72236" y="16062"/>
                  </a:cubicBezTo>
                  <a:cubicBezTo>
                    <a:pt x="72119" y="16062"/>
                    <a:pt x="71982" y="16048"/>
                    <a:pt x="71816" y="16013"/>
                  </a:cubicBezTo>
                  <a:lnTo>
                    <a:pt x="71816" y="16013"/>
                  </a:lnTo>
                  <a:cubicBezTo>
                    <a:pt x="72371" y="18668"/>
                    <a:pt x="70828" y="20149"/>
                    <a:pt x="71445" y="22124"/>
                  </a:cubicBezTo>
                  <a:cubicBezTo>
                    <a:pt x="71413" y="22129"/>
                    <a:pt x="71379" y="22131"/>
                    <a:pt x="71344" y="22131"/>
                  </a:cubicBezTo>
                  <a:cubicBezTo>
                    <a:pt x="70917" y="22131"/>
                    <a:pt x="70283" y="21801"/>
                    <a:pt x="69805" y="21801"/>
                  </a:cubicBezTo>
                  <a:cubicBezTo>
                    <a:pt x="69569" y="21801"/>
                    <a:pt x="69370" y="21882"/>
                    <a:pt x="69254" y="22124"/>
                  </a:cubicBezTo>
                  <a:cubicBezTo>
                    <a:pt x="69428" y="22486"/>
                    <a:pt x="69704" y="22549"/>
                    <a:pt x="69973" y="22549"/>
                  </a:cubicBezTo>
                  <a:cubicBezTo>
                    <a:pt x="70117" y="22549"/>
                    <a:pt x="70259" y="22531"/>
                    <a:pt x="70382" y="22531"/>
                  </a:cubicBezTo>
                  <a:cubicBezTo>
                    <a:pt x="70520" y="22531"/>
                    <a:pt x="70635" y="22554"/>
                    <a:pt x="70705" y="22649"/>
                  </a:cubicBezTo>
                  <a:cubicBezTo>
                    <a:pt x="69439" y="23235"/>
                    <a:pt x="69408" y="24717"/>
                    <a:pt x="68884" y="25858"/>
                  </a:cubicBezTo>
                  <a:cubicBezTo>
                    <a:pt x="68050" y="25056"/>
                    <a:pt x="67865" y="23729"/>
                    <a:pt x="67433" y="22649"/>
                  </a:cubicBezTo>
                  <a:cubicBezTo>
                    <a:pt x="67218" y="22502"/>
                    <a:pt x="67065" y="22447"/>
                    <a:pt x="66941" y="22447"/>
                  </a:cubicBezTo>
                  <a:cubicBezTo>
                    <a:pt x="66619" y="22447"/>
                    <a:pt x="66486" y="22815"/>
                    <a:pt x="65952" y="22927"/>
                  </a:cubicBezTo>
                  <a:cubicBezTo>
                    <a:pt x="65816" y="22588"/>
                    <a:pt x="65699" y="22493"/>
                    <a:pt x="65529" y="22493"/>
                  </a:cubicBezTo>
                  <a:cubicBezTo>
                    <a:pt x="65311" y="22493"/>
                    <a:pt x="65008" y="22649"/>
                    <a:pt x="64470" y="22649"/>
                  </a:cubicBezTo>
                  <a:cubicBezTo>
                    <a:pt x="63298" y="21754"/>
                    <a:pt x="61909" y="21137"/>
                    <a:pt x="60458" y="20797"/>
                  </a:cubicBezTo>
                  <a:cubicBezTo>
                    <a:pt x="61045" y="19470"/>
                    <a:pt x="59193" y="19964"/>
                    <a:pt x="59347" y="18945"/>
                  </a:cubicBezTo>
                  <a:lnTo>
                    <a:pt x="59347" y="18945"/>
                  </a:lnTo>
                  <a:cubicBezTo>
                    <a:pt x="59429" y="18958"/>
                    <a:pt x="59501" y="18964"/>
                    <a:pt x="59565" y="18964"/>
                  </a:cubicBezTo>
                  <a:cubicBezTo>
                    <a:pt x="60132" y="18964"/>
                    <a:pt x="60060" y="18503"/>
                    <a:pt x="60088" y="18143"/>
                  </a:cubicBezTo>
                  <a:cubicBezTo>
                    <a:pt x="61292" y="17711"/>
                    <a:pt x="61816" y="16754"/>
                    <a:pt x="63020" y="16291"/>
                  </a:cubicBezTo>
                  <a:cubicBezTo>
                    <a:pt x="63822" y="15365"/>
                    <a:pt x="64378" y="14254"/>
                    <a:pt x="66322" y="14162"/>
                  </a:cubicBezTo>
                  <a:cubicBezTo>
                    <a:pt x="66353" y="13699"/>
                    <a:pt x="65890" y="13606"/>
                    <a:pt x="65952" y="13112"/>
                  </a:cubicBezTo>
                  <a:cubicBezTo>
                    <a:pt x="67804" y="12896"/>
                    <a:pt x="69624" y="12526"/>
                    <a:pt x="71414" y="12032"/>
                  </a:cubicBezTo>
                  <a:cubicBezTo>
                    <a:pt x="71291" y="11137"/>
                    <a:pt x="71445" y="10211"/>
                    <a:pt x="71816" y="9378"/>
                  </a:cubicBezTo>
                  <a:cubicBezTo>
                    <a:pt x="71383" y="9008"/>
                    <a:pt x="70427" y="8977"/>
                    <a:pt x="69995" y="8576"/>
                  </a:cubicBezTo>
                  <a:cubicBezTo>
                    <a:pt x="70311" y="8556"/>
                    <a:pt x="70618" y="8544"/>
                    <a:pt x="70909" y="8544"/>
                  </a:cubicBezTo>
                  <a:cubicBezTo>
                    <a:pt x="71953" y="8544"/>
                    <a:pt x="72808" y="8690"/>
                    <a:pt x="73266" y="9100"/>
                  </a:cubicBezTo>
                  <a:cubicBezTo>
                    <a:pt x="73453" y="8879"/>
                    <a:pt x="73671" y="8803"/>
                    <a:pt x="73914" y="8803"/>
                  </a:cubicBezTo>
                  <a:cubicBezTo>
                    <a:pt x="74436" y="8803"/>
                    <a:pt x="75071" y="9156"/>
                    <a:pt x="75753" y="9156"/>
                  </a:cubicBezTo>
                  <a:cubicBezTo>
                    <a:pt x="75899" y="9156"/>
                    <a:pt x="76048" y="9140"/>
                    <a:pt x="76198" y="9100"/>
                  </a:cubicBezTo>
                  <a:lnTo>
                    <a:pt x="76198" y="9100"/>
                  </a:lnTo>
                  <a:cubicBezTo>
                    <a:pt x="75704" y="10458"/>
                    <a:pt x="77864" y="9841"/>
                    <a:pt x="77679" y="10983"/>
                  </a:cubicBezTo>
                  <a:cubicBezTo>
                    <a:pt x="77309" y="12896"/>
                    <a:pt x="73328" y="12248"/>
                    <a:pt x="72896" y="14162"/>
                  </a:cubicBezTo>
                  <a:cubicBezTo>
                    <a:pt x="73346" y="14612"/>
                    <a:pt x="74290" y="14718"/>
                    <a:pt x="75355" y="14718"/>
                  </a:cubicBezTo>
                  <a:cubicBezTo>
                    <a:pt x="75749" y="14718"/>
                    <a:pt x="76160" y="14703"/>
                    <a:pt x="76568" y="14686"/>
                  </a:cubicBezTo>
                  <a:cubicBezTo>
                    <a:pt x="78852" y="15427"/>
                    <a:pt x="79747" y="17186"/>
                    <a:pt x="82802" y="17341"/>
                  </a:cubicBezTo>
                  <a:cubicBezTo>
                    <a:pt x="82000" y="15983"/>
                    <a:pt x="83420" y="16013"/>
                    <a:pt x="83204" y="14440"/>
                  </a:cubicBezTo>
                  <a:cubicBezTo>
                    <a:pt x="83049" y="13730"/>
                    <a:pt x="82093" y="13637"/>
                    <a:pt x="82093" y="12835"/>
                  </a:cubicBezTo>
                  <a:lnTo>
                    <a:pt x="82093" y="12835"/>
                  </a:lnTo>
                  <a:cubicBezTo>
                    <a:pt x="83481" y="12896"/>
                    <a:pt x="83852" y="13668"/>
                    <a:pt x="85024" y="13884"/>
                  </a:cubicBezTo>
                  <a:cubicBezTo>
                    <a:pt x="84947" y="13316"/>
                    <a:pt x="84913" y="12769"/>
                    <a:pt x="85628" y="12769"/>
                  </a:cubicBezTo>
                  <a:cubicBezTo>
                    <a:pt x="85767" y="12769"/>
                    <a:pt x="85934" y="12790"/>
                    <a:pt x="86135" y="12835"/>
                  </a:cubicBezTo>
                  <a:cubicBezTo>
                    <a:pt x="85858" y="12001"/>
                    <a:pt x="86506" y="11878"/>
                    <a:pt x="86475" y="11230"/>
                  </a:cubicBezTo>
                  <a:lnTo>
                    <a:pt x="86475" y="11230"/>
                  </a:lnTo>
                  <a:cubicBezTo>
                    <a:pt x="86363" y="11251"/>
                    <a:pt x="86268" y="11260"/>
                    <a:pt x="86187" y="11260"/>
                  </a:cubicBezTo>
                  <a:cubicBezTo>
                    <a:pt x="85548" y="11260"/>
                    <a:pt x="85751" y="10677"/>
                    <a:pt x="85395" y="10458"/>
                  </a:cubicBezTo>
                  <a:cubicBezTo>
                    <a:pt x="84253" y="10273"/>
                    <a:pt x="83173" y="9995"/>
                    <a:pt x="82093" y="9656"/>
                  </a:cubicBezTo>
                  <a:cubicBezTo>
                    <a:pt x="82185" y="9131"/>
                    <a:pt x="83080" y="9162"/>
                    <a:pt x="83204" y="8607"/>
                  </a:cubicBezTo>
                  <a:cubicBezTo>
                    <a:pt x="82710" y="7959"/>
                    <a:pt x="81568" y="7835"/>
                    <a:pt x="81722" y="6755"/>
                  </a:cubicBezTo>
                  <a:lnTo>
                    <a:pt x="78420" y="6755"/>
                  </a:lnTo>
                  <a:cubicBezTo>
                    <a:pt x="78605" y="5891"/>
                    <a:pt x="77432" y="6045"/>
                    <a:pt x="77340" y="5397"/>
                  </a:cubicBezTo>
                  <a:cubicBezTo>
                    <a:pt x="77106" y="5378"/>
                    <a:pt x="76886" y="5370"/>
                    <a:pt x="76679" y="5370"/>
                  </a:cubicBezTo>
                  <a:cubicBezTo>
                    <a:pt x="75517" y="5370"/>
                    <a:pt x="74714" y="5622"/>
                    <a:pt x="73667" y="5675"/>
                  </a:cubicBezTo>
                  <a:cubicBezTo>
                    <a:pt x="73770" y="4897"/>
                    <a:pt x="73119" y="4608"/>
                    <a:pt x="72365" y="4608"/>
                  </a:cubicBezTo>
                  <a:cubicBezTo>
                    <a:pt x="71533" y="4608"/>
                    <a:pt x="70576" y="4960"/>
                    <a:pt x="70365" y="5397"/>
                  </a:cubicBezTo>
                  <a:cubicBezTo>
                    <a:pt x="70489" y="4409"/>
                    <a:pt x="70056" y="3854"/>
                    <a:pt x="68884" y="3823"/>
                  </a:cubicBezTo>
                  <a:cubicBezTo>
                    <a:pt x="67001" y="4656"/>
                    <a:pt x="64810" y="7372"/>
                    <a:pt x="67063" y="8854"/>
                  </a:cubicBezTo>
                  <a:cubicBezTo>
                    <a:pt x="67152" y="8880"/>
                    <a:pt x="67266" y="8889"/>
                    <a:pt x="67393" y="8889"/>
                  </a:cubicBezTo>
                  <a:cubicBezTo>
                    <a:pt x="67693" y="8889"/>
                    <a:pt x="68067" y="8837"/>
                    <a:pt x="68365" y="8837"/>
                  </a:cubicBezTo>
                  <a:cubicBezTo>
                    <a:pt x="68679" y="8837"/>
                    <a:pt x="68910" y="8895"/>
                    <a:pt x="68884" y="9131"/>
                  </a:cubicBezTo>
                  <a:cubicBezTo>
                    <a:pt x="68513" y="9903"/>
                    <a:pt x="67742" y="10428"/>
                    <a:pt x="67063" y="11014"/>
                  </a:cubicBezTo>
                  <a:cubicBezTo>
                    <a:pt x="66137" y="10335"/>
                    <a:pt x="67834" y="10428"/>
                    <a:pt x="67464" y="9409"/>
                  </a:cubicBezTo>
                  <a:cubicBezTo>
                    <a:pt x="66199" y="8792"/>
                    <a:pt x="64995" y="8144"/>
                    <a:pt x="64501" y="7002"/>
                  </a:cubicBezTo>
                  <a:cubicBezTo>
                    <a:pt x="64423" y="7009"/>
                    <a:pt x="64350" y="7012"/>
                    <a:pt x="64282" y="7012"/>
                  </a:cubicBezTo>
                  <a:cubicBezTo>
                    <a:pt x="63331" y="7012"/>
                    <a:pt x="63255" y="6385"/>
                    <a:pt x="62313" y="6385"/>
                  </a:cubicBezTo>
                  <a:cubicBezTo>
                    <a:pt x="62118" y="6385"/>
                    <a:pt x="61885" y="6412"/>
                    <a:pt x="61600" y="6477"/>
                  </a:cubicBezTo>
                  <a:cubicBezTo>
                    <a:pt x="61724" y="7125"/>
                    <a:pt x="60890" y="7033"/>
                    <a:pt x="61199" y="7804"/>
                  </a:cubicBezTo>
                  <a:cubicBezTo>
                    <a:pt x="62464" y="8175"/>
                    <a:pt x="61971" y="10273"/>
                    <a:pt x="61199" y="10736"/>
                  </a:cubicBezTo>
                  <a:cubicBezTo>
                    <a:pt x="60674" y="10520"/>
                    <a:pt x="60366" y="9965"/>
                    <a:pt x="60489" y="9409"/>
                  </a:cubicBezTo>
                  <a:cubicBezTo>
                    <a:pt x="60354" y="9396"/>
                    <a:pt x="60229" y="9389"/>
                    <a:pt x="60112" y="9389"/>
                  </a:cubicBezTo>
                  <a:cubicBezTo>
                    <a:pt x="58630" y="9389"/>
                    <a:pt x="58532" y="10401"/>
                    <a:pt x="57187" y="10458"/>
                  </a:cubicBezTo>
                  <a:cubicBezTo>
                    <a:pt x="55798" y="10026"/>
                    <a:pt x="54317" y="9687"/>
                    <a:pt x="53514" y="8854"/>
                  </a:cubicBezTo>
                  <a:cubicBezTo>
                    <a:pt x="53751" y="8827"/>
                    <a:pt x="53966" y="8816"/>
                    <a:pt x="54164" y="8816"/>
                  </a:cubicBezTo>
                  <a:cubicBezTo>
                    <a:pt x="55231" y="8816"/>
                    <a:pt x="55831" y="9142"/>
                    <a:pt x="56863" y="9142"/>
                  </a:cubicBezTo>
                  <a:cubicBezTo>
                    <a:pt x="56966" y="9142"/>
                    <a:pt x="57074" y="9139"/>
                    <a:pt x="57187" y="9131"/>
                  </a:cubicBezTo>
                  <a:cubicBezTo>
                    <a:pt x="57989" y="8576"/>
                    <a:pt x="57002" y="8360"/>
                    <a:pt x="57187" y="7527"/>
                  </a:cubicBezTo>
                  <a:cubicBezTo>
                    <a:pt x="59193" y="7249"/>
                    <a:pt x="60026" y="6045"/>
                    <a:pt x="61940" y="5675"/>
                  </a:cubicBezTo>
                  <a:cubicBezTo>
                    <a:pt x="61261" y="4842"/>
                    <a:pt x="61415" y="4224"/>
                    <a:pt x="61199" y="3576"/>
                  </a:cubicBezTo>
                  <a:lnTo>
                    <a:pt x="55706" y="3576"/>
                  </a:lnTo>
                  <a:cubicBezTo>
                    <a:pt x="54903" y="4317"/>
                    <a:pt x="53052" y="4317"/>
                    <a:pt x="52743" y="5397"/>
                  </a:cubicBezTo>
                  <a:cubicBezTo>
                    <a:pt x="52558" y="5027"/>
                    <a:pt x="52218" y="4749"/>
                    <a:pt x="52033" y="4348"/>
                  </a:cubicBezTo>
                  <a:cubicBezTo>
                    <a:pt x="51711" y="4348"/>
                    <a:pt x="51355" y="4374"/>
                    <a:pt x="51039" y="4374"/>
                  </a:cubicBezTo>
                  <a:cubicBezTo>
                    <a:pt x="50387" y="4374"/>
                    <a:pt x="49900" y="4262"/>
                    <a:pt x="50212" y="3576"/>
                  </a:cubicBezTo>
                  <a:lnTo>
                    <a:pt x="50212" y="3576"/>
                  </a:lnTo>
                  <a:cubicBezTo>
                    <a:pt x="50548" y="3626"/>
                    <a:pt x="50892" y="3649"/>
                    <a:pt x="51243" y="3649"/>
                  </a:cubicBezTo>
                  <a:cubicBezTo>
                    <a:pt x="53696" y="3649"/>
                    <a:pt x="56450" y="2538"/>
                    <a:pt x="58638" y="1971"/>
                  </a:cubicBezTo>
                  <a:cubicBezTo>
                    <a:pt x="58638" y="2584"/>
                    <a:pt x="59404" y="2816"/>
                    <a:pt x="60241" y="2816"/>
                  </a:cubicBezTo>
                  <a:cubicBezTo>
                    <a:pt x="61092" y="2816"/>
                    <a:pt x="62015" y="2576"/>
                    <a:pt x="62279" y="2249"/>
                  </a:cubicBezTo>
                  <a:cubicBezTo>
                    <a:pt x="62032" y="1632"/>
                    <a:pt x="61971" y="891"/>
                    <a:pt x="61569" y="367"/>
                  </a:cubicBezTo>
                  <a:cubicBezTo>
                    <a:pt x="59409" y="583"/>
                    <a:pt x="58360" y="1601"/>
                    <a:pt x="56045" y="1725"/>
                  </a:cubicBezTo>
                  <a:lnTo>
                    <a:pt x="56045" y="89"/>
                  </a:lnTo>
                  <a:cubicBezTo>
                    <a:pt x="55801" y="28"/>
                    <a:pt x="55582" y="1"/>
                    <a:pt x="55387" y="1"/>
                  </a:cubicBezTo>
                  <a:close/>
                </a:path>
              </a:pathLst>
            </a:custGeom>
            <a:solidFill>
              <a:srgbClr val="005C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51"/>
            <p:cNvSpPr/>
            <p:nvPr/>
          </p:nvSpPr>
          <p:spPr>
            <a:xfrm>
              <a:off x="2242354" y="1357438"/>
              <a:ext cx="186830" cy="89657"/>
            </a:xfrm>
            <a:custGeom>
              <a:avLst/>
              <a:gdLst/>
              <a:ahLst/>
              <a:cxnLst/>
              <a:rect l="l" t="t" r="r" b="b"/>
              <a:pathLst>
                <a:path w="5495" h="2415" extrusionOk="0">
                  <a:moveTo>
                    <a:pt x="2207" y="0"/>
                  </a:moveTo>
                  <a:cubicBezTo>
                    <a:pt x="2094" y="0"/>
                    <a:pt x="1968" y="10"/>
                    <a:pt x="1822" y="34"/>
                  </a:cubicBezTo>
                  <a:cubicBezTo>
                    <a:pt x="1381" y="474"/>
                    <a:pt x="1579" y="1405"/>
                    <a:pt x="468" y="1405"/>
                  </a:cubicBezTo>
                  <a:cubicBezTo>
                    <a:pt x="333" y="1405"/>
                    <a:pt x="178" y="1391"/>
                    <a:pt x="1" y="1361"/>
                  </a:cubicBezTo>
                  <a:lnTo>
                    <a:pt x="1" y="1361"/>
                  </a:lnTo>
                  <a:cubicBezTo>
                    <a:pt x="29" y="2218"/>
                    <a:pt x="1036" y="2414"/>
                    <a:pt x="2262" y="2414"/>
                  </a:cubicBezTo>
                  <a:cubicBezTo>
                    <a:pt x="2361" y="2414"/>
                    <a:pt x="2461" y="2413"/>
                    <a:pt x="2562" y="2410"/>
                  </a:cubicBezTo>
                  <a:cubicBezTo>
                    <a:pt x="2527" y="1827"/>
                    <a:pt x="2711" y="1644"/>
                    <a:pt x="3003" y="1644"/>
                  </a:cubicBezTo>
                  <a:cubicBezTo>
                    <a:pt x="3493" y="1644"/>
                    <a:pt x="4286" y="2159"/>
                    <a:pt x="4858" y="2159"/>
                  </a:cubicBezTo>
                  <a:cubicBezTo>
                    <a:pt x="5153" y="2159"/>
                    <a:pt x="5389" y="2022"/>
                    <a:pt x="5494" y="1608"/>
                  </a:cubicBezTo>
                  <a:cubicBezTo>
                    <a:pt x="4044" y="1330"/>
                    <a:pt x="5000" y="960"/>
                    <a:pt x="4044" y="281"/>
                  </a:cubicBezTo>
                  <a:cubicBezTo>
                    <a:pt x="3882" y="313"/>
                    <a:pt x="3744" y="326"/>
                    <a:pt x="3623" y="326"/>
                  </a:cubicBezTo>
                  <a:cubicBezTo>
                    <a:pt x="3022" y="326"/>
                    <a:pt x="2846" y="0"/>
                    <a:pt x="2207" y="0"/>
                  </a:cubicBezTo>
                  <a:close/>
                </a:path>
              </a:pathLst>
            </a:custGeom>
            <a:solidFill>
              <a:srgbClr val="005C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51"/>
            <p:cNvSpPr/>
            <p:nvPr/>
          </p:nvSpPr>
          <p:spPr>
            <a:xfrm>
              <a:off x="4369306" y="1555241"/>
              <a:ext cx="252926" cy="325957"/>
            </a:xfrm>
            <a:custGeom>
              <a:avLst/>
              <a:gdLst/>
              <a:ahLst/>
              <a:cxnLst/>
              <a:rect l="l" t="t" r="r" b="b"/>
              <a:pathLst>
                <a:path w="7439" h="8780" extrusionOk="0">
                  <a:moveTo>
                    <a:pt x="4115" y="1"/>
                  </a:moveTo>
                  <a:cubicBezTo>
                    <a:pt x="3004" y="1"/>
                    <a:pt x="2352" y="345"/>
                    <a:pt x="1575" y="539"/>
                  </a:cubicBezTo>
                  <a:cubicBezTo>
                    <a:pt x="1853" y="1990"/>
                    <a:pt x="988" y="2607"/>
                    <a:pt x="1204" y="4026"/>
                  </a:cubicBezTo>
                  <a:cubicBezTo>
                    <a:pt x="1791" y="4242"/>
                    <a:pt x="2408" y="4428"/>
                    <a:pt x="3056" y="4520"/>
                  </a:cubicBezTo>
                  <a:cubicBezTo>
                    <a:pt x="3175" y="5256"/>
                    <a:pt x="2381" y="5736"/>
                    <a:pt x="1741" y="5736"/>
                  </a:cubicBezTo>
                  <a:cubicBezTo>
                    <a:pt x="1549" y="5736"/>
                    <a:pt x="1371" y="5693"/>
                    <a:pt x="1235" y="5600"/>
                  </a:cubicBezTo>
                  <a:lnTo>
                    <a:pt x="1235" y="5600"/>
                  </a:lnTo>
                  <a:cubicBezTo>
                    <a:pt x="927" y="6773"/>
                    <a:pt x="1482" y="7359"/>
                    <a:pt x="1945" y="7977"/>
                  </a:cubicBezTo>
                  <a:cubicBezTo>
                    <a:pt x="1328" y="8224"/>
                    <a:pt x="1" y="7977"/>
                    <a:pt x="124" y="8779"/>
                  </a:cubicBezTo>
                  <a:cubicBezTo>
                    <a:pt x="1680" y="8582"/>
                    <a:pt x="3235" y="8483"/>
                    <a:pt x="4806" y="8483"/>
                  </a:cubicBezTo>
                  <a:cubicBezTo>
                    <a:pt x="5199" y="8483"/>
                    <a:pt x="5593" y="8489"/>
                    <a:pt x="5988" y="8501"/>
                  </a:cubicBezTo>
                  <a:cubicBezTo>
                    <a:pt x="6266" y="7359"/>
                    <a:pt x="6050" y="6619"/>
                    <a:pt x="7439" y="5878"/>
                  </a:cubicBezTo>
                  <a:cubicBezTo>
                    <a:pt x="6945" y="5600"/>
                    <a:pt x="6327" y="5415"/>
                    <a:pt x="5957" y="5076"/>
                  </a:cubicBezTo>
                  <a:cubicBezTo>
                    <a:pt x="6420" y="3502"/>
                    <a:pt x="3519" y="3255"/>
                    <a:pt x="4877" y="1866"/>
                  </a:cubicBezTo>
                  <a:cubicBezTo>
                    <a:pt x="4383" y="1619"/>
                    <a:pt x="3766" y="1434"/>
                    <a:pt x="3396" y="1064"/>
                  </a:cubicBezTo>
                  <a:cubicBezTo>
                    <a:pt x="3920" y="848"/>
                    <a:pt x="4538" y="693"/>
                    <a:pt x="4507" y="14"/>
                  </a:cubicBezTo>
                  <a:cubicBezTo>
                    <a:pt x="4370" y="5"/>
                    <a:pt x="4240" y="1"/>
                    <a:pt x="4115" y="1"/>
                  </a:cubicBezTo>
                  <a:close/>
                </a:path>
              </a:pathLst>
            </a:custGeom>
            <a:solidFill>
              <a:srgbClr val="70B1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51"/>
            <p:cNvSpPr/>
            <p:nvPr/>
          </p:nvSpPr>
          <p:spPr>
            <a:xfrm>
              <a:off x="4266490" y="1703555"/>
              <a:ext cx="118592" cy="108888"/>
            </a:xfrm>
            <a:custGeom>
              <a:avLst/>
              <a:gdLst/>
              <a:ahLst/>
              <a:cxnLst/>
              <a:rect l="l" t="t" r="r" b="b"/>
              <a:pathLst>
                <a:path w="3488" h="2933" extrusionOk="0">
                  <a:moveTo>
                    <a:pt x="1667" y="1"/>
                  </a:moveTo>
                  <a:cubicBezTo>
                    <a:pt x="1652" y="579"/>
                    <a:pt x="1459" y="680"/>
                    <a:pt x="1190" y="680"/>
                  </a:cubicBezTo>
                  <a:cubicBezTo>
                    <a:pt x="1047" y="680"/>
                    <a:pt x="882" y="651"/>
                    <a:pt x="711" y="651"/>
                  </a:cubicBezTo>
                  <a:cubicBezTo>
                    <a:pt x="537" y="651"/>
                    <a:pt x="356" y="681"/>
                    <a:pt x="186" y="803"/>
                  </a:cubicBezTo>
                  <a:cubicBezTo>
                    <a:pt x="247" y="1574"/>
                    <a:pt x="0" y="2531"/>
                    <a:pt x="556" y="2932"/>
                  </a:cubicBezTo>
                  <a:cubicBezTo>
                    <a:pt x="1389" y="2655"/>
                    <a:pt x="2778" y="2747"/>
                    <a:pt x="3488" y="2408"/>
                  </a:cubicBezTo>
                  <a:cubicBezTo>
                    <a:pt x="3087" y="1297"/>
                    <a:pt x="3395" y="1235"/>
                    <a:pt x="3488" y="1"/>
                  </a:cubicBezTo>
                  <a:close/>
                </a:path>
              </a:pathLst>
            </a:custGeom>
            <a:solidFill>
              <a:srgbClr val="70B1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51"/>
            <p:cNvSpPr/>
            <p:nvPr/>
          </p:nvSpPr>
          <p:spPr>
            <a:xfrm>
              <a:off x="8482620" y="2009466"/>
              <a:ext cx="187850" cy="118317"/>
            </a:xfrm>
            <a:custGeom>
              <a:avLst/>
              <a:gdLst/>
              <a:ahLst/>
              <a:cxnLst/>
              <a:rect l="l" t="t" r="r" b="b"/>
              <a:pathLst>
                <a:path w="5525" h="3187" extrusionOk="0">
                  <a:moveTo>
                    <a:pt x="402" y="1"/>
                  </a:moveTo>
                  <a:cubicBezTo>
                    <a:pt x="679" y="1266"/>
                    <a:pt x="0" y="1821"/>
                    <a:pt x="31" y="2932"/>
                  </a:cubicBezTo>
                  <a:cubicBezTo>
                    <a:pt x="241" y="3079"/>
                    <a:pt x="403" y="3136"/>
                    <a:pt x="541" y="3136"/>
                  </a:cubicBezTo>
                  <a:cubicBezTo>
                    <a:pt x="1034" y="3136"/>
                    <a:pt x="1196" y="2396"/>
                    <a:pt x="2031" y="2396"/>
                  </a:cubicBezTo>
                  <a:cubicBezTo>
                    <a:pt x="2091" y="2396"/>
                    <a:pt x="2155" y="2400"/>
                    <a:pt x="2222" y="2408"/>
                  </a:cubicBezTo>
                  <a:cubicBezTo>
                    <a:pt x="2895" y="2437"/>
                    <a:pt x="2542" y="3187"/>
                    <a:pt x="3212" y="3187"/>
                  </a:cubicBezTo>
                  <a:cubicBezTo>
                    <a:pt x="3249" y="3187"/>
                    <a:pt x="3290" y="3184"/>
                    <a:pt x="3333" y="3179"/>
                  </a:cubicBezTo>
                  <a:cubicBezTo>
                    <a:pt x="4136" y="2531"/>
                    <a:pt x="4012" y="1204"/>
                    <a:pt x="5525" y="1081"/>
                  </a:cubicBezTo>
                  <a:cubicBezTo>
                    <a:pt x="3611" y="865"/>
                    <a:pt x="2408" y="155"/>
                    <a:pt x="402" y="1"/>
                  </a:cubicBezTo>
                  <a:close/>
                </a:path>
              </a:pathLst>
            </a:custGeom>
            <a:solidFill>
              <a:srgbClr val="A4DA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51"/>
            <p:cNvSpPr/>
            <p:nvPr/>
          </p:nvSpPr>
          <p:spPr>
            <a:xfrm>
              <a:off x="5232912" y="2314151"/>
              <a:ext cx="81260" cy="41357"/>
            </a:xfrm>
            <a:custGeom>
              <a:avLst/>
              <a:gdLst/>
              <a:ahLst/>
              <a:cxnLst/>
              <a:rect l="l" t="t" r="r" b="b"/>
              <a:pathLst>
                <a:path w="2390" h="1114" extrusionOk="0">
                  <a:moveTo>
                    <a:pt x="975" y="0"/>
                  </a:moveTo>
                  <a:cubicBezTo>
                    <a:pt x="788" y="0"/>
                    <a:pt x="586" y="12"/>
                    <a:pt x="370" y="34"/>
                  </a:cubicBezTo>
                  <a:cubicBezTo>
                    <a:pt x="401" y="250"/>
                    <a:pt x="216" y="281"/>
                    <a:pt x="0" y="311"/>
                  </a:cubicBezTo>
                  <a:cubicBezTo>
                    <a:pt x="93" y="1052"/>
                    <a:pt x="1204" y="497"/>
                    <a:pt x="2160" y="1114"/>
                  </a:cubicBezTo>
                  <a:cubicBezTo>
                    <a:pt x="2390" y="273"/>
                    <a:pt x="1862" y="0"/>
                    <a:pt x="975" y="0"/>
                  </a:cubicBezTo>
                  <a:close/>
                </a:path>
              </a:pathLst>
            </a:custGeom>
            <a:solidFill>
              <a:srgbClr val="E5FF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51"/>
            <p:cNvSpPr/>
            <p:nvPr/>
          </p:nvSpPr>
          <p:spPr>
            <a:xfrm>
              <a:off x="8010425" y="2623366"/>
              <a:ext cx="89216" cy="96488"/>
            </a:xfrm>
            <a:custGeom>
              <a:avLst/>
              <a:gdLst/>
              <a:ahLst/>
              <a:cxnLst/>
              <a:rect l="l" t="t" r="r" b="b"/>
              <a:pathLst>
                <a:path w="2624" h="2599" extrusionOk="0">
                  <a:moveTo>
                    <a:pt x="1826" y="0"/>
                  </a:moveTo>
                  <a:cubicBezTo>
                    <a:pt x="1078" y="0"/>
                    <a:pt x="299" y="557"/>
                    <a:pt x="0" y="994"/>
                  </a:cubicBezTo>
                  <a:cubicBezTo>
                    <a:pt x="556" y="1364"/>
                    <a:pt x="957" y="1951"/>
                    <a:pt x="1081" y="2599"/>
                  </a:cubicBezTo>
                  <a:cubicBezTo>
                    <a:pt x="2624" y="2537"/>
                    <a:pt x="2500" y="1303"/>
                    <a:pt x="2562" y="223"/>
                  </a:cubicBezTo>
                  <a:cubicBezTo>
                    <a:pt x="2334" y="65"/>
                    <a:pt x="2082" y="0"/>
                    <a:pt x="1826" y="0"/>
                  </a:cubicBezTo>
                  <a:close/>
                </a:path>
              </a:pathLst>
            </a:custGeom>
            <a:solidFill>
              <a:srgbClr val="A4DA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51"/>
            <p:cNvSpPr/>
            <p:nvPr/>
          </p:nvSpPr>
          <p:spPr>
            <a:xfrm>
              <a:off x="2391377" y="2670552"/>
              <a:ext cx="50388" cy="50007"/>
            </a:xfrm>
            <a:custGeom>
              <a:avLst/>
              <a:gdLst/>
              <a:ahLst/>
              <a:cxnLst/>
              <a:rect l="l" t="t" r="r" b="b"/>
              <a:pathLst>
                <a:path w="1482" h="1347" extrusionOk="0">
                  <a:moveTo>
                    <a:pt x="0" y="1"/>
                  </a:moveTo>
                  <a:lnTo>
                    <a:pt x="0" y="1328"/>
                  </a:lnTo>
                  <a:cubicBezTo>
                    <a:pt x="108" y="1341"/>
                    <a:pt x="205" y="1347"/>
                    <a:pt x="293" y="1347"/>
                  </a:cubicBezTo>
                  <a:cubicBezTo>
                    <a:pt x="837" y="1347"/>
                    <a:pt x="1057" y="1130"/>
                    <a:pt x="1482" y="1050"/>
                  </a:cubicBezTo>
                  <a:cubicBezTo>
                    <a:pt x="1420" y="371"/>
                    <a:pt x="957" y="32"/>
                    <a:pt x="0" y="1"/>
                  </a:cubicBezTo>
                  <a:close/>
                </a:path>
              </a:pathLst>
            </a:custGeom>
            <a:solidFill>
              <a:srgbClr val="005C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51"/>
            <p:cNvSpPr/>
            <p:nvPr/>
          </p:nvSpPr>
          <p:spPr>
            <a:xfrm>
              <a:off x="8059454" y="2779700"/>
              <a:ext cx="133586" cy="107440"/>
            </a:xfrm>
            <a:custGeom>
              <a:avLst/>
              <a:gdLst/>
              <a:ahLst/>
              <a:cxnLst/>
              <a:rect l="l" t="t" r="r" b="b"/>
              <a:pathLst>
                <a:path w="3929" h="2894" extrusionOk="0">
                  <a:moveTo>
                    <a:pt x="2118" y="1"/>
                  </a:moveTo>
                  <a:cubicBezTo>
                    <a:pt x="1069" y="1"/>
                    <a:pt x="1" y="482"/>
                    <a:pt x="40" y="1320"/>
                  </a:cubicBezTo>
                  <a:cubicBezTo>
                    <a:pt x="657" y="1999"/>
                    <a:pt x="1398" y="2523"/>
                    <a:pt x="2231" y="2894"/>
                  </a:cubicBezTo>
                  <a:cubicBezTo>
                    <a:pt x="2694" y="2091"/>
                    <a:pt x="3928" y="1844"/>
                    <a:pt x="3712" y="517"/>
                  </a:cubicBezTo>
                  <a:cubicBezTo>
                    <a:pt x="3337" y="165"/>
                    <a:pt x="2731" y="1"/>
                    <a:pt x="2118" y="1"/>
                  </a:cubicBezTo>
                  <a:close/>
                </a:path>
              </a:pathLst>
            </a:custGeom>
            <a:solidFill>
              <a:srgbClr val="A4DA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51"/>
            <p:cNvSpPr/>
            <p:nvPr/>
          </p:nvSpPr>
          <p:spPr>
            <a:xfrm>
              <a:off x="7738661" y="2787905"/>
              <a:ext cx="72420" cy="70612"/>
            </a:xfrm>
            <a:custGeom>
              <a:avLst/>
              <a:gdLst/>
              <a:ahLst/>
              <a:cxnLst/>
              <a:rect l="l" t="t" r="r" b="b"/>
              <a:pathLst>
                <a:path w="2130" h="1902" extrusionOk="0">
                  <a:moveTo>
                    <a:pt x="959" y="0"/>
                  </a:moveTo>
                  <a:cubicBezTo>
                    <a:pt x="857" y="0"/>
                    <a:pt x="753" y="6"/>
                    <a:pt x="648" y="19"/>
                  </a:cubicBezTo>
                  <a:cubicBezTo>
                    <a:pt x="0" y="1068"/>
                    <a:pt x="185" y="235"/>
                    <a:pt x="648" y="1901"/>
                  </a:cubicBezTo>
                  <a:cubicBezTo>
                    <a:pt x="1698" y="1716"/>
                    <a:pt x="1698" y="852"/>
                    <a:pt x="2130" y="296"/>
                  </a:cubicBezTo>
                  <a:cubicBezTo>
                    <a:pt x="1759" y="99"/>
                    <a:pt x="1369" y="0"/>
                    <a:pt x="959" y="0"/>
                  </a:cubicBezTo>
                  <a:close/>
                </a:path>
              </a:pathLst>
            </a:custGeom>
            <a:solidFill>
              <a:srgbClr val="E5FF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51"/>
            <p:cNvSpPr/>
            <p:nvPr/>
          </p:nvSpPr>
          <p:spPr>
            <a:xfrm>
              <a:off x="8160468" y="2907744"/>
              <a:ext cx="210936" cy="147832"/>
            </a:xfrm>
            <a:custGeom>
              <a:avLst/>
              <a:gdLst/>
              <a:ahLst/>
              <a:cxnLst/>
              <a:rect l="l" t="t" r="r" b="b"/>
              <a:pathLst>
                <a:path w="6204" h="3982" extrusionOk="0">
                  <a:moveTo>
                    <a:pt x="2562" y="0"/>
                  </a:moveTo>
                  <a:cubicBezTo>
                    <a:pt x="2038" y="340"/>
                    <a:pt x="2192" y="1142"/>
                    <a:pt x="2192" y="1852"/>
                  </a:cubicBezTo>
                  <a:cubicBezTo>
                    <a:pt x="1897" y="1749"/>
                    <a:pt x="1651" y="1704"/>
                    <a:pt x="1440" y="1704"/>
                  </a:cubicBezTo>
                  <a:cubicBezTo>
                    <a:pt x="768" y="1704"/>
                    <a:pt x="447" y="2161"/>
                    <a:pt x="1" y="2654"/>
                  </a:cubicBezTo>
                  <a:cubicBezTo>
                    <a:pt x="225" y="2816"/>
                    <a:pt x="405" y="2870"/>
                    <a:pt x="576" y="2870"/>
                  </a:cubicBezTo>
                  <a:cubicBezTo>
                    <a:pt x="934" y="2870"/>
                    <a:pt x="1253" y="2632"/>
                    <a:pt x="1860" y="2632"/>
                  </a:cubicBezTo>
                  <a:cubicBezTo>
                    <a:pt x="1962" y="2632"/>
                    <a:pt x="2072" y="2639"/>
                    <a:pt x="2192" y="2654"/>
                  </a:cubicBezTo>
                  <a:cubicBezTo>
                    <a:pt x="2068" y="3272"/>
                    <a:pt x="1420" y="3796"/>
                    <a:pt x="2562" y="3981"/>
                  </a:cubicBezTo>
                  <a:cubicBezTo>
                    <a:pt x="3027" y="3297"/>
                    <a:pt x="3880" y="2880"/>
                    <a:pt x="5293" y="2880"/>
                  </a:cubicBezTo>
                  <a:cubicBezTo>
                    <a:pt x="5474" y="2880"/>
                    <a:pt x="5665" y="2887"/>
                    <a:pt x="5864" y="2901"/>
                  </a:cubicBezTo>
                  <a:cubicBezTo>
                    <a:pt x="6204" y="1698"/>
                    <a:pt x="4692" y="1821"/>
                    <a:pt x="4013" y="1327"/>
                  </a:cubicBezTo>
                  <a:cubicBezTo>
                    <a:pt x="4105" y="432"/>
                    <a:pt x="3612" y="31"/>
                    <a:pt x="2562" y="0"/>
                  </a:cubicBezTo>
                  <a:close/>
                </a:path>
              </a:pathLst>
            </a:custGeom>
            <a:solidFill>
              <a:srgbClr val="A4DA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51"/>
            <p:cNvSpPr/>
            <p:nvPr/>
          </p:nvSpPr>
          <p:spPr>
            <a:xfrm>
              <a:off x="8002027" y="3252599"/>
              <a:ext cx="208862" cy="186813"/>
            </a:xfrm>
            <a:custGeom>
              <a:avLst/>
              <a:gdLst/>
              <a:ahLst/>
              <a:cxnLst/>
              <a:rect l="l" t="t" r="r" b="b"/>
              <a:pathLst>
                <a:path w="6143" h="5032" extrusionOk="0">
                  <a:moveTo>
                    <a:pt x="3210" y="1"/>
                  </a:moveTo>
                  <a:cubicBezTo>
                    <a:pt x="1328" y="1081"/>
                    <a:pt x="1" y="4043"/>
                    <a:pt x="2840" y="5031"/>
                  </a:cubicBezTo>
                  <a:cubicBezTo>
                    <a:pt x="2747" y="4260"/>
                    <a:pt x="2932" y="3673"/>
                    <a:pt x="3581" y="3457"/>
                  </a:cubicBezTo>
                  <a:cubicBezTo>
                    <a:pt x="4200" y="3838"/>
                    <a:pt x="4359" y="4439"/>
                    <a:pt x="5023" y="4439"/>
                  </a:cubicBezTo>
                  <a:cubicBezTo>
                    <a:pt x="5220" y="4439"/>
                    <a:pt x="5461" y="4387"/>
                    <a:pt x="5772" y="4260"/>
                  </a:cubicBezTo>
                  <a:cubicBezTo>
                    <a:pt x="5587" y="3148"/>
                    <a:pt x="4352" y="2778"/>
                    <a:pt x="4290" y="1575"/>
                  </a:cubicBezTo>
                  <a:lnTo>
                    <a:pt x="4290" y="1575"/>
                  </a:lnTo>
                  <a:cubicBezTo>
                    <a:pt x="4584" y="1760"/>
                    <a:pt x="4908" y="1852"/>
                    <a:pt x="5228" y="1852"/>
                  </a:cubicBezTo>
                  <a:cubicBezTo>
                    <a:pt x="5548" y="1852"/>
                    <a:pt x="5864" y="1760"/>
                    <a:pt x="6142" y="1575"/>
                  </a:cubicBezTo>
                  <a:cubicBezTo>
                    <a:pt x="6050" y="402"/>
                    <a:pt x="3827" y="772"/>
                    <a:pt x="3210" y="1"/>
                  </a:cubicBezTo>
                  <a:close/>
                </a:path>
              </a:pathLst>
            </a:custGeom>
            <a:solidFill>
              <a:srgbClr val="A4DA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51"/>
            <p:cNvSpPr/>
            <p:nvPr/>
          </p:nvSpPr>
          <p:spPr>
            <a:xfrm>
              <a:off x="8345260" y="3260358"/>
              <a:ext cx="138448" cy="52161"/>
            </a:xfrm>
            <a:custGeom>
              <a:avLst/>
              <a:gdLst/>
              <a:ahLst/>
              <a:cxnLst/>
              <a:rect l="l" t="t" r="r" b="b"/>
              <a:pathLst>
                <a:path w="4072" h="1405" extrusionOk="0">
                  <a:moveTo>
                    <a:pt x="2295" y="0"/>
                  </a:moveTo>
                  <a:cubicBezTo>
                    <a:pt x="1144" y="0"/>
                    <a:pt x="0" y="336"/>
                    <a:pt x="59" y="1119"/>
                  </a:cubicBezTo>
                  <a:cubicBezTo>
                    <a:pt x="481" y="1308"/>
                    <a:pt x="1072" y="1405"/>
                    <a:pt x="1671" y="1405"/>
                  </a:cubicBezTo>
                  <a:cubicBezTo>
                    <a:pt x="2826" y="1405"/>
                    <a:pt x="4010" y="1048"/>
                    <a:pt x="4071" y="316"/>
                  </a:cubicBezTo>
                  <a:cubicBezTo>
                    <a:pt x="3630" y="113"/>
                    <a:pt x="2961" y="0"/>
                    <a:pt x="2295" y="0"/>
                  </a:cubicBezTo>
                  <a:close/>
                </a:path>
              </a:pathLst>
            </a:custGeom>
            <a:solidFill>
              <a:srgbClr val="005C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91" name="Google Shape;1591;p51"/>
          <p:cNvSpPr txBox="1"/>
          <p:nvPr/>
        </p:nvSpPr>
        <p:spPr>
          <a:xfrm>
            <a:off x="4546650" y="3392149"/>
            <a:ext cx="1516800" cy="1045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rgbClr val="FFFFFF"/>
                </a:solidFill>
                <a:latin typeface="Nunito"/>
                <a:ea typeface="Nunito"/>
                <a:cs typeface="Nunito"/>
                <a:sym typeface="Nunito"/>
              </a:rPr>
              <a:t>Africa</a:t>
            </a:r>
            <a:endParaRPr sz="1300">
              <a:solidFill>
                <a:srgbClr val="FFFFFF"/>
              </a:solidFill>
              <a:latin typeface="Nunito"/>
              <a:ea typeface="Nunito"/>
              <a:cs typeface="Nunito"/>
              <a:sym typeface="Nunito"/>
            </a:endParaRPr>
          </a:p>
        </p:txBody>
      </p:sp>
      <p:sp>
        <p:nvSpPr>
          <p:cNvPr id="1592" name="Google Shape;1592;p51"/>
          <p:cNvSpPr txBox="1"/>
          <p:nvPr/>
        </p:nvSpPr>
        <p:spPr>
          <a:xfrm>
            <a:off x="3055175" y="3409325"/>
            <a:ext cx="1184700" cy="1441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rgbClr val="FFFFFF"/>
                </a:solidFill>
                <a:latin typeface="Nunito"/>
                <a:ea typeface="Nunito"/>
                <a:cs typeface="Nunito"/>
                <a:sym typeface="Nunito"/>
              </a:rPr>
              <a:t>South America</a:t>
            </a:r>
            <a:endParaRPr sz="1300">
              <a:solidFill>
                <a:srgbClr val="FFFFFF"/>
              </a:solidFill>
              <a:latin typeface="Nunito"/>
              <a:ea typeface="Nunito"/>
              <a:cs typeface="Nunito"/>
              <a:sym typeface="Nunito"/>
            </a:endParaRPr>
          </a:p>
        </p:txBody>
      </p:sp>
      <p:sp>
        <p:nvSpPr>
          <p:cNvPr id="1593" name="Google Shape;1593;p51"/>
          <p:cNvSpPr txBox="1"/>
          <p:nvPr/>
        </p:nvSpPr>
        <p:spPr>
          <a:xfrm>
            <a:off x="1856525" y="2063908"/>
            <a:ext cx="1184700" cy="144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rgbClr val="FFFFFF"/>
                </a:solidFill>
                <a:latin typeface="Nunito"/>
                <a:ea typeface="Nunito"/>
                <a:cs typeface="Nunito"/>
                <a:sym typeface="Nunito"/>
              </a:rPr>
              <a:t>North America</a:t>
            </a:r>
            <a:endParaRPr sz="1300">
              <a:solidFill>
                <a:srgbClr val="FFFFFF"/>
              </a:solidFill>
              <a:latin typeface="Nunito"/>
              <a:ea typeface="Nunito"/>
              <a:cs typeface="Nunito"/>
              <a:sym typeface="Nunito"/>
            </a:endParaRPr>
          </a:p>
        </p:txBody>
      </p:sp>
      <p:sp>
        <p:nvSpPr>
          <p:cNvPr id="1594" name="Google Shape;1594;p51"/>
          <p:cNvSpPr txBox="1"/>
          <p:nvPr/>
        </p:nvSpPr>
        <p:spPr>
          <a:xfrm>
            <a:off x="4713548" y="2507775"/>
            <a:ext cx="888600" cy="600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rgbClr val="FFFFFF"/>
                </a:solidFill>
                <a:latin typeface="Nunito"/>
                <a:ea typeface="Nunito"/>
                <a:cs typeface="Nunito"/>
                <a:sym typeface="Nunito"/>
              </a:rPr>
              <a:t>Europe</a:t>
            </a:r>
            <a:endParaRPr sz="1300">
              <a:solidFill>
                <a:srgbClr val="FFFFFF"/>
              </a:solidFill>
              <a:latin typeface="Nunito"/>
              <a:ea typeface="Nunito"/>
              <a:cs typeface="Nunito"/>
              <a:sym typeface="Nunito"/>
            </a:endParaRPr>
          </a:p>
        </p:txBody>
      </p:sp>
      <p:sp>
        <p:nvSpPr>
          <p:cNvPr id="1595" name="Google Shape;1595;p51"/>
          <p:cNvSpPr txBox="1"/>
          <p:nvPr/>
        </p:nvSpPr>
        <p:spPr>
          <a:xfrm>
            <a:off x="5602250" y="2192628"/>
            <a:ext cx="1934100" cy="1230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rgbClr val="FFFFFF"/>
                </a:solidFill>
                <a:latin typeface="Nunito"/>
                <a:ea typeface="Nunito"/>
                <a:cs typeface="Nunito"/>
                <a:sym typeface="Nunito"/>
              </a:rPr>
              <a:t>Asia</a:t>
            </a:r>
            <a:endParaRPr sz="1300">
              <a:solidFill>
                <a:srgbClr val="FFFFFF"/>
              </a:solidFill>
              <a:latin typeface="Nunito"/>
              <a:ea typeface="Nunito"/>
              <a:cs typeface="Nunito"/>
              <a:sym typeface="Nunito"/>
            </a:endParaRPr>
          </a:p>
        </p:txBody>
      </p:sp>
      <p:sp>
        <p:nvSpPr>
          <p:cNvPr id="1596" name="Google Shape;1596;p51"/>
          <p:cNvSpPr txBox="1"/>
          <p:nvPr/>
        </p:nvSpPr>
        <p:spPr>
          <a:xfrm>
            <a:off x="7145009" y="4160709"/>
            <a:ext cx="1184700" cy="600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rgbClr val="FFFFFF"/>
                </a:solidFill>
                <a:latin typeface="Nunito"/>
                <a:ea typeface="Nunito"/>
                <a:cs typeface="Nunito"/>
                <a:sym typeface="Nunito"/>
              </a:rPr>
              <a:t>Australia</a:t>
            </a:r>
            <a:endParaRPr sz="1300">
              <a:solidFill>
                <a:srgbClr val="FFFFFF"/>
              </a:solidFill>
              <a:latin typeface="Nunito"/>
              <a:ea typeface="Nunito"/>
              <a:cs typeface="Nunito"/>
              <a:sym typeface="Nunito"/>
            </a:endParaRPr>
          </a:p>
        </p:txBody>
      </p:sp>
      <p:grpSp>
        <p:nvGrpSpPr>
          <p:cNvPr id="1597" name="Google Shape;1597;p51"/>
          <p:cNvGrpSpPr/>
          <p:nvPr/>
        </p:nvGrpSpPr>
        <p:grpSpPr>
          <a:xfrm>
            <a:off x="148528" y="1277173"/>
            <a:ext cx="660270" cy="824609"/>
            <a:chOff x="3796150" y="1708300"/>
            <a:chExt cx="1587950" cy="2892350"/>
          </a:xfrm>
        </p:grpSpPr>
        <p:sp>
          <p:nvSpPr>
            <p:cNvPr id="1598" name="Google Shape;1598;p51"/>
            <p:cNvSpPr/>
            <p:nvPr/>
          </p:nvSpPr>
          <p:spPr>
            <a:xfrm>
              <a:off x="4599250" y="4077400"/>
              <a:ext cx="207350" cy="472650"/>
            </a:xfrm>
            <a:custGeom>
              <a:avLst/>
              <a:gdLst/>
              <a:ahLst/>
              <a:cxnLst/>
              <a:rect l="l" t="t" r="r" b="b"/>
              <a:pathLst>
                <a:path w="8294" h="18906" extrusionOk="0">
                  <a:moveTo>
                    <a:pt x="1" y="1"/>
                  </a:moveTo>
                  <a:lnTo>
                    <a:pt x="131" y="731"/>
                  </a:lnTo>
                  <a:cubicBezTo>
                    <a:pt x="392" y="1984"/>
                    <a:pt x="992" y="4672"/>
                    <a:pt x="1645" y="7621"/>
                  </a:cubicBezTo>
                  <a:cubicBezTo>
                    <a:pt x="1775" y="8299"/>
                    <a:pt x="1932" y="8978"/>
                    <a:pt x="2114" y="9656"/>
                  </a:cubicBezTo>
                  <a:cubicBezTo>
                    <a:pt x="2976" y="13362"/>
                    <a:pt x="3889" y="16963"/>
                    <a:pt x="4463" y="18137"/>
                  </a:cubicBezTo>
                  <a:cubicBezTo>
                    <a:pt x="4489" y="18215"/>
                    <a:pt x="4515" y="18268"/>
                    <a:pt x="4567" y="18320"/>
                  </a:cubicBezTo>
                  <a:cubicBezTo>
                    <a:pt x="4801" y="18722"/>
                    <a:pt x="5076" y="18905"/>
                    <a:pt x="5362" y="18905"/>
                  </a:cubicBezTo>
                  <a:cubicBezTo>
                    <a:pt x="6707" y="18905"/>
                    <a:pt x="8294" y="14857"/>
                    <a:pt x="6916" y="10595"/>
                  </a:cubicBezTo>
                  <a:cubicBezTo>
                    <a:pt x="6185" y="8482"/>
                    <a:pt x="5350" y="6394"/>
                    <a:pt x="4385" y="4385"/>
                  </a:cubicBezTo>
                  <a:lnTo>
                    <a:pt x="4359" y="4306"/>
                  </a:lnTo>
                  <a:cubicBezTo>
                    <a:pt x="3237" y="1958"/>
                    <a:pt x="2323" y="366"/>
                    <a:pt x="2323" y="366"/>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51"/>
            <p:cNvSpPr/>
            <p:nvPr/>
          </p:nvSpPr>
          <p:spPr>
            <a:xfrm>
              <a:off x="4316775" y="4136775"/>
              <a:ext cx="122025" cy="457625"/>
            </a:xfrm>
            <a:custGeom>
              <a:avLst/>
              <a:gdLst/>
              <a:ahLst/>
              <a:cxnLst/>
              <a:rect l="l" t="t" r="r" b="b"/>
              <a:pathLst>
                <a:path w="4881" h="18305" extrusionOk="0">
                  <a:moveTo>
                    <a:pt x="4410" y="0"/>
                  </a:moveTo>
                  <a:lnTo>
                    <a:pt x="2427" y="235"/>
                  </a:lnTo>
                  <a:cubicBezTo>
                    <a:pt x="2427" y="235"/>
                    <a:pt x="2349" y="1253"/>
                    <a:pt x="2088" y="3341"/>
                  </a:cubicBezTo>
                  <a:cubicBezTo>
                    <a:pt x="1853" y="5011"/>
                    <a:pt x="1514" y="7411"/>
                    <a:pt x="966" y="10491"/>
                  </a:cubicBezTo>
                  <a:cubicBezTo>
                    <a:pt x="1" y="15933"/>
                    <a:pt x="1072" y="18305"/>
                    <a:pt x="2526" y="18305"/>
                  </a:cubicBezTo>
                  <a:cubicBezTo>
                    <a:pt x="2920" y="18305"/>
                    <a:pt x="3341" y="18131"/>
                    <a:pt x="3758" y="17798"/>
                  </a:cubicBezTo>
                  <a:cubicBezTo>
                    <a:pt x="4724" y="17015"/>
                    <a:pt x="4880" y="12500"/>
                    <a:pt x="4802" y="8220"/>
                  </a:cubicBezTo>
                  <a:cubicBezTo>
                    <a:pt x="4750" y="3993"/>
                    <a:pt x="4410" y="0"/>
                    <a:pt x="44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51"/>
            <p:cNvSpPr/>
            <p:nvPr/>
          </p:nvSpPr>
          <p:spPr>
            <a:xfrm>
              <a:off x="4382650" y="4101050"/>
              <a:ext cx="133125" cy="499600"/>
            </a:xfrm>
            <a:custGeom>
              <a:avLst/>
              <a:gdLst/>
              <a:ahLst/>
              <a:cxnLst/>
              <a:rect l="l" t="t" r="r" b="b"/>
              <a:pathLst>
                <a:path w="5325" h="19984" extrusionOk="0">
                  <a:moveTo>
                    <a:pt x="3671" y="0"/>
                  </a:moveTo>
                  <a:cubicBezTo>
                    <a:pt x="3087" y="0"/>
                    <a:pt x="2339" y="740"/>
                    <a:pt x="1775" y="1429"/>
                  </a:cubicBezTo>
                  <a:cubicBezTo>
                    <a:pt x="1462" y="1795"/>
                    <a:pt x="1175" y="2160"/>
                    <a:pt x="914" y="2577"/>
                  </a:cubicBezTo>
                  <a:cubicBezTo>
                    <a:pt x="914" y="2577"/>
                    <a:pt x="1019" y="2917"/>
                    <a:pt x="914" y="5004"/>
                  </a:cubicBezTo>
                  <a:cubicBezTo>
                    <a:pt x="862" y="6257"/>
                    <a:pt x="706" y="8188"/>
                    <a:pt x="445" y="11111"/>
                  </a:cubicBezTo>
                  <a:cubicBezTo>
                    <a:pt x="1" y="15599"/>
                    <a:pt x="288" y="18105"/>
                    <a:pt x="1123" y="19227"/>
                  </a:cubicBezTo>
                  <a:cubicBezTo>
                    <a:pt x="1490" y="19756"/>
                    <a:pt x="1983" y="19984"/>
                    <a:pt x="2567" y="19984"/>
                  </a:cubicBezTo>
                  <a:cubicBezTo>
                    <a:pt x="2731" y="19984"/>
                    <a:pt x="2903" y="19966"/>
                    <a:pt x="3080" y="19931"/>
                  </a:cubicBezTo>
                  <a:cubicBezTo>
                    <a:pt x="3263" y="19905"/>
                    <a:pt x="3446" y="19853"/>
                    <a:pt x="3602" y="19801"/>
                  </a:cubicBezTo>
                  <a:cubicBezTo>
                    <a:pt x="4281" y="19592"/>
                    <a:pt x="4724" y="18444"/>
                    <a:pt x="4985" y="16774"/>
                  </a:cubicBezTo>
                  <a:cubicBezTo>
                    <a:pt x="5220" y="14895"/>
                    <a:pt x="5324" y="13016"/>
                    <a:pt x="5298" y="11111"/>
                  </a:cubicBezTo>
                  <a:cubicBezTo>
                    <a:pt x="5298" y="10380"/>
                    <a:pt x="5272" y="9649"/>
                    <a:pt x="5220" y="8893"/>
                  </a:cubicBezTo>
                  <a:cubicBezTo>
                    <a:pt x="5116" y="5474"/>
                    <a:pt x="4776" y="2238"/>
                    <a:pt x="4516" y="1012"/>
                  </a:cubicBezTo>
                  <a:cubicBezTo>
                    <a:pt x="4463" y="699"/>
                    <a:pt x="4307" y="385"/>
                    <a:pt x="4072" y="151"/>
                  </a:cubicBezTo>
                  <a:cubicBezTo>
                    <a:pt x="3952" y="46"/>
                    <a:pt x="3817" y="0"/>
                    <a:pt x="36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51"/>
            <p:cNvSpPr/>
            <p:nvPr/>
          </p:nvSpPr>
          <p:spPr>
            <a:xfrm>
              <a:off x="4484425" y="4077400"/>
              <a:ext cx="149425" cy="499650"/>
            </a:xfrm>
            <a:custGeom>
              <a:avLst/>
              <a:gdLst/>
              <a:ahLst/>
              <a:cxnLst/>
              <a:rect l="l" t="t" r="r" b="b"/>
              <a:pathLst>
                <a:path w="5977" h="19986" extrusionOk="0">
                  <a:moveTo>
                    <a:pt x="27" y="1"/>
                  </a:moveTo>
                  <a:lnTo>
                    <a:pt x="27" y="1097"/>
                  </a:lnTo>
                  <a:cubicBezTo>
                    <a:pt x="1" y="2610"/>
                    <a:pt x="27" y="5507"/>
                    <a:pt x="105" y="8534"/>
                  </a:cubicBezTo>
                  <a:cubicBezTo>
                    <a:pt x="105" y="9238"/>
                    <a:pt x="131" y="9943"/>
                    <a:pt x="157" y="10648"/>
                  </a:cubicBezTo>
                  <a:cubicBezTo>
                    <a:pt x="288" y="13283"/>
                    <a:pt x="445" y="15789"/>
                    <a:pt x="784" y="17250"/>
                  </a:cubicBezTo>
                  <a:cubicBezTo>
                    <a:pt x="810" y="17406"/>
                    <a:pt x="862" y="17563"/>
                    <a:pt x="914" y="17720"/>
                  </a:cubicBezTo>
                  <a:cubicBezTo>
                    <a:pt x="1358" y="19216"/>
                    <a:pt x="2295" y="19985"/>
                    <a:pt x="3240" y="19985"/>
                  </a:cubicBezTo>
                  <a:cubicBezTo>
                    <a:pt x="4239" y="19985"/>
                    <a:pt x="5247" y="19125"/>
                    <a:pt x="5690" y="17354"/>
                  </a:cubicBezTo>
                  <a:cubicBezTo>
                    <a:pt x="5899" y="16519"/>
                    <a:pt x="5977" y="15658"/>
                    <a:pt x="5925" y="14797"/>
                  </a:cubicBezTo>
                  <a:cubicBezTo>
                    <a:pt x="5872" y="13466"/>
                    <a:pt x="5768" y="12057"/>
                    <a:pt x="5611" y="10674"/>
                  </a:cubicBezTo>
                  <a:cubicBezTo>
                    <a:pt x="5507" y="9708"/>
                    <a:pt x="5377" y="8795"/>
                    <a:pt x="5246" y="7908"/>
                  </a:cubicBezTo>
                  <a:cubicBezTo>
                    <a:pt x="4698" y="4202"/>
                    <a:pt x="3994" y="1279"/>
                    <a:pt x="3837" y="1201"/>
                  </a:cubicBezTo>
                  <a:lnTo>
                    <a:pt x="3002" y="940"/>
                  </a:lnTo>
                  <a:lnTo>
                    <a:pt x="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51"/>
            <p:cNvSpPr/>
            <p:nvPr/>
          </p:nvSpPr>
          <p:spPr>
            <a:xfrm>
              <a:off x="4557500" y="4086525"/>
              <a:ext cx="179425" cy="473000"/>
            </a:xfrm>
            <a:custGeom>
              <a:avLst/>
              <a:gdLst/>
              <a:ahLst/>
              <a:cxnLst/>
              <a:rect l="l" t="t" r="r" b="b"/>
              <a:pathLst>
                <a:path w="7177" h="18920" extrusionOk="0">
                  <a:moveTo>
                    <a:pt x="1" y="1"/>
                  </a:moveTo>
                  <a:cubicBezTo>
                    <a:pt x="1" y="1"/>
                    <a:pt x="53" y="210"/>
                    <a:pt x="105" y="601"/>
                  </a:cubicBezTo>
                  <a:cubicBezTo>
                    <a:pt x="288" y="1775"/>
                    <a:pt x="731" y="4542"/>
                    <a:pt x="1201" y="7543"/>
                  </a:cubicBezTo>
                  <a:lnTo>
                    <a:pt x="1305" y="8195"/>
                  </a:lnTo>
                  <a:cubicBezTo>
                    <a:pt x="1331" y="8221"/>
                    <a:pt x="1331" y="8299"/>
                    <a:pt x="1331" y="8299"/>
                  </a:cubicBezTo>
                  <a:cubicBezTo>
                    <a:pt x="1436" y="8873"/>
                    <a:pt x="1514" y="9448"/>
                    <a:pt x="1592" y="10022"/>
                  </a:cubicBezTo>
                  <a:cubicBezTo>
                    <a:pt x="1984" y="12527"/>
                    <a:pt x="2375" y="14902"/>
                    <a:pt x="2636" y="16389"/>
                  </a:cubicBezTo>
                  <a:cubicBezTo>
                    <a:pt x="2662" y="16598"/>
                    <a:pt x="2715" y="16781"/>
                    <a:pt x="2767" y="16989"/>
                  </a:cubicBezTo>
                  <a:cubicBezTo>
                    <a:pt x="3125" y="18317"/>
                    <a:pt x="3866" y="18920"/>
                    <a:pt x="4631" y="18920"/>
                  </a:cubicBezTo>
                  <a:cubicBezTo>
                    <a:pt x="5204" y="18920"/>
                    <a:pt x="5790" y="18581"/>
                    <a:pt x="6237" y="17955"/>
                  </a:cubicBezTo>
                  <a:cubicBezTo>
                    <a:pt x="6812" y="17120"/>
                    <a:pt x="7177" y="15789"/>
                    <a:pt x="6942" y="14040"/>
                  </a:cubicBezTo>
                  <a:cubicBezTo>
                    <a:pt x="6655" y="11796"/>
                    <a:pt x="5794" y="8900"/>
                    <a:pt x="4959" y="6368"/>
                  </a:cubicBezTo>
                  <a:lnTo>
                    <a:pt x="4854" y="6081"/>
                  </a:lnTo>
                  <a:cubicBezTo>
                    <a:pt x="3811" y="3028"/>
                    <a:pt x="2793" y="575"/>
                    <a:pt x="2793" y="575"/>
                  </a:cubicBezTo>
                  <a:lnTo>
                    <a:pt x="1827" y="366"/>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51"/>
            <p:cNvSpPr/>
            <p:nvPr/>
          </p:nvSpPr>
          <p:spPr>
            <a:xfrm>
              <a:off x="4368950" y="4077400"/>
              <a:ext cx="340575" cy="325950"/>
            </a:xfrm>
            <a:custGeom>
              <a:avLst/>
              <a:gdLst/>
              <a:ahLst/>
              <a:cxnLst/>
              <a:rect l="l" t="t" r="r" b="b"/>
              <a:pathLst>
                <a:path w="13623" h="13038" extrusionOk="0">
                  <a:moveTo>
                    <a:pt x="4672" y="1"/>
                  </a:moveTo>
                  <a:lnTo>
                    <a:pt x="4672" y="1097"/>
                  </a:lnTo>
                  <a:cubicBezTo>
                    <a:pt x="4547" y="992"/>
                    <a:pt x="4408" y="946"/>
                    <a:pt x="4259" y="946"/>
                  </a:cubicBezTo>
                  <a:cubicBezTo>
                    <a:pt x="3661" y="946"/>
                    <a:pt x="2914" y="1686"/>
                    <a:pt x="2350" y="2375"/>
                  </a:cubicBezTo>
                  <a:lnTo>
                    <a:pt x="366" y="2610"/>
                  </a:lnTo>
                  <a:cubicBezTo>
                    <a:pt x="366" y="2610"/>
                    <a:pt x="288" y="3628"/>
                    <a:pt x="1" y="5716"/>
                  </a:cubicBezTo>
                  <a:cubicBezTo>
                    <a:pt x="53" y="5976"/>
                    <a:pt x="131" y="6211"/>
                    <a:pt x="262" y="6446"/>
                  </a:cubicBezTo>
                  <a:cubicBezTo>
                    <a:pt x="262" y="6551"/>
                    <a:pt x="314" y="6629"/>
                    <a:pt x="366" y="6707"/>
                  </a:cubicBezTo>
                  <a:cubicBezTo>
                    <a:pt x="431" y="6782"/>
                    <a:pt x="520" y="6813"/>
                    <a:pt x="614" y="6813"/>
                  </a:cubicBezTo>
                  <a:cubicBezTo>
                    <a:pt x="783" y="6813"/>
                    <a:pt x="970" y="6711"/>
                    <a:pt x="1071" y="6577"/>
                  </a:cubicBezTo>
                  <a:cubicBezTo>
                    <a:pt x="1227" y="6368"/>
                    <a:pt x="1306" y="6107"/>
                    <a:pt x="1488" y="5950"/>
                  </a:cubicBezTo>
                  <a:cubicBezTo>
                    <a:pt x="1514" y="5924"/>
                    <a:pt x="1514" y="5898"/>
                    <a:pt x="1541" y="5898"/>
                  </a:cubicBezTo>
                  <a:cubicBezTo>
                    <a:pt x="1436" y="6864"/>
                    <a:pt x="1462" y="7829"/>
                    <a:pt x="1593" y="8795"/>
                  </a:cubicBezTo>
                  <a:cubicBezTo>
                    <a:pt x="1645" y="9291"/>
                    <a:pt x="1854" y="9760"/>
                    <a:pt x="2141" y="10152"/>
                  </a:cubicBezTo>
                  <a:cubicBezTo>
                    <a:pt x="2323" y="10361"/>
                    <a:pt x="2506" y="10491"/>
                    <a:pt x="2741" y="10595"/>
                  </a:cubicBezTo>
                  <a:cubicBezTo>
                    <a:pt x="2913" y="10672"/>
                    <a:pt x="3099" y="10720"/>
                    <a:pt x="3278" y="10720"/>
                  </a:cubicBezTo>
                  <a:cubicBezTo>
                    <a:pt x="3344" y="10720"/>
                    <a:pt x="3409" y="10714"/>
                    <a:pt x="3472" y="10700"/>
                  </a:cubicBezTo>
                  <a:cubicBezTo>
                    <a:pt x="3915" y="10569"/>
                    <a:pt x="4281" y="10256"/>
                    <a:pt x="4463" y="9813"/>
                  </a:cubicBezTo>
                  <a:cubicBezTo>
                    <a:pt x="4620" y="9395"/>
                    <a:pt x="4724" y="8951"/>
                    <a:pt x="4724" y="8482"/>
                  </a:cubicBezTo>
                  <a:cubicBezTo>
                    <a:pt x="4724" y="8482"/>
                    <a:pt x="4724" y="8508"/>
                    <a:pt x="4724" y="8534"/>
                  </a:cubicBezTo>
                  <a:cubicBezTo>
                    <a:pt x="4829" y="9108"/>
                    <a:pt x="4985" y="9708"/>
                    <a:pt x="5168" y="10282"/>
                  </a:cubicBezTo>
                  <a:cubicBezTo>
                    <a:pt x="5298" y="10700"/>
                    <a:pt x="5429" y="11117"/>
                    <a:pt x="5585" y="11535"/>
                  </a:cubicBezTo>
                  <a:cubicBezTo>
                    <a:pt x="5664" y="11718"/>
                    <a:pt x="5742" y="11900"/>
                    <a:pt x="5846" y="12057"/>
                  </a:cubicBezTo>
                  <a:cubicBezTo>
                    <a:pt x="6055" y="12527"/>
                    <a:pt x="6447" y="12892"/>
                    <a:pt x="6942" y="13022"/>
                  </a:cubicBezTo>
                  <a:cubicBezTo>
                    <a:pt x="7005" y="13033"/>
                    <a:pt x="7066" y="13038"/>
                    <a:pt x="7128" y="13038"/>
                  </a:cubicBezTo>
                  <a:cubicBezTo>
                    <a:pt x="7681" y="13038"/>
                    <a:pt x="8179" y="12631"/>
                    <a:pt x="8508" y="12161"/>
                  </a:cubicBezTo>
                  <a:cubicBezTo>
                    <a:pt x="8873" y="11639"/>
                    <a:pt x="9082" y="11039"/>
                    <a:pt x="9134" y="10413"/>
                  </a:cubicBezTo>
                  <a:cubicBezTo>
                    <a:pt x="9187" y="9995"/>
                    <a:pt x="9161" y="9604"/>
                    <a:pt x="9082" y="9212"/>
                  </a:cubicBezTo>
                  <a:lnTo>
                    <a:pt x="9082" y="9212"/>
                  </a:lnTo>
                  <a:cubicBezTo>
                    <a:pt x="9213" y="9578"/>
                    <a:pt x="9421" y="9943"/>
                    <a:pt x="9656" y="10282"/>
                  </a:cubicBezTo>
                  <a:cubicBezTo>
                    <a:pt x="9709" y="10413"/>
                    <a:pt x="9813" y="10517"/>
                    <a:pt x="9943" y="10595"/>
                  </a:cubicBezTo>
                  <a:cubicBezTo>
                    <a:pt x="10022" y="10648"/>
                    <a:pt x="10126" y="10674"/>
                    <a:pt x="10230" y="10674"/>
                  </a:cubicBezTo>
                  <a:cubicBezTo>
                    <a:pt x="10622" y="10595"/>
                    <a:pt x="10961" y="10334"/>
                    <a:pt x="11144" y="9995"/>
                  </a:cubicBezTo>
                  <a:cubicBezTo>
                    <a:pt x="11196" y="9891"/>
                    <a:pt x="11248" y="9786"/>
                    <a:pt x="11326" y="9656"/>
                  </a:cubicBezTo>
                  <a:cubicBezTo>
                    <a:pt x="11770" y="8795"/>
                    <a:pt x="12031" y="7803"/>
                    <a:pt x="12057" y="6838"/>
                  </a:cubicBezTo>
                  <a:cubicBezTo>
                    <a:pt x="12057" y="6577"/>
                    <a:pt x="12057" y="6342"/>
                    <a:pt x="12031" y="6107"/>
                  </a:cubicBezTo>
                  <a:lnTo>
                    <a:pt x="12031" y="6107"/>
                  </a:lnTo>
                  <a:lnTo>
                    <a:pt x="12344" y="6524"/>
                  </a:lnTo>
                  <a:cubicBezTo>
                    <a:pt x="12396" y="6603"/>
                    <a:pt x="12449" y="6681"/>
                    <a:pt x="12501" y="6733"/>
                  </a:cubicBezTo>
                  <a:cubicBezTo>
                    <a:pt x="12553" y="6785"/>
                    <a:pt x="12579" y="6838"/>
                    <a:pt x="12631" y="6890"/>
                  </a:cubicBezTo>
                  <a:cubicBezTo>
                    <a:pt x="13127" y="6577"/>
                    <a:pt x="13310" y="5924"/>
                    <a:pt x="13414" y="5350"/>
                  </a:cubicBezTo>
                  <a:cubicBezTo>
                    <a:pt x="13492" y="5011"/>
                    <a:pt x="13545" y="4698"/>
                    <a:pt x="13623" y="4359"/>
                  </a:cubicBezTo>
                  <a:lnTo>
                    <a:pt x="13597" y="4280"/>
                  </a:lnTo>
                  <a:cubicBezTo>
                    <a:pt x="12475" y="1932"/>
                    <a:pt x="11535" y="340"/>
                    <a:pt x="11535" y="340"/>
                  </a:cubicBezTo>
                  <a:lnTo>
                    <a:pt x="9213" y="1"/>
                  </a:lnTo>
                  <a:lnTo>
                    <a:pt x="9369" y="731"/>
                  </a:lnTo>
                  <a:lnTo>
                    <a:pt x="7569" y="340"/>
                  </a:lnTo>
                  <a:lnTo>
                    <a:pt x="7569" y="340"/>
                  </a:lnTo>
                  <a:cubicBezTo>
                    <a:pt x="7569" y="340"/>
                    <a:pt x="7595" y="575"/>
                    <a:pt x="7647" y="940"/>
                  </a:cubicBezTo>
                  <a:lnTo>
                    <a:pt x="4672" y="1"/>
                  </a:lnTo>
                  <a:close/>
                </a:path>
              </a:pathLst>
            </a:custGeom>
            <a:solidFill>
              <a:srgbClr val="FFAA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51"/>
            <p:cNvSpPr/>
            <p:nvPr/>
          </p:nvSpPr>
          <p:spPr>
            <a:xfrm>
              <a:off x="4499450" y="1850775"/>
              <a:ext cx="292950" cy="376625"/>
            </a:xfrm>
            <a:custGeom>
              <a:avLst/>
              <a:gdLst/>
              <a:ahLst/>
              <a:cxnLst/>
              <a:rect l="l" t="t" r="r" b="b"/>
              <a:pathLst>
                <a:path w="11718" h="15065" extrusionOk="0">
                  <a:moveTo>
                    <a:pt x="0" y="0"/>
                  </a:moveTo>
                  <a:cubicBezTo>
                    <a:pt x="0" y="1"/>
                    <a:pt x="78" y="4567"/>
                    <a:pt x="1879" y="8560"/>
                  </a:cubicBezTo>
                  <a:cubicBezTo>
                    <a:pt x="2401" y="9734"/>
                    <a:pt x="3079" y="10830"/>
                    <a:pt x="3914" y="11848"/>
                  </a:cubicBezTo>
                  <a:cubicBezTo>
                    <a:pt x="4045" y="12004"/>
                    <a:pt x="4175" y="12161"/>
                    <a:pt x="4332" y="12291"/>
                  </a:cubicBezTo>
                  <a:cubicBezTo>
                    <a:pt x="5926" y="14034"/>
                    <a:pt x="7804" y="15065"/>
                    <a:pt x="9515" y="15065"/>
                  </a:cubicBezTo>
                  <a:cubicBezTo>
                    <a:pt x="9597" y="15065"/>
                    <a:pt x="9679" y="15062"/>
                    <a:pt x="9760" y="15058"/>
                  </a:cubicBezTo>
                  <a:cubicBezTo>
                    <a:pt x="10934" y="14979"/>
                    <a:pt x="11430" y="14405"/>
                    <a:pt x="11587" y="13779"/>
                  </a:cubicBezTo>
                  <a:cubicBezTo>
                    <a:pt x="11717" y="13179"/>
                    <a:pt x="11665" y="12552"/>
                    <a:pt x="11456" y="11952"/>
                  </a:cubicBezTo>
                  <a:cubicBezTo>
                    <a:pt x="11195" y="11352"/>
                    <a:pt x="10804" y="10804"/>
                    <a:pt x="10334" y="10334"/>
                  </a:cubicBezTo>
                  <a:cubicBezTo>
                    <a:pt x="7959" y="7829"/>
                    <a:pt x="3027" y="5167"/>
                    <a:pt x="548" y="1018"/>
                  </a:cubicBezTo>
                  <a:cubicBezTo>
                    <a:pt x="339" y="705"/>
                    <a:pt x="157" y="366"/>
                    <a:pt x="0" y="0"/>
                  </a:cubicBezTo>
                  <a:close/>
                </a:path>
              </a:pathLst>
            </a:custGeom>
            <a:solidFill>
              <a:srgbClr val="FFAA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51"/>
            <p:cNvSpPr/>
            <p:nvPr/>
          </p:nvSpPr>
          <p:spPr>
            <a:xfrm>
              <a:off x="4707200" y="1708300"/>
              <a:ext cx="168850" cy="550850"/>
            </a:xfrm>
            <a:custGeom>
              <a:avLst/>
              <a:gdLst/>
              <a:ahLst/>
              <a:cxnLst/>
              <a:rect l="l" t="t" r="r" b="b"/>
              <a:pathLst>
                <a:path w="6754" h="22034" extrusionOk="0">
                  <a:moveTo>
                    <a:pt x="3875" y="1"/>
                  </a:moveTo>
                  <a:cubicBezTo>
                    <a:pt x="3450" y="1"/>
                    <a:pt x="0" y="4131"/>
                    <a:pt x="432" y="8805"/>
                  </a:cubicBezTo>
                  <a:cubicBezTo>
                    <a:pt x="719" y="11205"/>
                    <a:pt x="1241" y="13580"/>
                    <a:pt x="1972" y="15877"/>
                  </a:cubicBezTo>
                  <a:lnTo>
                    <a:pt x="2024" y="16033"/>
                  </a:lnTo>
                  <a:cubicBezTo>
                    <a:pt x="2494" y="17442"/>
                    <a:pt x="2937" y="18669"/>
                    <a:pt x="3277" y="19478"/>
                  </a:cubicBezTo>
                  <a:cubicBezTo>
                    <a:pt x="3407" y="19791"/>
                    <a:pt x="3564" y="20130"/>
                    <a:pt x="3746" y="20443"/>
                  </a:cubicBezTo>
                  <a:cubicBezTo>
                    <a:pt x="4027" y="20938"/>
                    <a:pt x="4889" y="22034"/>
                    <a:pt x="5583" y="22034"/>
                  </a:cubicBezTo>
                  <a:cubicBezTo>
                    <a:pt x="6244" y="22034"/>
                    <a:pt x="6753" y="21037"/>
                    <a:pt x="6460" y="17573"/>
                  </a:cubicBezTo>
                  <a:cubicBezTo>
                    <a:pt x="6460" y="17573"/>
                    <a:pt x="4268" y="12562"/>
                    <a:pt x="3903" y="7004"/>
                  </a:cubicBezTo>
                  <a:cubicBezTo>
                    <a:pt x="3746" y="4760"/>
                    <a:pt x="3772" y="2516"/>
                    <a:pt x="3981" y="271"/>
                  </a:cubicBezTo>
                  <a:cubicBezTo>
                    <a:pt x="4007" y="193"/>
                    <a:pt x="3981" y="89"/>
                    <a:pt x="3903" y="10"/>
                  </a:cubicBezTo>
                  <a:cubicBezTo>
                    <a:pt x="3896" y="4"/>
                    <a:pt x="3887" y="1"/>
                    <a:pt x="3875" y="1"/>
                  </a:cubicBezTo>
                  <a:close/>
                </a:path>
              </a:pathLst>
            </a:custGeom>
            <a:solidFill>
              <a:srgbClr val="FFAA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51"/>
            <p:cNvSpPr/>
            <p:nvPr/>
          </p:nvSpPr>
          <p:spPr>
            <a:xfrm>
              <a:off x="4363100" y="2046500"/>
              <a:ext cx="385575" cy="224450"/>
            </a:xfrm>
            <a:custGeom>
              <a:avLst/>
              <a:gdLst/>
              <a:ahLst/>
              <a:cxnLst/>
              <a:rect l="l" t="t" r="r" b="b"/>
              <a:pathLst>
                <a:path w="15423" h="8978" extrusionOk="0">
                  <a:moveTo>
                    <a:pt x="0" y="0"/>
                  </a:moveTo>
                  <a:cubicBezTo>
                    <a:pt x="0" y="0"/>
                    <a:pt x="1018" y="4828"/>
                    <a:pt x="3993" y="7150"/>
                  </a:cubicBezTo>
                  <a:cubicBezTo>
                    <a:pt x="4306" y="7385"/>
                    <a:pt x="4619" y="7594"/>
                    <a:pt x="4984" y="7777"/>
                  </a:cubicBezTo>
                  <a:cubicBezTo>
                    <a:pt x="5298" y="7959"/>
                    <a:pt x="5663" y="8090"/>
                    <a:pt x="6028" y="8194"/>
                  </a:cubicBezTo>
                  <a:cubicBezTo>
                    <a:pt x="7411" y="8559"/>
                    <a:pt x="8794" y="8820"/>
                    <a:pt x="10204" y="8925"/>
                  </a:cubicBezTo>
                  <a:cubicBezTo>
                    <a:pt x="10553" y="8961"/>
                    <a:pt x="10902" y="8978"/>
                    <a:pt x="11249" y="8978"/>
                  </a:cubicBezTo>
                  <a:cubicBezTo>
                    <a:pt x="11914" y="8978"/>
                    <a:pt x="12570" y="8914"/>
                    <a:pt x="13205" y="8794"/>
                  </a:cubicBezTo>
                  <a:cubicBezTo>
                    <a:pt x="13674" y="8690"/>
                    <a:pt x="14118" y="8507"/>
                    <a:pt x="14509" y="8246"/>
                  </a:cubicBezTo>
                  <a:cubicBezTo>
                    <a:pt x="14875" y="8011"/>
                    <a:pt x="15110" y="7646"/>
                    <a:pt x="15214" y="7229"/>
                  </a:cubicBezTo>
                  <a:cubicBezTo>
                    <a:pt x="15423" y="6289"/>
                    <a:pt x="13492" y="4828"/>
                    <a:pt x="9786" y="4462"/>
                  </a:cubicBezTo>
                  <a:lnTo>
                    <a:pt x="9603" y="4462"/>
                  </a:lnTo>
                  <a:cubicBezTo>
                    <a:pt x="6315" y="4175"/>
                    <a:pt x="3027" y="3549"/>
                    <a:pt x="913" y="1227"/>
                  </a:cubicBezTo>
                  <a:cubicBezTo>
                    <a:pt x="574" y="861"/>
                    <a:pt x="261" y="444"/>
                    <a:pt x="0" y="0"/>
                  </a:cubicBezTo>
                  <a:close/>
                </a:path>
              </a:pathLst>
            </a:custGeom>
            <a:solidFill>
              <a:srgbClr val="FFAA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51"/>
            <p:cNvSpPr/>
            <p:nvPr/>
          </p:nvSpPr>
          <p:spPr>
            <a:xfrm>
              <a:off x="4316125" y="2173700"/>
              <a:ext cx="436475" cy="166100"/>
            </a:xfrm>
            <a:custGeom>
              <a:avLst/>
              <a:gdLst/>
              <a:ahLst/>
              <a:cxnLst/>
              <a:rect l="l" t="t" r="r" b="b"/>
              <a:pathLst>
                <a:path w="17459" h="6644" extrusionOk="0">
                  <a:moveTo>
                    <a:pt x="0" y="1"/>
                  </a:moveTo>
                  <a:lnTo>
                    <a:pt x="0" y="1"/>
                  </a:lnTo>
                  <a:cubicBezTo>
                    <a:pt x="0" y="1"/>
                    <a:pt x="1201" y="5559"/>
                    <a:pt x="7229" y="6368"/>
                  </a:cubicBezTo>
                  <a:cubicBezTo>
                    <a:pt x="8625" y="6555"/>
                    <a:pt x="9938" y="6643"/>
                    <a:pt x="11127" y="6643"/>
                  </a:cubicBezTo>
                  <a:cubicBezTo>
                    <a:pt x="14582" y="6643"/>
                    <a:pt x="16992" y="5902"/>
                    <a:pt x="17380" y="4698"/>
                  </a:cubicBezTo>
                  <a:cubicBezTo>
                    <a:pt x="17432" y="4515"/>
                    <a:pt x="17458" y="4307"/>
                    <a:pt x="17406" y="4124"/>
                  </a:cubicBezTo>
                  <a:cubicBezTo>
                    <a:pt x="17354" y="3706"/>
                    <a:pt x="16962" y="3367"/>
                    <a:pt x="16388" y="3158"/>
                  </a:cubicBezTo>
                  <a:cubicBezTo>
                    <a:pt x="15593" y="2830"/>
                    <a:pt x="14398" y="2685"/>
                    <a:pt x="13074" y="2685"/>
                  </a:cubicBezTo>
                  <a:cubicBezTo>
                    <a:pt x="12400" y="2685"/>
                    <a:pt x="11692" y="2722"/>
                    <a:pt x="10986" y="2793"/>
                  </a:cubicBezTo>
                  <a:cubicBezTo>
                    <a:pt x="10454" y="2833"/>
                    <a:pt x="9921" y="2854"/>
                    <a:pt x="9388" y="2854"/>
                  </a:cubicBezTo>
                  <a:cubicBezTo>
                    <a:pt x="8538" y="2854"/>
                    <a:pt x="7688" y="2801"/>
                    <a:pt x="6837" y="2689"/>
                  </a:cubicBezTo>
                  <a:cubicBezTo>
                    <a:pt x="4515" y="2402"/>
                    <a:pt x="2088" y="1697"/>
                    <a:pt x="496" y="444"/>
                  </a:cubicBezTo>
                  <a:cubicBezTo>
                    <a:pt x="339" y="314"/>
                    <a:pt x="157" y="157"/>
                    <a:pt x="0" y="1"/>
                  </a:cubicBezTo>
                  <a:close/>
                </a:path>
              </a:pathLst>
            </a:custGeom>
            <a:solidFill>
              <a:srgbClr val="FFAA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51"/>
            <p:cNvSpPr/>
            <p:nvPr/>
          </p:nvSpPr>
          <p:spPr>
            <a:xfrm>
              <a:off x="4712775" y="2816975"/>
              <a:ext cx="176825" cy="915325"/>
            </a:xfrm>
            <a:custGeom>
              <a:avLst/>
              <a:gdLst/>
              <a:ahLst/>
              <a:cxnLst/>
              <a:rect l="l" t="t" r="r" b="b"/>
              <a:pathLst>
                <a:path w="7073" h="36613" extrusionOk="0">
                  <a:moveTo>
                    <a:pt x="1671" y="0"/>
                  </a:moveTo>
                  <a:cubicBezTo>
                    <a:pt x="1671" y="0"/>
                    <a:pt x="1149" y="4776"/>
                    <a:pt x="575" y="13440"/>
                  </a:cubicBezTo>
                  <a:cubicBezTo>
                    <a:pt x="0" y="22103"/>
                    <a:pt x="261" y="36613"/>
                    <a:pt x="261" y="36613"/>
                  </a:cubicBezTo>
                  <a:cubicBezTo>
                    <a:pt x="7072" y="28053"/>
                    <a:pt x="5872" y="13022"/>
                    <a:pt x="5872" y="13022"/>
                  </a:cubicBezTo>
                  <a:cubicBezTo>
                    <a:pt x="5454" y="3915"/>
                    <a:pt x="1671" y="0"/>
                    <a:pt x="16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51"/>
            <p:cNvSpPr/>
            <p:nvPr/>
          </p:nvSpPr>
          <p:spPr>
            <a:xfrm>
              <a:off x="4846475" y="1713550"/>
              <a:ext cx="330175" cy="537625"/>
            </a:xfrm>
            <a:custGeom>
              <a:avLst/>
              <a:gdLst/>
              <a:ahLst/>
              <a:cxnLst/>
              <a:rect l="l" t="t" r="r" b="b"/>
              <a:pathLst>
                <a:path w="13207" h="21505" extrusionOk="0">
                  <a:moveTo>
                    <a:pt x="11330" y="0"/>
                  </a:moveTo>
                  <a:cubicBezTo>
                    <a:pt x="8782" y="0"/>
                    <a:pt x="2920" y="2973"/>
                    <a:pt x="1333" y="11439"/>
                  </a:cubicBezTo>
                  <a:cubicBezTo>
                    <a:pt x="0" y="18528"/>
                    <a:pt x="1873" y="21504"/>
                    <a:pt x="3262" y="21504"/>
                  </a:cubicBezTo>
                  <a:cubicBezTo>
                    <a:pt x="3914" y="21504"/>
                    <a:pt x="4458" y="20850"/>
                    <a:pt x="4517" y="19659"/>
                  </a:cubicBezTo>
                  <a:cubicBezTo>
                    <a:pt x="4673" y="15901"/>
                    <a:pt x="6056" y="8673"/>
                    <a:pt x="6056" y="8673"/>
                  </a:cubicBezTo>
                  <a:cubicBezTo>
                    <a:pt x="7570" y="4576"/>
                    <a:pt x="8979" y="3297"/>
                    <a:pt x="10205" y="2488"/>
                  </a:cubicBezTo>
                  <a:cubicBezTo>
                    <a:pt x="11406" y="1679"/>
                    <a:pt x="13207" y="1992"/>
                    <a:pt x="12476" y="453"/>
                  </a:cubicBezTo>
                  <a:cubicBezTo>
                    <a:pt x="12338" y="162"/>
                    <a:pt x="11924" y="0"/>
                    <a:pt x="11330" y="0"/>
                  </a:cubicBezTo>
                  <a:close/>
                </a:path>
              </a:pathLst>
            </a:custGeom>
            <a:solidFill>
              <a:srgbClr val="FFAA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51"/>
            <p:cNvSpPr/>
            <p:nvPr/>
          </p:nvSpPr>
          <p:spPr>
            <a:xfrm>
              <a:off x="4688625" y="2173525"/>
              <a:ext cx="170500" cy="139800"/>
            </a:xfrm>
            <a:custGeom>
              <a:avLst/>
              <a:gdLst/>
              <a:ahLst/>
              <a:cxnLst/>
              <a:rect l="l" t="t" r="r" b="b"/>
              <a:pathLst>
                <a:path w="6820" h="5592" extrusionOk="0">
                  <a:moveTo>
                    <a:pt x="3083" y="1"/>
                  </a:moveTo>
                  <a:cubicBezTo>
                    <a:pt x="2787" y="1"/>
                    <a:pt x="2465" y="105"/>
                    <a:pt x="2115" y="347"/>
                  </a:cubicBezTo>
                  <a:cubicBezTo>
                    <a:pt x="1" y="1808"/>
                    <a:pt x="2115" y="4757"/>
                    <a:pt x="2115" y="4757"/>
                  </a:cubicBezTo>
                  <a:cubicBezTo>
                    <a:pt x="3165" y="5360"/>
                    <a:pt x="4020" y="5592"/>
                    <a:pt x="4684" y="5592"/>
                  </a:cubicBezTo>
                  <a:cubicBezTo>
                    <a:pt x="6348" y="5592"/>
                    <a:pt x="6820" y="4142"/>
                    <a:pt x="6186" y="3452"/>
                  </a:cubicBezTo>
                  <a:cubicBezTo>
                    <a:pt x="5424" y="2625"/>
                    <a:pt x="4571" y="1"/>
                    <a:pt x="3083" y="1"/>
                  </a:cubicBezTo>
                  <a:close/>
                </a:path>
              </a:pathLst>
            </a:custGeom>
            <a:solidFill>
              <a:srgbClr val="EEF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51"/>
            <p:cNvSpPr/>
            <p:nvPr/>
          </p:nvSpPr>
          <p:spPr>
            <a:xfrm>
              <a:off x="4688625" y="2173525"/>
              <a:ext cx="170500" cy="139800"/>
            </a:xfrm>
            <a:custGeom>
              <a:avLst/>
              <a:gdLst/>
              <a:ahLst/>
              <a:cxnLst/>
              <a:rect l="l" t="t" r="r" b="b"/>
              <a:pathLst>
                <a:path w="6820" h="5592" extrusionOk="0">
                  <a:moveTo>
                    <a:pt x="3083" y="1"/>
                  </a:moveTo>
                  <a:cubicBezTo>
                    <a:pt x="2787" y="1"/>
                    <a:pt x="2465" y="105"/>
                    <a:pt x="2115" y="347"/>
                  </a:cubicBezTo>
                  <a:cubicBezTo>
                    <a:pt x="1" y="1808"/>
                    <a:pt x="2115" y="4757"/>
                    <a:pt x="2115" y="4757"/>
                  </a:cubicBezTo>
                  <a:cubicBezTo>
                    <a:pt x="3165" y="5360"/>
                    <a:pt x="4020" y="5592"/>
                    <a:pt x="4684" y="5592"/>
                  </a:cubicBezTo>
                  <a:cubicBezTo>
                    <a:pt x="6348" y="5592"/>
                    <a:pt x="6820" y="4142"/>
                    <a:pt x="6186" y="3452"/>
                  </a:cubicBezTo>
                  <a:cubicBezTo>
                    <a:pt x="5424" y="2625"/>
                    <a:pt x="4571" y="1"/>
                    <a:pt x="3083" y="1"/>
                  </a:cubicBezTo>
                  <a:close/>
                </a:path>
              </a:pathLst>
            </a:custGeom>
            <a:solidFill>
              <a:srgbClr val="000000">
                <a:alpha val="1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51"/>
            <p:cNvSpPr/>
            <p:nvPr/>
          </p:nvSpPr>
          <p:spPr>
            <a:xfrm>
              <a:off x="4824975" y="1807550"/>
              <a:ext cx="231625" cy="700800"/>
            </a:xfrm>
            <a:custGeom>
              <a:avLst/>
              <a:gdLst/>
              <a:ahLst/>
              <a:cxnLst/>
              <a:rect l="l" t="t" r="r" b="b"/>
              <a:pathLst>
                <a:path w="9265" h="28032" extrusionOk="0">
                  <a:moveTo>
                    <a:pt x="7709" y="0"/>
                  </a:moveTo>
                  <a:cubicBezTo>
                    <a:pt x="6289" y="0"/>
                    <a:pt x="3306" y="3464"/>
                    <a:pt x="2193" y="7679"/>
                  </a:cubicBezTo>
                  <a:cubicBezTo>
                    <a:pt x="966" y="12298"/>
                    <a:pt x="1932" y="14908"/>
                    <a:pt x="471" y="16943"/>
                  </a:cubicBezTo>
                  <a:cubicBezTo>
                    <a:pt x="471" y="16943"/>
                    <a:pt x="1" y="18744"/>
                    <a:pt x="157" y="19892"/>
                  </a:cubicBezTo>
                  <a:cubicBezTo>
                    <a:pt x="184" y="20127"/>
                    <a:pt x="236" y="20727"/>
                    <a:pt x="340" y="21484"/>
                  </a:cubicBezTo>
                  <a:cubicBezTo>
                    <a:pt x="610" y="23915"/>
                    <a:pt x="1273" y="28032"/>
                    <a:pt x="2981" y="28032"/>
                  </a:cubicBezTo>
                  <a:cubicBezTo>
                    <a:pt x="3088" y="28032"/>
                    <a:pt x="3199" y="28016"/>
                    <a:pt x="3315" y="27982"/>
                  </a:cubicBezTo>
                  <a:cubicBezTo>
                    <a:pt x="3315" y="27982"/>
                    <a:pt x="6159" y="27616"/>
                    <a:pt x="7725" y="23050"/>
                  </a:cubicBezTo>
                  <a:cubicBezTo>
                    <a:pt x="9265" y="18509"/>
                    <a:pt x="5507" y="14255"/>
                    <a:pt x="6420" y="7575"/>
                  </a:cubicBezTo>
                  <a:cubicBezTo>
                    <a:pt x="6577" y="6218"/>
                    <a:pt x="6890" y="4861"/>
                    <a:pt x="7282" y="3556"/>
                  </a:cubicBezTo>
                  <a:cubicBezTo>
                    <a:pt x="8143" y="868"/>
                    <a:pt x="8978" y="711"/>
                    <a:pt x="8091" y="111"/>
                  </a:cubicBezTo>
                  <a:cubicBezTo>
                    <a:pt x="7982" y="36"/>
                    <a:pt x="7853" y="0"/>
                    <a:pt x="77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51"/>
            <p:cNvSpPr/>
            <p:nvPr/>
          </p:nvSpPr>
          <p:spPr>
            <a:xfrm>
              <a:off x="4108650" y="2619925"/>
              <a:ext cx="669375" cy="1669975"/>
            </a:xfrm>
            <a:custGeom>
              <a:avLst/>
              <a:gdLst/>
              <a:ahLst/>
              <a:cxnLst/>
              <a:rect l="l" t="t" r="r" b="b"/>
              <a:pathLst>
                <a:path w="26775" h="66799" extrusionOk="0">
                  <a:moveTo>
                    <a:pt x="16974" y="1"/>
                  </a:moveTo>
                  <a:cubicBezTo>
                    <a:pt x="16122" y="1"/>
                    <a:pt x="15374" y="80"/>
                    <a:pt x="14823" y="158"/>
                  </a:cubicBezTo>
                  <a:cubicBezTo>
                    <a:pt x="12057" y="575"/>
                    <a:pt x="6864" y="1150"/>
                    <a:pt x="3419" y="9187"/>
                  </a:cubicBezTo>
                  <a:cubicBezTo>
                    <a:pt x="1" y="17251"/>
                    <a:pt x="1958" y="32204"/>
                    <a:pt x="4254" y="42851"/>
                  </a:cubicBezTo>
                  <a:cubicBezTo>
                    <a:pt x="6437" y="53061"/>
                    <a:pt x="11489" y="65538"/>
                    <a:pt x="13314" y="65538"/>
                  </a:cubicBezTo>
                  <a:cubicBezTo>
                    <a:pt x="13387" y="65538"/>
                    <a:pt x="13456" y="65517"/>
                    <a:pt x="13518" y="65476"/>
                  </a:cubicBezTo>
                  <a:cubicBezTo>
                    <a:pt x="14353" y="64954"/>
                    <a:pt x="14536" y="63832"/>
                    <a:pt x="14510" y="62840"/>
                  </a:cubicBezTo>
                  <a:lnTo>
                    <a:pt x="14510" y="62840"/>
                  </a:lnTo>
                  <a:cubicBezTo>
                    <a:pt x="14790" y="64547"/>
                    <a:pt x="15364" y="66798"/>
                    <a:pt x="16400" y="66798"/>
                  </a:cubicBezTo>
                  <a:cubicBezTo>
                    <a:pt x="16521" y="66798"/>
                    <a:pt x="16647" y="66768"/>
                    <a:pt x="16780" y="66702"/>
                  </a:cubicBezTo>
                  <a:cubicBezTo>
                    <a:pt x="18737" y="65737"/>
                    <a:pt x="18163" y="61040"/>
                    <a:pt x="18163" y="61040"/>
                  </a:cubicBezTo>
                  <a:lnTo>
                    <a:pt x="18163" y="61040"/>
                  </a:lnTo>
                  <a:cubicBezTo>
                    <a:pt x="18164" y="61040"/>
                    <a:pt x="19003" y="65408"/>
                    <a:pt x="20561" y="65408"/>
                  </a:cubicBezTo>
                  <a:cubicBezTo>
                    <a:pt x="20605" y="65408"/>
                    <a:pt x="20649" y="65405"/>
                    <a:pt x="20695" y="65398"/>
                  </a:cubicBezTo>
                  <a:cubicBezTo>
                    <a:pt x="22313" y="65163"/>
                    <a:pt x="22626" y="62318"/>
                    <a:pt x="22234" y="56629"/>
                  </a:cubicBezTo>
                  <a:cubicBezTo>
                    <a:pt x="22104" y="55038"/>
                    <a:pt x="22208" y="53472"/>
                    <a:pt x="22547" y="51932"/>
                  </a:cubicBezTo>
                  <a:cubicBezTo>
                    <a:pt x="23252" y="48827"/>
                    <a:pt x="24713" y="46348"/>
                    <a:pt x="25548" y="43033"/>
                  </a:cubicBezTo>
                  <a:cubicBezTo>
                    <a:pt x="26775" y="38232"/>
                    <a:pt x="25235" y="26671"/>
                    <a:pt x="25888" y="19678"/>
                  </a:cubicBezTo>
                  <a:cubicBezTo>
                    <a:pt x="26175" y="16624"/>
                    <a:pt x="26279" y="14197"/>
                    <a:pt x="26305" y="12449"/>
                  </a:cubicBezTo>
                  <a:cubicBezTo>
                    <a:pt x="26357" y="10179"/>
                    <a:pt x="26279" y="9030"/>
                    <a:pt x="26279" y="9030"/>
                  </a:cubicBezTo>
                  <a:cubicBezTo>
                    <a:pt x="25506" y="1278"/>
                    <a:pt x="20399" y="1"/>
                    <a:pt x="169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51"/>
            <p:cNvSpPr/>
            <p:nvPr/>
          </p:nvSpPr>
          <p:spPr>
            <a:xfrm>
              <a:off x="4108650" y="2619675"/>
              <a:ext cx="659600" cy="1670225"/>
            </a:xfrm>
            <a:custGeom>
              <a:avLst/>
              <a:gdLst/>
              <a:ahLst/>
              <a:cxnLst/>
              <a:rect l="l" t="t" r="r" b="b"/>
              <a:pathLst>
                <a:path w="26384" h="66809" extrusionOk="0">
                  <a:moveTo>
                    <a:pt x="16975" y="1"/>
                  </a:moveTo>
                  <a:cubicBezTo>
                    <a:pt x="16111" y="1"/>
                    <a:pt x="15354" y="84"/>
                    <a:pt x="14797" y="168"/>
                  </a:cubicBezTo>
                  <a:cubicBezTo>
                    <a:pt x="12031" y="559"/>
                    <a:pt x="6838" y="1133"/>
                    <a:pt x="3419" y="9197"/>
                  </a:cubicBezTo>
                  <a:cubicBezTo>
                    <a:pt x="1" y="17235"/>
                    <a:pt x="1958" y="32214"/>
                    <a:pt x="4228" y="42835"/>
                  </a:cubicBezTo>
                  <a:cubicBezTo>
                    <a:pt x="6413" y="53078"/>
                    <a:pt x="11472" y="65545"/>
                    <a:pt x="13293" y="65545"/>
                  </a:cubicBezTo>
                  <a:cubicBezTo>
                    <a:pt x="13364" y="65545"/>
                    <a:pt x="13431" y="65525"/>
                    <a:pt x="13492" y="65486"/>
                  </a:cubicBezTo>
                  <a:cubicBezTo>
                    <a:pt x="14327" y="64938"/>
                    <a:pt x="14510" y="63816"/>
                    <a:pt x="14484" y="62850"/>
                  </a:cubicBezTo>
                  <a:lnTo>
                    <a:pt x="14484" y="62850"/>
                  </a:lnTo>
                  <a:cubicBezTo>
                    <a:pt x="14764" y="64557"/>
                    <a:pt x="15359" y="66808"/>
                    <a:pt x="16381" y="66808"/>
                  </a:cubicBezTo>
                  <a:cubicBezTo>
                    <a:pt x="16499" y="66808"/>
                    <a:pt x="16624" y="66778"/>
                    <a:pt x="16754" y="66712"/>
                  </a:cubicBezTo>
                  <a:cubicBezTo>
                    <a:pt x="18711" y="65721"/>
                    <a:pt x="18137" y="61050"/>
                    <a:pt x="18137" y="61050"/>
                  </a:cubicBezTo>
                  <a:lnTo>
                    <a:pt x="18137" y="61050"/>
                  </a:lnTo>
                  <a:cubicBezTo>
                    <a:pt x="18137" y="61050"/>
                    <a:pt x="19006" y="65416"/>
                    <a:pt x="20549" y="65416"/>
                  </a:cubicBezTo>
                  <a:cubicBezTo>
                    <a:pt x="20588" y="65416"/>
                    <a:pt x="20628" y="65413"/>
                    <a:pt x="20669" y="65408"/>
                  </a:cubicBezTo>
                  <a:cubicBezTo>
                    <a:pt x="22287" y="65147"/>
                    <a:pt x="22626" y="62302"/>
                    <a:pt x="22208" y="56613"/>
                  </a:cubicBezTo>
                  <a:cubicBezTo>
                    <a:pt x="22104" y="55048"/>
                    <a:pt x="22208" y="53482"/>
                    <a:pt x="22547" y="51942"/>
                  </a:cubicBezTo>
                  <a:cubicBezTo>
                    <a:pt x="21999" y="51759"/>
                    <a:pt x="21451" y="51603"/>
                    <a:pt x="20877" y="51498"/>
                  </a:cubicBezTo>
                  <a:cubicBezTo>
                    <a:pt x="19473" y="51171"/>
                    <a:pt x="18012" y="50830"/>
                    <a:pt x="16557" y="50830"/>
                  </a:cubicBezTo>
                  <a:cubicBezTo>
                    <a:pt x="16038" y="50830"/>
                    <a:pt x="15520" y="50874"/>
                    <a:pt x="15006" y="50977"/>
                  </a:cubicBezTo>
                  <a:cubicBezTo>
                    <a:pt x="15136" y="49985"/>
                    <a:pt x="13675" y="49750"/>
                    <a:pt x="12840" y="49176"/>
                  </a:cubicBezTo>
                  <a:cubicBezTo>
                    <a:pt x="12187" y="48732"/>
                    <a:pt x="11874" y="47923"/>
                    <a:pt x="11587" y="47193"/>
                  </a:cubicBezTo>
                  <a:cubicBezTo>
                    <a:pt x="10987" y="45575"/>
                    <a:pt x="10413" y="43826"/>
                    <a:pt x="10987" y="42234"/>
                  </a:cubicBezTo>
                  <a:cubicBezTo>
                    <a:pt x="11144" y="41739"/>
                    <a:pt x="11457" y="41269"/>
                    <a:pt x="11483" y="40721"/>
                  </a:cubicBezTo>
                  <a:cubicBezTo>
                    <a:pt x="11509" y="40068"/>
                    <a:pt x="11091" y="39468"/>
                    <a:pt x="10857" y="38868"/>
                  </a:cubicBezTo>
                  <a:cubicBezTo>
                    <a:pt x="10648" y="38242"/>
                    <a:pt x="10622" y="37381"/>
                    <a:pt x="11196" y="37067"/>
                  </a:cubicBezTo>
                  <a:cubicBezTo>
                    <a:pt x="11431" y="36911"/>
                    <a:pt x="11718" y="36885"/>
                    <a:pt x="11900" y="36676"/>
                  </a:cubicBezTo>
                  <a:cubicBezTo>
                    <a:pt x="12057" y="36441"/>
                    <a:pt x="12109" y="36128"/>
                    <a:pt x="12031" y="35841"/>
                  </a:cubicBezTo>
                  <a:cubicBezTo>
                    <a:pt x="11744" y="33649"/>
                    <a:pt x="10726" y="31613"/>
                    <a:pt x="10230" y="29447"/>
                  </a:cubicBezTo>
                  <a:cubicBezTo>
                    <a:pt x="9160" y="24933"/>
                    <a:pt x="10282" y="20210"/>
                    <a:pt x="11405" y="15695"/>
                  </a:cubicBezTo>
                  <a:cubicBezTo>
                    <a:pt x="11509" y="15251"/>
                    <a:pt x="11666" y="14755"/>
                    <a:pt x="12083" y="14573"/>
                  </a:cubicBezTo>
                  <a:cubicBezTo>
                    <a:pt x="12200" y="14543"/>
                    <a:pt x="12325" y="14529"/>
                    <a:pt x="12452" y="14529"/>
                  </a:cubicBezTo>
                  <a:cubicBezTo>
                    <a:pt x="12663" y="14529"/>
                    <a:pt x="12879" y="14570"/>
                    <a:pt x="13075" y="14651"/>
                  </a:cubicBezTo>
                  <a:lnTo>
                    <a:pt x="15371" y="15330"/>
                  </a:lnTo>
                  <a:cubicBezTo>
                    <a:pt x="16200" y="15571"/>
                    <a:pt x="17086" y="15824"/>
                    <a:pt x="17938" y="15824"/>
                  </a:cubicBezTo>
                  <a:cubicBezTo>
                    <a:pt x="18374" y="15824"/>
                    <a:pt x="18801" y="15758"/>
                    <a:pt x="19207" y="15591"/>
                  </a:cubicBezTo>
                  <a:cubicBezTo>
                    <a:pt x="19677" y="15382"/>
                    <a:pt x="20121" y="15069"/>
                    <a:pt x="20616" y="14912"/>
                  </a:cubicBezTo>
                  <a:cubicBezTo>
                    <a:pt x="21190" y="14729"/>
                    <a:pt x="21843" y="14782"/>
                    <a:pt x="22469" y="14729"/>
                  </a:cubicBezTo>
                  <a:cubicBezTo>
                    <a:pt x="24009" y="14573"/>
                    <a:pt x="25444" y="13738"/>
                    <a:pt x="26305" y="12459"/>
                  </a:cubicBezTo>
                  <a:cubicBezTo>
                    <a:pt x="26384" y="10189"/>
                    <a:pt x="26279" y="9040"/>
                    <a:pt x="26279" y="9040"/>
                  </a:cubicBezTo>
                  <a:cubicBezTo>
                    <a:pt x="25487" y="1308"/>
                    <a:pt x="20400" y="1"/>
                    <a:pt x="16975" y="1"/>
                  </a:cubicBezTo>
                  <a:close/>
                </a:path>
              </a:pathLst>
            </a:custGeom>
            <a:solidFill>
              <a:srgbClr val="000000">
                <a:alpha val="1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51"/>
            <p:cNvSpPr/>
            <p:nvPr/>
          </p:nvSpPr>
          <p:spPr>
            <a:xfrm>
              <a:off x="4230000" y="2277400"/>
              <a:ext cx="681775" cy="704000"/>
            </a:xfrm>
            <a:custGeom>
              <a:avLst/>
              <a:gdLst/>
              <a:ahLst/>
              <a:cxnLst/>
              <a:rect l="l" t="t" r="r" b="b"/>
              <a:pathLst>
                <a:path w="27271" h="28160" extrusionOk="0">
                  <a:moveTo>
                    <a:pt x="18539" y="1"/>
                  </a:moveTo>
                  <a:cubicBezTo>
                    <a:pt x="16250" y="1"/>
                    <a:pt x="13639" y="395"/>
                    <a:pt x="11430" y="1750"/>
                  </a:cubicBezTo>
                  <a:cubicBezTo>
                    <a:pt x="6133" y="4986"/>
                    <a:pt x="4359" y="10675"/>
                    <a:pt x="3471" y="12789"/>
                  </a:cubicBezTo>
                  <a:cubicBezTo>
                    <a:pt x="2584" y="14903"/>
                    <a:pt x="1" y="17460"/>
                    <a:pt x="1123" y="18556"/>
                  </a:cubicBezTo>
                  <a:cubicBezTo>
                    <a:pt x="1610" y="19056"/>
                    <a:pt x="2083" y="19198"/>
                    <a:pt x="2464" y="19198"/>
                  </a:cubicBezTo>
                  <a:cubicBezTo>
                    <a:pt x="2939" y="19198"/>
                    <a:pt x="3271" y="18977"/>
                    <a:pt x="3315" y="18948"/>
                  </a:cubicBezTo>
                  <a:lnTo>
                    <a:pt x="3315" y="18948"/>
                  </a:lnTo>
                  <a:cubicBezTo>
                    <a:pt x="3210" y="19078"/>
                    <a:pt x="1175" y="21166"/>
                    <a:pt x="2741" y="22340"/>
                  </a:cubicBezTo>
                  <a:cubicBezTo>
                    <a:pt x="3432" y="22847"/>
                    <a:pt x="3976" y="22993"/>
                    <a:pt x="4373" y="22993"/>
                  </a:cubicBezTo>
                  <a:cubicBezTo>
                    <a:pt x="4873" y="22993"/>
                    <a:pt x="5138" y="22761"/>
                    <a:pt x="5167" y="22731"/>
                  </a:cubicBezTo>
                  <a:lnTo>
                    <a:pt x="5167" y="22731"/>
                  </a:lnTo>
                  <a:cubicBezTo>
                    <a:pt x="5141" y="22810"/>
                    <a:pt x="4646" y="24532"/>
                    <a:pt x="5898" y="25158"/>
                  </a:cubicBezTo>
                  <a:cubicBezTo>
                    <a:pt x="6159" y="25289"/>
                    <a:pt x="6420" y="25341"/>
                    <a:pt x="6707" y="25341"/>
                  </a:cubicBezTo>
                  <a:cubicBezTo>
                    <a:pt x="7281" y="25263"/>
                    <a:pt x="7829" y="24976"/>
                    <a:pt x="8195" y="24506"/>
                  </a:cubicBezTo>
                  <a:lnTo>
                    <a:pt x="8195" y="24506"/>
                  </a:lnTo>
                  <a:cubicBezTo>
                    <a:pt x="8142" y="24636"/>
                    <a:pt x="7568" y="26646"/>
                    <a:pt x="9004" y="27037"/>
                  </a:cubicBezTo>
                  <a:cubicBezTo>
                    <a:pt x="9175" y="27087"/>
                    <a:pt x="9348" y="27111"/>
                    <a:pt x="9520" y="27111"/>
                  </a:cubicBezTo>
                  <a:cubicBezTo>
                    <a:pt x="10158" y="27111"/>
                    <a:pt x="10768" y="26778"/>
                    <a:pt x="11117" y="26202"/>
                  </a:cubicBezTo>
                  <a:lnTo>
                    <a:pt x="11117" y="26202"/>
                  </a:lnTo>
                  <a:cubicBezTo>
                    <a:pt x="11117" y="26202"/>
                    <a:pt x="10856" y="28159"/>
                    <a:pt x="12553" y="28159"/>
                  </a:cubicBezTo>
                  <a:cubicBezTo>
                    <a:pt x="14275" y="28159"/>
                    <a:pt x="15162" y="26202"/>
                    <a:pt x="15162" y="26202"/>
                  </a:cubicBezTo>
                  <a:cubicBezTo>
                    <a:pt x="15162" y="26202"/>
                    <a:pt x="15920" y="27518"/>
                    <a:pt x="17680" y="27518"/>
                  </a:cubicBezTo>
                  <a:cubicBezTo>
                    <a:pt x="17933" y="27518"/>
                    <a:pt x="18207" y="27491"/>
                    <a:pt x="18502" y="27429"/>
                  </a:cubicBezTo>
                  <a:cubicBezTo>
                    <a:pt x="20851" y="26959"/>
                    <a:pt x="22730" y="20879"/>
                    <a:pt x="23539" y="16547"/>
                  </a:cubicBezTo>
                  <a:cubicBezTo>
                    <a:pt x="24348" y="12241"/>
                    <a:pt x="27271" y="10023"/>
                    <a:pt x="26801" y="7596"/>
                  </a:cubicBezTo>
                  <a:cubicBezTo>
                    <a:pt x="26540" y="6265"/>
                    <a:pt x="25809" y="4360"/>
                    <a:pt x="25209" y="2899"/>
                  </a:cubicBezTo>
                  <a:cubicBezTo>
                    <a:pt x="24713" y="1672"/>
                    <a:pt x="24270" y="759"/>
                    <a:pt x="24270" y="759"/>
                  </a:cubicBezTo>
                  <a:cubicBezTo>
                    <a:pt x="24270" y="759"/>
                    <a:pt x="21714" y="1"/>
                    <a:pt x="185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51"/>
            <p:cNvSpPr/>
            <p:nvPr/>
          </p:nvSpPr>
          <p:spPr>
            <a:xfrm>
              <a:off x="4766275" y="2498550"/>
              <a:ext cx="244025" cy="238200"/>
            </a:xfrm>
            <a:custGeom>
              <a:avLst/>
              <a:gdLst/>
              <a:ahLst/>
              <a:cxnLst/>
              <a:rect l="l" t="t" r="r" b="b"/>
              <a:pathLst>
                <a:path w="9761" h="9528" extrusionOk="0">
                  <a:moveTo>
                    <a:pt x="5762" y="0"/>
                  </a:moveTo>
                  <a:cubicBezTo>
                    <a:pt x="5303" y="0"/>
                    <a:pt x="3065" y="146"/>
                    <a:pt x="1618" y="2899"/>
                  </a:cubicBezTo>
                  <a:cubicBezTo>
                    <a:pt x="1592" y="2951"/>
                    <a:pt x="1566" y="3003"/>
                    <a:pt x="1540" y="3030"/>
                  </a:cubicBezTo>
                  <a:cubicBezTo>
                    <a:pt x="0" y="6057"/>
                    <a:pt x="1279" y="8066"/>
                    <a:pt x="1279" y="8066"/>
                  </a:cubicBezTo>
                  <a:cubicBezTo>
                    <a:pt x="1891" y="8240"/>
                    <a:pt x="2472" y="8308"/>
                    <a:pt x="3012" y="8308"/>
                  </a:cubicBezTo>
                  <a:cubicBezTo>
                    <a:pt x="4919" y="8308"/>
                    <a:pt x="6311" y="7463"/>
                    <a:pt x="6697" y="7463"/>
                  </a:cubicBezTo>
                  <a:cubicBezTo>
                    <a:pt x="6710" y="7463"/>
                    <a:pt x="6722" y="7464"/>
                    <a:pt x="6733" y="7466"/>
                  </a:cubicBezTo>
                  <a:cubicBezTo>
                    <a:pt x="7151" y="7544"/>
                    <a:pt x="6159" y="9527"/>
                    <a:pt x="6159" y="9527"/>
                  </a:cubicBezTo>
                  <a:cubicBezTo>
                    <a:pt x="8038" y="8823"/>
                    <a:pt x="9760" y="6787"/>
                    <a:pt x="8951" y="3734"/>
                  </a:cubicBezTo>
                  <a:cubicBezTo>
                    <a:pt x="8142" y="655"/>
                    <a:pt x="5846" y="2"/>
                    <a:pt x="5846" y="2"/>
                  </a:cubicBezTo>
                  <a:cubicBezTo>
                    <a:pt x="5846" y="2"/>
                    <a:pt x="5816" y="0"/>
                    <a:pt x="5762" y="0"/>
                  </a:cubicBezTo>
                  <a:close/>
                </a:path>
              </a:pathLst>
            </a:custGeom>
            <a:solidFill>
              <a:srgbClr val="2A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51"/>
            <p:cNvSpPr/>
            <p:nvPr/>
          </p:nvSpPr>
          <p:spPr>
            <a:xfrm>
              <a:off x="4804750" y="2497700"/>
              <a:ext cx="200325" cy="238400"/>
            </a:xfrm>
            <a:custGeom>
              <a:avLst/>
              <a:gdLst/>
              <a:ahLst/>
              <a:cxnLst/>
              <a:rect l="l" t="t" r="r" b="b"/>
              <a:pathLst>
                <a:path w="8013" h="9536" extrusionOk="0">
                  <a:moveTo>
                    <a:pt x="4097" y="0"/>
                  </a:moveTo>
                  <a:cubicBezTo>
                    <a:pt x="3908" y="0"/>
                    <a:pt x="3722" y="24"/>
                    <a:pt x="3550" y="63"/>
                  </a:cubicBezTo>
                  <a:cubicBezTo>
                    <a:pt x="2637" y="271"/>
                    <a:pt x="1149" y="872"/>
                    <a:pt x="79" y="2933"/>
                  </a:cubicBezTo>
                  <a:cubicBezTo>
                    <a:pt x="53" y="2959"/>
                    <a:pt x="27" y="3011"/>
                    <a:pt x="1" y="3037"/>
                  </a:cubicBezTo>
                  <a:cubicBezTo>
                    <a:pt x="366" y="3899"/>
                    <a:pt x="1123" y="4551"/>
                    <a:pt x="2010" y="4786"/>
                  </a:cubicBezTo>
                  <a:cubicBezTo>
                    <a:pt x="3889" y="5282"/>
                    <a:pt x="5768" y="5412"/>
                    <a:pt x="5194" y="7474"/>
                  </a:cubicBezTo>
                  <a:cubicBezTo>
                    <a:pt x="5612" y="7552"/>
                    <a:pt x="4672" y="9457"/>
                    <a:pt x="4620" y="9535"/>
                  </a:cubicBezTo>
                  <a:cubicBezTo>
                    <a:pt x="5063" y="9379"/>
                    <a:pt x="5455" y="9170"/>
                    <a:pt x="5820" y="8883"/>
                  </a:cubicBezTo>
                  <a:cubicBezTo>
                    <a:pt x="7125" y="7891"/>
                    <a:pt x="8012" y="6143"/>
                    <a:pt x="7386" y="3742"/>
                  </a:cubicBezTo>
                  <a:cubicBezTo>
                    <a:pt x="6577" y="663"/>
                    <a:pt x="4307" y="10"/>
                    <a:pt x="4307" y="10"/>
                  </a:cubicBezTo>
                  <a:cubicBezTo>
                    <a:pt x="4237" y="3"/>
                    <a:pt x="4167" y="0"/>
                    <a:pt x="4097" y="0"/>
                  </a:cubicBezTo>
                  <a:close/>
                </a:path>
              </a:pathLst>
            </a:custGeom>
            <a:solidFill>
              <a:srgbClr val="444F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51"/>
            <p:cNvSpPr/>
            <p:nvPr/>
          </p:nvSpPr>
          <p:spPr>
            <a:xfrm>
              <a:off x="3993825" y="2715200"/>
              <a:ext cx="340575" cy="1033975"/>
            </a:xfrm>
            <a:custGeom>
              <a:avLst/>
              <a:gdLst/>
              <a:ahLst/>
              <a:cxnLst/>
              <a:rect l="l" t="t" r="r" b="b"/>
              <a:pathLst>
                <a:path w="13623" h="41359" extrusionOk="0">
                  <a:moveTo>
                    <a:pt x="11353" y="0"/>
                  </a:moveTo>
                  <a:cubicBezTo>
                    <a:pt x="11196" y="157"/>
                    <a:pt x="10022" y="1436"/>
                    <a:pt x="6968" y="3341"/>
                  </a:cubicBezTo>
                  <a:cubicBezTo>
                    <a:pt x="6446" y="3680"/>
                    <a:pt x="6003" y="4097"/>
                    <a:pt x="5611" y="4593"/>
                  </a:cubicBezTo>
                  <a:cubicBezTo>
                    <a:pt x="2741" y="8194"/>
                    <a:pt x="1" y="17432"/>
                    <a:pt x="1828" y="28627"/>
                  </a:cubicBezTo>
                  <a:cubicBezTo>
                    <a:pt x="2610" y="33429"/>
                    <a:pt x="3550" y="36482"/>
                    <a:pt x="4489" y="38413"/>
                  </a:cubicBezTo>
                  <a:cubicBezTo>
                    <a:pt x="5587" y="40701"/>
                    <a:pt x="6724" y="41358"/>
                    <a:pt x="7700" y="41358"/>
                  </a:cubicBezTo>
                  <a:cubicBezTo>
                    <a:pt x="8117" y="41358"/>
                    <a:pt x="8504" y="41239"/>
                    <a:pt x="8847" y="41075"/>
                  </a:cubicBezTo>
                  <a:cubicBezTo>
                    <a:pt x="10570" y="40214"/>
                    <a:pt x="9865" y="35960"/>
                    <a:pt x="9813" y="35726"/>
                  </a:cubicBezTo>
                  <a:lnTo>
                    <a:pt x="9813" y="35726"/>
                  </a:lnTo>
                  <a:cubicBezTo>
                    <a:pt x="9864" y="35844"/>
                    <a:pt x="10210" y="36522"/>
                    <a:pt x="10768" y="36522"/>
                  </a:cubicBezTo>
                  <a:cubicBezTo>
                    <a:pt x="11071" y="36522"/>
                    <a:pt x="11435" y="36322"/>
                    <a:pt x="11848" y="35726"/>
                  </a:cubicBezTo>
                  <a:cubicBezTo>
                    <a:pt x="12736" y="34421"/>
                    <a:pt x="11509" y="30506"/>
                    <a:pt x="10752" y="28471"/>
                  </a:cubicBezTo>
                  <a:lnTo>
                    <a:pt x="10752" y="28471"/>
                  </a:lnTo>
                  <a:cubicBezTo>
                    <a:pt x="10980" y="28822"/>
                    <a:pt x="11322" y="29108"/>
                    <a:pt x="11778" y="29108"/>
                  </a:cubicBezTo>
                  <a:cubicBezTo>
                    <a:pt x="11898" y="29108"/>
                    <a:pt x="12026" y="29088"/>
                    <a:pt x="12161" y="29045"/>
                  </a:cubicBezTo>
                  <a:cubicBezTo>
                    <a:pt x="13623" y="28549"/>
                    <a:pt x="11587" y="24139"/>
                    <a:pt x="9969" y="17511"/>
                  </a:cubicBezTo>
                  <a:cubicBezTo>
                    <a:pt x="8351" y="10908"/>
                    <a:pt x="9160" y="2793"/>
                    <a:pt x="113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51"/>
            <p:cNvSpPr/>
            <p:nvPr/>
          </p:nvSpPr>
          <p:spPr>
            <a:xfrm>
              <a:off x="4286100" y="3900600"/>
              <a:ext cx="44400" cy="32000"/>
            </a:xfrm>
            <a:custGeom>
              <a:avLst/>
              <a:gdLst/>
              <a:ahLst/>
              <a:cxnLst/>
              <a:rect l="l" t="t" r="r" b="b"/>
              <a:pathLst>
                <a:path w="1776" h="1280" extrusionOk="0">
                  <a:moveTo>
                    <a:pt x="497" y="1"/>
                  </a:moveTo>
                  <a:cubicBezTo>
                    <a:pt x="497" y="1"/>
                    <a:pt x="1" y="914"/>
                    <a:pt x="236" y="1279"/>
                  </a:cubicBezTo>
                  <a:cubicBezTo>
                    <a:pt x="653" y="836"/>
                    <a:pt x="1175" y="522"/>
                    <a:pt x="1775" y="366"/>
                  </a:cubicBezTo>
                  <a:lnTo>
                    <a:pt x="497" y="1"/>
                  </a:lnTo>
                  <a:close/>
                </a:path>
              </a:pathLst>
            </a:custGeom>
            <a:solidFill>
              <a:srgbClr val="0518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51"/>
            <p:cNvSpPr/>
            <p:nvPr/>
          </p:nvSpPr>
          <p:spPr>
            <a:xfrm>
              <a:off x="4287625" y="3872200"/>
              <a:ext cx="126375" cy="44725"/>
            </a:xfrm>
            <a:custGeom>
              <a:avLst/>
              <a:gdLst/>
              <a:ahLst/>
              <a:cxnLst/>
              <a:rect l="l" t="t" r="r" b="b"/>
              <a:pathLst>
                <a:path w="5055" h="1789" extrusionOk="0">
                  <a:moveTo>
                    <a:pt x="2307" y="1"/>
                  </a:moveTo>
                  <a:cubicBezTo>
                    <a:pt x="1813" y="1"/>
                    <a:pt x="1318" y="107"/>
                    <a:pt x="905" y="406"/>
                  </a:cubicBezTo>
                  <a:cubicBezTo>
                    <a:pt x="1" y="1094"/>
                    <a:pt x="549" y="1723"/>
                    <a:pt x="1264" y="1723"/>
                  </a:cubicBezTo>
                  <a:cubicBezTo>
                    <a:pt x="1498" y="1723"/>
                    <a:pt x="1750" y="1656"/>
                    <a:pt x="1975" y="1502"/>
                  </a:cubicBezTo>
                  <a:cubicBezTo>
                    <a:pt x="2353" y="1235"/>
                    <a:pt x="2779" y="1105"/>
                    <a:pt x="3169" y="1105"/>
                  </a:cubicBezTo>
                  <a:cubicBezTo>
                    <a:pt x="3694" y="1105"/>
                    <a:pt x="4155" y="1340"/>
                    <a:pt x="4350" y="1789"/>
                  </a:cubicBezTo>
                  <a:cubicBezTo>
                    <a:pt x="4350" y="1789"/>
                    <a:pt x="5055" y="823"/>
                    <a:pt x="4559" y="589"/>
                  </a:cubicBezTo>
                  <a:cubicBezTo>
                    <a:pt x="4247" y="415"/>
                    <a:pt x="3280" y="1"/>
                    <a:pt x="2307" y="1"/>
                  </a:cubicBezTo>
                  <a:close/>
                </a:path>
              </a:pathLst>
            </a:custGeom>
            <a:solidFill>
              <a:srgbClr val="444F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51"/>
            <p:cNvSpPr/>
            <p:nvPr/>
          </p:nvSpPr>
          <p:spPr>
            <a:xfrm>
              <a:off x="4466825" y="3945625"/>
              <a:ext cx="45025" cy="31325"/>
            </a:xfrm>
            <a:custGeom>
              <a:avLst/>
              <a:gdLst/>
              <a:ahLst/>
              <a:cxnLst/>
              <a:rect l="l" t="t" r="r" b="b"/>
              <a:pathLst>
                <a:path w="1801" h="1253" extrusionOk="0">
                  <a:moveTo>
                    <a:pt x="522" y="0"/>
                  </a:moveTo>
                  <a:cubicBezTo>
                    <a:pt x="522" y="0"/>
                    <a:pt x="0" y="887"/>
                    <a:pt x="261" y="1253"/>
                  </a:cubicBezTo>
                  <a:cubicBezTo>
                    <a:pt x="679" y="809"/>
                    <a:pt x="1201" y="496"/>
                    <a:pt x="1801" y="339"/>
                  </a:cubicBezTo>
                  <a:lnTo>
                    <a:pt x="522" y="0"/>
                  </a:lnTo>
                  <a:close/>
                </a:path>
              </a:pathLst>
            </a:custGeom>
            <a:solidFill>
              <a:srgbClr val="0518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51"/>
            <p:cNvSpPr/>
            <p:nvPr/>
          </p:nvSpPr>
          <p:spPr>
            <a:xfrm>
              <a:off x="4469025" y="3916750"/>
              <a:ext cx="126350" cy="44550"/>
            </a:xfrm>
            <a:custGeom>
              <a:avLst/>
              <a:gdLst/>
              <a:ahLst/>
              <a:cxnLst/>
              <a:rect l="l" t="t" r="r" b="b"/>
              <a:pathLst>
                <a:path w="5054" h="1782" extrusionOk="0">
                  <a:moveTo>
                    <a:pt x="2314" y="1"/>
                  </a:moveTo>
                  <a:cubicBezTo>
                    <a:pt x="1815" y="1"/>
                    <a:pt x="1315" y="112"/>
                    <a:pt x="904" y="424"/>
                  </a:cubicBezTo>
                  <a:cubicBezTo>
                    <a:pt x="0" y="1093"/>
                    <a:pt x="546" y="1716"/>
                    <a:pt x="1250" y="1716"/>
                  </a:cubicBezTo>
                  <a:cubicBezTo>
                    <a:pt x="1481" y="1716"/>
                    <a:pt x="1729" y="1649"/>
                    <a:pt x="1948" y="1494"/>
                  </a:cubicBezTo>
                  <a:cubicBezTo>
                    <a:pt x="2332" y="1231"/>
                    <a:pt x="2758" y="1106"/>
                    <a:pt x="3145" y="1106"/>
                  </a:cubicBezTo>
                  <a:cubicBezTo>
                    <a:pt x="3679" y="1106"/>
                    <a:pt x="4141" y="1343"/>
                    <a:pt x="4322" y="1781"/>
                  </a:cubicBezTo>
                  <a:cubicBezTo>
                    <a:pt x="4322" y="1781"/>
                    <a:pt x="5053" y="816"/>
                    <a:pt x="4557" y="581"/>
                  </a:cubicBezTo>
                  <a:cubicBezTo>
                    <a:pt x="4231" y="409"/>
                    <a:pt x="3273" y="1"/>
                    <a:pt x="2314" y="1"/>
                  </a:cubicBezTo>
                  <a:close/>
                </a:path>
              </a:pathLst>
            </a:custGeom>
            <a:solidFill>
              <a:srgbClr val="444F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51"/>
            <p:cNvSpPr/>
            <p:nvPr/>
          </p:nvSpPr>
          <p:spPr>
            <a:xfrm>
              <a:off x="3796150" y="3605950"/>
              <a:ext cx="1587950" cy="701775"/>
            </a:xfrm>
            <a:custGeom>
              <a:avLst/>
              <a:gdLst/>
              <a:ahLst/>
              <a:cxnLst/>
              <a:rect l="l" t="t" r="r" b="b"/>
              <a:pathLst>
                <a:path w="63518" h="28071" extrusionOk="0">
                  <a:moveTo>
                    <a:pt x="2046" y="0"/>
                  </a:moveTo>
                  <a:cubicBezTo>
                    <a:pt x="1799" y="0"/>
                    <a:pt x="1552" y="85"/>
                    <a:pt x="1358" y="252"/>
                  </a:cubicBezTo>
                  <a:cubicBezTo>
                    <a:pt x="731" y="800"/>
                    <a:pt x="288" y="1505"/>
                    <a:pt x="105" y="2314"/>
                  </a:cubicBezTo>
                  <a:cubicBezTo>
                    <a:pt x="1" y="2705"/>
                    <a:pt x="105" y="3123"/>
                    <a:pt x="418" y="3410"/>
                  </a:cubicBezTo>
                  <a:cubicBezTo>
                    <a:pt x="15789" y="17188"/>
                    <a:pt x="34317" y="18885"/>
                    <a:pt x="43737" y="20085"/>
                  </a:cubicBezTo>
                  <a:cubicBezTo>
                    <a:pt x="53262" y="21285"/>
                    <a:pt x="60752" y="28070"/>
                    <a:pt x="60752" y="28070"/>
                  </a:cubicBezTo>
                  <a:lnTo>
                    <a:pt x="63518" y="24495"/>
                  </a:lnTo>
                  <a:cubicBezTo>
                    <a:pt x="63518" y="24495"/>
                    <a:pt x="62605" y="23765"/>
                    <a:pt x="61091" y="22721"/>
                  </a:cubicBezTo>
                  <a:cubicBezTo>
                    <a:pt x="58247" y="20764"/>
                    <a:pt x="53288" y="17710"/>
                    <a:pt x="48121" y="16275"/>
                  </a:cubicBezTo>
                  <a:cubicBezTo>
                    <a:pt x="40241" y="14083"/>
                    <a:pt x="28602" y="14970"/>
                    <a:pt x="19338" y="10169"/>
                  </a:cubicBezTo>
                  <a:cubicBezTo>
                    <a:pt x="13727" y="7246"/>
                    <a:pt x="8299" y="3984"/>
                    <a:pt x="3080" y="461"/>
                  </a:cubicBezTo>
                  <a:lnTo>
                    <a:pt x="2663" y="200"/>
                  </a:lnTo>
                  <a:cubicBezTo>
                    <a:pt x="2480" y="66"/>
                    <a:pt x="2262" y="0"/>
                    <a:pt x="2046" y="0"/>
                  </a:cubicBezTo>
                  <a:close/>
                </a:path>
              </a:pathLst>
            </a:custGeom>
            <a:solidFill>
              <a:srgbClr val="4E24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51"/>
            <p:cNvSpPr/>
            <p:nvPr/>
          </p:nvSpPr>
          <p:spPr>
            <a:xfrm>
              <a:off x="4340900" y="4006950"/>
              <a:ext cx="40475" cy="28875"/>
            </a:xfrm>
            <a:custGeom>
              <a:avLst/>
              <a:gdLst/>
              <a:ahLst/>
              <a:cxnLst/>
              <a:rect l="l" t="t" r="r" b="b"/>
              <a:pathLst>
                <a:path w="1619" h="1155" extrusionOk="0">
                  <a:moveTo>
                    <a:pt x="966" y="0"/>
                  </a:moveTo>
                  <a:cubicBezTo>
                    <a:pt x="679" y="418"/>
                    <a:pt x="340" y="783"/>
                    <a:pt x="1" y="1148"/>
                  </a:cubicBezTo>
                  <a:cubicBezTo>
                    <a:pt x="1" y="1148"/>
                    <a:pt x="33" y="1154"/>
                    <a:pt x="95" y="1154"/>
                  </a:cubicBezTo>
                  <a:cubicBezTo>
                    <a:pt x="297" y="1154"/>
                    <a:pt x="821" y="1093"/>
                    <a:pt x="1619" y="574"/>
                  </a:cubicBezTo>
                  <a:lnTo>
                    <a:pt x="966" y="0"/>
                  </a:lnTo>
                  <a:close/>
                </a:path>
              </a:pathLst>
            </a:custGeom>
            <a:solidFill>
              <a:srgbClr val="0518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51"/>
            <p:cNvSpPr/>
            <p:nvPr/>
          </p:nvSpPr>
          <p:spPr>
            <a:xfrm>
              <a:off x="4393750" y="4012150"/>
              <a:ext cx="33300" cy="23700"/>
            </a:xfrm>
            <a:custGeom>
              <a:avLst/>
              <a:gdLst/>
              <a:ahLst/>
              <a:cxnLst/>
              <a:rect l="l" t="t" r="r" b="b"/>
              <a:pathLst>
                <a:path w="1332" h="948" extrusionOk="0">
                  <a:moveTo>
                    <a:pt x="810" y="1"/>
                  </a:moveTo>
                  <a:cubicBezTo>
                    <a:pt x="575" y="340"/>
                    <a:pt x="288" y="653"/>
                    <a:pt x="1" y="940"/>
                  </a:cubicBezTo>
                  <a:cubicBezTo>
                    <a:pt x="1" y="940"/>
                    <a:pt x="34" y="948"/>
                    <a:pt x="99" y="948"/>
                  </a:cubicBezTo>
                  <a:cubicBezTo>
                    <a:pt x="279" y="948"/>
                    <a:pt x="700" y="892"/>
                    <a:pt x="1331" y="471"/>
                  </a:cubicBezTo>
                  <a:lnTo>
                    <a:pt x="810" y="1"/>
                  </a:lnTo>
                  <a:close/>
                </a:path>
              </a:pathLst>
            </a:custGeom>
            <a:solidFill>
              <a:srgbClr val="0518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51"/>
            <p:cNvSpPr/>
            <p:nvPr/>
          </p:nvSpPr>
          <p:spPr>
            <a:xfrm>
              <a:off x="4342875" y="3892175"/>
              <a:ext cx="94600" cy="132625"/>
            </a:xfrm>
            <a:custGeom>
              <a:avLst/>
              <a:gdLst/>
              <a:ahLst/>
              <a:cxnLst/>
              <a:rect l="l" t="t" r="r" b="b"/>
              <a:pathLst>
                <a:path w="3784" h="5305" extrusionOk="0">
                  <a:moveTo>
                    <a:pt x="1673" y="0"/>
                  </a:moveTo>
                  <a:cubicBezTo>
                    <a:pt x="1537" y="0"/>
                    <a:pt x="1400" y="14"/>
                    <a:pt x="1262" y="43"/>
                  </a:cubicBezTo>
                  <a:lnTo>
                    <a:pt x="1262" y="43"/>
                  </a:lnTo>
                  <a:cubicBezTo>
                    <a:pt x="1239" y="30"/>
                    <a:pt x="1227" y="24"/>
                    <a:pt x="1227" y="24"/>
                  </a:cubicBezTo>
                  <a:lnTo>
                    <a:pt x="1227" y="50"/>
                  </a:lnTo>
                  <a:cubicBezTo>
                    <a:pt x="1238" y="48"/>
                    <a:pt x="1250" y="45"/>
                    <a:pt x="1262" y="43"/>
                  </a:cubicBezTo>
                  <a:lnTo>
                    <a:pt x="1262" y="43"/>
                  </a:lnTo>
                  <a:cubicBezTo>
                    <a:pt x="1473" y="159"/>
                    <a:pt x="2539" y="828"/>
                    <a:pt x="1879" y="2243"/>
                  </a:cubicBezTo>
                  <a:cubicBezTo>
                    <a:pt x="1148" y="3782"/>
                    <a:pt x="0" y="4591"/>
                    <a:pt x="809" y="5165"/>
                  </a:cubicBezTo>
                  <a:cubicBezTo>
                    <a:pt x="944" y="5261"/>
                    <a:pt x="1089" y="5304"/>
                    <a:pt x="1240" y="5304"/>
                  </a:cubicBezTo>
                  <a:cubicBezTo>
                    <a:pt x="1997" y="5304"/>
                    <a:pt x="2914" y="4217"/>
                    <a:pt x="3523" y="3130"/>
                  </a:cubicBezTo>
                  <a:cubicBezTo>
                    <a:pt x="3732" y="2686"/>
                    <a:pt x="3784" y="2216"/>
                    <a:pt x="3706" y="1747"/>
                  </a:cubicBezTo>
                  <a:cubicBezTo>
                    <a:pt x="3547" y="725"/>
                    <a:pt x="2658" y="0"/>
                    <a:pt x="1673" y="0"/>
                  </a:cubicBezTo>
                  <a:close/>
                </a:path>
              </a:pathLst>
            </a:custGeom>
            <a:solidFill>
              <a:srgbClr val="444F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51"/>
            <p:cNvSpPr/>
            <p:nvPr/>
          </p:nvSpPr>
          <p:spPr>
            <a:xfrm>
              <a:off x="4362425" y="3876400"/>
              <a:ext cx="101150" cy="151000"/>
            </a:xfrm>
            <a:custGeom>
              <a:avLst/>
              <a:gdLst/>
              <a:ahLst/>
              <a:cxnLst/>
              <a:rect l="l" t="t" r="r" b="b"/>
              <a:pathLst>
                <a:path w="4046" h="6040" extrusionOk="0">
                  <a:moveTo>
                    <a:pt x="1247" y="1"/>
                  </a:moveTo>
                  <a:cubicBezTo>
                    <a:pt x="1076" y="1"/>
                    <a:pt x="904" y="19"/>
                    <a:pt x="732" y="55"/>
                  </a:cubicBezTo>
                  <a:cubicBezTo>
                    <a:pt x="184" y="160"/>
                    <a:pt x="1" y="368"/>
                    <a:pt x="1045" y="838"/>
                  </a:cubicBezTo>
                  <a:cubicBezTo>
                    <a:pt x="3628" y="1960"/>
                    <a:pt x="2141" y="4361"/>
                    <a:pt x="2141" y="4361"/>
                  </a:cubicBezTo>
                  <a:cubicBezTo>
                    <a:pt x="2141" y="4361"/>
                    <a:pt x="1384" y="5509"/>
                    <a:pt x="1984" y="5953"/>
                  </a:cubicBezTo>
                  <a:cubicBezTo>
                    <a:pt x="2068" y="6011"/>
                    <a:pt x="2166" y="6039"/>
                    <a:pt x="2271" y="6039"/>
                  </a:cubicBezTo>
                  <a:cubicBezTo>
                    <a:pt x="2921" y="6039"/>
                    <a:pt x="3885" y="4992"/>
                    <a:pt x="4020" y="3578"/>
                  </a:cubicBezTo>
                  <a:cubicBezTo>
                    <a:pt x="4046" y="2926"/>
                    <a:pt x="3915" y="2273"/>
                    <a:pt x="3654" y="1673"/>
                  </a:cubicBezTo>
                  <a:cubicBezTo>
                    <a:pt x="3273" y="663"/>
                    <a:pt x="2293" y="1"/>
                    <a:pt x="1247" y="1"/>
                  </a:cubicBezTo>
                  <a:close/>
                </a:path>
              </a:pathLst>
            </a:custGeom>
            <a:solidFill>
              <a:srgbClr val="444F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51"/>
            <p:cNvSpPr/>
            <p:nvPr/>
          </p:nvSpPr>
          <p:spPr>
            <a:xfrm>
              <a:off x="4521625" y="4051300"/>
              <a:ext cx="41125" cy="28975"/>
            </a:xfrm>
            <a:custGeom>
              <a:avLst/>
              <a:gdLst/>
              <a:ahLst/>
              <a:cxnLst/>
              <a:rect l="l" t="t" r="r" b="b"/>
              <a:pathLst>
                <a:path w="1645" h="1159" extrusionOk="0">
                  <a:moveTo>
                    <a:pt x="992" y="1"/>
                  </a:moveTo>
                  <a:cubicBezTo>
                    <a:pt x="705" y="418"/>
                    <a:pt x="366" y="784"/>
                    <a:pt x="0" y="1149"/>
                  </a:cubicBezTo>
                  <a:cubicBezTo>
                    <a:pt x="0" y="1149"/>
                    <a:pt x="44" y="1158"/>
                    <a:pt x="129" y="1158"/>
                  </a:cubicBezTo>
                  <a:cubicBezTo>
                    <a:pt x="357" y="1158"/>
                    <a:pt x="883" y="1089"/>
                    <a:pt x="1644" y="575"/>
                  </a:cubicBezTo>
                  <a:lnTo>
                    <a:pt x="992" y="1"/>
                  </a:lnTo>
                  <a:close/>
                </a:path>
              </a:pathLst>
            </a:custGeom>
            <a:solidFill>
              <a:srgbClr val="0518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51"/>
            <p:cNvSpPr/>
            <p:nvPr/>
          </p:nvSpPr>
          <p:spPr>
            <a:xfrm>
              <a:off x="4575125" y="4056525"/>
              <a:ext cx="33300" cy="23700"/>
            </a:xfrm>
            <a:custGeom>
              <a:avLst/>
              <a:gdLst/>
              <a:ahLst/>
              <a:cxnLst/>
              <a:rect l="l" t="t" r="r" b="b"/>
              <a:pathLst>
                <a:path w="1332" h="948" extrusionOk="0">
                  <a:moveTo>
                    <a:pt x="809" y="0"/>
                  </a:moveTo>
                  <a:cubicBezTo>
                    <a:pt x="548" y="340"/>
                    <a:pt x="287" y="653"/>
                    <a:pt x="0" y="940"/>
                  </a:cubicBezTo>
                  <a:cubicBezTo>
                    <a:pt x="0" y="940"/>
                    <a:pt x="34" y="947"/>
                    <a:pt x="99" y="947"/>
                  </a:cubicBezTo>
                  <a:cubicBezTo>
                    <a:pt x="279" y="947"/>
                    <a:pt x="700" y="891"/>
                    <a:pt x="1331" y="470"/>
                  </a:cubicBezTo>
                  <a:lnTo>
                    <a:pt x="809" y="0"/>
                  </a:lnTo>
                  <a:close/>
                </a:path>
              </a:pathLst>
            </a:custGeom>
            <a:solidFill>
              <a:srgbClr val="0518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51"/>
            <p:cNvSpPr/>
            <p:nvPr/>
          </p:nvSpPr>
          <p:spPr>
            <a:xfrm>
              <a:off x="4524225" y="3936525"/>
              <a:ext cx="94625" cy="132625"/>
            </a:xfrm>
            <a:custGeom>
              <a:avLst/>
              <a:gdLst/>
              <a:ahLst/>
              <a:cxnLst/>
              <a:rect l="l" t="t" r="r" b="b"/>
              <a:pathLst>
                <a:path w="3785" h="5305" extrusionOk="0">
                  <a:moveTo>
                    <a:pt x="1656" y="1"/>
                  </a:moveTo>
                  <a:cubicBezTo>
                    <a:pt x="1506" y="1"/>
                    <a:pt x="1354" y="17"/>
                    <a:pt x="1201" y="51"/>
                  </a:cubicBezTo>
                  <a:cubicBezTo>
                    <a:pt x="1201" y="51"/>
                    <a:pt x="2584" y="703"/>
                    <a:pt x="1854" y="2243"/>
                  </a:cubicBezTo>
                  <a:cubicBezTo>
                    <a:pt x="1123" y="3783"/>
                    <a:pt x="1" y="4592"/>
                    <a:pt x="810" y="5166"/>
                  </a:cubicBezTo>
                  <a:cubicBezTo>
                    <a:pt x="945" y="5261"/>
                    <a:pt x="1089" y="5305"/>
                    <a:pt x="1241" y="5305"/>
                  </a:cubicBezTo>
                  <a:cubicBezTo>
                    <a:pt x="1997" y="5305"/>
                    <a:pt x="2910" y="4218"/>
                    <a:pt x="3498" y="3130"/>
                  </a:cubicBezTo>
                  <a:cubicBezTo>
                    <a:pt x="3706" y="2713"/>
                    <a:pt x="3785" y="2217"/>
                    <a:pt x="3680" y="1747"/>
                  </a:cubicBezTo>
                  <a:cubicBezTo>
                    <a:pt x="3521" y="726"/>
                    <a:pt x="2652" y="1"/>
                    <a:pt x="1656" y="1"/>
                  </a:cubicBezTo>
                  <a:close/>
                </a:path>
              </a:pathLst>
            </a:custGeom>
            <a:solidFill>
              <a:srgbClr val="444F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51"/>
            <p:cNvSpPr/>
            <p:nvPr/>
          </p:nvSpPr>
          <p:spPr>
            <a:xfrm>
              <a:off x="4543800" y="3920775"/>
              <a:ext cx="101150" cy="151000"/>
            </a:xfrm>
            <a:custGeom>
              <a:avLst/>
              <a:gdLst/>
              <a:ahLst/>
              <a:cxnLst/>
              <a:rect l="l" t="t" r="r" b="b"/>
              <a:pathLst>
                <a:path w="4046" h="6040" extrusionOk="0">
                  <a:moveTo>
                    <a:pt x="1246" y="1"/>
                  </a:moveTo>
                  <a:cubicBezTo>
                    <a:pt x="1076" y="1"/>
                    <a:pt x="903" y="18"/>
                    <a:pt x="731" y="55"/>
                  </a:cubicBezTo>
                  <a:cubicBezTo>
                    <a:pt x="183" y="159"/>
                    <a:pt x="1" y="394"/>
                    <a:pt x="1044" y="864"/>
                  </a:cubicBezTo>
                  <a:cubicBezTo>
                    <a:pt x="3602" y="1960"/>
                    <a:pt x="2140" y="4361"/>
                    <a:pt x="2140" y="4361"/>
                  </a:cubicBezTo>
                  <a:cubicBezTo>
                    <a:pt x="2140" y="4361"/>
                    <a:pt x="1384" y="5535"/>
                    <a:pt x="1984" y="5952"/>
                  </a:cubicBezTo>
                  <a:cubicBezTo>
                    <a:pt x="2069" y="6012"/>
                    <a:pt x="2168" y="6040"/>
                    <a:pt x="2274" y="6040"/>
                  </a:cubicBezTo>
                  <a:cubicBezTo>
                    <a:pt x="2918" y="6040"/>
                    <a:pt x="3863" y="5010"/>
                    <a:pt x="4019" y="3578"/>
                  </a:cubicBezTo>
                  <a:cubicBezTo>
                    <a:pt x="4045" y="2925"/>
                    <a:pt x="3915" y="2273"/>
                    <a:pt x="3654" y="1673"/>
                  </a:cubicBezTo>
                  <a:cubicBezTo>
                    <a:pt x="3273" y="663"/>
                    <a:pt x="2293" y="1"/>
                    <a:pt x="1246" y="1"/>
                  </a:cubicBezTo>
                  <a:close/>
                </a:path>
              </a:pathLst>
            </a:custGeom>
            <a:solidFill>
              <a:srgbClr val="444F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51"/>
            <p:cNvSpPr/>
            <p:nvPr/>
          </p:nvSpPr>
          <p:spPr>
            <a:xfrm>
              <a:off x="3993825" y="2830675"/>
              <a:ext cx="180100" cy="847975"/>
            </a:xfrm>
            <a:custGeom>
              <a:avLst/>
              <a:gdLst/>
              <a:ahLst/>
              <a:cxnLst/>
              <a:rect l="l" t="t" r="r" b="b"/>
              <a:pathLst>
                <a:path w="7204" h="33919" extrusionOk="0">
                  <a:moveTo>
                    <a:pt x="5638" y="0"/>
                  </a:moveTo>
                  <a:cubicBezTo>
                    <a:pt x="2741" y="3602"/>
                    <a:pt x="1" y="12839"/>
                    <a:pt x="1854" y="24035"/>
                  </a:cubicBezTo>
                  <a:cubicBezTo>
                    <a:pt x="2637" y="28810"/>
                    <a:pt x="3550" y="31889"/>
                    <a:pt x="4489" y="33821"/>
                  </a:cubicBezTo>
                  <a:cubicBezTo>
                    <a:pt x="4659" y="33886"/>
                    <a:pt x="4835" y="33918"/>
                    <a:pt x="5011" y="33918"/>
                  </a:cubicBezTo>
                  <a:cubicBezTo>
                    <a:pt x="5187" y="33918"/>
                    <a:pt x="5364" y="33886"/>
                    <a:pt x="5533" y="33821"/>
                  </a:cubicBezTo>
                  <a:cubicBezTo>
                    <a:pt x="6394" y="33429"/>
                    <a:pt x="6394" y="32229"/>
                    <a:pt x="6264" y="31289"/>
                  </a:cubicBezTo>
                  <a:lnTo>
                    <a:pt x="4724" y="20459"/>
                  </a:lnTo>
                  <a:lnTo>
                    <a:pt x="4724" y="20459"/>
                  </a:lnTo>
                  <a:cubicBezTo>
                    <a:pt x="4985" y="20903"/>
                    <a:pt x="5377" y="21268"/>
                    <a:pt x="5846" y="21503"/>
                  </a:cubicBezTo>
                  <a:cubicBezTo>
                    <a:pt x="5973" y="21552"/>
                    <a:pt x="6114" y="21577"/>
                    <a:pt x="6257" y="21577"/>
                  </a:cubicBezTo>
                  <a:cubicBezTo>
                    <a:pt x="6644" y="21577"/>
                    <a:pt x="7037" y="21396"/>
                    <a:pt x="7151" y="21034"/>
                  </a:cubicBezTo>
                  <a:cubicBezTo>
                    <a:pt x="7203" y="20747"/>
                    <a:pt x="7177" y="20407"/>
                    <a:pt x="7047" y="20146"/>
                  </a:cubicBezTo>
                  <a:cubicBezTo>
                    <a:pt x="4829" y="13648"/>
                    <a:pt x="4359" y="6707"/>
                    <a:pt x="5638" y="0"/>
                  </a:cubicBezTo>
                  <a:close/>
                </a:path>
              </a:pathLst>
            </a:custGeom>
            <a:solidFill>
              <a:srgbClr val="000000">
                <a:alpha val="1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51"/>
            <p:cNvSpPr/>
            <p:nvPr/>
          </p:nvSpPr>
          <p:spPr>
            <a:xfrm>
              <a:off x="4733000" y="2384400"/>
              <a:ext cx="31325" cy="74500"/>
            </a:xfrm>
            <a:custGeom>
              <a:avLst/>
              <a:gdLst/>
              <a:ahLst/>
              <a:cxnLst/>
              <a:rect l="l" t="t" r="r" b="b"/>
              <a:pathLst>
                <a:path w="1253" h="2980" extrusionOk="0">
                  <a:moveTo>
                    <a:pt x="818" y="1"/>
                  </a:moveTo>
                  <a:cubicBezTo>
                    <a:pt x="536" y="1"/>
                    <a:pt x="233" y="618"/>
                    <a:pt x="105" y="1411"/>
                  </a:cubicBezTo>
                  <a:cubicBezTo>
                    <a:pt x="0" y="2246"/>
                    <a:pt x="131" y="2951"/>
                    <a:pt x="418" y="2977"/>
                  </a:cubicBezTo>
                  <a:cubicBezTo>
                    <a:pt x="429" y="2979"/>
                    <a:pt x="440" y="2980"/>
                    <a:pt x="450" y="2980"/>
                  </a:cubicBezTo>
                  <a:cubicBezTo>
                    <a:pt x="728" y="2980"/>
                    <a:pt x="1022" y="2346"/>
                    <a:pt x="1122" y="1567"/>
                  </a:cubicBezTo>
                  <a:cubicBezTo>
                    <a:pt x="1253" y="732"/>
                    <a:pt x="1096" y="54"/>
                    <a:pt x="835" y="2"/>
                  </a:cubicBezTo>
                  <a:cubicBezTo>
                    <a:pt x="830" y="1"/>
                    <a:pt x="824" y="1"/>
                    <a:pt x="81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4" name="Google Shape;1634;p51"/>
          <p:cNvGrpSpPr/>
          <p:nvPr/>
        </p:nvGrpSpPr>
        <p:grpSpPr>
          <a:xfrm>
            <a:off x="8583171" y="4645876"/>
            <a:ext cx="1184658" cy="1045459"/>
            <a:chOff x="5373650" y="524325"/>
            <a:chExt cx="1109750" cy="989175"/>
          </a:xfrm>
        </p:grpSpPr>
        <p:sp>
          <p:nvSpPr>
            <p:cNvPr id="1635" name="Google Shape;1635;p51"/>
            <p:cNvSpPr/>
            <p:nvPr/>
          </p:nvSpPr>
          <p:spPr>
            <a:xfrm>
              <a:off x="5741600" y="996250"/>
              <a:ext cx="121375" cy="482025"/>
            </a:xfrm>
            <a:custGeom>
              <a:avLst/>
              <a:gdLst/>
              <a:ahLst/>
              <a:cxnLst/>
              <a:rect l="l" t="t" r="r" b="b"/>
              <a:pathLst>
                <a:path w="4855" h="19281" extrusionOk="0">
                  <a:moveTo>
                    <a:pt x="1462" y="1"/>
                  </a:moveTo>
                  <a:cubicBezTo>
                    <a:pt x="943" y="1"/>
                    <a:pt x="528" y="321"/>
                    <a:pt x="418" y="1013"/>
                  </a:cubicBezTo>
                  <a:cubicBezTo>
                    <a:pt x="0" y="3884"/>
                    <a:pt x="2219" y="4823"/>
                    <a:pt x="2193" y="7042"/>
                  </a:cubicBezTo>
                  <a:cubicBezTo>
                    <a:pt x="2140" y="9260"/>
                    <a:pt x="1671" y="8999"/>
                    <a:pt x="2193" y="11791"/>
                  </a:cubicBezTo>
                  <a:cubicBezTo>
                    <a:pt x="2714" y="14557"/>
                    <a:pt x="3341" y="16671"/>
                    <a:pt x="2193" y="17506"/>
                  </a:cubicBezTo>
                  <a:cubicBezTo>
                    <a:pt x="1018" y="18341"/>
                    <a:pt x="314" y="18315"/>
                    <a:pt x="235" y="18680"/>
                  </a:cubicBezTo>
                  <a:cubicBezTo>
                    <a:pt x="179" y="18923"/>
                    <a:pt x="670" y="19259"/>
                    <a:pt x="1442" y="19259"/>
                  </a:cubicBezTo>
                  <a:cubicBezTo>
                    <a:pt x="1749" y="19259"/>
                    <a:pt x="2100" y="19206"/>
                    <a:pt x="2480" y="19072"/>
                  </a:cubicBezTo>
                  <a:cubicBezTo>
                    <a:pt x="3784" y="18602"/>
                    <a:pt x="4854" y="19280"/>
                    <a:pt x="4698" y="18237"/>
                  </a:cubicBezTo>
                  <a:cubicBezTo>
                    <a:pt x="4515" y="17193"/>
                    <a:pt x="3497" y="15157"/>
                    <a:pt x="3941" y="13070"/>
                  </a:cubicBezTo>
                  <a:cubicBezTo>
                    <a:pt x="4385" y="10982"/>
                    <a:pt x="4437" y="7198"/>
                    <a:pt x="4228" y="3753"/>
                  </a:cubicBezTo>
                  <a:cubicBezTo>
                    <a:pt x="4087" y="1405"/>
                    <a:pt x="2548" y="1"/>
                    <a:pt x="1462" y="1"/>
                  </a:cubicBezTo>
                  <a:close/>
                </a:path>
              </a:pathLst>
            </a:custGeom>
            <a:solidFill>
              <a:srgbClr val="7242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51"/>
            <p:cNvSpPr/>
            <p:nvPr/>
          </p:nvSpPr>
          <p:spPr>
            <a:xfrm>
              <a:off x="5373650" y="524325"/>
              <a:ext cx="985800" cy="583225"/>
            </a:xfrm>
            <a:custGeom>
              <a:avLst/>
              <a:gdLst/>
              <a:ahLst/>
              <a:cxnLst/>
              <a:rect l="l" t="t" r="r" b="b"/>
              <a:pathLst>
                <a:path w="39432" h="23329" extrusionOk="0">
                  <a:moveTo>
                    <a:pt x="21228" y="1"/>
                  </a:moveTo>
                  <a:cubicBezTo>
                    <a:pt x="19912" y="1"/>
                    <a:pt x="19735" y="1651"/>
                    <a:pt x="18346" y="3711"/>
                  </a:cubicBezTo>
                  <a:cubicBezTo>
                    <a:pt x="16780" y="6033"/>
                    <a:pt x="16075" y="8173"/>
                    <a:pt x="13570" y="10496"/>
                  </a:cubicBezTo>
                  <a:cubicBezTo>
                    <a:pt x="12512" y="11477"/>
                    <a:pt x="11710" y="11806"/>
                    <a:pt x="11152" y="11806"/>
                  </a:cubicBezTo>
                  <a:cubicBezTo>
                    <a:pt x="10389" y="11806"/>
                    <a:pt x="10083" y="11190"/>
                    <a:pt x="10204" y="10783"/>
                  </a:cubicBezTo>
                  <a:cubicBezTo>
                    <a:pt x="10674" y="9243"/>
                    <a:pt x="10517" y="7625"/>
                    <a:pt x="9812" y="6190"/>
                  </a:cubicBezTo>
                  <a:cubicBezTo>
                    <a:pt x="8795" y="4181"/>
                    <a:pt x="6811" y="2850"/>
                    <a:pt x="5872" y="2850"/>
                  </a:cubicBezTo>
                  <a:cubicBezTo>
                    <a:pt x="5842" y="2848"/>
                    <a:pt x="5812" y="2846"/>
                    <a:pt x="5783" y="2846"/>
                  </a:cubicBezTo>
                  <a:cubicBezTo>
                    <a:pt x="5118" y="2846"/>
                    <a:pt x="4569" y="3402"/>
                    <a:pt x="4619" y="4076"/>
                  </a:cubicBezTo>
                  <a:cubicBezTo>
                    <a:pt x="4619" y="4346"/>
                    <a:pt x="4373" y="4445"/>
                    <a:pt x="4067" y="4445"/>
                  </a:cubicBezTo>
                  <a:cubicBezTo>
                    <a:pt x="3751" y="4445"/>
                    <a:pt x="3371" y="4339"/>
                    <a:pt x="3132" y="4207"/>
                  </a:cubicBezTo>
                  <a:cubicBezTo>
                    <a:pt x="2955" y="4123"/>
                    <a:pt x="2745" y="4059"/>
                    <a:pt x="2505" y="4059"/>
                  </a:cubicBezTo>
                  <a:cubicBezTo>
                    <a:pt x="2072" y="4059"/>
                    <a:pt x="1544" y="4266"/>
                    <a:pt x="940" y="4937"/>
                  </a:cubicBezTo>
                  <a:cubicBezTo>
                    <a:pt x="0" y="5981"/>
                    <a:pt x="261" y="7025"/>
                    <a:pt x="705" y="7129"/>
                  </a:cubicBezTo>
                  <a:cubicBezTo>
                    <a:pt x="763" y="7140"/>
                    <a:pt x="836" y="7144"/>
                    <a:pt x="920" y="7144"/>
                  </a:cubicBezTo>
                  <a:cubicBezTo>
                    <a:pt x="1049" y="7144"/>
                    <a:pt x="1205" y="7136"/>
                    <a:pt x="1380" y="7136"/>
                  </a:cubicBezTo>
                  <a:cubicBezTo>
                    <a:pt x="1915" y="7136"/>
                    <a:pt x="2629" y="7207"/>
                    <a:pt x="3289" y="7782"/>
                  </a:cubicBezTo>
                  <a:cubicBezTo>
                    <a:pt x="4306" y="8669"/>
                    <a:pt x="3758" y="10261"/>
                    <a:pt x="3341" y="12584"/>
                  </a:cubicBezTo>
                  <a:cubicBezTo>
                    <a:pt x="2949" y="14906"/>
                    <a:pt x="4385" y="18507"/>
                    <a:pt x="8377" y="19943"/>
                  </a:cubicBezTo>
                  <a:cubicBezTo>
                    <a:pt x="9824" y="20459"/>
                    <a:pt x="10719" y="20644"/>
                    <a:pt x="11281" y="20644"/>
                  </a:cubicBezTo>
                  <a:cubicBezTo>
                    <a:pt x="12281" y="20644"/>
                    <a:pt x="12227" y="20058"/>
                    <a:pt x="12344" y="19708"/>
                  </a:cubicBezTo>
                  <a:cubicBezTo>
                    <a:pt x="12436" y="19455"/>
                    <a:pt x="12568" y="19329"/>
                    <a:pt x="12774" y="19329"/>
                  </a:cubicBezTo>
                  <a:cubicBezTo>
                    <a:pt x="13036" y="19329"/>
                    <a:pt x="13418" y="19533"/>
                    <a:pt x="13988" y="19943"/>
                  </a:cubicBezTo>
                  <a:cubicBezTo>
                    <a:pt x="14395" y="20230"/>
                    <a:pt x="16366" y="22478"/>
                    <a:pt x="18343" y="22478"/>
                  </a:cubicBezTo>
                  <a:cubicBezTo>
                    <a:pt x="18518" y="22478"/>
                    <a:pt x="18693" y="22460"/>
                    <a:pt x="18868" y="22422"/>
                  </a:cubicBezTo>
                  <a:cubicBezTo>
                    <a:pt x="19210" y="22351"/>
                    <a:pt x="19521" y="22320"/>
                    <a:pt x="19818" y="22320"/>
                  </a:cubicBezTo>
                  <a:cubicBezTo>
                    <a:pt x="21384" y="22320"/>
                    <a:pt x="22593" y="23155"/>
                    <a:pt x="26122" y="23309"/>
                  </a:cubicBezTo>
                  <a:cubicBezTo>
                    <a:pt x="26423" y="23322"/>
                    <a:pt x="26722" y="23329"/>
                    <a:pt x="27019" y="23329"/>
                  </a:cubicBezTo>
                  <a:cubicBezTo>
                    <a:pt x="30841" y="23329"/>
                    <a:pt x="34299" y="22201"/>
                    <a:pt x="36769" y="19029"/>
                  </a:cubicBezTo>
                  <a:cubicBezTo>
                    <a:pt x="39431" y="15611"/>
                    <a:pt x="38544" y="10157"/>
                    <a:pt x="37448" y="7495"/>
                  </a:cubicBezTo>
                  <a:cubicBezTo>
                    <a:pt x="36352" y="4833"/>
                    <a:pt x="34343" y="4155"/>
                    <a:pt x="32411" y="1858"/>
                  </a:cubicBezTo>
                  <a:cubicBezTo>
                    <a:pt x="31586" y="888"/>
                    <a:pt x="30732" y="537"/>
                    <a:pt x="30015" y="537"/>
                  </a:cubicBezTo>
                  <a:cubicBezTo>
                    <a:pt x="29054" y="537"/>
                    <a:pt x="28337" y="1167"/>
                    <a:pt x="28262" y="1780"/>
                  </a:cubicBezTo>
                  <a:cubicBezTo>
                    <a:pt x="28106" y="2850"/>
                    <a:pt x="27479" y="6086"/>
                    <a:pt x="26827" y="7756"/>
                  </a:cubicBezTo>
                  <a:cubicBezTo>
                    <a:pt x="26553" y="8497"/>
                    <a:pt x="26444" y="8735"/>
                    <a:pt x="26344" y="8735"/>
                  </a:cubicBezTo>
                  <a:cubicBezTo>
                    <a:pt x="26216" y="8735"/>
                    <a:pt x="26105" y="8341"/>
                    <a:pt x="25679" y="8121"/>
                  </a:cubicBezTo>
                  <a:cubicBezTo>
                    <a:pt x="25533" y="8038"/>
                    <a:pt x="25400" y="8005"/>
                    <a:pt x="25281" y="8005"/>
                  </a:cubicBezTo>
                  <a:cubicBezTo>
                    <a:pt x="24869" y="8005"/>
                    <a:pt x="24614" y="8389"/>
                    <a:pt x="24498" y="8389"/>
                  </a:cubicBezTo>
                  <a:cubicBezTo>
                    <a:pt x="24479" y="8389"/>
                    <a:pt x="24464" y="8379"/>
                    <a:pt x="24452" y="8356"/>
                  </a:cubicBezTo>
                  <a:cubicBezTo>
                    <a:pt x="24322" y="8147"/>
                    <a:pt x="23904" y="5590"/>
                    <a:pt x="23252" y="4703"/>
                  </a:cubicBezTo>
                  <a:cubicBezTo>
                    <a:pt x="22599" y="3815"/>
                    <a:pt x="22834" y="3894"/>
                    <a:pt x="22939" y="2928"/>
                  </a:cubicBezTo>
                  <a:cubicBezTo>
                    <a:pt x="23043" y="1989"/>
                    <a:pt x="23643" y="579"/>
                    <a:pt x="21790" y="84"/>
                  </a:cubicBezTo>
                  <a:cubicBezTo>
                    <a:pt x="21581" y="28"/>
                    <a:pt x="21395" y="1"/>
                    <a:pt x="21228" y="1"/>
                  </a:cubicBezTo>
                  <a:close/>
                </a:path>
              </a:pathLst>
            </a:custGeom>
            <a:solidFill>
              <a:srgbClr val="AA76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51"/>
            <p:cNvSpPr/>
            <p:nvPr/>
          </p:nvSpPr>
          <p:spPr>
            <a:xfrm>
              <a:off x="6300700" y="906025"/>
              <a:ext cx="182700" cy="607475"/>
            </a:xfrm>
            <a:custGeom>
              <a:avLst/>
              <a:gdLst/>
              <a:ahLst/>
              <a:cxnLst/>
              <a:rect l="l" t="t" r="r" b="b"/>
              <a:pathLst>
                <a:path w="7308" h="24299" extrusionOk="0">
                  <a:moveTo>
                    <a:pt x="3724" y="1"/>
                  </a:moveTo>
                  <a:cubicBezTo>
                    <a:pt x="3313" y="1"/>
                    <a:pt x="2830" y="241"/>
                    <a:pt x="2271" y="838"/>
                  </a:cubicBezTo>
                  <a:cubicBezTo>
                    <a:pt x="1" y="3291"/>
                    <a:pt x="157" y="8432"/>
                    <a:pt x="836" y="8667"/>
                  </a:cubicBezTo>
                  <a:cubicBezTo>
                    <a:pt x="2558" y="9320"/>
                    <a:pt x="3393" y="10311"/>
                    <a:pt x="3393" y="11616"/>
                  </a:cubicBezTo>
                  <a:cubicBezTo>
                    <a:pt x="3393" y="12921"/>
                    <a:pt x="4045" y="13652"/>
                    <a:pt x="4385" y="14304"/>
                  </a:cubicBezTo>
                  <a:cubicBezTo>
                    <a:pt x="4750" y="14930"/>
                    <a:pt x="4280" y="15765"/>
                    <a:pt x="4959" y="16940"/>
                  </a:cubicBezTo>
                  <a:cubicBezTo>
                    <a:pt x="5637" y="18088"/>
                    <a:pt x="5663" y="20463"/>
                    <a:pt x="5272" y="21506"/>
                  </a:cubicBezTo>
                  <a:cubicBezTo>
                    <a:pt x="4880" y="22550"/>
                    <a:pt x="4620" y="23255"/>
                    <a:pt x="3654" y="23255"/>
                  </a:cubicBezTo>
                  <a:cubicBezTo>
                    <a:pt x="2662" y="23255"/>
                    <a:pt x="3289" y="24299"/>
                    <a:pt x="4698" y="24299"/>
                  </a:cubicBezTo>
                  <a:cubicBezTo>
                    <a:pt x="6081" y="24299"/>
                    <a:pt x="6655" y="23725"/>
                    <a:pt x="6655" y="22707"/>
                  </a:cubicBezTo>
                  <a:cubicBezTo>
                    <a:pt x="6655" y="21663"/>
                    <a:pt x="6159" y="20619"/>
                    <a:pt x="6655" y="17696"/>
                  </a:cubicBezTo>
                  <a:cubicBezTo>
                    <a:pt x="7125" y="14774"/>
                    <a:pt x="7307" y="15217"/>
                    <a:pt x="6394" y="11486"/>
                  </a:cubicBezTo>
                  <a:cubicBezTo>
                    <a:pt x="5794" y="8824"/>
                    <a:pt x="5507" y="6110"/>
                    <a:pt x="5559" y="3370"/>
                  </a:cubicBezTo>
                  <a:cubicBezTo>
                    <a:pt x="5559" y="2249"/>
                    <a:pt x="4981" y="1"/>
                    <a:pt x="3724" y="1"/>
                  </a:cubicBezTo>
                  <a:close/>
                </a:path>
              </a:pathLst>
            </a:custGeom>
            <a:solidFill>
              <a:srgbClr val="7242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51"/>
            <p:cNvSpPr/>
            <p:nvPr/>
          </p:nvSpPr>
          <p:spPr>
            <a:xfrm>
              <a:off x="5380175" y="625600"/>
              <a:ext cx="88100" cy="69625"/>
            </a:xfrm>
            <a:custGeom>
              <a:avLst/>
              <a:gdLst/>
              <a:ahLst/>
              <a:cxnLst/>
              <a:rect l="l" t="t" r="r" b="b"/>
              <a:pathLst>
                <a:path w="3524" h="2785" extrusionOk="0">
                  <a:moveTo>
                    <a:pt x="2206" y="0"/>
                  </a:moveTo>
                  <a:cubicBezTo>
                    <a:pt x="1780" y="0"/>
                    <a:pt x="1255" y="202"/>
                    <a:pt x="679" y="860"/>
                  </a:cubicBezTo>
                  <a:cubicBezTo>
                    <a:pt x="235" y="1304"/>
                    <a:pt x="0" y="1904"/>
                    <a:pt x="53" y="2504"/>
                  </a:cubicBezTo>
                  <a:cubicBezTo>
                    <a:pt x="385" y="2692"/>
                    <a:pt x="758" y="2784"/>
                    <a:pt x="1131" y="2784"/>
                  </a:cubicBezTo>
                  <a:cubicBezTo>
                    <a:pt x="1431" y="2784"/>
                    <a:pt x="1731" y="2725"/>
                    <a:pt x="2010" y="2609"/>
                  </a:cubicBezTo>
                  <a:cubicBezTo>
                    <a:pt x="3523" y="2087"/>
                    <a:pt x="3158" y="1721"/>
                    <a:pt x="3132" y="1173"/>
                  </a:cubicBezTo>
                  <a:cubicBezTo>
                    <a:pt x="3106" y="808"/>
                    <a:pt x="3001" y="469"/>
                    <a:pt x="3080" y="260"/>
                  </a:cubicBezTo>
                  <a:cubicBezTo>
                    <a:pt x="3001" y="208"/>
                    <a:pt x="2923" y="182"/>
                    <a:pt x="2845" y="156"/>
                  </a:cubicBezTo>
                  <a:cubicBezTo>
                    <a:pt x="2672" y="69"/>
                    <a:pt x="2456" y="0"/>
                    <a:pt x="2206" y="0"/>
                  </a:cubicBezTo>
                  <a:close/>
                </a:path>
              </a:pathLst>
            </a:custGeom>
            <a:solidFill>
              <a:srgbClr val="E2C7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51"/>
            <p:cNvSpPr/>
            <p:nvPr/>
          </p:nvSpPr>
          <p:spPr>
            <a:xfrm>
              <a:off x="5405150" y="638350"/>
              <a:ext cx="44375" cy="11800"/>
            </a:xfrm>
            <a:custGeom>
              <a:avLst/>
              <a:gdLst/>
              <a:ahLst/>
              <a:cxnLst/>
              <a:rect l="l" t="t" r="r" b="b"/>
              <a:pathLst>
                <a:path w="1775" h="472" extrusionOk="0">
                  <a:moveTo>
                    <a:pt x="870" y="1"/>
                  </a:moveTo>
                  <a:cubicBezTo>
                    <a:pt x="601" y="1"/>
                    <a:pt x="242" y="179"/>
                    <a:pt x="124" y="298"/>
                  </a:cubicBezTo>
                  <a:cubicBezTo>
                    <a:pt x="0" y="401"/>
                    <a:pt x="152" y="471"/>
                    <a:pt x="323" y="471"/>
                  </a:cubicBezTo>
                  <a:cubicBezTo>
                    <a:pt x="370" y="471"/>
                    <a:pt x="418" y="466"/>
                    <a:pt x="463" y="455"/>
                  </a:cubicBezTo>
                  <a:cubicBezTo>
                    <a:pt x="593" y="429"/>
                    <a:pt x="730" y="416"/>
                    <a:pt x="871" y="416"/>
                  </a:cubicBezTo>
                  <a:cubicBezTo>
                    <a:pt x="1011" y="416"/>
                    <a:pt x="1154" y="429"/>
                    <a:pt x="1298" y="455"/>
                  </a:cubicBezTo>
                  <a:cubicBezTo>
                    <a:pt x="1367" y="464"/>
                    <a:pt x="1421" y="468"/>
                    <a:pt x="1462" y="468"/>
                  </a:cubicBezTo>
                  <a:cubicBezTo>
                    <a:pt x="1775" y="468"/>
                    <a:pt x="1320" y="225"/>
                    <a:pt x="1089" y="63"/>
                  </a:cubicBezTo>
                  <a:cubicBezTo>
                    <a:pt x="1032" y="19"/>
                    <a:pt x="955" y="1"/>
                    <a:pt x="870" y="1"/>
                  </a:cubicBezTo>
                  <a:close/>
                </a:path>
              </a:pathLst>
            </a:custGeom>
            <a:solidFill>
              <a:srgbClr val="412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51"/>
            <p:cNvSpPr/>
            <p:nvPr/>
          </p:nvSpPr>
          <p:spPr>
            <a:xfrm>
              <a:off x="5539350" y="614825"/>
              <a:ext cx="83550" cy="74275"/>
            </a:xfrm>
            <a:custGeom>
              <a:avLst/>
              <a:gdLst/>
              <a:ahLst/>
              <a:cxnLst/>
              <a:rect l="l" t="t" r="r" b="b"/>
              <a:pathLst>
                <a:path w="3342" h="2971" extrusionOk="0">
                  <a:moveTo>
                    <a:pt x="2495" y="0"/>
                  </a:moveTo>
                  <a:cubicBezTo>
                    <a:pt x="1910" y="0"/>
                    <a:pt x="983" y="479"/>
                    <a:pt x="513" y="479"/>
                  </a:cubicBezTo>
                  <a:cubicBezTo>
                    <a:pt x="432" y="479"/>
                    <a:pt x="364" y="464"/>
                    <a:pt x="314" y="430"/>
                  </a:cubicBezTo>
                  <a:cubicBezTo>
                    <a:pt x="270" y="402"/>
                    <a:pt x="234" y="389"/>
                    <a:pt x="206" y="389"/>
                  </a:cubicBezTo>
                  <a:cubicBezTo>
                    <a:pt x="1" y="389"/>
                    <a:pt x="198" y="1095"/>
                    <a:pt x="497" y="1761"/>
                  </a:cubicBezTo>
                  <a:cubicBezTo>
                    <a:pt x="761" y="2350"/>
                    <a:pt x="1120" y="2971"/>
                    <a:pt x="1278" y="2971"/>
                  </a:cubicBezTo>
                  <a:cubicBezTo>
                    <a:pt x="1323" y="2971"/>
                    <a:pt x="1352" y="2921"/>
                    <a:pt x="1358" y="2805"/>
                  </a:cubicBezTo>
                  <a:cubicBezTo>
                    <a:pt x="1410" y="2257"/>
                    <a:pt x="1567" y="2361"/>
                    <a:pt x="2193" y="1500"/>
                  </a:cubicBezTo>
                  <a:cubicBezTo>
                    <a:pt x="2819" y="613"/>
                    <a:pt x="3341" y="691"/>
                    <a:pt x="2897" y="143"/>
                  </a:cubicBezTo>
                  <a:cubicBezTo>
                    <a:pt x="2805" y="40"/>
                    <a:pt x="2664" y="0"/>
                    <a:pt x="2495" y="0"/>
                  </a:cubicBezTo>
                  <a:close/>
                </a:path>
              </a:pathLst>
            </a:custGeom>
            <a:solidFill>
              <a:srgbClr val="412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51"/>
            <p:cNvSpPr/>
            <p:nvPr/>
          </p:nvSpPr>
          <p:spPr>
            <a:xfrm>
              <a:off x="6160425" y="799000"/>
              <a:ext cx="272725" cy="714500"/>
            </a:xfrm>
            <a:custGeom>
              <a:avLst/>
              <a:gdLst/>
              <a:ahLst/>
              <a:cxnLst/>
              <a:rect l="l" t="t" r="r" b="b"/>
              <a:pathLst>
                <a:path w="10909" h="28580" extrusionOk="0">
                  <a:moveTo>
                    <a:pt x="5719" y="1"/>
                  </a:moveTo>
                  <a:cubicBezTo>
                    <a:pt x="5212" y="1"/>
                    <a:pt x="4713" y="220"/>
                    <a:pt x="4150" y="683"/>
                  </a:cubicBezTo>
                  <a:cubicBezTo>
                    <a:pt x="2558" y="2014"/>
                    <a:pt x="2872" y="6163"/>
                    <a:pt x="3211" y="8251"/>
                  </a:cubicBezTo>
                  <a:cubicBezTo>
                    <a:pt x="3524" y="10339"/>
                    <a:pt x="3680" y="12061"/>
                    <a:pt x="4307" y="13000"/>
                  </a:cubicBezTo>
                  <a:cubicBezTo>
                    <a:pt x="4959" y="13966"/>
                    <a:pt x="5272" y="14436"/>
                    <a:pt x="4907" y="15323"/>
                  </a:cubicBezTo>
                  <a:cubicBezTo>
                    <a:pt x="4542" y="16210"/>
                    <a:pt x="5246" y="17489"/>
                    <a:pt x="5429" y="18585"/>
                  </a:cubicBezTo>
                  <a:cubicBezTo>
                    <a:pt x="5638" y="19655"/>
                    <a:pt x="5325" y="21299"/>
                    <a:pt x="4750" y="22891"/>
                  </a:cubicBezTo>
                  <a:cubicBezTo>
                    <a:pt x="4202" y="24483"/>
                    <a:pt x="3472" y="26466"/>
                    <a:pt x="2323" y="27092"/>
                  </a:cubicBezTo>
                  <a:cubicBezTo>
                    <a:pt x="1149" y="27745"/>
                    <a:pt x="706" y="27588"/>
                    <a:pt x="601" y="27927"/>
                  </a:cubicBezTo>
                  <a:cubicBezTo>
                    <a:pt x="471" y="28293"/>
                    <a:pt x="1" y="28580"/>
                    <a:pt x="1254" y="28580"/>
                  </a:cubicBezTo>
                  <a:cubicBezTo>
                    <a:pt x="2506" y="28580"/>
                    <a:pt x="3498" y="28397"/>
                    <a:pt x="3759" y="28397"/>
                  </a:cubicBezTo>
                  <a:cubicBezTo>
                    <a:pt x="4046" y="28397"/>
                    <a:pt x="4333" y="27092"/>
                    <a:pt x="5612" y="24796"/>
                  </a:cubicBezTo>
                  <a:cubicBezTo>
                    <a:pt x="6890" y="22525"/>
                    <a:pt x="7699" y="20359"/>
                    <a:pt x="8169" y="19759"/>
                  </a:cubicBezTo>
                  <a:cubicBezTo>
                    <a:pt x="8639" y="19159"/>
                    <a:pt x="7203" y="16993"/>
                    <a:pt x="7960" y="14305"/>
                  </a:cubicBezTo>
                  <a:cubicBezTo>
                    <a:pt x="8717" y="11643"/>
                    <a:pt x="10857" y="8303"/>
                    <a:pt x="10909" y="6163"/>
                  </a:cubicBezTo>
                  <a:cubicBezTo>
                    <a:pt x="10909" y="4624"/>
                    <a:pt x="10257" y="3162"/>
                    <a:pt x="9108" y="2171"/>
                  </a:cubicBezTo>
                  <a:cubicBezTo>
                    <a:pt x="7644" y="775"/>
                    <a:pt x="6669" y="1"/>
                    <a:pt x="5719" y="1"/>
                  </a:cubicBezTo>
                  <a:close/>
                </a:path>
              </a:pathLst>
            </a:custGeom>
            <a:solidFill>
              <a:srgbClr val="BA82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51"/>
            <p:cNvSpPr/>
            <p:nvPr/>
          </p:nvSpPr>
          <p:spPr>
            <a:xfrm>
              <a:off x="5739675" y="830675"/>
              <a:ext cx="205500" cy="669000"/>
            </a:xfrm>
            <a:custGeom>
              <a:avLst/>
              <a:gdLst/>
              <a:ahLst/>
              <a:cxnLst/>
              <a:rect l="l" t="t" r="r" b="b"/>
              <a:pathLst>
                <a:path w="8220" h="26760" extrusionOk="0">
                  <a:moveTo>
                    <a:pt x="1479" y="0"/>
                  </a:moveTo>
                  <a:cubicBezTo>
                    <a:pt x="0" y="0"/>
                    <a:pt x="518" y="5108"/>
                    <a:pt x="1017" y="6801"/>
                  </a:cubicBezTo>
                  <a:cubicBezTo>
                    <a:pt x="1643" y="8837"/>
                    <a:pt x="704" y="9567"/>
                    <a:pt x="1669" y="10872"/>
                  </a:cubicBezTo>
                  <a:cubicBezTo>
                    <a:pt x="2635" y="12203"/>
                    <a:pt x="3705" y="14839"/>
                    <a:pt x="3861" y="16013"/>
                  </a:cubicBezTo>
                  <a:cubicBezTo>
                    <a:pt x="4044" y="17161"/>
                    <a:pt x="4383" y="18492"/>
                    <a:pt x="5088" y="19353"/>
                  </a:cubicBezTo>
                  <a:cubicBezTo>
                    <a:pt x="5766" y="20241"/>
                    <a:pt x="5558" y="22955"/>
                    <a:pt x="5871" y="24416"/>
                  </a:cubicBezTo>
                  <a:cubicBezTo>
                    <a:pt x="6184" y="25851"/>
                    <a:pt x="3861" y="25799"/>
                    <a:pt x="3861" y="26321"/>
                  </a:cubicBezTo>
                  <a:cubicBezTo>
                    <a:pt x="3861" y="26647"/>
                    <a:pt x="4351" y="26759"/>
                    <a:pt x="5100" y="26759"/>
                  </a:cubicBezTo>
                  <a:cubicBezTo>
                    <a:pt x="5549" y="26759"/>
                    <a:pt x="6093" y="26719"/>
                    <a:pt x="6680" y="26660"/>
                  </a:cubicBezTo>
                  <a:cubicBezTo>
                    <a:pt x="8219" y="26504"/>
                    <a:pt x="7149" y="25564"/>
                    <a:pt x="7436" y="24729"/>
                  </a:cubicBezTo>
                  <a:cubicBezTo>
                    <a:pt x="7724" y="23894"/>
                    <a:pt x="6523" y="21206"/>
                    <a:pt x="6758" y="19536"/>
                  </a:cubicBezTo>
                  <a:cubicBezTo>
                    <a:pt x="6993" y="17840"/>
                    <a:pt x="6106" y="16535"/>
                    <a:pt x="6158" y="15517"/>
                  </a:cubicBezTo>
                  <a:cubicBezTo>
                    <a:pt x="6184" y="14526"/>
                    <a:pt x="5218" y="11994"/>
                    <a:pt x="5714" y="10690"/>
                  </a:cubicBezTo>
                  <a:cubicBezTo>
                    <a:pt x="6210" y="9359"/>
                    <a:pt x="5558" y="8002"/>
                    <a:pt x="5244" y="6018"/>
                  </a:cubicBezTo>
                  <a:cubicBezTo>
                    <a:pt x="4905" y="4009"/>
                    <a:pt x="5375" y="3461"/>
                    <a:pt x="2635" y="695"/>
                  </a:cubicBezTo>
                  <a:cubicBezTo>
                    <a:pt x="2157" y="208"/>
                    <a:pt x="1777" y="0"/>
                    <a:pt x="1479" y="0"/>
                  </a:cubicBezTo>
                  <a:close/>
                </a:path>
              </a:pathLst>
            </a:custGeom>
            <a:solidFill>
              <a:srgbClr val="BA82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51"/>
            <p:cNvSpPr/>
            <p:nvPr/>
          </p:nvSpPr>
          <p:spPr>
            <a:xfrm>
              <a:off x="6369200" y="833525"/>
              <a:ext cx="107275" cy="379550"/>
            </a:xfrm>
            <a:custGeom>
              <a:avLst/>
              <a:gdLst/>
              <a:ahLst/>
              <a:cxnLst/>
              <a:rect l="l" t="t" r="r" b="b"/>
              <a:pathLst>
                <a:path w="4291" h="15182" extrusionOk="0">
                  <a:moveTo>
                    <a:pt x="364" y="0"/>
                  </a:moveTo>
                  <a:cubicBezTo>
                    <a:pt x="201" y="0"/>
                    <a:pt x="75" y="37"/>
                    <a:pt x="1" y="111"/>
                  </a:cubicBezTo>
                  <a:lnTo>
                    <a:pt x="470" y="711"/>
                  </a:lnTo>
                  <a:cubicBezTo>
                    <a:pt x="470" y="711"/>
                    <a:pt x="1775" y="1677"/>
                    <a:pt x="1906" y="2199"/>
                  </a:cubicBezTo>
                  <a:cubicBezTo>
                    <a:pt x="2036" y="2721"/>
                    <a:pt x="2375" y="3556"/>
                    <a:pt x="2140" y="6635"/>
                  </a:cubicBezTo>
                  <a:cubicBezTo>
                    <a:pt x="1906" y="9714"/>
                    <a:pt x="2375" y="10210"/>
                    <a:pt x="3315" y="12507"/>
                  </a:cubicBezTo>
                  <a:cubicBezTo>
                    <a:pt x="3949" y="14083"/>
                    <a:pt x="4256" y="15181"/>
                    <a:pt x="4280" y="15181"/>
                  </a:cubicBezTo>
                  <a:cubicBezTo>
                    <a:pt x="4290" y="15181"/>
                    <a:pt x="4246" y="14969"/>
                    <a:pt x="4150" y="14490"/>
                  </a:cubicBezTo>
                  <a:cubicBezTo>
                    <a:pt x="3837" y="12950"/>
                    <a:pt x="4176" y="13133"/>
                    <a:pt x="3941" y="10993"/>
                  </a:cubicBezTo>
                  <a:cubicBezTo>
                    <a:pt x="3706" y="8827"/>
                    <a:pt x="3550" y="6479"/>
                    <a:pt x="3419" y="4417"/>
                  </a:cubicBezTo>
                  <a:cubicBezTo>
                    <a:pt x="3315" y="2381"/>
                    <a:pt x="3967" y="2538"/>
                    <a:pt x="2871" y="1390"/>
                  </a:cubicBezTo>
                  <a:cubicBezTo>
                    <a:pt x="2014" y="472"/>
                    <a:pt x="950" y="0"/>
                    <a:pt x="364" y="0"/>
                  </a:cubicBezTo>
                  <a:close/>
                </a:path>
              </a:pathLst>
            </a:custGeom>
            <a:solidFill>
              <a:srgbClr val="D3AC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51"/>
            <p:cNvSpPr/>
            <p:nvPr/>
          </p:nvSpPr>
          <p:spPr>
            <a:xfrm>
              <a:off x="5493700" y="639875"/>
              <a:ext cx="10450" cy="24850"/>
            </a:xfrm>
            <a:custGeom>
              <a:avLst/>
              <a:gdLst/>
              <a:ahLst/>
              <a:cxnLst/>
              <a:rect l="l" t="t" r="r" b="b"/>
              <a:pathLst>
                <a:path w="418" h="994" extrusionOk="0">
                  <a:moveTo>
                    <a:pt x="247" y="0"/>
                  </a:moveTo>
                  <a:cubicBezTo>
                    <a:pt x="171" y="0"/>
                    <a:pt x="75" y="201"/>
                    <a:pt x="26" y="472"/>
                  </a:cubicBezTo>
                  <a:cubicBezTo>
                    <a:pt x="0" y="733"/>
                    <a:pt x="52" y="968"/>
                    <a:pt x="131" y="994"/>
                  </a:cubicBezTo>
                  <a:cubicBezTo>
                    <a:pt x="235" y="994"/>
                    <a:pt x="339" y="785"/>
                    <a:pt x="365" y="524"/>
                  </a:cubicBezTo>
                  <a:cubicBezTo>
                    <a:pt x="418" y="237"/>
                    <a:pt x="365" y="2"/>
                    <a:pt x="261" y="2"/>
                  </a:cubicBezTo>
                  <a:cubicBezTo>
                    <a:pt x="257" y="1"/>
                    <a:pt x="252" y="0"/>
                    <a:pt x="24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5" name="Google Shape;1645;p51"/>
          <p:cNvGrpSpPr/>
          <p:nvPr/>
        </p:nvGrpSpPr>
        <p:grpSpPr>
          <a:xfrm>
            <a:off x="5255934" y="5135582"/>
            <a:ext cx="652467" cy="600345"/>
            <a:chOff x="7197000" y="306950"/>
            <a:chExt cx="1524100" cy="1260700"/>
          </a:xfrm>
        </p:grpSpPr>
        <p:sp>
          <p:nvSpPr>
            <p:cNvPr id="1646" name="Google Shape;1646;p51"/>
            <p:cNvSpPr/>
            <p:nvPr/>
          </p:nvSpPr>
          <p:spPr>
            <a:xfrm>
              <a:off x="7231675" y="429850"/>
              <a:ext cx="1488775" cy="876850"/>
            </a:xfrm>
            <a:custGeom>
              <a:avLst/>
              <a:gdLst/>
              <a:ahLst/>
              <a:cxnLst/>
              <a:rect l="l" t="t" r="r" b="b"/>
              <a:pathLst>
                <a:path w="59551" h="35074" extrusionOk="0">
                  <a:moveTo>
                    <a:pt x="28105" y="0"/>
                  </a:moveTo>
                  <a:cubicBezTo>
                    <a:pt x="23304" y="0"/>
                    <a:pt x="20303" y="1618"/>
                    <a:pt x="17876" y="3080"/>
                  </a:cubicBezTo>
                  <a:cubicBezTo>
                    <a:pt x="11848" y="6707"/>
                    <a:pt x="7751" y="12840"/>
                    <a:pt x="4698" y="19181"/>
                  </a:cubicBezTo>
                  <a:cubicBezTo>
                    <a:pt x="4410" y="19859"/>
                    <a:pt x="4045" y="20486"/>
                    <a:pt x="3601" y="21060"/>
                  </a:cubicBezTo>
                  <a:cubicBezTo>
                    <a:pt x="2740" y="22051"/>
                    <a:pt x="1540" y="22573"/>
                    <a:pt x="261" y="22886"/>
                  </a:cubicBezTo>
                  <a:cubicBezTo>
                    <a:pt x="157" y="23408"/>
                    <a:pt x="79" y="23956"/>
                    <a:pt x="0" y="24478"/>
                  </a:cubicBezTo>
                  <a:cubicBezTo>
                    <a:pt x="3158" y="25418"/>
                    <a:pt x="6916" y="29306"/>
                    <a:pt x="9395" y="30585"/>
                  </a:cubicBezTo>
                  <a:cubicBezTo>
                    <a:pt x="15005" y="33508"/>
                    <a:pt x="20198" y="35073"/>
                    <a:pt x="26670" y="35073"/>
                  </a:cubicBezTo>
                  <a:cubicBezTo>
                    <a:pt x="31681" y="35073"/>
                    <a:pt x="35203" y="34395"/>
                    <a:pt x="39327" y="31655"/>
                  </a:cubicBezTo>
                  <a:cubicBezTo>
                    <a:pt x="41063" y="30506"/>
                    <a:pt x="45072" y="24835"/>
                    <a:pt x="47395" y="24835"/>
                  </a:cubicBezTo>
                  <a:cubicBezTo>
                    <a:pt x="47447" y="24835"/>
                    <a:pt x="47497" y="24838"/>
                    <a:pt x="47547" y="24844"/>
                  </a:cubicBezTo>
                  <a:cubicBezTo>
                    <a:pt x="47786" y="24823"/>
                    <a:pt x="48025" y="24813"/>
                    <a:pt x="48264" y="24813"/>
                  </a:cubicBezTo>
                  <a:cubicBezTo>
                    <a:pt x="50705" y="24813"/>
                    <a:pt x="53089" y="25875"/>
                    <a:pt x="55062" y="27349"/>
                  </a:cubicBezTo>
                  <a:cubicBezTo>
                    <a:pt x="55871" y="28027"/>
                    <a:pt x="56733" y="28654"/>
                    <a:pt x="57620" y="29228"/>
                  </a:cubicBezTo>
                  <a:cubicBezTo>
                    <a:pt x="57933" y="28471"/>
                    <a:pt x="58220" y="27714"/>
                    <a:pt x="58455" y="26905"/>
                  </a:cubicBezTo>
                  <a:cubicBezTo>
                    <a:pt x="59551" y="23121"/>
                    <a:pt x="59420" y="19050"/>
                    <a:pt x="58063" y="15319"/>
                  </a:cubicBezTo>
                  <a:cubicBezTo>
                    <a:pt x="56759" y="16049"/>
                    <a:pt x="55480" y="16858"/>
                    <a:pt x="54280" y="17746"/>
                  </a:cubicBezTo>
                  <a:cubicBezTo>
                    <a:pt x="52296" y="19076"/>
                    <a:pt x="50104" y="20355"/>
                    <a:pt x="47703" y="20407"/>
                  </a:cubicBezTo>
                  <a:cubicBezTo>
                    <a:pt x="47703" y="20407"/>
                    <a:pt x="46555" y="20407"/>
                    <a:pt x="46633" y="19938"/>
                  </a:cubicBezTo>
                  <a:cubicBezTo>
                    <a:pt x="46697" y="19553"/>
                    <a:pt x="48142" y="19518"/>
                    <a:pt x="48665" y="19518"/>
                  </a:cubicBezTo>
                  <a:cubicBezTo>
                    <a:pt x="48781" y="19518"/>
                    <a:pt x="48852" y="19520"/>
                    <a:pt x="48852" y="19520"/>
                  </a:cubicBezTo>
                  <a:cubicBezTo>
                    <a:pt x="49452" y="18241"/>
                    <a:pt x="49687" y="16806"/>
                    <a:pt x="49556" y="15397"/>
                  </a:cubicBezTo>
                  <a:cubicBezTo>
                    <a:pt x="49269" y="13153"/>
                    <a:pt x="45433" y="8690"/>
                    <a:pt x="41075" y="4802"/>
                  </a:cubicBezTo>
                  <a:cubicBezTo>
                    <a:pt x="36691" y="914"/>
                    <a:pt x="33351" y="0"/>
                    <a:pt x="28105" y="0"/>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51"/>
            <p:cNvSpPr/>
            <p:nvPr/>
          </p:nvSpPr>
          <p:spPr>
            <a:xfrm>
              <a:off x="7508275" y="462450"/>
              <a:ext cx="97250" cy="190550"/>
            </a:xfrm>
            <a:custGeom>
              <a:avLst/>
              <a:gdLst/>
              <a:ahLst/>
              <a:cxnLst/>
              <a:rect l="l" t="t" r="r" b="b"/>
              <a:pathLst>
                <a:path w="3890" h="7622" extrusionOk="0">
                  <a:moveTo>
                    <a:pt x="895" y="0"/>
                  </a:moveTo>
                  <a:cubicBezTo>
                    <a:pt x="832" y="0"/>
                    <a:pt x="765" y="29"/>
                    <a:pt x="732" y="79"/>
                  </a:cubicBezTo>
                  <a:cubicBezTo>
                    <a:pt x="679" y="184"/>
                    <a:pt x="601" y="314"/>
                    <a:pt x="549" y="419"/>
                  </a:cubicBezTo>
                  <a:cubicBezTo>
                    <a:pt x="392" y="732"/>
                    <a:pt x="288" y="1045"/>
                    <a:pt x="210" y="1384"/>
                  </a:cubicBezTo>
                  <a:cubicBezTo>
                    <a:pt x="157" y="1593"/>
                    <a:pt x="105" y="1828"/>
                    <a:pt x="79" y="2089"/>
                  </a:cubicBezTo>
                  <a:cubicBezTo>
                    <a:pt x="53" y="2350"/>
                    <a:pt x="27" y="2611"/>
                    <a:pt x="27" y="2872"/>
                  </a:cubicBezTo>
                  <a:cubicBezTo>
                    <a:pt x="1" y="3159"/>
                    <a:pt x="27" y="3446"/>
                    <a:pt x="53" y="3707"/>
                  </a:cubicBezTo>
                  <a:cubicBezTo>
                    <a:pt x="79" y="3994"/>
                    <a:pt x="131" y="4281"/>
                    <a:pt x="210" y="4568"/>
                  </a:cubicBezTo>
                  <a:cubicBezTo>
                    <a:pt x="262" y="4855"/>
                    <a:pt x="314" y="5142"/>
                    <a:pt x="366" y="5429"/>
                  </a:cubicBezTo>
                  <a:cubicBezTo>
                    <a:pt x="392" y="5716"/>
                    <a:pt x="471" y="5977"/>
                    <a:pt x="575" y="6238"/>
                  </a:cubicBezTo>
                  <a:cubicBezTo>
                    <a:pt x="705" y="6447"/>
                    <a:pt x="862" y="6656"/>
                    <a:pt x="1071" y="6812"/>
                  </a:cubicBezTo>
                  <a:cubicBezTo>
                    <a:pt x="1253" y="6969"/>
                    <a:pt x="1436" y="7099"/>
                    <a:pt x="1645" y="7204"/>
                  </a:cubicBezTo>
                  <a:cubicBezTo>
                    <a:pt x="1828" y="7308"/>
                    <a:pt x="2036" y="7386"/>
                    <a:pt x="2245" y="7465"/>
                  </a:cubicBezTo>
                  <a:lnTo>
                    <a:pt x="2532" y="7543"/>
                  </a:lnTo>
                  <a:lnTo>
                    <a:pt x="2767" y="7595"/>
                  </a:lnTo>
                  <a:cubicBezTo>
                    <a:pt x="2898" y="7595"/>
                    <a:pt x="3028" y="7621"/>
                    <a:pt x="3185" y="7621"/>
                  </a:cubicBezTo>
                  <a:lnTo>
                    <a:pt x="3315" y="7621"/>
                  </a:lnTo>
                  <a:cubicBezTo>
                    <a:pt x="3446" y="7621"/>
                    <a:pt x="3576" y="7569"/>
                    <a:pt x="3602" y="7439"/>
                  </a:cubicBezTo>
                  <a:lnTo>
                    <a:pt x="3654" y="7282"/>
                  </a:lnTo>
                  <a:cubicBezTo>
                    <a:pt x="3706" y="7178"/>
                    <a:pt x="3733" y="7047"/>
                    <a:pt x="3759" y="6917"/>
                  </a:cubicBezTo>
                  <a:cubicBezTo>
                    <a:pt x="3785" y="6838"/>
                    <a:pt x="3811" y="6760"/>
                    <a:pt x="3811" y="6656"/>
                  </a:cubicBezTo>
                  <a:cubicBezTo>
                    <a:pt x="3811" y="6577"/>
                    <a:pt x="3837" y="6473"/>
                    <a:pt x="3837" y="6369"/>
                  </a:cubicBezTo>
                  <a:cubicBezTo>
                    <a:pt x="3863" y="6186"/>
                    <a:pt x="3889" y="5977"/>
                    <a:pt x="3863" y="5768"/>
                  </a:cubicBezTo>
                  <a:cubicBezTo>
                    <a:pt x="3863" y="5560"/>
                    <a:pt x="3837" y="5325"/>
                    <a:pt x="3785" y="5142"/>
                  </a:cubicBezTo>
                  <a:cubicBezTo>
                    <a:pt x="3759" y="4933"/>
                    <a:pt x="3680" y="4725"/>
                    <a:pt x="3576" y="4542"/>
                  </a:cubicBezTo>
                  <a:cubicBezTo>
                    <a:pt x="3446" y="4359"/>
                    <a:pt x="3289" y="4203"/>
                    <a:pt x="3106" y="4046"/>
                  </a:cubicBezTo>
                  <a:cubicBezTo>
                    <a:pt x="2924" y="3916"/>
                    <a:pt x="2767" y="3733"/>
                    <a:pt x="2637" y="3550"/>
                  </a:cubicBezTo>
                  <a:cubicBezTo>
                    <a:pt x="2480" y="3368"/>
                    <a:pt x="2376" y="3185"/>
                    <a:pt x="2245" y="3002"/>
                  </a:cubicBezTo>
                  <a:cubicBezTo>
                    <a:pt x="2141" y="2820"/>
                    <a:pt x="2010" y="2637"/>
                    <a:pt x="1906" y="2454"/>
                  </a:cubicBezTo>
                  <a:cubicBezTo>
                    <a:pt x="1697" y="2089"/>
                    <a:pt x="1541" y="1724"/>
                    <a:pt x="1384" y="1358"/>
                  </a:cubicBezTo>
                  <a:cubicBezTo>
                    <a:pt x="1332" y="1202"/>
                    <a:pt x="1280" y="1019"/>
                    <a:pt x="1227" y="888"/>
                  </a:cubicBezTo>
                  <a:cubicBezTo>
                    <a:pt x="1201" y="732"/>
                    <a:pt x="1175" y="601"/>
                    <a:pt x="1149" y="497"/>
                  </a:cubicBezTo>
                  <a:cubicBezTo>
                    <a:pt x="1097" y="288"/>
                    <a:pt x="1071" y="158"/>
                    <a:pt x="1071" y="158"/>
                  </a:cubicBezTo>
                  <a:cubicBezTo>
                    <a:pt x="1045" y="106"/>
                    <a:pt x="1019" y="53"/>
                    <a:pt x="993" y="27"/>
                  </a:cubicBezTo>
                  <a:cubicBezTo>
                    <a:pt x="965" y="9"/>
                    <a:pt x="930" y="0"/>
                    <a:pt x="895" y="0"/>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51"/>
            <p:cNvSpPr/>
            <p:nvPr/>
          </p:nvSpPr>
          <p:spPr>
            <a:xfrm>
              <a:off x="7550050" y="397875"/>
              <a:ext cx="86775" cy="227200"/>
            </a:xfrm>
            <a:custGeom>
              <a:avLst/>
              <a:gdLst/>
              <a:ahLst/>
              <a:cxnLst/>
              <a:rect l="l" t="t" r="r" b="b"/>
              <a:pathLst>
                <a:path w="3471" h="9088" extrusionOk="0">
                  <a:moveTo>
                    <a:pt x="1403" y="1"/>
                  </a:moveTo>
                  <a:cubicBezTo>
                    <a:pt x="1345" y="1"/>
                    <a:pt x="1287" y="35"/>
                    <a:pt x="1253" y="105"/>
                  </a:cubicBezTo>
                  <a:cubicBezTo>
                    <a:pt x="1253" y="105"/>
                    <a:pt x="1174" y="236"/>
                    <a:pt x="1070" y="470"/>
                  </a:cubicBezTo>
                  <a:cubicBezTo>
                    <a:pt x="992" y="601"/>
                    <a:pt x="913" y="757"/>
                    <a:pt x="861" y="914"/>
                  </a:cubicBezTo>
                  <a:cubicBezTo>
                    <a:pt x="783" y="1071"/>
                    <a:pt x="705" y="1279"/>
                    <a:pt x="626" y="1488"/>
                  </a:cubicBezTo>
                  <a:cubicBezTo>
                    <a:pt x="574" y="1723"/>
                    <a:pt x="496" y="1958"/>
                    <a:pt x="418" y="2219"/>
                  </a:cubicBezTo>
                  <a:cubicBezTo>
                    <a:pt x="339" y="2480"/>
                    <a:pt x="287" y="2741"/>
                    <a:pt x="235" y="3028"/>
                  </a:cubicBezTo>
                  <a:cubicBezTo>
                    <a:pt x="183" y="3315"/>
                    <a:pt x="157" y="3628"/>
                    <a:pt x="104" y="3941"/>
                  </a:cubicBezTo>
                  <a:cubicBezTo>
                    <a:pt x="52" y="4254"/>
                    <a:pt x="52" y="4541"/>
                    <a:pt x="52" y="4881"/>
                  </a:cubicBezTo>
                  <a:cubicBezTo>
                    <a:pt x="78" y="5194"/>
                    <a:pt x="26" y="5533"/>
                    <a:pt x="26" y="5846"/>
                  </a:cubicBezTo>
                  <a:cubicBezTo>
                    <a:pt x="0" y="6159"/>
                    <a:pt x="0" y="6499"/>
                    <a:pt x="78" y="6786"/>
                  </a:cubicBezTo>
                  <a:cubicBezTo>
                    <a:pt x="157" y="7073"/>
                    <a:pt x="287" y="7334"/>
                    <a:pt x="444" y="7568"/>
                  </a:cubicBezTo>
                  <a:cubicBezTo>
                    <a:pt x="522" y="7699"/>
                    <a:pt x="626" y="7803"/>
                    <a:pt x="705" y="7908"/>
                  </a:cubicBezTo>
                  <a:cubicBezTo>
                    <a:pt x="783" y="8012"/>
                    <a:pt x="887" y="8090"/>
                    <a:pt x="966" y="8195"/>
                  </a:cubicBezTo>
                  <a:cubicBezTo>
                    <a:pt x="1148" y="8351"/>
                    <a:pt x="1357" y="8508"/>
                    <a:pt x="1540" y="8638"/>
                  </a:cubicBezTo>
                  <a:cubicBezTo>
                    <a:pt x="1722" y="8743"/>
                    <a:pt x="1905" y="8821"/>
                    <a:pt x="2088" y="8899"/>
                  </a:cubicBezTo>
                  <a:cubicBezTo>
                    <a:pt x="2218" y="8952"/>
                    <a:pt x="2349" y="9004"/>
                    <a:pt x="2505" y="9030"/>
                  </a:cubicBezTo>
                  <a:lnTo>
                    <a:pt x="2662" y="9082"/>
                  </a:lnTo>
                  <a:cubicBezTo>
                    <a:pt x="2676" y="9085"/>
                    <a:pt x="2690" y="9087"/>
                    <a:pt x="2704" y="9087"/>
                  </a:cubicBezTo>
                  <a:cubicBezTo>
                    <a:pt x="2799" y="9087"/>
                    <a:pt x="2904" y="9016"/>
                    <a:pt x="2949" y="8925"/>
                  </a:cubicBezTo>
                  <a:lnTo>
                    <a:pt x="3001" y="8769"/>
                  </a:lnTo>
                  <a:cubicBezTo>
                    <a:pt x="3053" y="8665"/>
                    <a:pt x="3105" y="8534"/>
                    <a:pt x="3158" y="8404"/>
                  </a:cubicBezTo>
                  <a:cubicBezTo>
                    <a:pt x="3210" y="8247"/>
                    <a:pt x="3262" y="8038"/>
                    <a:pt x="3314" y="7856"/>
                  </a:cubicBezTo>
                  <a:cubicBezTo>
                    <a:pt x="3340" y="7647"/>
                    <a:pt x="3392" y="7438"/>
                    <a:pt x="3419" y="7203"/>
                  </a:cubicBezTo>
                  <a:cubicBezTo>
                    <a:pt x="3445" y="6994"/>
                    <a:pt x="3471" y="6760"/>
                    <a:pt x="3471" y="6551"/>
                  </a:cubicBezTo>
                  <a:cubicBezTo>
                    <a:pt x="3471" y="6316"/>
                    <a:pt x="3445" y="6081"/>
                    <a:pt x="3366" y="5846"/>
                  </a:cubicBezTo>
                  <a:cubicBezTo>
                    <a:pt x="3288" y="5637"/>
                    <a:pt x="3184" y="5403"/>
                    <a:pt x="3053" y="5194"/>
                  </a:cubicBezTo>
                  <a:cubicBezTo>
                    <a:pt x="2897" y="4985"/>
                    <a:pt x="2766" y="4750"/>
                    <a:pt x="2662" y="4489"/>
                  </a:cubicBezTo>
                  <a:cubicBezTo>
                    <a:pt x="2505" y="3993"/>
                    <a:pt x="2323" y="3498"/>
                    <a:pt x="2192" y="3002"/>
                  </a:cubicBezTo>
                  <a:cubicBezTo>
                    <a:pt x="2035" y="2506"/>
                    <a:pt x="1905" y="2036"/>
                    <a:pt x="1827" y="1619"/>
                  </a:cubicBezTo>
                  <a:cubicBezTo>
                    <a:pt x="1801" y="1410"/>
                    <a:pt x="1748" y="1201"/>
                    <a:pt x="1722" y="1045"/>
                  </a:cubicBezTo>
                  <a:cubicBezTo>
                    <a:pt x="1696" y="862"/>
                    <a:pt x="1670" y="705"/>
                    <a:pt x="1644" y="575"/>
                  </a:cubicBezTo>
                  <a:cubicBezTo>
                    <a:pt x="1618" y="314"/>
                    <a:pt x="1592" y="183"/>
                    <a:pt x="1592" y="183"/>
                  </a:cubicBezTo>
                  <a:cubicBezTo>
                    <a:pt x="1566" y="105"/>
                    <a:pt x="1540" y="53"/>
                    <a:pt x="1487" y="27"/>
                  </a:cubicBezTo>
                  <a:cubicBezTo>
                    <a:pt x="1461" y="9"/>
                    <a:pt x="1432" y="1"/>
                    <a:pt x="1403" y="1"/>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51"/>
            <p:cNvSpPr/>
            <p:nvPr/>
          </p:nvSpPr>
          <p:spPr>
            <a:xfrm>
              <a:off x="7595700" y="344050"/>
              <a:ext cx="86800" cy="270950"/>
            </a:xfrm>
            <a:custGeom>
              <a:avLst/>
              <a:gdLst/>
              <a:ahLst/>
              <a:cxnLst/>
              <a:rect l="l" t="t" r="r" b="b"/>
              <a:pathLst>
                <a:path w="3472" h="10838" extrusionOk="0">
                  <a:moveTo>
                    <a:pt x="3067" y="1"/>
                  </a:moveTo>
                  <a:cubicBezTo>
                    <a:pt x="3021" y="1"/>
                    <a:pt x="2976" y="14"/>
                    <a:pt x="2950" y="40"/>
                  </a:cubicBezTo>
                  <a:lnTo>
                    <a:pt x="2610" y="405"/>
                  </a:lnTo>
                  <a:cubicBezTo>
                    <a:pt x="2480" y="562"/>
                    <a:pt x="2375" y="692"/>
                    <a:pt x="2271" y="849"/>
                  </a:cubicBezTo>
                  <a:cubicBezTo>
                    <a:pt x="2114" y="1058"/>
                    <a:pt x="1958" y="1266"/>
                    <a:pt x="1827" y="1475"/>
                  </a:cubicBezTo>
                  <a:cubicBezTo>
                    <a:pt x="1671" y="1710"/>
                    <a:pt x="1540" y="1997"/>
                    <a:pt x="1384" y="2258"/>
                  </a:cubicBezTo>
                  <a:cubicBezTo>
                    <a:pt x="1227" y="2519"/>
                    <a:pt x="1071" y="2858"/>
                    <a:pt x="940" y="3171"/>
                  </a:cubicBezTo>
                  <a:cubicBezTo>
                    <a:pt x="836" y="3511"/>
                    <a:pt x="705" y="3850"/>
                    <a:pt x="601" y="4215"/>
                  </a:cubicBezTo>
                  <a:cubicBezTo>
                    <a:pt x="470" y="4581"/>
                    <a:pt x="392" y="4946"/>
                    <a:pt x="340" y="5311"/>
                  </a:cubicBezTo>
                  <a:cubicBezTo>
                    <a:pt x="262" y="5703"/>
                    <a:pt x="157" y="6068"/>
                    <a:pt x="105" y="6460"/>
                  </a:cubicBezTo>
                  <a:cubicBezTo>
                    <a:pt x="27" y="6825"/>
                    <a:pt x="1" y="7216"/>
                    <a:pt x="27" y="7608"/>
                  </a:cubicBezTo>
                  <a:cubicBezTo>
                    <a:pt x="53" y="7947"/>
                    <a:pt x="157" y="8286"/>
                    <a:pt x="288" y="8625"/>
                  </a:cubicBezTo>
                  <a:cubicBezTo>
                    <a:pt x="366" y="8782"/>
                    <a:pt x="444" y="8913"/>
                    <a:pt x="523" y="9069"/>
                  </a:cubicBezTo>
                  <a:cubicBezTo>
                    <a:pt x="601" y="9200"/>
                    <a:pt x="679" y="9330"/>
                    <a:pt x="784" y="9461"/>
                  </a:cubicBezTo>
                  <a:cubicBezTo>
                    <a:pt x="940" y="9695"/>
                    <a:pt x="1123" y="9930"/>
                    <a:pt x="1332" y="10113"/>
                  </a:cubicBezTo>
                  <a:cubicBezTo>
                    <a:pt x="1436" y="10217"/>
                    <a:pt x="1514" y="10296"/>
                    <a:pt x="1619" y="10348"/>
                  </a:cubicBezTo>
                  <a:cubicBezTo>
                    <a:pt x="1697" y="10426"/>
                    <a:pt x="1801" y="10478"/>
                    <a:pt x="1880" y="10530"/>
                  </a:cubicBezTo>
                  <a:cubicBezTo>
                    <a:pt x="2010" y="10635"/>
                    <a:pt x="2167" y="10687"/>
                    <a:pt x="2297" y="10765"/>
                  </a:cubicBezTo>
                  <a:lnTo>
                    <a:pt x="2454" y="10818"/>
                  </a:lnTo>
                  <a:cubicBezTo>
                    <a:pt x="2489" y="10832"/>
                    <a:pt x="2524" y="10838"/>
                    <a:pt x="2557" y="10838"/>
                  </a:cubicBezTo>
                  <a:cubicBezTo>
                    <a:pt x="2648" y="10838"/>
                    <a:pt x="2729" y="10790"/>
                    <a:pt x="2767" y="10713"/>
                  </a:cubicBezTo>
                  <a:lnTo>
                    <a:pt x="2819" y="10557"/>
                  </a:lnTo>
                  <a:cubicBezTo>
                    <a:pt x="2871" y="10452"/>
                    <a:pt x="2923" y="10296"/>
                    <a:pt x="2976" y="10139"/>
                  </a:cubicBezTo>
                  <a:cubicBezTo>
                    <a:pt x="3028" y="9956"/>
                    <a:pt x="3106" y="9748"/>
                    <a:pt x="3158" y="9539"/>
                  </a:cubicBezTo>
                  <a:cubicBezTo>
                    <a:pt x="3210" y="9304"/>
                    <a:pt x="3289" y="9069"/>
                    <a:pt x="3315" y="8808"/>
                  </a:cubicBezTo>
                  <a:cubicBezTo>
                    <a:pt x="3367" y="8573"/>
                    <a:pt x="3393" y="8312"/>
                    <a:pt x="3419" y="8051"/>
                  </a:cubicBezTo>
                  <a:cubicBezTo>
                    <a:pt x="3471" y="7764"/>
                    <a:pt x="3471" y="7503"/>
                    <a:pt x="3419" y="7216"/>
                  </a:cubicBezTo>
                  <a:cubicBezTo>
                    <a:pt x="3367" y="6929"/>
                    <a:pt x="3289" y="6668"/>
                    <a:pt x="3184" y="6381"/>
                  </a:cubicBezTo>
                  <a:cubicBezTo>
                    <a:pt x="3080" y="6094"/>
                    <a:pt x="3002" y="5781"/>
                    <a:pt x="2976" y="5468"/>
                  </a:cubicBezTo>
                  <a:cubicBezTo>
                    <a:pt x="2950" y="5155"/>
                    <a:pt x="2923" y="4842"/>
                    <a:pt x="2897" y="4528"/>
                  </a:cubicBezTo>
                  <a:cubicBezTo>
                    <a:pt x="2871" y="4215"/>
                    <a:pt x="2845" y="3902"/>
                    <a:pt x="2871" y="3615"/>
                  </a:cubicBezTo>
                  <a:cubicBezTo>
                    <a:pt x="2871" y="3302"/>
                    <a:pt x="2871" y="3015"/>
                    <a:pt x="2897" y="2728"/>
                  </a:cubicBezTo>
                  <a:cubicBezTo>
                    <a:pt x="2897" y="2441"/>
                    <a:pt x="2923" y="2180"/>
                    <a:pt x="2950" y="1919"/>
                  </a:cubicBezTo>
                  <a:cubicBezTo>
                    <a:pt x="2976" y="1814"/>
                    <a:pt x="2976" y="1684"/>
                    <a:pt x="3002" y="1580"/>
                  </a:cubicBezTo>
                  <a:cubicBezTo>
                    <a:pt x="3002" y="1449"/>
                    <a:pt x="3028" y="1345"/>
                    <a:pt x="3054" y="1240"/>
                  </a:cubicBezTo>
                  <a:cubicBezTo>
                    <a:pt x="3080" y="1032"/>
                    <a:pt x="3106" y="849"/>
                    <a:pt x="3158" y="692"/>
                  </a:cubicBezTo>
                  <a:lnTo>
                    <a:pt x="3237" y="223"/>
                  </a:lnTo>
                  <a:cubicBezTo>
                    <a:pt x="3263" y="170"/>
                    <a:pt x="3237" y="92"/>
                    <a:pt x="3184" y="40"/>
                  </a:cubicBezTo>
                  <a:cubicBezTo>
                    <a:pt x="3158" y="14"/>
                    <a:pt x="3113" y="1"/>
                    <a:pt x="3067" y="1"/>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51"/>
            <p:cNvSpPr/>
            <p:nvPr/>
          </p:nvSpPr>
          <p:spPr>
            <a:xfrm>
              <a:off x="7653775" y="307025"/>
              <a:ext cx="120050" cy="314950"/>
            </a:xfrm>
            <a:custGeom>
              <a:avLst/>
              <a:gdLst/>
              <a:ahLst/>
              <a:cxnLst/>
              <a:rect l="l" t="t" r="r" b="b"/>
              <a:pathLst>
                <a:path w="4802" h="12598" extrusionOk="0">
                  <a:moveTo>
                    <a:pt x="4642" y="1"/>
                  </a:moveTo>
                  <a:cubicBezTo>
                    <a:pt x="4600" y="1"/>
                    <a:pt x="4554" y="20"/>
                    <a:pt x="4515" y="60"/>
                  </a:cubicBezTo>
                  <a:lnTo>
                    <a:pt x="4097" y="451"/>
                  </a:lnTo>
                  <a:cubicBezTo>
                    <a:pt x="3941" y="581"/>
                    <a:pt x="3784" y="738"/>
                    <a:pt x="3628" y="921"/>
                  </a:cubicBezTo>
                  <a:cubicBezTo>
                    <a:pt x="3419" y="1129"/>
                    <a:pt x="3236" y="1338"/>
                    <a:pt x="3053" y="1573"/>
                  </a:cubicBezTo>
                  <a:cubicBezTo>
                    <a:pt x="2845" y="1834"/>
                    <a:pt x="2636" y="2095"/>
                    <a:pt x="2427" y="2434"/>
                  </a:cubicBezTo>
                  <a:cubicBezTo>
                    <a:pt x="2297" y="2591"/>
                    <a:pt x="2192" y="2747"/>
                    <a:pt x="2088" y="2904"/>
                  </a:cubicBezTo>
                  <a:cubicBezTo>
                    <a:pt x="1984" y="3087"/>
                    <a:pt x="1879" y="3243"/>
                    <a:pt x="1775" y="3426"/>
                  </a:cubicBezTo>
                  <a:cubicBezTo>
                    <a:pt x="1566" y="3791"/>
                    <a:pt x="1383" y="4183"/>
                    <a:pt x="1227" y="4574"/>
                  </a:cubicBezTo>
                  <a:cubicBezTo>
                    <a:pt x="1044" y="4966"/>
                    <a:pt x="861" y="5383"/>
                    <a:pt x="731" y="5801"/>
                  </a:cubicBezTo>
                  <a:cubicBezTo>
                    <a:pt x="627" y="6218"/>
                    <a:pt x="444" y="6662"/>
                    <a:pt x="313" y="7079"/>
                  </a:cubicBezTo>
                  <a:cubicBezTo>
                    <a:pt x="157" y="7497"/>
                    <a:pt x="52" y="7914"/>
                    <a:pt x="26" y="8358"/>
                  </a:cubicBezTo>
                  <a:cubicBezTo>
                    <a:pt x="0" y="8776"/>
                    <a:pt x="26" y="9193"/>
                    <a:pt x="131" y="9585"/>
                  </a:cubicBezTo>
                  <a:cubicBezTo>
                    <a:pt x="183" y="9767"/>
                    <a:pt x="209" y="9950"/>
                    <a:pt x="287" y="10133"/>
                  </a:cubicBezTo>
                  <a:cubicBezTo>
                    <a:pt x="339" y="10315"/>
                    <a:pt x="418" y="10498"/>
                    <a:pt x="470" y="10654"/>
                  </a:cubicBezTo>
                  <a:cubicBezTo>
                    <a:pt x="548" y="10811"/>
                    <a:pt x="600" y="10968"/>
                    <a:pt x="705" y="11098"/>
                  </a:cubicBezTo>
                  <a:cubicBezTo>
                    <a:pt x="783" y="11255"/>
                    <a:pt x="861" y="11385"/>
                    <a:pt x="940" y="11490"/>
                  </a:cubicBezTo>
                  <a:cubicBezTo>
                    <a:pt x="1018" y="11620"/>
                    <a:pt x="1096" y="11724"/>
                    <a:pt x="1175" y="11829"/>
                  </a:cubicBezTo>
                  <a:cubicBezTo>
                    <a:pt x="1253" y="11933"/>
                    <a:pt x="1357" y="12011"/>
                    <a:pt x="1436" y="12090"/>
                  </a:cubicBezTo>
                  <a:cubicBezTo>
                    <a:pt x="1540" y="12220"/>
                    <a:pt x="1670" y="12351"/>
                    <a:pt x="1801" y="12455"/>
                  </a:cubicBezTo>
                  <a:cubicBezTo>
                    <a:pt x="1905" y="12533"/>
                    <a:pt x="1957" y="12559"/>
                    <a:pt x="1957" y="12559"/>
                  </a:cubicBezTo>
                  <a:cubicBezTo>
                    <a:pt x="1992" y="12586"/>
                    <a:pt x="2030" y="12597"/>
                    <a:pt x="2068" y="12597"/>
                  </a:cubicBezTo>
                  <a:cubicBezTo>
                    <a:pt x="2143" y="12597"/>
                    <a:pt x="2218" y="12551"/>
                    <a:pt x="2271" y="12481"/>
                  </a:cubicBezTo>
                  <a:cubicBezTo>
                    <a:pt x="2297" y="12429"/>
                    <a:pt x="2323" y="12377"/>
                    <a:pt x="2349" y="12325"/>
                  </a:cubicBezTo>
                  <a:cubicBezTo>
                    <a:pt x="2401" y="12220"/>
                    <a:pt x="2505" y="12038"/>
                    <a:pt x="2558" y="11881"/>
                  </a:cubicBezTo>
                  <a:cubicBezTo>
                    <a:pt x="2636" y="11698"/>
                    <a:pt x="2740" y="11463"/>
                    <a:pt x="2845" y="11229"/>
                  </a:cubicBezTo>
                  <a:cubicBezTo>
                    <a:pt x="2923" y="10968"/>
                    <a:pt x="3001" y="10707"/>
                    <a:pt x="3080" y="10420"/>
                  </a:cubicBezTo>
                  <a:cubicBezTo>
                    <a:pt x="3158" y="10133"/>
                    <a:pt x="3262" y="9819"/>
                    <a:pt x="3314" y="9506"/>
                  </a:cubicBezTo>
                  <a:cubicBezTo>
                    <a:pt x="3393" y="9193"/>
                    <a:pt x="3419" y="8854"/>
                    <a:pt x="3445" y="8515"/>
                  </a:cubicBezTo>
                  <a:cubicBezTo>
                    <a:pt x="3419" y="8175"/>
                    <a:pt x="3419" y="7810"/>
                    <a:pt x="3367" y="7471"/>
                  </a:cubicBezTo>
                  <a:cubicBezTo>
                    <a:pt x="3314" y="7079"/>
                    <a:pt x="3288" y="6714"/>
                    <a:pt x="3314" y="6323"/>
                  </a:cubicBezTo>
                  <a:cubicBezTo>
                    <a:pt x="3340" y="5957"/>
                    <a:pt x="3367" y="5592"/>
                    <a:pt x="3419" y="5200"/>
                  </a:cubicBezTo>
                  <a:cubicBezTo>
                    <a:pt x="3471" y="4835"/>
                    <a:pt x="3497" y="4470"/>
                    <a:pt x="3575" y="4104"/>
                  </a:cubicBezTo>
                  <a:cubicBezTo>
                    <a:pt x="3654" y="3765"/>
                    <a:pt x="3732" y="3400"/>
                    <a:pt x="3810" y="3087"/>
                  </a:cubicBezTo>
                  <a:cubicBezTo>
                    <a:pt x="3889" y="2774"/>
                    <a:pt x="3967" y="2460"/>
                    <a:pt x="4071" y="2147"/>
                  </a:cubicBezTo>
                  <a:lnTo>
                    <a:pt x="4202" y="1730"/>
                  </a:lnTo>
                  <a:cubicBezTo>
                    <a:pt x="4228" y="1625"/>
                    <a:pt x="4280" y="1495"/>
                    <a:pt x="4332" y="1390"/>
                  </a:cubicBezTo>
                  <a:cubicBezTo>
                    <a:pt x="4410" y="1156"/>
                    <a:pt x="4489" y="947"/>
                    <a:pt x="4541" y="790"/>
                  </a:cubicBezTo>
                  <a:lnTo>
                    <a:pt x="4776" y="242"/>
                  </a:lnTo>
                  <a:cubicBezTo>
                    <a:pt x="4802" y="190"/>
                    <a:pt x="4802" y="112"/>
                    <a:pt x="4750" y="60"/>
                  </a:cubicBezTo>
                  <a:cubicBezTo>
                    <a:pt x="4724" y="20"/>
                    <a:pt x="4684" y="1"/>
                    <a:pt x="4642" y="1"/>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51"/>
            <p:cNvSpPr/>
            <p:nvPr/>
          </p:nvSpPr>
          <p:spPr>
            <a:xfrm>
              <a:off x="7730750" y="306950"/>
              <a:ext cx="117450" cy="226175"/>
            </a:xfrm>
            <a:custGeom>
              <a:avLst/>
              <a:gdLst/>
              <a:ahLst/>
              <a:cxnLst/>
              <a:rect l="l" t="t" r="r" b="b"/>
              <a:pathLst>
                <a:path w="4698" h="9047" extrusionOk="0">
                  <a:moveTo>
                    <a:pt x="4506" y="1"/>
                  </a:moveTo>
                  <a:cubicBezTo>
                    <a:pt x="4485" y="1"/>
                    <a:pt x="4461" y="4"/>
                    <a:pt x="4437" y="10"/>
                  </a:cubicBezTo>
                  <a:lnTo>
                    <a:pt x="4332" y="63"/>
                  </a:lnTo>
                  <a:cubicBezTo>
                    <a:pt x="4228" y="89"/>
                    <a:pt x="4150" y="141"/>
                    <a:pt x="4045" y="193"/>
                  </a:cubicBezTo>
                  <a:cubicBezTo>
                    <a:pt x="3889" y="271"/>
                    <a:pt x="3732" y="350"/>
                    <a:pt x="3576" y="454"/>
                  </a:cubicBezTo>
                  <a:cubicBezTo>
                    <a:pt x="3393" y="584"/>
                    <a:pt x="3210" y="715"/>
                    <a:pt x="3028" y="872"/>
                  </a:cubicBezTo>
                  <a:cubicBezTo>
                    <a:pt x="2584" y="1237"/>
                    <a:pt x="2166" y="1654"/>
                    <a:pt x="1827" y="2124"/>
                  </a:cubicBezTo>
                  <a:cubicBezTo>
                    <a:pt x="1618" y="2385"/>
                    <a:pt x="1436" y="2646"/>
                    <a:pt x="1279" y="2933"/>
                  </a:cubicBezTo>
                  <a:cubicBezTo>
                    <a:pt x="1097" y="3246"/>
                    <a:pt x="940" y="3559"/>
                    <a:pt x="810" y="3873"/>
                  </a:cubicBezTo>
                  <a:cubicBezTo>
                    <a:pt x="653" y="4186"/>
                    <a:pt x="522" y="4473"/>
                    <a:pt x="366" y="4786"/>
                  </a:cubicBezTo>
                  <a:cubicBezTo>
                    <a:pt x="209" y="5073"/>
                    <a:pt x="105" y="5386"/>
                    <a:pt x="53" y="5699"/>
                  </a:cubicBezTo>
                  <a:cubicBezTo>
                    <a:pt x="1" y="6012"/>
                    <a:pt x="1" y="6299"/>
                    <a:pt x="53" y="6587"/>
                  </a:cubicBezTo>
                  <a:cubicBezTo>
                    <a:pt x="79" y="6874"/>
                    <a:pt x="157" y="7135"/>
                    <a:pt x="261" y="7369"/>
                  </a:cubicBezTo>
                  <a:cubicBezTo>
                    <a:pt x="340" y="7604"/>
                    <a:pt x="444" y="7813"/>
                    <a:pt x="575" y="8022"/>
                  </a:cubicBezTo>
                  <a:cubicBezTo>
                    <a:pt x="679" y="8204"/>
                    <a:pt x="810" y="8387"/>
                    <a:pt x="914" y="8544"/>
                  </a:cubicBezTo>
                  <a:cubicBezTo>
                    <a:pt x="1018" y="8648"/>
                    <a:pt x="1097" y="8752"/>
                    <a:pt x="1201" y="8857"/>
                  </a:cubicBezTo>
                  <a:lnTo>
                    <a:pt x="1331" y="8987"/>
                  </a:lnTo>
                  <a:cubicBezTo>
                    <a:pt x="1371" y="9026"/>
                    <a:pt x="1429" y="9046"/>
                    <a:pt x="1488" y="9046"/>
                  </a:cubicBezTo>
                  <a:cubicBezTo>
                    <a:pt x="1547" y="9046"/>
                    <a:pt x="1605" y="9026"/>
                    <a:pt x="1645" y="8987"/>
                  </a:cubicBezTo>
                  <a:lnTo>
                    <a:pt x="1775" y="8883"/>
                  </a:lnTo>
                  <a:cubicBezTo>
                    <a:pt x="1906" y="8805"/>
                    <a:pt x="2010" y="8700"/>
                    <a:pt x="2114" y="8596"/>
                  </a:cubicBezTo>
                  <a:cubicBezTo>
                    <a:pt x="2245" y="8465"/>
                    <a:pt x="2375" y="8309"/>
                    <a:pt x="2506" y="8152"/>
                  </a:cubicBezTo>
                  <a:cubicBezTo>
                    <a:pt x="2662" y="7970"/>
                    <a:pt x="2793" y="7761"/>
                    <a:pt x="2897" y="7578"/>
                  </a:cubicBezTo>
                  <a:cubicBezTo>
                    <a:pt x="3028" y="7369"/>
                    <a:pt x="3132" y="7135"/>
                    <a:pt x="3236" y="6926"/>
                  </a:cubicBezTo>
                  <a:cubicBezTo>
                    <a:pt x="3341" y="6691"/>
                    <a:pt x="3393" y="6430"/>
                    <a:pt x="3419" y="6195"/>
                  </a:cubicBezTo>
                  <a:cubicBezTo>
                    <a:pt x="3445" y="5908"/>
                    <a:pt x="3445" y="5647"/>
                    <a:pt x="3393" y="5386"/>
                  </a:cubicBezTo>
                  <a:cubicBezTo>
                    <a:pt x="3341" y="5099"/>
                    <a:pt x="3341" y="4812"/>
                    <a:pt x="3341" y="4551"/>
                  </a:cubicBezTo>
                  <a:cubicBezTo>
                    <a:pt x="3367" y="4316"/>
                    <a:pt x="3393" y="4003"/>
                    <a:pt x="3419" y="3742"/>
                  </a:cubicBezTo>
                  <a:cubicBezTo>
                    <a:pt x="3471" y="3481"/>
                    <a:pt x="3497" y="3220"/>
                    <a:pt x="3550" y="2985"/>
                  </a:cubicBezTo>
                  <a:cubicBezTo>
                    <a:pt x="3654" y="2489"/>
                    <a:pt x="3784" y="2046"/>
                    <a:pt x="3967" y="1602"/>
                  </a:cubicBezTo>
                  <a:cubicBezTo>
                    <a:pt x="4045" y="1393"/>
                    <a:pt x="4124" y="1211"/>
                    <a:pt x="4202" y="1054"/>
                  </a:cubicBezTo>
                  <a:lnTo>
                    <a:pt x="4411" y="637"/>
                  </a:lnTo>
                  <a:cubicBezTo>
                    <a:pt x="4489" y="532"/>
                    <a:pt x="4541" y="454"/>
                    <a:pt x="4593" y="376"/>
                  </a:cubicBezTo>
                  <a:lnTo>
                    <a:pt x="4646" y="271"/>
                  </a:lnTo>
                  <a:cubicBezTo>
                    <a:pt x="4672" y="219"/>
                    <a:pt x="4698" y="167"/>
                    <a:pt x="4672" y="115"/>
                  </a:cubicBezTo>
                  <a:cubicBezTo>
                    <a:pt x="4632" y="35"/>
                    <a:pt x="4577" y="1"/>
                    <a:pt x="4506" y="1"/>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51"/>
            <p:cNvSpPr/>
            <p:nvPr/>
          </p:nvSpPr>
          <p:spPr>
            <a:xfrm>
              <a:off x="7803175" y="321375"/>
              <a:ext cx="104400" cy="150275"/>
            </a:xfrm>
            <a:custGeom>
              <a:avLst/>
              <a:gdLst/>
              <a:ahLst/>
              <a:cxnLst/>
              <a:rect l="l" t="t" r="r" b="b"/>
              <a:pathLst>
                <a:path w="4176" h="6011" extrusionOk="0">
                  <a:moveTo>
                    <a:pt x="3958" y="1"/>
                  </a:moveTo>
                  <a:cubicBezTo>
                    <a:pt x="3943" y="1"/>
                    <a:pt x="3928" y="3"/>
                    <a:pt x="3915" y="7"/>
                  </a:cubicBezTo>
                  <a:lnTo>
                    <a:pt x="3627" y="138"/>
                  </a:lnTo>
                  <a:cubicBezTo>
                    <a:pt x="3497" y="190"/>
                    <a:pt x="3393" y="242"/>
                    <a:pt x="3288" y="295"/>
                  </a:cubicBezTo>
                  <a:cubicBezTo>
                    <a:pt x="3158" y="373"/>
                    <a:pt x="3027" y="425"/>
                    <a:pt x="2897" y="529"/>
                  </a:cubicBezTo>
                  <a:cubicBezTo>
                    <a:pt x="2740" y="634"/>
                    <a:pt x="2584" y="738"/>
                    <a:pt x="2427" y="869"/>
                  </a:cubicBezTo>
                  <a:cubicBezTo>
                    <a:pt x="2244" y="973"/>
                    <a:pt x="2088" y="1103"/>
                    <a:pt x="1931" y="1260"/>
                  </a:cubicBezTo>
                  <a:cubicBezTo>
                    <a:pt x="1749" y="1391"/>
                    <a:pt x="1592" y="1547"/>
                    <a:pt x="1435" y="1730"/>
                  </a:cubicBezTo>
                  <a:cubicBezTo>
                    <a:pt x="1279" y="1886"/>
                    <a:pt x="1148" y="2069"/>
                    <a:pt x="992" y="2252"/>
                  </a:cubicBezTo>
                  <a:cubicBezTo>
                    <a:pt x="835" y="2434"/>
                    <a:pt x="679" y="2617"/>
                    <a:pt x="496" y="2800"/>
                  </a:cubicBezTo>
                  <a:cubicBezTo>
                    <a:pt x="339" y="2956"/>
                    <a:pt x="183" y="3165"/>
                    <a:pt x="105" y="3374"/>
                  </a:cubicBezTo>
                  <a:cubicBezTo>
                    <a:pt x="26" y="3583"/>
                    <a:pt x="0" y="3817"/>
                    <a:pt x="26" y="4026"/>
                  </a:cubicBezTo>
                  <a:cubicBezTo>
                    <a:pt x="26" y="4235"/>
                    <a:pt x="78" y="4444"/>
                    <a:pt x="157" y="4653"/>
                  </a:cubicBezTo>
                  <a:cubicBezTo>
                    <a:pt x="209" y="4835"/>
                    <a:pt x="287" y="5018"/>
                    <a:pt x="418" y="5174"/>
                  </a:cubicBezTo>
                  <a:lnTo>
                    <a:pt x="548" y="5409"/>
                  </a:lnTo>
                  <a:cubicBezTo>
                    <a:pt x="600" y="5462"/>
                    <a:pt x="679" y="5540"/>
                    <a:pt x="705" y="5592"/>
                  </a:cubicBezTo>
                  <a:cubicBezTo>
                    <a:pt x="809" y="5670"/>
                    <a:pt x="887" y="5775"/>
                    <a:pt x="992" y="5853"/>
                  </a:cubicBezTo>
                  <a:lnTo>
                    <a:pt x="1096" y="5931"/>
                  </a:lnTo>
                  <a:cubicBezTo>
                    <a:pt x="1147" y="5982"/>
                    <a:pt x="1219" y="6011"/>
                    <a:pt x="1292" y="6011"/>
                  </a:cubicBezTo>
                  <a:cubicBezTo>
                    <a:pt x="1332" y="6011"/>
                    <a:pt x="1372" y="6002"/>
                    <a:pt x="1409" y="5983"/>
                  </a:cubicBezTo>
                  <a:lnTo>
                    <a:pt x="1566" y="5931"/>
                  </a:lnTo>
                  <a:cubicBezTo>
                    <a:pt x="1644" y="5879"/>
                    <a:pt x="1749" y="5827"/>
                    <a:pt x="1879" y="5775"/>
                  </a:cubicBezTo>
                  <a:lnTo>
                    <a:pt x="2088" y="5670"/>
                  </a:lnTo>
                  <a:lnTo>
                    <a:pt x="2297" y="5540"/>
                  </a:lnTo>
                  <a:cubicBezTo>
                    <a:pt x="2453" y="5435"/>
                    <a:pt x="2584" y="5357"/>
                    <a:pt x="2714" y="5253"/>
                  </a:cubicBezTo>
                  <a:cubicBezTo>
                    <a:pt x="2871" y="5148"/>
                    <a:pt x="2975" y="5044"/>
                    <a:pt x="3106" y="4913"/>
                  </a:cubicBezTo>
                  <a:cubicBezTo>
                    <a:pt x="3210" y="4809"/>
                    <a:pt x="3288" y="4653"/>
                    <a:pt x="3340" y="4522"/>
                  </a:cubicBezTo>
                  <a:cubicBezTo>
                    <a:pt x="3393" y="4339"/>
                    <a:pt x="3393" y="4157"/>
                    <a:pt x="3367" y="3974"/>
                  </a:cubicBezTo>
                  <a:cubicBezTo>
                    <a:pt x="3340" y="3791"/>
                    <a:pt x="3340" y="3609"/>
                    <a:pt x="3367" y="3400"/>
                  </a:cubicBezTo>
                  <a:cubicBezTo>
                    <a:pt x="3419" y="3035"/>
                    <a:pt x="3497" y="2669"/>
                    <a:pt x="3575" y="2304"/>
                  </a:cubicBezTo>
                  <a:cubicBezTo>
                    <a:pt x="3654" y="1965"/>
                    <a:pt x="3732" y="1599"/>
                    <a:pt x="3810" y="1312"/>
                  </a:cubicBezTo>
                  <a:cubicBezTo>
                    <a:pt x="3862" y="1156"/>
                    <a:pt x="3915" y="999"/>
                    <a:pt x="3941" y="895"/>
                  </a:cubicBezTo>
                  <a:cubicBezTo>
                    <a:pt x="3967" y="764"/>
                    <a:pt x="4019" y="660"/>
                    <a:pt x="4045" y="555"/>
                  </a:cubicBezTo>
                  <a:cubicBezTo>
                    <a:pt x="4097" y="373"/>
                    <a:pt x="4149" y="268"/>
                    <a:pt x="4149" y="268"/>
                  </a:cubicBezTo>
                  <a:cubicBezTo>
                    <a:pt x="4176" y="216"/>
                    <a:pt x="4176" y="164"/>
                    <a:pt x="4149" y="112"/>
                  </a:cubicBezTo>
                  <a:cubicBezTo>
                    <a:pt x="4106" y="47"/>
                    <a:pt x="4028" y="1"/>
                    <a:pt x="3958" y="1"/>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51"/>
            <p:cNvSpPr/>
            <p:nvPr/>
          </p:nvSpPr>
          <p:spPr>
            <a:xfrm>
              <a:off x="7879500" y="347525"/>
              <a:ext cx="88100" cy="106925"/>
            </a:xfrm>
            <a:custGeom>
              <a:avLst/>
              <a:gdLst/>
              <a:ahLst/>
              <a:cxnLst/>
              <a:rect l="l" t="t" r="r" b="b"/>
              <a:pathLst>
                <a:path w="3524" h="4277" extrusionOk="0">
                  <a:moveTo>
                    <a:pt x="3303" y="0"/>
                  </a:moveTo>
                  <a:cubicBezTo>
                    <a:pt x="3290" y="0"/>
                    <a:pt x="3276" y="2"/>
                    <a:pt x="3262" y="5"/>
                  </a:cubicBezTo>
                  <a:lnTo>
                    <a:pt x="3027" y="57"/>
                  </a:lnTo>
                  <a:cubicBezTo>
                    <a:pt x="2949" y="57"/>
                    <a:pt x="2845" y="84"/>
                    <a:pt x="2767" y="136"/>
                  </a:cubicBezTo>
                  <a:cubicBezTo>
                    <a:pt x="2636" y="162"/>
                    <a:pt x="2532" y="214"/>
                    <a:pt x="2401" y="266"/>
                  </a:cubicBezTo>
                  <a:cubicBezTo>
                    <a:pt x="2297" y="318"/>
                    <a:pt x="2166" y="371"/>
                    <a:pt x="2010" y="449"/>
                  </a:cubicBezTo>
                  <a:cubicBezTo>
                    <a:pt x="1879" y="527"/>
                    <a:pt x="1749" y="606"/>
                    <a:pt x="1618" y="710"/>
                  </a:cubicBezTo>
                  <a:cubicBezTo>
                    <a:pt x="1462" y="814"/>
                    <a:pt x="1331" y="919"/>
                    <a:pt x="1201" y="1049"/>
                  </a:cubicBezTo>
                  <a:cubicBezTo>
                    <a:pt x="1044" y="1154"/>
                    <a:pt x="940" y="1284"/>
                    <a:pt x="809" y="1441"/>
                  </a:cubicBezTo>
                  <a:cubicBezTo>
                    <a:pt x="679" y="1571"/>
                    <a:pt x="522" y="1702"/>
                    <a:pt x="392" y="1832"/>
                  </a:cubicBezTo>
                  <a:cubicBezTo>
                    <a:pt x="235" y="1962"/>
                    <a:pt x="131" y="2119"/>
                    <a:pt x="53" y="2302"/>
                  </a:cubicBezTo>
                  <a:cubicBezTo>
                    <a:pt x="0" y="2458"/>
                    <a:pt x="0" y="2641"/>
                    <a:pt x="53" y="2824"/>
                  </a:cubicBezTo>
                  <a:cubicBezTo>
                    <a:pt x="79" y="2980"/>
                    <a:pt x="131" y="3163"/>
                    <a:pt x="235" y="3293"/>
                  </a:cubicBezTo>
                  <a:cubicBezTo>
                    <a:pt x="314" y="3450"/>
                    <a:pt x="418" y="3580"/>
                    <a:pt x="522" y="3711"/>
                  </a:cubicBezTo>
                  <a:lnTo>
                    <a:pt x="705" y="3867"/>
                  </a:lnTo>
                  <a:cubicBezTo>
                    <a:pt x="757" y="3920"/>
                    <a:pt x="835" y="3972"/>
                    <a:pt x="888" y="3998"/>
                  </a:cubicBezTo>
                  <a:cubicBezTo>
                    <a:pt x="992" y="4076"/>
                    <a:pt x="1070" y="4128"/>
                    <a:pt x="1175" y="4181"/>
                  </a:cubicBezTo>
                  <a:lnTo>
                    <a:pt x="1279" y="4233"/>
                  </a:lnTo>
                  <a:cubicBezTo>
                    <a:pt x="1340" y="4263"/>
                    <a:pt x="1410" y="4276"/>
                    <a:pt x="1479" y="4276"/>
                  </a:cubicBezTo>
                  <a:cubicBezTo>
                    <a:pt x="1527" y="4276"/>
                    <a:pt x="1575" y="4270"/>
                    <a:pt x="1618" y="4259"/>
                  </a:cubicBezTo>
                  <a:lnTo>
                    <a:pt x="1749" y="4207"/>
                  </a:lnTo>
                  <a:cubicBezTo>
                    <a:pt x="1853" y="4181"/>
                    <a:pt x="1931" y="4128"/>
                    <a:pt x="2062" y="4102"/>
                  </a:cubicBezTo>
                  <a:lnTo>
                    <a:pt x="2245" y="4024"/>
                  </a:lnTo>
                  <a:lnTo>
                    <a:pt x="2453" y="3920"/>
                  </a:lnTo>
                  <a:cubicBezTo>
                    <a:pt x="2532" y="3894"/>
                    <a:pt x="2584" y="3867"/>
                    <a:pt x="2636" y="3841"/>
                  </a:cubicBezTo>
                  <a:cubicBezTo>
                    <a:pt x="2714" y="3815"/>
                    <a:pt x="2793" y="3763"/>
                    <a:pt x="2845" y="3737"/>
                  </a:cubicBezTo>
                  <a:cubicBezTo>
                    <a:pt x="2949" y="3685"/>
                    <a:pt x="3080" y="3607"/>
                    <a:pt x="3158" y="3528"/>
                  </a:cubicBezTo>
                  <a:cubicBezTo>
                    <a:pt x="3262" y="3476"/>
                    <a:pt x="3341" y="3398"/>
                    <a:pt x="3367" y="3293"/>
                  </a:cubicBezTo>
                  <a:cubicBezTo>
                    <a:pt x="3367" y="3163"/>
                    <a:pt x="3341" y="3059"/>
                    <a:pt x="3288" y="2954"/>
                  </a:cubicBezTo>
                  <a:cubicBezTo>
                    <a:pt x="3236" y="2824"/>
                    <a:pt x="3210" y="2693"/>
                    <a:pt x="3210" y="2563"/>
                  </a:cubicBezTo>
                  <a:cubicBezTo>
                    <a:pt x="3210" y="2302"/>
                    <a:pt x="3210" y="2041"/>
                    <a:pt x="3236" y="1780"/>
                  </a:cubicBezTo>
                  <a:cubicBezTo>
                    <a:pt x="3288" y="1519"/>
                    <a:pt x="3288" y="1258"/>
                    <a:pt x="3341" y="1049"/>
                  </a:cubicBezTo>
                  <a:cubicBezTo>
                    <a:pt x="3367" y="919"/>
                    <a:pt x="3393" y="814"/>
                    <a:pt x="3393" y="710"/>
                  </a:cubicBezTo>
                  <a:cubicBezTo>
                    <a:pt x="3419" y="632"/>
                    <a:pt x="3445" y="527"/>
                    <a:pt x="3445" y="475"/>
                  </a:cubicBezTo>
                  <a:cubicBezTo>
                    <a:pt x="3497" y="318"/>
                    <a:pt x="3523" y="240"/>
                    <a:pt x="3523" y="240"/>
                  </a:cubicBezTo>
                  <a:cubicBezTo>
                    <a:pt x="3523" y="214"/>
                    <a:pt x="3497" y="188"/>
                    <a:pt x="3497" y="162"/>
                  </a:cubicBezTo>
                  <a:cubicBezTo>
                    <a:pt x="3475" y="71"/>
                    <a:pt x="3393" y="0"/>
                    <a:pt x="3303" y="0"/>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51"/>
            <p:cNvSpPr/>
            <p:nvPr/>
          </p:nvSpPr>
          <p:spPr>
            <a:xfrm>
              <a:off x="7930375" y="369050"/>
              <a:ext cx="96600" cy="111975"/>
            </a:xfrm>
            <a:custGeom>
              <a:avLst/>
              <a:gdLst/>
              <a:ahLst/>
              <a:cxnLst/>
              <a:rect l="l" t="t" r="r" b="b"/>
              <a:pathLst>
                <a:path w="3864" h="4479" extrusionOk="0">
                  <a:moveTo>
                    <a:pt x="3669" y="0"/>
                  </a:moveTo>
                  <a:cubicBezTo>
                    <a:pt x="3656" y="0"/>
                    <a:pt x="3642" y="2"/>
                    <a:pt x="3628" y="5"/>
                  </a:cubicBezTo>
                  <a:cubicBezTo>
                    <a:pt x="3628" y="5"/>
                    <a:pt x="3524" y="32"/>
                    <a:pt x="3367" y="58"/>
                  </a:cubicBezTo>
                  <a:cubicBezTo>
                    <a:pt x="3289" y="58"/>
                    <a:pt x="3185" y="84"/>
                    <a:pt x="3080" y="136"/>
                  </a:cubicBezTo>
                  <a:cubicBezTo>
                    <a:pt x="2976" y="162"/>
                    <a:pt x="2845" y="214"/>
                    <a:pt x="2715" y="266"/>
                  </a:cubicBezTo>
                  <a:cubicBezTo>
                    <a:pt x="2584" y="319"/>
                    <a:pt x="2454" y="371"/>
                    <a:pt x="2297" y="449"/>
                  </a:cubicBezTo>
                  <a:cubicBezTo>
                    <a:pt x="2141" y="527"/>
                    <a:pt x="1984" y="580"/>
                    <a:pt x="1854" y="684"/>
                  </a:cubicBezTo>
                  <a:cubicBezTo>
                    <a:pt x="1697" y="788"/>
                    <a:pt x="1541" y="893"/>
                    <a:pt x="1384" y="1023"/>
                  </a:cubicBezTo>
                  <a:cubicBezTo>
                    <a:pt x="1253" y="1128"/>
                    <a:pt x="1097" y="1258"/>
                    <a:pt x="966" y="1415"/>
                  </a:cubicBezTo>
                  <a:cubicBezTo>
                    <a:pt x="836" y="1545"/>
                    <a:pt x="653" y="1676"/>
                    <a:pt x="497" y="1806"/>
                  </a:cubicBezTo>
                  <a:cubicBezTo>
                    <a:pt x="340" y="1910"/>
                    <a:pt x="210" y="2067"/>
                    <a:pt x="105" y="2250"/>
                  </a:cubicBezTo>
                  <a:cubicBezTo>
                    <a:pt x="27" y="2406"/>
                    <a:pt x="1" y="2589"/>
                    <a:pt x="27" y="2772"/>
                  </a:cubicBezTo>
                  <a:cubicBezTo>
                    <a:pt x="53" y="3137"/>
                    <a:pt x="184" y="3476"/>
                    <a:pt x="418" y="3763"/>
                  </a:cubicBezTo>
                  <a:lnTo>
                    <a:pt x="549" y="3946"/>
                  </a:lnTo>
                  <a:cubicBezTo>
                    <a:pt x="601" y="3998"/>
                    <a:pt x="653" y="4050"/>
                    <a:pt x="705" y="4103"/>
                  </a:cubicBezTo>
                  <a:cubicBezTo>
                    <a:pt x="784" y="4181"/>
                    <a:pt x="888" y="4259"/>
                    <a:pt x="966" y="4337"/>
                  </a:cubicBezTo>
                  <a:lnTo>
                    <a:pt x="1097" y="4416"/>
                  </a:lnTo>
                  <a:cubicBezTo>
                    <a:pt x="1154" y="4454"/>
                    <a:pt x="1239" y="4478"/>
                    <a:pt x="1322" y="4478"/>
                  </a:cubicBezTo>
                  <a:cubicBezTo>
                    <a:pt x="1352" y="4478"/>
                    <a:pt x="1382" y="4475"/>
                    <a:pt x="1410" y="4468"/>
                  </a:cubicBezTo>
                  <a:lnTo>
                    <a:pt x="1541" y="4442"/>
                  </a:lnTo>
                  <a:cubicBezTo>
                    <a:pt x="1645" y="4416"/>
                    <a:pt x="1749" y="4390"/>
                    <a:pt x="1880" y="4337"/>
                  </a:cubicBezTo>
                  <a:lnTo>
                    <a:pt x="2062" y="4285"/>
                  </a:lnTo>
                  <a:lnTo>
                    <a:pt x="2271" y="4207"/>
                  </a:lnTo>
                  <a:cubicBezTo>
                    <a:pt x="2428" y="4155"/>
                    <a:pt x="2558" y="4103"/>
                    <a:pt x="2689" y="4024"/>
                  </a:cubicBezTo>
                  <a:cubicBezTo>
                    <a:pt x="2819" y="3972"/>
                    <a:pt x="2950" y="3894"/>
                    <a:pt x="3054" y="3815"/>
                  </a:cubicBezTo>
                  <a:cubicBezTo>
                    <a:pt x="3158" y="3763"/>
                    <a:pt x="3237" y="3659"/>
                    <a:pt x="3263" y="3555"/>
                  </a:cubicBezTo>
                  <a:cubicBezTo>
                    <a:pt x="3315" y="3424"/>
                    <a:pt x="3315" y="3294"/>
                    <a:pt x="3263" y="3163"/>
                  </a:cubicBezTo>
                  <a:cubicBezTo>
                    <a:pt x="3237" y="3006"/>
                    <a:pt x="3237" y="2876"/>
                    <a:pt x="3263" y="2719"/>
                  </a:cubicBezTo>
                  <a:cubicBezTo>
                    <a:pt x="3289" y="2458"/>
                    <a:pt x="3341" y="2145"/>
                    <a:pt x="3393" y="1884"/>
                  </a:cubicBezTo>
                  <a:cubicBezTo>
                    <a:pt x="3445" y="1597"/>
                    <a:pt x="3524" y="1310"/>
                    <a:pt x="3576" y="1101"/>
                  </a:cubicBezTo>
                  <a:cubicBezTo>
                    <a:pt x="3628" y="971"/>
                    <a:pt x="3654" y="867"/>
                    <a:pt x="3680" y="762"/>
                  </a:cubicBezTo>
                  <a:cubicBezTo>
                    <a:pt x="3706" y="658"/>
                    <a:pt x="3733" y="580"/>
                    <a:pt x="3759" y="501"/>
                  </a:cubicBezTo>
                  <a:cubicBezTo>
                    <a:pt x="3811" y="345"/>
                    <a:pt x="3837" y="266"/>
                    <a:pt x="3837" y="266"/>
                  </a:cubicBezTo>
                  <a:cubicBezTo>
                    <a:pt x="3863" y="240"/>
                    <a:pt x="3863" y="188"/>
                    <a:pt x="3837" y="162"/>
                  </a:cubicBezTo>
                  <a:cubicBezTo>
                    <a:pt x="3837" y="71"/>
                    <a:pt x="3758" y="0"/>
                    <a:pt x="3669" y="0"/>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51"/>
            <p:cNvSpPr/>
            <p:nvPr/>
          </p:nvSpPr>
          <p:spPr>
            <a:xfrm>
              <a:off x="7367375" y="629475"/>
              <a:ext cx="163125" cy="546750"/>
            </a:xfrm>
            <a:custGeom>
              <a:avLst/>
              <a:gdLst/>
              <a:ahLst/>
              <a:cxnLst/>
              <a:rect l="l" t="t" r="r" b="b"/>
              <a:pathLst>
                <a:path w="6525" h="21870" extrusionOk="0">
                  <a:moveTo>
                    <a:pt x="6524" y="1"/>
                  </a:moveTo>
                  <a:cubicBezTo>
                    <a:pt x="3915" y="2845"/>
                    <a:pt x="1801" y="6212"/>
                    <a:pt x="0" y="9682"/>
                  </a:cubicBezTo>
                  <a:cubicBezTo>
                    <a:pt x="26" y="13832"/>
                    <a:pt x="887" y="17903"/>
                    <a:pt x="2531" y="21713"/>
                  </a:cubicBezTo>
                  <a:lnTo>
                    <a:pt x="2766" y="21869"/>
                  </a:lnTo>
                  <a:cubicBezTo>
                    <a:pt x="3549" y="21608"/>
                    <a:pt x="4306" y="21269"/>
                    <a:pt x="5063" y="20904"/>
                  </a:cubicBezTo>
                  <a:cubicBezTo>
                    <a:pt x="5480" y="20695"/>
                    <a:pt x="5872" y="20460"/>
                    <a:pt x="6263" y="20225"/>
                  </a:cubicBezTo>
                  <a:cubicBezTo>
                    <a:pt x="4306" y="13597"/>
                    <a:pt x="4410" y="6551"/>
                    <a:pt x="6524" y="1"/>
                  </a:cubicBezTo>
                  <a:close/>
                </a:path>
              </a:pathLst>
            </a:custGeom>
            <a:solidFill>
              <a:srgbClr val="FFAA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51"/>
            <p:cNvSpPr/>
            <p:nvPr/>
          </p:nvSpPr>
          <p:spPr>
            <a:xfrm>
              <a:off x="7635500" y="903500"/>
              <a:ext cx="337325" cy="252650"/>
            </a:xfrm>
            <a:custGeom>
              <a:avLst/>
              <a:gdLst/>
              <a:ahLst/>
              <a:cxnLst/>
              <a:rect l="l" t="t" r="r" b="b"/>
              <a:pathLst>
                <a:path w="13493" h="10106" extrusionOk="0">
                  <a:moveTo>
                    <a:pt x="13492" y="0"/>
                  </a:moveTo>
                  <a:cubicBezTo>
                    <a:pt x="8560" y="652"/>
                    <a:pt x="3915" y="2583"/>
                    <a:pt x="1" y="5611"/>
                  </a:cubicBezTo>
                  <a:cubicBezTo>
                    <a:pt x="418" y="5689"/>
                    <a:pt x="836" y="5872"/>
                    <a:pt x="1175" y="6133"/>
                  </a:cubicBezTo>
                  <a:cubicBezTo>
                    <a:pt x="1827" y="6759"/>
                    <a:pt x="2114" y="7672"/>
                    <a:pt x="1958" y="8559"/>
                  </a:cubicBezTo>
                  <a:cubicBezTo>
                    <a:pt x="1932" y="8768"/>
                    <a:pt x="1879" y="8977"/>
                    <a:pt x="1801" y="9160"/>
                  </a:cubicBezTo>
                  <a:cubicBezTo>
                    <a:pt x="2088" y="9186"/>
                    <a:pt x="2349" y="9212"/>
                    <a:pt x="2610" y="9264"/>
                  </a:cubicBezTo>
                  <a:cubicBezTo>
                    <a:pt x="3393" y="9447"/>
                    <a:pt x="4124" y="9812"/>
                    <a:pt x="4907" y="9995"/>
                  </a:cubicBezTo>
                  <a:cubicBezTo>
                    <a:pt x="5229" y="10059"/>
                    <a:pt x="5568" y="10106"/>
                    <a:pt x="5911" y="10106"/>
                  </a:cubicBezTo>
                  <a:cubicBezTo>
                    <a:pt x="5985" y="10106"/>
                    <a:pt x="6059" y="10104"/>
                    <a:pt x="6133" y="10099"/>
                  </a:cubicBezTo>
                  <a:cubicBezTo>
                    <a:pt x="7046" y="9290"/>
                    <a:pt x="7908" y="8429"/>
                    <a:pt x="8717" y="7516"/>
                  </a:cubicBezTo>
                  <a:cubicBezTo>
                    <a:pt x="10752" y="5324"/>
                    <a:pt x="12761" y="2844"/>
                    <a:pt x="13492" y="0"/>
                  </a:cubicBezTo>
                  <a:close/>
                </a:path>
              </a:pathLst>
            </a:custGeom>
            <a:solidFill>
              <a:srgbClr val="FFAA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51"/>
            <p:cNvSpPr/>
            <p:nvPr/>
          </p:nvSpPr>
          <p:spPr>
            <a:xfrm>
              <a:off x="7475000" y="614475"/>
              <a:ext cx="167700" cy="520650"/>
            </a:xfrm>
            <a:custGeom>
              <a:avLst/>
              <a:gdLst/>
              <a:ahLst/>
              <a:cxnLst/>
              <a:rect l="l" t="t" r="r" b="b"/>
              <a:pathLst>
                <a:path w="6708" h="20826" extrusionOk="0">
                  <a:moveTo>
                    <a:pt x="2767" y="1"/>
                  </a:moveTo>
                  <a:cubicBezTo>
                    <a:pt x="2584" y="183"/>
                    <a:pt x="2402" y="392"/>
                    <a:pt x="2219" y="575"/>
                  </a:cubicBezTo>
                  <a:cubicBezTo>
                    <a:pt x="105" y="7151"/>
                    <a:pt x="1" y="14197"/>
                    <a:pt x="1958" y="20825"/>
                  </a:cubicBezTo>
                  <a:cubicBezTo>
                    <a:pt x="3498" y="19833"/>
                    <a:pt x="4803" y="18476"/>
                    <a:pt x="5664" y="16858"/>
                  </a:cubicBezTo>
                  <a:cubicBezTo>
                    <a:pt x="6160" y="15919"/>
                    <a:pt x="6473" y="14823"/>
                    <a:pt x="6160" y="13831"/>
                  </a:cubicBezTo>
                  <a:cubicBezTo>
                    <a:pt x="5951" y="13283"/>
                    <a:pt x="5664" y="12735"/>
                    <a:pt x="5351" y="12239"/>
                  </a:cubicBezTo>
                  <a:cubicBezTo>
                    <a:pt x="5011" y="11535"/>
                    <a:pt x="4855" y="10752"/>
                    <a:pt x="4855" y="9969"/>
                  </a:cubicBezTo>
                  <a:cubicBezTo>
                    <a:pt x="4829" y="9656"/>
                    <a:pt x="4907" y="9343"/>
                    <a:pt x="5064" y="9082"/>
                  </a:cubicBezTo>
                  <a:cubicBezTo>
                    <a:pt x="5246" y="8847"/>
                    <a:pt x="5455" y="8638"/>
                    <a:pt x="5742" y="8508"/>
                  </a:cubicBezTo>
                  <a:lnTo>
                    <a:pt x="6708" y="7908"/>
                  </a:lnTo>
                  <a:cubicBezTo>
                    <a:pt x="6551" y="7177"/>
                    <a:pt x="6525" y="6394"/>
                    <a:pt x="6421" y="5611"/>
                  </a:cubicBezTo>
                  <a:cubicBezTo>
                    <a:pt x="6029" y="3315"/>
                    <a:pt x="4698" y="1279"/>
                    <a:pt x="27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51"/>
            <p:cNvSpPr/>
            <p:nvPr/>
          </p:nvSpPr>
          <p:spPr>
            <a:xfrm>
              <a:off x="7231675" y="872175"/>
              <a:ext cx="199000" cy="300125"/>
            </a:xfrm>
            <a:custGeom>
              <a:avLst/>
              <a:gdLst/>
              <a:ahLst/>
              <a:cxnLst/>
              <a:rect l="l" t="t" r="r" b="b"/>
              <a:pathLst>
                <a:path w="7960" h="12005" extrusionOk="0">
                  <a:moveTo>
                    <a:pt x="5454" y="0"/>
                  </a:moveTo>
                  <a:cubicBezTo>
                    <a:pt x="5193" y="496"/>
                    <a:pt x="4932" y="992"/>
                    <a:pt x="4698" y="1488"/>
                  </a:cubicBezTo>
                  <a:cubicBezTo>
                    <a:pt x="4410" y="2166"/>
                    <a:pt x="4045" y="2793"/>
                    <a:pt x="3601" y="3367"/>
                  </a:cubicBezTo>
                  <a:cubicBezTo>
                    <a:pt x="2740" y="4358"/>
                    <a:pt x="1540" y="4880"/>
                    <a:pt x="261" y="5193"/>
                  </a:cubicBezTo>
                  <a:cubicBezTo>
                    <a:pt x="157" y="5715"/>
                    <a:pt x="79" y="6263"/>
                    <a:pt x="0" y="6785"/>
                  </a:cubicBezTo>
                  <a:cubicBezTo>
                    <a:pt x="2610" y="7568"/>
                    <a:pt x="5611" y="10334"/>
                    <a:pt x="7959" y="12005"/>
                  </a:cubicBezTo>
                  <a:cubicBezTo>
                    <a:pt x="6315" y="8221"/>
                    <a:pt x="5454" y="4124"/>
                    <a:pt x="5454" y="0"/>
                  </a:cubicBezTo>
                  <a:close/>
                </a:path>
              </a:pathLst>
            </a:custGeom>
            <a:solidFill>
              <a:srgbClr val="007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51"/>
            <p:cNvSpPr/>
            <p:nvPr/>
          </p:nvSpPr>
          <p:spPr>
            <a:xfrm>
              <a:off x="8637575" y="812800"/>
              <a:ext cx="83525" cy="347750"/>
            </a:xfrm>
            <a:custGeom>
              <a:avLst/>
              <a:gdLst/>
              <a:ahLst/>
              <a:cxnLst/>
              <a:rect l="l" t="t" r="r" b="b"/>
              <a:pathLst>
                <a:path w="3341" h="13910" extrusionOk="0">
                  <a:moveTo>
                    <a:pt x="1827" y="1"/>
                  </a:moveTo>
                  <a:cubicBezTo>
                    <a:pt x="1332" y="262"/>
                    <a:pt x="862" y="549"/>
                    <a:pt x="366" y="862"/>
                  </a:cubicBezTo>
                  <a:cubicBezTo>
                    <a:pt x="1436" y="4359"/>
                    <a:pt x="1488" y="8090"/>
                    <a:pt x="470" y="11587"/>
                  </a:cubicBezTo>
                  <a:cubicBezTo>
                    <a:pt x="340" y="12057"/>
                    <a:pt x="183" y="12501"/>
                    <a:pt x="1" y="12970"/>
                  </a:cubicBezTo>
                  <a:cubicBezTo>
                    <a:pt x="444" y="13310"/>
                    <a:pt x="914" y="13623"/>
                    <a:pt x="1384" y="13910"/>
                  </a:cubicBezTo>
                  <a:cubicBezTo>
                    <a:pt x="1723" y="13153"/>
                    <a:pt x="1984" y="12396"/>
                    <a:pt x="2245" y="11587"/>
                  </a:cubicBezTo>
                  <a:cubicBezTo>
                    <a:pt x="3341" y="7777"/>
                    <a:pt x="3184" y="3732"/>
                    <a:pt x="1827" y="1"/>
                  </a:cubicBezTo>
                  <a:close/>
                </a:path>
              </a:pathLst>
            </a:custGeom>
            <a:solidFill>
              <a:srgbClr val="FFAA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51"/>
            <p:cNvSpPr/>
            <p:nvPr/>
          </p:nvSpPr>
          <p:spPr>
            <a:xfrm>
              <a:off x="7544825" y="429850"/>
              <a:ext cx="929025" cy="626325"/>
            </a:xfrm>
            <a:custGeom>
              <a:avLst/>
              <a:gdLst/>
              <a:ahLst/>
              <a:cxnLst/>
              <a:rect l="l" t="t" r="r" b="b"/>
              <a:pathLst>
                <a:path w="37161" h="25053" extrusionOk="0">
                  <a:moveTo>
                    <a:pt x="15579" y="0"/>
                  </a:moveTo>
                  <a:cubicBezTo>
                    <a:pt x="10778" y="0"/>
                    <a:pt x="7777" y="1618"/>
                    <a:pt x="5350" y="3080"/>
                  </a:cubicBezTo>
                  <a:cubicBezTo>
                    <a:pt x="3367" y="4280"/>
                    <a:pt x="1566" y="5741"/>
                    <a:pt x="0" y="7386"/>
                  </a:cubicBezTo>
                  <a:cubicBezTo>
                    <a:pt x="1931" y="8690"/>
                    <a:pt x="3236" y="10726"/>
                    <a:pt x="3628" y="13022"/>
                  </a:cubicBezTo>
                  <a:cubicBezTo>
                    <a:pt x="3758" y="13779"/>
                    <a:pt x="3758" y="14562"/>
                    <a:pt x="3915" y="15293"/>
                  </a:cubicBezTo>
                  <a:cubicBezTo>
                    <a:pt x="3993" y="15684"/>
                    <a:pt x="4123" y="16049"/>
                    <a:pt x="4280" y="16415"/>
                  </a:cubicBezTo>
                  <a:cubicBezTo>
                    <a:pt x="4985" y="17750"/>
                    <a:pt x="6542" y="18453"/>
                    <a:pt x="8058" y="18453"/>
                  </a:cubicBezTo>
                  <a:cubicBezTo>
                    <a:pt x="8112" y="18453"/>
                    <a:pt x="8166" y="18452"/>
                    <a:pt x="8220" y="18450"/>
                  </a:cubicBezTo>
                  <a:cubicBezTo>
                    <a:pt x="9786" y="18398"/>
                    <a:pt x="11248" y="17719"/>
                    <a:pt x="12578" y="16911"/>
                  </a:cubicBezTo>
                  <a:cubicBezTo>
                    <a:pt x="13909" y="16102"/>
                    <a:pt x="15162" y="15162"/>
                    <a:pt x="16571" y="14510"/>
                  </a:cubicBezTo>
                  <a:cubicBezTo>
                    <a:pt x="17007" y="14310"/>
                    <a:pt x="17505" y="14136"/>
                    <a:pt x="17979" y="14136"/>
                  </a:cubicBezTo>
                  <a:cubicBezTo>
                    <a:pt x="18187" y="14136"/>
                    <a:pt x="18390" y="14169"/>
                    <a:pt x="18580" y="14249"/>
                  </a:cubicBezTo>
                  <a:cubicBezTo>
                    <a:pt x="18920" y="14405"/>
                    <a:pt x="19207" y="14640"/>
                    <a:pt x="19442" y="14953"/>
                  </a:cubicBezTo>
                  <a:cubicBezTo>
                    <a:pt x="20851" y="16571"/>
                    <a:pt x="21581" y="18711"/>
                    <a:pt x="22912" y="20407"/>
                  </a:cubicBezTo>
                  <a:cubicBezTo>
                    <a:pt x="23368" y="20987"/>
                    <a:pt x="24053" y="21550"/>
                    <a:pt x="24733" y="21550"/>
                  </a:cubicBezTo>
                  <a:cubicBezTo>
                    <a:pt x="24911" y="21550"/>
                    <a:pt x="25088" y="21512"/>
                    <a:pt x="25261" y="21425"/>
                  </a:cubicBezTo>
                  <a:cubicBezTo>
                    <a:pt x="25574" y="21269"/>
                    <a:pt x="25809" y="20981"/>
                    <a:pt x="25966" y="20668"/>
                  </a:cubicBezTo>
                  <a:cubicBezTo>
                    <a:pt x="26383" y="19703"/>
                    <a:pt x="26148" y="18581"/>
                    <a:pt x="25705" y="17615"/>
                  </a:cubicBezTo>
                  <a:cubicBezTo>
                    <a:pt x="25261" y="16650"/>
                    <a:pt x="24661" y="15788"/>
                    <a:pt x="24322" y="14797"/>
                  </a:cubicBezTo>
                  <a:cubicBezTo>
                    <a:pt x="23982" y="13779"/>
                    <a:pt x="23982" y="12579"/>
                    <a:pt x="24687" y="11822"/>
                  </a:cubicBezTo>
                  <a:cubicBezTo>
                    <a:pt x="25215" y="11235"/>
                    <a:pt x="25964" y="11029"/>
                    <a:pt x="26724" y="11029"/>
                  </a:cubicBezTo>
                  <a:cubicBezTo>
                    <a:pt x="26977" y="11029"/>
                    <a:pt x="27231" y="11052"/>
                    <a:pt x="27479" y="11091"/>
                  </a:cubicBezTo>
                  <a:cubicBezTo>
                    <a:pt x="29280" y="11378"/>
                    <a:pt x="31080" y="12683"/>
                    <a:pt x="31237" y="14484"/>
                  </a:cubicBezTo>
                  <a:cubicBezTo>
                    <a:pt x="31446" y="16545"/>
                    <a:pt x="29593" y="18581"/>
                    <a:pt x="30271" y="20564"/>
                  </a:cubicBezTo>
                  <a:cubicBezTo>
                    <a:pt x="30558" y="21373"/>
                    <a:pt x="31237" y="21999"/>
                    <a:pt x="31863" y="22599"/>
                  </a:cubicBezTo>
                  <a:cubicBezTo>
                    <a:pt x="32672" y="23356"/>
                    <a:pt x="33403" y="24165"/>
                    <a:pt x="34029" y="25052"/>
                  </a:cubicBezTo>
                  <a:cubicBezTo>
                    <a:pt x="34302" y="24939"/>
                    <a:pt x="34594" y="24865"/>
                    <a:pt x="34889" y="24865"/>
                  </a:cubicBezTo>
                  <a:cubicBezTo>
                    <a:pt x="34933" y="24865"/>
                    <a:pt x="34977" y="24866"/>
                    <a:pt x="35021" y="24870"/>
                  </a:cubicBezTo>
                  <a:cubicBezTo>
                    <a:pt x="35269" y="24844"/>
                    <a:pt x="35523" y="24831"/>
                    <a:pt x="35778" y="24831"/>
                  </a:cubicBezTo>
                  <a:cubicBezTo>
                    <a:pt x="36032" y="24831"/>
                    <a:pt x="36286" y="24844"/>
                    <a:pt x="36534" y="24870"/>
                  </a:cubicBezTo>
                  <a:cubicBezTo>
                    <a:pt x="37161" y="23382"/>
                    <a:pt x="37004" y="21686"/>
                    <a:pt x="36169" y="20303"/>
                  </a:cubicBezTo>
                  <a:cubicBezTo>
                    <a:pt x="35830" y="20355"/>
                    <a:pt x="35517" y="20381"/>
                    <a:pt x="35177" y="20407"/>
                  </a:cubicBezTo>
                  <a:cubicBezTo>
                    <a:pt x="35177" y="20407"/>
                    <a:pt x="34029" y="20407"/>
                    <a:pt x="34107" y="19938"/>
                  </a:cubicBezTo>
                  <a:cubicBezTo>
                    <a:pt x="34171" y="19553"/>
                    <a:pt x="35616" y="19518"/>
                    <a:pt x="36139" y="19518"/>
                  </a:cubicBezTo>
                  <a:cubicBezTo>
                    <a:pt x="36255" y="19518"/>
                    <a:pt x="36326" y="19520"/>
                    <a:pt x="36326" y="19520"/>
                  </a:cubicBezTo>
                  <a:cubicBezTo>
                    <a:pt x="36926" y="18241"/>
                    <a:pt x="37161" y="16806"/>
                    <a:pt x="37030" y="15397"/>
                  </a:cubicBezTo>
                  <a:cubicBezTo>
                    <a:pt x="36743" y="13153"/>
                    <a:pt x="32907" y="8690"/>
                    <a:pt x="28549" y="4802"/>
                  </a:cubicBezTo>
                  <a:cubicBezTo>
                    <a:pt x="24165" y="914"/>
                    <a:pt x="20825" y="0"/>
                    <a:pt x="15579" y="0"/>
                  </a:cubicBezTo>
                  <a:close/>
                </a:path>
              </a:pathLst>
            </a:custGeom>
            <a:solidFill>
              <a:srgbClr val="007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51"/>
            <p:cNvSpPr/>
            <p:nvPr/>
          </p:nvSpPr>
          <p:spPr>
            <a:xfrm>
              <a:off x="8449050" y="923700"/>
              <a:ext cx="85475" cy="142250"/>
            </a:xfrm>
            <a:custGeom>
              <a:avLst/>
              <a:gdLst/>
              <a:ahLst/>
              <a:cxnLst/>
              <a:rect l="l" t="t" r="r" b="b"/>
              <a:pathLst>
                <a:path w="3419" h="5690" extrusionOk="0">
                  <a:moveTo>
                    <a:pt x="1957" y="1"/>
                  </a:moveTo>
                  <a:cubicBezTo>
                    <a:pt x="1305" y="236"/>
                    <a:pt x="652" y="419"/>
                    <a:pt x="0" y="549"/>
                  </a:cubicBezTo>
                  <a:cubicBezTo>
                    <a:pt x="835" y="1906"/>
                    <a:pt x="966" y="3602"/>
                    <a:pt x="365" y="5116"/>
                  </a:cubicBezTo>
                  <a:cubicBezTo>
                    <a:pt x="1227" y="5194"/>
                    <a:pt x="2062" y="5377"/>
                    <a:pt x="2897" y="5690"/>
                  </a:cubicBezTo>
                  <a:cubicBezTo>
                    <a:pt x="3366" y="4307"/>
                    <a:pt x="3419" y="2793"/>
                    <a:pt x="3053" y="1384"/>
                  </a:cubicBezTo>
                  <a:cubicBezTo>
                    <a:pt x="2949" y="1019"/>
                    <a:pt x="2792" y="679"/>
                    <a:pt x="2583" y="392"/>
                  </a:cubicBezTo>
                  <a:cubicBezTo>
                    <a:pt x="2427" y="210"/>
                    <a:pt x="2192" y="53"/>
                    <a:pt x="19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51"/>
            <p:cNvSpPr/>
            <p:nvPr/>
          </p:nvSpPr>
          <p:spPr>
            <a:xfrm>
              <a:off x="7672025" y="1236200"/>
              <a:ext cx="169650" cy="331450"/>
            </a:xfrm>
            <a:custGeom>
              <a:avLst/>
              <a:gdLst/>
              <a:ahLst/>
              <a:cxnLst/>
              <a:rect l="l" t="t" r="r" b="b"/>
              <a:pathLst>
                <a:path w="6786" h="13258" extrusionOk="0">
                  <a:moveTo>
                    <a:pt x="79" y="1"/>
                  </a:moveTo>
                  <a:cubicBezTo>
                    <a:pt x="1" y="4150"/>
                    <a:pt x="1619" y="11274"/>
                    <a:pt x="6133" y="13258"/>
                  </a:cubicBezTo>
                  <a:cubicBezTo>
                    <a:pt x="6655" y="10361"/>
                    <a:pt x="6786" y="7412"/>
                    <a:pt x="6525" y="4463"/>
                  </a:cubicBezTo>
                  <a:cubicBezTo>
                    <a:pt x="5220" y="4202"/>
                    <a:pt x="3994" y="3759"/>
                    <a:pt x="3106" y="2819"/>
                  </a:cubicBezTo>
                  <a:cubicBezTo>
                    <a:pt x="2871" y="2584"/>
                    <a:pt x="2663" y="2323"/>
                    <a:pt x="2480" y="2062"/>
                  </a:cubicBezTo>
                  <a:lnTo>
                    <a:pt x="1227" y="418"/>
                  </a:lnTo>
                  <a:lnTo>
                    <a:pt x="79" y="1"/>
                  </a:lnTo>
                  <a:close/>
                </a:path>
              </a:pathLst>
            </a:custGeom>
            <a:solidFill>
              <a:srgbClr val="FFAA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51"/>
            <p:cNvSpPr/>
            <p:nvPr/>
          </p:nvSpPr>
          <p:spPr>
            <a:xfrm>
              <a:off x="8156775" y="460500"/>
              <a:ext cx="437775" cy="452800"/>
            </a:xfrm>
            <a:custGeom>
              <a:avLst/>
              <a:gdLst/>
              <a:ahLst/>
              <a:cxnLst/>
              <a:rect l="l" t="t" r="r" b="b"/>
              <a:pathLst>
                <a:path w="17511" h="18112" extrusionOk="0">
                  <a:moveTo>
                    <a:pt x="5324" y="1"/>
                  </a:moveTo>
                  <a:cubicBezTo>
                    <a:pt x="3575" y="418"/>
                    <a:pt x="1801" y="653"/>
                    <a:pt x="0" y="653"/>
                  </a:cubicBezTo>
                  <a:cubicBezTo>
                    <a:pt x="1461" y="1462"/>
                    <a:pt x="2818" y="2454"/>
                    <a:pt x="4071" y="3576"/>
                  </a:cubicBezTo>
                  <a:cubicBezTo>
                    <a:pt x="8455" y="7464"/>
                    <a:pt x="12265" y="11927"/>
                    <a:pt x="12552" y="14171"/>
                  </a:cubicBezTo>
                  <a:cubicBezTo>
                    <a:pt x="12683" y="15528"/>
                    <a:pt x="12474" y="16885"/>
                    <a:pt x="11926" y="18111"/>
                  </a:cubicBezTo>
                  <a:cubicBezTo>
                    <a:pt x="12578" y="18059"/>
                    <a:pt x="13231" y="17850"/>
                    <a:pt x="13805" y="17537"/>
                  </a:cubicBezTo>
                  <a:cubicBezTo>
                    <a:pt x="14274" y="17198"/>
                    <a:pt x="14666" y="16781"/>
                    <a:pt x="14979" y="16311"/>
                  </a:cubicBezTo>
                  <a:cubicBezTo>
                    <a:pt x="15919" y="15032"/>
                    <a:pt x="16701" y="13623"/>
                    <a:pt x="17276" y="12135"/>
                  </a:cubicBezTo>
                  <a:cubicBezTo>
                    <a:pt x="17432" y="11770"/>
                    <a:pt x="17510" y="11353"/>
                    <a:pt x="17510" y="10935"/>
                  </a:cubicBezTo>
                  <a:cubicBezTo>
                    <a:pt x="17406" y="10387"/>
                    <a:pt x="17119" y="9865"/>
                    <a:pt x="16701" y="9474"/>
                  </a:cubicBezTo>
                  <a:cubicBezTo>
                    <a:pt x="14692" y="7151"/>
                    <a:pt x="12291" y="5168"/>
                    <a:pt x="9890" y="3237"/>
                  </a:cubicBezTo>
                  <a:cubicBezTo>
                    <a:pt x="8455" y="2036"/>
                    <a:pt x="6915" y="966"/>
                    <a:pt x="5324" y="1"/>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51"/>
            <p:cNvSpPr/>
            <p:nvPr/>
          </p:nvSpPr>
          <p:spPr>
            <a:xfrm>
              <a:off x="7985175" y="1073775"/>
              <a:ext cx="567625" cy="354275"/>
            </a:xfrm>
            <a:custGeom>
              <a:avLst/>
              <a:gdLst/>
              <a:ahLst/>
              <a:cxnLst/>
              <a:rect l="l" t="t" r="r" b="b"/>
              <a:pathLst>
                <a:path w="22705" h="14171" extrusionOk="0">
                  <a:moveTo>
                    <a:pt x="18633" y="0"/>
                  </a:moveTo>
                  <a:cubicBezTo>
                    <a:pt x="17459" y="0"/>
                    <a:pt x="16285" y="26"/>
                    <a:pt x="15110" y="104"/>
                  </a:cubicBezTo>
                  <a:cubicBezTo>
                    <a:pt x="12944" y="1801"/>
                    <a:pt x="10465" y="5063"/>
                    <a:pt x="9187" y="5898"/>
                  </a:cubicBezTo>
                  <a:cubicBezTo>
                    <a:pt x="6473" y="7777"/>
                    <a:pt x="3289" y="8899"/>
                    <a:pt x="1" y="9160"/>
                  </a:cubicBezTo>
                  <a:cubicBezTo>
                    <a:pt x="1306" y="9499"/>
                    <a:pt x="2610" y="9786"/>
                    <a:pt x="3889" y="10177"/>
                  </a:cubicBezTo>
                  <a:cubicBezTo>
                    <a:pt x="4933" y="10464"/>
                    <a:pt x="5951" y="10830"/>
                    <a:pt x="6968" y="11273"/>
                  </a:cubicBezTo>
                  <a:cubicBezTo>
                    <a:pt x="8508" y="11978"/>
                    <a:pt x="9917" y="12970"/>
                    <a:pt x="11118" y="14170"/>
                  </a:cubicBezTo>
                  <a:cubicBezTo>
                    <a:pt x="15528" y="13100"/>
                    <a:pt x="19547" y="10804"/>
                    <a:pt x="22704" y="7542"/>
                  </a:cubicBezTo>
                  <a:cubicBezTo>
                    <a:pt x="21974" y="4723"/>
                    <a:pt x="20564" y="2140"/>
                    <a:pt x="18633" y="0"/>
                  </a:cubicBezTo>
                  <a:close/>
                </a:path>
              </a:pathLst>
            </a:custGeom>
            <a:solidFill>
              <a:srgbClr val="007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51"/>
            <p:cNvSpPr/>
            <p:nvPr/>
          </p:nvSpPr>
          <p:spPr>
            <a:xfrm>
              <a:off x="7225800" y="996125"/>
              <a:ext cx="73100" cy="60700"/>
            </a:xfrm>
            <a:custGeom>
              <a:avLst/>
              <a:gdLst/>
              <a:ahLst/>
              <a:cxnLst/>
              <a:rect l="l" t="t" r="r" b="b"/>
              <a:pathLst>
                <a:path w="2924" h="2428" fill="none" extrusionOk="0">
                  <a:moveTo>
                    <a:pt x="2923" y="2297"/>
                  </a:moveTo>
                  <a:cubicBezTo>
                    <a:pt x="2767" y="1984"/>
                    <a:pt x="2558" y="1671"/>
                    <a:pt x="2323" y="1410"/>
                  </a:cubicBezTo>
                  <a:cubicBezTo>
                    <a:pt x="2088" y="1071"/>
                    <a:pt x="1827" y="783"/>
                    <a:pt x="1540" y="523"/>
                  </a:cubicBezTo>
                  <a:cubicBezTo>
                    <a:pt x="1227" y="262"/>
                    <a:pt x="862" y="79"/>
                    <a:pt x="470" y="27"/>
                  </a:cubicBezTo>
                  <a:cubicBezTo>
                    <a:pt x="392" y="1"/>
                    <a:pt x="314" y="1"/>
                    <a:pt x="235" y="27"/>
                  </a:cubicBezTo>
                  <a:cubicBezTo>
                    <a:pt x="79" y="79"/>
                    <a:pt x="0" y="262"/>
                    <a:pt x="26" y="418"/>
                  </a:cubicBezTo>
                  <a:cubicBezTo>
                    <a:pt x="53" y="575"/>
                    <a:pt x="131" y="731"/>
                    <a:pt x="261" y="836"/>
                  </a:cubicBezTo>
                  <a:cubicBezTo>
                    <a:pt x="627" y="1149"/>
                    <a:pt x="1018" y="1410"/>
                    <a:pt x="1462" y="1566"/>
                  </a:cubicBezTo>
                  <a:cubicBezTo>
                    <a:pt x="1931" y="1801"/>
                    <a:pt x="2375" y="2036"/>
                    <a:pt x="2793" y="2323"/>
                  </a:cubicBezTo>
                  <a:cubicBezTo>
                    <a:pt x="2819" y="2349"/>
                    <a:pt x="2793" y="2401"/>
                    <a:pt x="2767" y="2428"/>
                  </a:cubicBezTo>
                </a:path>
              </a:pathLst>
            </a:custGeom>
            <a:solidFill>
              <a:srgbClr val="ED8B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51"/>
            <p:cNvSpPr/>
            <p:nvPr/>
          </p:nvSpPr>
          <p:spPr>
            <a:xfrm>
              <a:off x="7197000" y="1019497"/>
              <a:ext cx="77675" cy="25400"/>
            </a:xfrm>
            <a:custGeom>
              <a:avLst/>
              <a:gdLst/>
              <a:ahLst/>
              <a:cxnLst/>
              <a:rect l="l" t="t" r="r" b="b"/>
              <a:pathLst>
                <a:path w="3107" h="1016" extrusionOk="0">
                  <a:moveTo>
                    <a:pt x="3106" y="866"/>
                  </a:moveTo>
                  <a:lnTo>
                    <a:pt x="2873" y="887"/>
                  </a:lnTo>
                  <a:lnTo>
                    <a:pt x="2873" y="887"/>
                  </a:lnTo>
                  <a:cubicBezTo>
                    <a:pt x="2935" y="916"/>
                    <a:pt x="2995" y="944"/>
                    <a:pt x="3054" y="970"/>
                  </a:cubicBezTo>
                  <a:lnTo>
                    <a:pt x="3106" y="866"/>
                  </a:lnTo>
                  <a:close/>
                  <a:moveTo>
                    <a:pt x="588" y="1"/>
                  </a:moveTo>
                  <a:cubicBezTo>
                    <a:pt x="540" y="1"/>
                    <a:pt x="492" y="2"/>
                    <a:pt x="445" y="5"/>
                  </a:cubicBezTo>
                  <a:cubicBezTo>
                    <a:pt x="366" y="5"/>
                    <a:pt x="288" y="31"/>
                    <a:pt x="210" y="57"/>
                  </a:cubicBezTo>
                  <a:cubicBezTo>
                    <a:pt x="53" y="188"/>
                    <a:pt x="1" y="422"/>
                    <a:pt x="105" y="579"/>
                  </a:cubicBezTo>
                  <a:cubicBezTo>
                    <a:pt x="236" y="762"/>
                    <a:pt x="392" y="866"/>
                    <a:pt x="601" y="918"/>
                  </a:cubicBezTo>
                  <a:cubicBezTo>
                    <a:pt x="870" y="981"/>
                    <a:pt x="1148" y="1016"/>
                    <a:pt x="1424" y="1016"/>
                  </a:cubicBezTo>
                  <a:cubicBezTo>
                    <a:pt x="1604" y="1016"/>
                    <a:pt x="1783" y="1001"/>
                    <a:pt x="1958" y="970"/>
                  </a:cubicBezTo>
                  <a:lnTo>
                    <a:pt x="2873" y="887"/>
                  </a:lnTo>
                  <a:lnTo>
                    <a:pt x="2873" y="887"/>
                  </a:lnTo>
                  <a:cubicBezTo>
                    <a:pt x="2690" y="801"/>
                    <a:pt x="2499" y="703"/>
                    <a:pt x="2323" y="605"/>
                  </a:cubicBezTo>
                  <a:cubicBezTo>
                    <a:pt x="2167" y="501"/>
                    <a:pt x="2010" y="396"/>
                    <a:pt x="1828" y="292"/>
                  </a:cubicBezTo>
                  <a:cubicBezTo>
                    <a:pt x="1452" y="104"/>
                    <a:pt x="1014" y="1"/>
                    <a:pt x="588" y="1"/>
                  </a:cubicBezTo>
                  <a:close/>
                </a:path>
              </a:pathLst>
            </a:custGeom>
            <a:solidFill>
              <a:srgbClr val="ED8B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51"/>
            <p:cNvSpPr/>
            <p:nvPr/>
          </p:nvSpPr>
          <p:spPr>
            <a:xfrm>
              <a:off x="7438475" y="895650"/>
              <a:ext cx="18950" cy="67225"/>
            </a:xfrm>
            <a:custGeom>
              <a:avLst/>
              <a:gdLst/>
              <a:ahLst/>
              <a:cxnLst/>
              <a:rect l="l" t="t" r="r" b="b"/>
              <a:pathLst>
                <a:path w="758" h="2689" extrusionOk="0">
                  <a:moveTo>
                    <a:pt x="340" y="1"/>
                  </a:moveTo>
                  <a:cubicBezTo>
                    <a:pt x="235" y="1"/>
                    <a:pt x="1" y="497"/>
                    <a:pt x="27" y="1358"/>
                  </a:cubicBezTo>
                  <a:cubicBezTo>
                    <a:pt x="53" y="2219"/>
                    <a:pt x="314" y="2689"/>
                    <a:pt x="392" y="2689"/>
                  </a:cubicBezTo>
                  <a:lnTo>
                    <a:pt x="418" y="2689"/>
                  </a:lnTo>
                  <a:cubicBezTo>
                    <a:pt x="523" y="2689"/>
                    <a:pt x="757" y="2193"/>
                    <a:pt x="731" y="1332"/>
                  </a:cubicBezTo>
                  <a:cubicBezTo>
                    <a:pt x="705" y="471"/>
                    <a:pt x="470" y="1"/>
                    <a:pt x="3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51"/>
            <p:cNvSpPr/>
            <p:nvPr/>
          </p:nvSpPr>
          <p:spPr>
            <a:xfrm>
              <a:off x="7434575" y="891750"/>
              <a:ext cx="26750" cy="75050"/>
            </a:xfrm>
            <a:custGeom>
              <a:avLst/>
              <a:gdLst/>
              <a:ahLst/>
              <a:cxnLst/>
              <a:rect l="l" t="t" r="r" b="b"/>
              <a:pathLst>
                <a:path w="1070" h="3002" extrusionOk="0">
                  <a:moveTo>
                    <a:pt x="496" y="418"/>
                  </a:moveTo>
                  <a:cubicBezTo>
                    <a:pt x="757" y="1122"/>
                    <a:pt x="783" y="1879"/>
                    <a:pt x="548" y="2584"/>
                  </a:cubicBezTo>
                  <a:cubicBezTo>
                    <a:pt x="287" y="1905"/>
                    <a:pt x="261" y="1122"/>
                    <a:pt x="496" y="418"/>
                  </a:cubicBezTo>
                  <a:close/>
                  <a:moveTo>
                    <a:pt x="496" y="0"/>
                  </a:moveTo>
                  <a:cubicBezTo>
                    <a:pt x="235" y="0"/>
                    <a:pt x="0" y="679"/>
                    <a:pt x="26" y="1514"/>
                  </a:cubicBezTo>
                  <a:cubicBezTo>
                    <a:pt x="52" y="2349"/>
                    <a:pt x="287" y="3001"/>
                    <a:pt x="574" y="3001"/>
                  </a:cubicBezTo>
                  <a:cubicBezTo>
                    <a:pt x="861" y="3001"/>
                    <a:pt x="1070" y="2323"/>
                    <a:pt x="1044" y="1488"/>
                  </a:cubicBezTo>
                  <a:cubicBezTo>
                    <a:pt x="1018" y="653"/>
                    <a:pt x="783" y="0"/>
                    <a:pt x="4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51"/>
            <p:cNvSpPr/>
            <p:nvPr/>
          </p:nvSpPr>
          <p:spPr>
            <a:xfrm>
              <a:off x="7200275" y="983897"/>
              <a:ext cx="73100" cy="60525"/>
            </a:xfrm>
            <a:custGeom>
              <a:avLst/>
              <a:gdLst/>
              <a:ahLst/>
              <a:cxnLst/>
              <a:rect l="l" t="t" r="r" b="b"/>
              <a:pathLst>
                <a:path w="2924" h="2421" extrusionOk="0">
                  <a:moveTo>
                    <a:pt x="353" y="0"/>
                  </a:moveTo>
                  <a:cubicBezTo>
                    <a:pt x="314" y="0"/>
                    <a:pt x="274" y="7"/>
                    <a:pt x="235" y="20"/>
                  </a:cubicBezTo>
                  <a:cubicBezTo>
                    <a:pt x="79" y="72"/>
                    <a:pt x="0" y="255"/>
                    <a:pt x="26" y="411"/>
                  </a:cubicBezTo>
                  <a:cubicBezTo>
                    <a:pt x="53" y="568"/>
                    <a:pt x="131" y="724"/>
                    <a:pt x="261" y="829"/>
                  </a:cubicBezTo>
                  <a:cubicBezTo>
                    <a:pt x="627" y="1142"/>
                    <a:pt x="1018" y="1403"/>
                    <a:pt x="1462" y="1559"/>
                  </a:cubicBezTo>
                  <a:cubicBezTo>
                    <a:pt x="1931" y="1794"/>
                    <a:pt x="2375" y="2029"/>
                    <a:pt x="2793" y="2316"/>
                  </a:cubicBezTo>
                  <a:cubicBezTo>
                    <a:pt x="2819" y="2342"/>
                    <a:pt x="2793" y="2394"/>
                    <a:pt x="2767" y="2421"/>
                  </a:cubicBezTo>
                  <a:lnTo>
                    <a:pt x="2923" y="2290"/>
                  </a:lnTo>
                  <a:cubicBezTo>
                    <a:pt x="2767" y="1977"/>
                    <a:pt x="2558" y="1664"/>
                    <a:pt x="2323" y="1403"/>
                  </a:cubicBezTo>
                  <a:cubicBezTo>
                    <a:pt x="2088" y="1064"/>
                    <a:pt x="1827" y="776"/>
                    <a:pt x="1540" y="516"/>
                  </a:cubicBezTo>
                  <a:cubicBezTo>
                    <a:pt x="1227" y="255"/>
                    <a:pt x="862" y="72"/>
                    <a:pt x="470" y="20"/>
                  </a:cubicBezTo>
                  <a:cubicBezTo>
                    <a:pt x="431" y="7"/>
                    <a:pt x="392" y="0"/>
                    <a:pt x="353" y="0"/>
                  </a:cubicBezTo>
                  <a:close/>
                </a:path>
              </a:pathLst>
            </a:custGeom>
            <a:solidFill>
              <a:srgbClr val="ED8B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0" name="Google Shape;1670;p51"/>
          <p:cNvGrpSpPr/>
          <p:nvPr/>
        </p:nvGrpSpPr>
        <p:grpSpPr>
          <a:xfrm>
            <a:off x="8979763" y="1158797"/>
            <a:ext cx="660313" cy="824730"/>
            <a:chOff x="5473672" y="3187054"/>
            <a:chExt cx="1152580" cy="1659417"/>
          </a:xfrm>
        </p:grpSpPr>
        <p:sp>
          <p:nvSpPr>
            <p:cNvPr id="1671" name="Google Shape;1671;p51"/>
            <p:cNvSpPr/>
            <p:nvPr/>
          </p:nvSpPr>
          <p:spPr>
            <a:xfrm rot="8963531">
              <a:off x="5561094" y="4166496"/>
              <a:ext cx="1021398" cy="451394"/>
            </a:xfrm>
            <a:custGeom>
              <a:avLst/>
              <a:gdLst/>
              <a:ahLst/>
              <a:cxnLst/>
              <a:rect l="l" t="t" r="r" b="b"/>
              <a:pathLst>
                <a:path w="63518" h="28071" extrusionOk="0">
                  <a:moveTo>
                    <a:pt x="2046" y="0"/>
                  </a:moveTo>
                  <a:cubicBezTo>
                    <a:pt x="1799" y="0"/>
                    <a:pt x="1552" y="85"/>
                    <a:pt x="1358" y="252"/>
                  </a:cubicBezTo>
                  <a:cubicBezTo>
                    <a:pt x="731" y="800"/>
                    <a:pt x="288" y="1505"/>
                    <a:pt x="105" y="2314"/>
                  </a:cubicBezTo>
                  <a:cubicBezTo>
                    <a:pt x="1" y="2705"/>
                    <a:pt x="105" y="3123"/>
                    <a:pt x="418" y="3410"/>
                  </a:cubicBezTo>
                  <a:cubicBezTo>
                    <a:pt x="15789" y="17188"/>
                    <a:pt x="34317" y="18885"/>
                    <a:pt x="43737" y="20085"/>
                  </a:cubicBezTo>
                  <a:cubicBezTo>
                    <a:pt x="53262" y="21285"/>
                    <a:pt x="60752" y="28070"/>
                    <a:pt x="60752" y="28070"/>
                  </a:cubicBezTo>
                  <a:lnTo>
                    <a:pt x="63518" y="24495"/>
                  </a:lnTo>
                  <a:cubicBezTo>
                    <a:pt x="63518" y="24495"/>
                    <a:pt x="62605" y="23765"/>
                    <a:pt x="61091" y="22721"/>
                  </a:cubicBezTo>
                  <a:cubicBezTo>
                    <a:pt x="58247" y="20764"/>
                    <a:pt x="53288" y="17710"/>
                    <a:pt x="48121" y="16275"/>
                  </a:cubicBezTo>
                  <a:cubicBezTo>
                    <a:pt x="40241" y="14083"/>
                    <a:pt x="28602" y="14970"/>
                    <a:pt x="19338" y="10169"/>
                  </a:cubicBezTo>
                  <a:cubicBezTo>
                    <a:pt x="13727" y="7246"/>
                    <a:pt x="8299" y="3984"/>
                    <a:pt x="3080" y="461"/>
                  </a:cubicBezTo>
                  <a:lnTo>
                    <a:pt x="2663" y="200"/>
                  </a:lnTo>
                  <a:cubicBezTo>
                    <a:pt x="2480" y="66"/>
                    <a:pt x="2262" y="0"/>
                    <a:pt x="2046" y="0"/>
                  </a:cubicBezTo>
                  <a:close/>
                </a:path>
              </a:pathLst>
            </a:custGeom>
            <a:solidFill>
              <a:srgbClr val="4E24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72" name="Google Shape;1672;p51"/>
            <p:cNvGrpSpPr/>
            <p:nvPr/>
          </p:nvGrpSpPr>
          <p:grpSpPr>
            <a:xfrm>
              <a:off x="5473672" y="3187054"/>
              <a:ext cx="989770" cy="1563792"/>
              <a:chOff x="6989625" y="3253100"/>
              <a:chExt cx="942100" cy="1488475"/>
            </a:xfrm>
          </p:grpSpPr>
          <p:sp>
            <p:nvSpPr>
              <p:cNvPr id="1673" name="Google Shape;1673;p51"/>
              <p:cNvSpPr/>
              <p:nvPr/>
            </p:nvSpPr>
            <p:spPr>
              <a:xfrm>
                <a:off x="7540900" y="3682700"/>
                <a:ext cx="234900" cy="437150"/>
              </a:xfrm>
              <a:custGeom>
                <a:avLst/>
                <a:gdLst/>
                <a:ahLst/>
                <a:cxnLst/>
                <a:rect l="l" t="t" r="r" b="b"/>
                <a:pathLst>
                  <a:path w="9396" h="17486" extrusionOk="0">
                    <a:moveTo>
                      <a:pt x="6525" y="1"/>
                    </a:moveTo>
                    <a:cubicBezTo>
                      <a:pt x="4411" y="1305"/>
                      <a:pt x="1" y="17485"/>
                      <a:pt x="1" y="17485"/>
                    </a:cubicBezTo>
                    <a:cubicBezTo>
                      <a:pt x="1" y="17485"/>
                      <a:pt x="25" y="17486"/>
                      <a:pt x="70" y="17486"/>
                    </a:cubicBezTo>
                    <a:cubicBezTo>
                      <a:pt x="629" y="17486"/>
                      <a:pt x="4423" y="17307"/>
                      <a:pt x="6812" y="12579"/>
                    </a:cubicBezTo>
                    <a:cubicBezTo>
                      <a:pt x="9395" y="7464"/>
                      <a:pt x="6525" y="1"/>
                      <a:pt x="6525" y="1"/>
                    </a:cubicBezTo>
                    <a:close/>
                  </a:path>
                </a:pathLst>
              </a:custGeom>
              <a:solidFill>
                <a:srgbClr val="005C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51"/>
              <p:cNvSpPr/>
              <p:nvPr/>
            </p:nvSpPr>
            <p:spPr>
              <a:xfrm>
                <a:off x="7175575" y="4213800"/>
                <a:ext cx="214650" cy="216575"/>
              </a:xfrm>
              <a:custGeom>
                <a:avLst/>
                <a:gdLst/>
                <a:ahLst/>
                <a:cxnLst/>
                <a:rect l="l" t="t" r="r" b="b"/>
                <a:pathLst>
                  <a:path w="8586" h="8663" extrusionOk="0">
                    <a:moveTo>
                      <a:pt x="7427" y="1"/>
                    </a:moveTo>
                    <a:cubicBezTo>
                      <a:pt x="2813" y="1"/>
                      <a:pt x="0" y="8662"/>
                      <a:pt x="0" y="8662"/>
                    </a:cubicBezTo>
                    <a:cubicBezTo>
                      <a:pt x="0" y="8662"/>
                      <a:pt x="2140" y="5427"/>
                      <a:pt x="4645" y="4304"/>
                    </a:cubicBezTo>
                    <a:cubicBezTo>
                      <a:pt x="7150" y="3208"/>
                      <a:pt x="8586" y="181"/>
                      <a:pt x="8586" y="181"/>
                    </a:cubicBezTo>
                    <a:cubicBezTo>
                      <a:pt x="8188" y="58"/>
                      <a:pt x="7801" y="1"/>
                      <a:pt x="7427" y="1"/>
                    </a:cubicBezTo>
                    <a:close/>
                  </a:path>
                </a:pathLst>
              </a:custGeom>
              <a:solidFill>
                <a:srgbClr val="99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51"/>
              <p:cNvSpPr/>
              <p:nvPr/>
            </p:nvSpPr>
            <p:spPr>
              <a:xfrm>
                <a:off x="7423475" y="4233975"/>
                <a:ext cx="168350" cy="184000"/>
              </a:xfrm>
              <a:custGeom>
                <a:avLst/>
                <a:gdLst/>
                <a:ahLst/>
                <a:cxnLst/>
                <a:rect l="l" t="t" r="r" b="b"/>
                <a:pathLst>
                  <a:path w="6734" h="7360" extrusionOk="0">
                    <a:moveTo>
                      <a:pt x="1749" y="1"/>
                    </a:moveTo>
                    <a:cubicBezTo>
                      <a:pt x="1175" y="470"/>
                      <a:pt x="575" y="888"/>
                      <a:pt x="0" y="1279"/>
                    </a:cubicBezTo>
                    <a:lnTo>
                      <a:pt x="835" y="1697"/>
                    </a:lnTo>
                    <a:lnTo>
                      <a:pt x="4437" y="3445"/>
                    </a:lnTo>
                    <a:cubicBezTo>
                      <a:pt x="3288" y="6342"/>
                      <a:pt x="4906" y="7360"/>
                      <a:pt x="4906" y="7360"/>
                    </a:cubicBezTo>
                    <a:cubicBezTo>
                      <a:pt x="4332" y="6446"/>
                      <a:pt x="4776" y="5872"/>
                      <a:pt x="4724" y="5376"/>
                    </a:cubicBezTo>
                    <a:cubicBezTo>
                      <a:pt x="4645" y="4802"/>
                      <a:pt x="4906" y="4254"/>
                      <a:pt x="5376" y="3941"/>
                    </a:cubicBezTo>
                    <a:cubicBezTo>
                      <a:pt x="5846" y="3628"/>
                      <a:pt x="6290" y="3289"/>
                      <a:pt x="6733" y="2897"/>
                    </a:cubicBezTo>
                    <a:lnTo>
                      <a:pt x="2245" y="1070"/>
                    </a:lnTo>
                    <a:cubicBezTo>
                      <a:pt x="2219" y="914"/>
                      <a:pt x="2166" y="757"/>
                      <a:pt x="2114" y="601"/>
                    </a:cubicBezTo>
                    <a:cubicBezTo>
                      <a:pt x="2010" y="392"/>
                      <a:pt x="1879" y="183"/>
                      <a:pt x="1749" y="1"/>
                    </a:cubicBezTo>
                    <a:close/>
                  </a:path>
                </a:pathLst>
              </a:custGeom>
              <a:solidFill>
                <a:srgbClr val="FFAA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51"/>
              <p:cNvSpPr/>
              <p:nvPr/>
            </p:nvSpPr>
            <p:spPr>
              <a:xfrm>
                <a:off x="7549375" y="4177225"/>
                <a:ext cx="137700" cy="212050"/>
              </a:xfrm>
              <a:custGeom>
                <a:avLst/>
                <a:gdLst/>
                <a:ahLst/>
                <a:cxnLst/>
                <a:rect l="l" t="t" r="r" b="b"/>
                <a:pathLst>
                  <a:path w="5508" h="8482" extrusionOk="0">
                    <a:moveTo>
                      <a:pt x="993" y="0"/>
                    </a:moveTo>
                    <a:cubicBezTo>
                      <a:pt x="914" y="209"/>
                      <a:pt x="862" y="418"/>
                      <a:pt x="836" y="653"/>
                    </a:cubicBezTo>
                    <a:cubicBezTo>
                      <a:pt x="758" y="1096"/>
                      <a:pt x="888" y="1540"/>
                      <a:pt x="1201" y="1879"/>
                    </a:cubicBezTo>
                    <a:cubicBezTo>
                      <a:pt x="1749" y="2375"/>
                      <a:pt x="2924" y="4384"/>
                      <a:pt x="2924" y="4384"/>
                    </a:cubicBezTo>
                    <a:cubicBezTo>
                      <a:pt x="2506" y="4750"/>
                      <a:pt x="2115" y="5115"/>
                      <a:pt x="1749" y="5506"/>
                    </a:cubicBezTo>
                    <a:cubicBezTo>
                      <a:pt x="1514" y="5767"/>
                      <a:pt x="1254" y="6028"/>
                      <a:pt x="993" y="6341"/>
                    </a:cubicBezTo>
                    <a:cubicBezTo>
                      <a:pt x="1" y="7490"/>
                      <a:pt x="236" y="8403"/>
                      <a:pt x="262" y="8481"/>
                    </a:cubicBezTo>
                    <a:cubicBezTo>
                      <a:pt x="810" y="7177"/>
                      <a:pt x="1306" y="7359"/>
                      <a:pt x="1854" y="6602"/>
                    </a:cubicBezTo>
                    <a:cubicBezTo>
                      <a:pt x="2271" y="6002"/>
                      <a:pt x="3315" y="5506"/>
                      <a:pt x="3733" y="5324"/>
                    </a:cubicBezTo>
                    <a:cubicBezTo>
                      <a:pt x="3837" y="5298"/>
                      <a:pt x="3915" y="5272"/>
                      <a:pt x="3915" y="5272"/>
                    </a:cubicBezTo>
                    <a:lnTo>
                      <a:pt x="3994" y="5324"/>
                    </a:lnTo>
                    <a:cubicBezTo>
                      <a:pt x="4542" y="5272"/>
                      <a:pt x="5037" y="5245"/>
                      <a:pt x="5507" y="5219"/>
                    </a:cubicBezTo>
                    <a:lnTo>
                      <a:pt x="5011" y="4985"/>
                    </a:lnTo>
                    <a:cubicBezTo>
                      <a:pt x="5011" y="4985"/>
                      <a:pt x="3054" y="2479"/>
                      <a:pt x="2350" y="1853"/>
                    </a:cubicBezTo>
                    <a:cubicBezTo>
                      <a:pt x="1775" y="1383"/>
                      <a:pt x="1775" y="887"/>
                      <a:pt x="1906" y="548"/>
                    </a:cubicBezTo>
                    <a:cubicBezTo>
                      <a:pt x="1958" y="392"/>
                      <a:pt x="2036" y="261"/>
                      <a:pt x="2141" y="157"/>
                    </a:cubicBezTo>
                    <a:cubicBezTo>
                      <a:pt x="1749" y="131"/>
                      <a:pt x="1384" y="52"/>
                      <a:pt x="993" y="0"/>
                    </a:cubicBezTo>
                    <a:close/>
                  </a:path>
                </a:pathLst>
              </a:custGeom>
              <a:solidFill>
                <a:srgbClr val="FFAA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51"/>
              <p:cNvSpPr/>
              <p:nvPr/>
            </p:nvSpPr>
            <p:spPr>
              <a:xfrm>
                <a:off x="6989625" y="3253100"/>
                <a:ext cx="861200" cy="1488475"/>
              </a:xfrm>
              <a:custGeom>
                <a:avLst/>
                <a:gdLst/>
                <a:ahLst/>
                <a:cxnLst/>
                <a:rect l="l" t="t" r="r" b="b"/>
                <a:pathLst>
                  <a:path w="34448" h="59539" extrusionOk="0">
                    <a:moveTo>
                      <a:pt x="28685" y="1"/>
                    </a:moveTo>
                    <a:cubicBezTo>
                      <a:pt x="27675" y="1"/>
                      <a:pt x="25793" y="150"/>
                      <a:pt x="23304" y="1031"/>
                    </a:cubicBezTo>
                    <a:cubicBezTo>
                      <a:pt x="22066" y="1453"/>
                      <a:pt x="20774" y="1671"/>
                      <a:pt x="19482" y="1671"/>
                    </a:cubicBezTo>
                    <a:cubicBezTo>
                      <a:pt x="18379" y="1671"/>
                      <a:pt x="17276" y="1512"/>
                      <a:pt x="16206" y="1188"/>
                    </a:cubicBezTo>
                    <a:lnTo>
                      <a:pt x="16206" y="1188"/>
                    </a:lnTo>
                    <a:cubicBezTo>
                      <a:pt x="16206" y="1210"/>
                      <a:pt x="17317" y="3434"/>
                      <a:pt x="20505" y="3434"/>
                    </a:cubicBezTo>
                    <a:cubicBezTo>
                      <a:pt x="20975" y="3434"/>
                      <a:pt x="21489" y="3386"/>
                      <a:pt x="22052" y="3275"/>
                    </a:cubicBezTo>
                    <a:lnTo>
                      <a:pt x="22052" y="3275"/>
                    </a:lnTo>
                    <a:cubicBezTo>
                      <a:pt x="21959" y="3322"/>
                      <a:pt x="18771" y="4698"/>
                      <a:pt x="16084" y="4698"/>
                    </a:cubicBezTo>
                    <a:cubicBezTo>
                      <a:pt x="15758" y="4698"/>
                      <a:pt x="15440" y="4677"/>
                      <a:pt x="15136" y="4632"/>
                    </a:cubicBezTo>
                    <a:lnTo>
                      <a:pt x="15136" y="4632"/>
                    </a:lnTo>
                    <a:cubicBezTo>
                      <a:pt x="15187" y="4649"/>
                      <a:pt x="16237" y="5166"/>
                      <a:pt x="17851" y="5166"/>
                    </a:cubicBezTo>
                    <a:cubicBezTo>
                      <a:pt x="18739" y="5166"/>
                      <a:pt x="19798" y="5009"/>
                      <a:pt x="20956" y="4528"/>
                    </a:cubicBezTo>
                    <a:lnTo>
                      <a:pt x="20956" y="4528"/>
                    </a:lnTo>
                    <a:cubicBezTo>
                      <a:pt x="20121" y="5285"/>
                      <a:pt x="19077" y="5807"/>
                      <a:pt x="17955" y="5963"/>
                    </a:cubicBezTo>
                    <a:cubicBezTo>
                      <a:pt x="17980" y="5970"/>
                      <a:pt x="18107" y="5987"/>
                      <a:pt x="18320" y="5987"/>
                    </a:cubicBezTo>
                    <a:cubicBezTo>
                      <a:pt x="18986" y="5987"/>
                      <a:pt x="20486" y="5820"/>
                      <a:pt x="22287" y="4632"/>
                    </a:cubicBezTo>
                    <a:lnTo>
                      <a:pt x="22287" y="4632"/>
                    </a:lnTo>
                    <a:cubicBezTo>
                      <a:pt x="20486" y="6459"/>
                      <a:pt x="19416" y="8573"/>
                      <a:pt x="18868" y="11887"/>
                    </a:cubicBezTo>
                    <a:cubicBezTo>
                      <a:pt x="17537" y="13166"/>
                      <a:pt x="16284" y="14497"/>
                      <a:pt x="15084" y="15932"/>
                    </a:cubicBezTo>
                    <a:cubicBezTo>
                      <a:pt x="14092" y="17106"/>
                      <a:pt x="13205" y="18385"/>
                      <a:pt x="12448" y="19742"/>
                    </a:cubicBezTo>
                    <a:cubicBezTo>
                      <a:pt x="10413" y="23526"/>
                      <a:pt x="6394" y="31224"/>
                      <a:pt x="4855" y="34904"/>
                    </a:cubicBezTo>
                    <a:cubicBezTo>
                      <a:pt x="3341" y="38557"/>
                      <a:pt x="236" y="41401"/>
                      <a:pt x="1" y="43776"/>
                    </a:cubicBezTo>
                    <a:cubicBezTo>
                      <a:pt x="1" y="43776"/>
                      <a:pt x="3211" y="40410"/>
                      <a:pt x="5246" y="38792"/>
                    </a:cubicBezTo>
                    <a:cubicBezTo>
                      <a:pt x="5559" y="38505"/>
                      <a:pt x="5898" y="38270"/>
                      <a:pt x="6264" y="38061"/>
                    </a:cubicBezTo>
                    <a:lnTo>
                      <a:pt x="6264" y="38061"/>
                    </a:lnTo>
                    <a:cubicBezTo>
                      <a:pt x="6264" y="38087"/>
                      <a:pt x="6029" y="39209"/>
                      <a:pt x="5742" y="40775"/>
                    </a:cubicBezTo>
                    <a:cubicBezTo>
                      <a:pt x="5272" y="43515"/>
                      <a:pt x="4594" y="47665"/>
                      <a:pt x="4620" y="50065"/>
                    </a:cubicBezTo>
                    <a:cubicBezTo>
                      <a:pt x="4672" y="53823"/>
                      <a:pt x="1723" y="59434"/>
                      <a:pt x="1671" y="59538"/>
                    </a:cubicBezTo>
                    <a:cubicBezTo>
                      <a:pt x="1749" y="59460"/>
                      <a:pt x="5142" y="55859"/>
                      <a:pt x="6786" y="49178"/>
                    </a:cubicBezTo>
                    <a:cubicBezTo>
                      <a:pt x="8430" y="42445"/>
                      <a:pt x="13310" y="39496"/>
                      <a:pt x="13310" y="39496"/>
                    </a:cubicBezTo>
                    <a:cubicBezTo>
                      <a:pt x="13727" y="39262"/>
                      <a:pt x="14197" y="39079"/>
                      <a:pt x="14667" y="38922"/>
                    </a:cubicBezTo>
                    <a:cubicBezTo>
                      <a:pt x="15121" y="39529"/>
                      <a:pt x="16187" y="40764"/>
                      <a:pt x="17297" y="40764"/>
                    </a:cubicBezTo>
                    <a:cubicBezTo>
                      <a:pt x="17525" y="40764"/>
                      <a:pt x="17754" y="40712"/>
                      <a:pt x="17981" y="40593"/>
                    </a:cubicBezTo>
                    <a:cubicBezTo>
                      <a:pt x="18842" y="40149"/>
                      <a:pt x="19442" y="39314"/>
                      <a:pt x="19625" y="38374"/>
                    </a:cubicBezTo>
                    <a:cubicBezTo>
                      <a:pt x="19726" y="38376"/>
                      <a:pt x="19825" y="38376"/>
                      <a:pt x="19922" y="38376"/>
                    </a:cubicBezTo>
                    <a:cubicBezTo>
                      <a:pt x="21754" y="38376"/>
                      <a:pt x="22880" y="38143"/>
                      <a:pt x="23748" y="37722"/>
                    </a:cubicBezTo>
                    <a:cubicBezTo>
                      <a:pt x="25105" y="37043"/>
                      <a:pt x="25575" y="36417"/>
                      <a:pt x="25679" y="34408"/>
                    </a:cubicBezTo>
                    <a:lnTo>
                      <a:pt x="25679" y="32842"/>
                    </a:lnTo>
                    <a:cubicBezTo>
                      <a:pt x="25601" y="29580"/>
                      <a:pt x="28341" y="26762"/>
                      <a:pt x="29880" y="24752"/>
                    </a:cubicBezTo>
                    <a:cubicBezTo>
                      <a:pt x="31420" y="22769"/>
                      <a:pt x="31029" y="19611"/>
                      <a:pt x="32229" y="14940"/>
                    </a:cubicBezTo>
                    <a:cubicBezTo>
                      <a:pt x="32960" y="12122"/>
                      <a:pt x="32751" y="10817"/>
                      <a:pt x="32464" y="9852"/>
                    </a:cubicBezTo>
                    <a:cubicBezTo>
                      <a:pt x="32412" y="9695"/>
                      <a:pt x="32360" y="9538"/>
                      <a:pt x="32307" y="9408"/>
                    </a:cubicBezTo>
                    <a:cubicBezTo>
                      <a:pt x="32151" y="8964"/>
                      <a:pt x="32046" y="8521"/>
                      <a:pt x="32046" y="8077"/>
                    </a:cubicBezTo>
                    <a:cubicBezTo>
                      <a:pt x="32046" y="6459"/>
                      <a:pt x="34160" y="4267"/>
                      <a:pt x="34160" y="4267"/>
                    </a:cubicBezTo>
                    <a:cubicBezTo>
                      <a:pt x="34238" y="4110"/>
                      <a:pt x="34291" y="3928"/>
                      <a:pt x="34317" y="3745"/>
                    </a:cubicBezTo>
                    <a:cubicBezTo>
                      <a:pt x="34447" y="2936"/>
                      <a:pt x="34108" y="2101"/>
                      <a:pt x="33429" y="1631"/>
                    </a:cubicBezTo>
                    <a:cubicBezTo>
                      <a:pt x="32307" y="718"/>
                      <a:pt x="30950" y="170"/>
                      <a:pt x="29515" y="40"/>
                    </a:cubicBezTo>
                    <a:cubicBezTo>
                      <a:pt x="29489" y="40"/>
                      <a:pt x="29200" y="1"/>
                      <a:pt x="28685" y="1"/>
                    </a:cubicBezTo>
                    <a:close/>
                  </a:path>
                </a:pathLst>
              </a:custGeom>
              <a:solidFill>
                <a:srgbClr val="ED8B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51"/>
              <p:cNvSpPr/>
              <p:nvPr/>
            </p:nvSpPr>
            <p:spPr>
              <a:xfrm>
                <a:off x="7549375" y="3303650"/>
                <a:ext cx="298175" cy="226600"/>
              </a:xfrm>
              <a:custGeom>
                <a:avLst/>
                <a:gdLst/>
                <a:ahLst/>
                <a:cxnLst/>
                <a:rect l="l" t="t" r="r" b="b"/>
                <a:pathLst>
                  <a:path w="11927" h="9064" extrusionOk="0">
                    <a:moveTo>
                      <a:pt x="6245" y="1"/>
                    </a:moveTo>
                    <a:cubicBezTo>
                      <a:pt x="5826" y="1"/>
                      <a:pt x="5412" y="40"/>
                      <a:pt x="5011" y="131"/>
                    </a:cubicBezTo>
                    <a:cubicBezTo>
                      <a:pt x="1697" y="888"/>
                      <a:pt x="1" y="4698"/>
                      <a:pt x="966" y="6838"/>
                    </a:cubicBezTo>
                    <a:cubicBezTo>
                      <a:pt x="1637" y="8303"/>
                      <a:pt x="3668" y="9063"/>
                      <a:pt x="5752" y="9063"/>
                    </a:cubicBezTo>
                    <a:cubicBezTo>
                      <a:pt x="6750" y="9063"/>
                      <a:pt x="7760" y="8889"/>
                      <a:pt x="8639" y="8534"/>
                    </a:cubicBezTo>
                    <a:cubicBezTo>
                      <a:pt x="9134" y="8325"/>
                      <a:pt x="9604" y="8091"/>
                      <a:pt x="10074" y="7830"/>
                    </a:cubicBezTo>
                    <a:cubicBezTo>
                      <a:pt x="10022" y="7673"/>
                      <a:pt x="9970" y="7516"/>
                      <a:pt x="9917" y="7386"/>
                    </a:cubicBezTo>
                    <a:cubicBezTo>
                      <a:pt x="9761" y="6942"/>
                      <a:pt x="9656" y="6499"/>
                      <a:pt x="9656" y="6055"/>
                    </a:cubicBezTo>
                    <a:cubicBezTo>
                      <a:pt x="9656" y="4437"/>
                      <a:pt x="11770" y="2245"/>
                      <a:pt x="11770" y="2245"/>
                    </a:cubicBezTo>
                    <a:cubicBezTo>
                      <a:pt x="11848" y="2088"/>
                      <a:pt x="11901" y="1906"/>
                      <a:pt x="11927" y="1723"/>
                    </a:cubicBezTo>
                    <a:cubicBezTo>
                      <a:pt x="10828" y="1130"/>
                      <a:pt x="8472" y="1"/>
                      <a:pt x="6245" y="1"/>
                    </a:cubicBezTo>
                    <a:close/>
                  </a:path>
                </a:pathLst>
              </a:custGeom>
              <a:solidFill>
                <a:srgbClr val="FFD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51"/>
              <p:cNvSpPr/>
              <p:nvPr/>
            </p:nvSpPr>
            <p:spPr>
              <a:xfrm>
                <a:off x="7625725" y="3487625"/>
                <a:ext cx="190525" cy="625025"/>
              </a:xfrm>
              <a:custGeom>
                <a:avLst/>
                <a:gdLst/>
                <a:ahLst/>
                <a:cxnLst/>
                <a:rect l="l" t="t" r="r" b="b"/>
                <a:pathLst>
                  <a:path w="7621" h="25001" extrusionOk="0">
                    <a:moveTo>
                      <a:pt x="6863" y="1"/>
                    </a:moveTo>
                    <a:cubicBezTo>
                      <a:pt x="6628" y="131"/>
                      <a:pt x="6446" y="288"/>
                      <a:pt x="6263" y="471"/>
                    </a:cubicBezTo>
                    <a:cubicBezTo>
                      <a:pt x="6263" y="471"/>
                      <a:pt x="6994" y="2297"/>
                      <a:pt x="6315" y="3994"/>
                    </a:cubicBezTo>
                    <a:cubicBezTo>
                      <a:pt x="6080" y="4698"/>
                      <a:pt x="5924" y="5403"/>
                      <a:pt x="5819" y="6133"/>
                    </a:cubicBezTo>
                    <a:cubicBezTo>
                      <a:pt x="5637" y="4463"/>
                      <a:pt x="5167" y="2845"/>
                      <a:pt x="4436" y="1332"/>
                    </a:cubicBezTo>
                    <a:lnTo>
                      <a:pt x="4436" y="1332"/>
                    </a:lnTo>
                    <a:cubicBezTo>
                      <a:pt x="5245" y="5246"/>
                      <a:pt x="5402" y="7751"/>
                      <a:pt x="5376" y="9213"/>
                    </a:cubicBezTo>
                    <a:cubicBezTo>
                      <a:pt x="5141" y="10909"/>
                      <a:pt x="4932" y="12501"/>
                      <a:pt x="4723" y="13153"/>
                    </a:cubicBezTo>
                    <a:cubicBezTo>
                      <a:pt x="4489" y="13675"/>
                      <a:pt x="4202" y="14145"/>
                      <a:pt x="3862" y="14588"/>
                    </a:cubicBezTo>
                    <a:cubicBezTo>
                      <a:pt x="4228" y="11692"/>
                      <a:pt x="3732" y="8769"/>
                      <a:pt x="2453" y="6159"/>
                    </a:cubicBezTo>
                    <a:lnTo>
                      <a:pt x="2453" y="6159"/>
                    </a:lnTo>
                    <a:cubicBezTo>
                      <a:pt x="3941" y="13205"/>
                      <a:pt x="2740" y="16024"/>
                      <a:pt x="2714" y="16128"/>
                    </a:cubicBezTo>
                    <a:cubicBezTo>
                      <a:pt x="1592" y="17616"/>
                      <a:pt x="392" y="19364"/>
                      <a:pt x="183" y="20878"/>
                    </a:cubicBezTo>
                    <a:cubicBezTo>
                      <a:pt x="0" y="22235"/>
                      <a:pt x="26" y="23644"/>
                      <a:pt x="209" y="25001"/>
                    </a:cubicBezTo>
                    <a:cubicBezTo>
                      <a:pt x="235" y="24557"/>
                      <a:pt x="235" y="24061"/>
                      <a:pt x="209" y="23461"/>
                    </a:cubicBezTo>
                    <a:cubicBezTo>
                      <a:pt x="157" y="20199"/>
                      <a:pt x="2871" y="17381"/>
                      <a:pt x="4410" y="15371"/>
                    </a:cubicBezTo>
                    <a:cubicBezTo>
                      <a:pt x="5950" y="13388"/>
                      <a:pt x="5585" y="10230"/>
                      <a:pt x="6785" y="5559"/>
                    </a:cubicBezTo>
                    <a:cubicBezTo>
                      <a:pt x="7620" y="2297"/>
                      <a:pt x="7203" y="1019"/>
                      <a:pt x="6863" y="1"/>
                    </a:cubicBezTo>
                    <a:close/>
                  </a:path>
                </a:pathLst>
              </a:custGeom>
              <a:solidFill>
                <a:srgbClr val="99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51"/>
              <p:cNvSpPr/>
              <p:nvPr/>
            </p:nvSpPr>
            <p:spPr>
              <a:xfrm>
                <a:off x="7611375" y="3347850"/>
                <a:ext cx="232275" cy="89850"/>
              </a:xfrm>
              <a:custGeom>
                <a:avLst/>
                <a:gdLst/>
                <a:ahLst/>
                <a:cxnLst/>
                <a:rect l="l" t="t" r="r" b="b"/>
                <a:pathLst>
                  <a:path w="9291" h="3594" extrusionOk="0">
                    <a:moveTo>
                      <a:pt x="4111" y="1"/>
                    </a:moveTo>
                    <a:cubicBezTo>
                      <a:pt x="3940" y="1"/>
                      <a:pt x="3733" y="25"/>
                      <a:pt x="3471" y="86"/>
                    </a:cubicBezTo>
                    <a:cubicBezTo>
                      <a:pt x="2192" y="373"/>
                      <a:pt x="1983" y="1834"/>
                      <a:pt x="0" y="2069"/>
                    </a:cubicBezTo>
                    <a:cubicBezTo>
                      <a:pt x="341" y="2177"/>
                      <a:pt x="701" y="2240"/>
                      <a:pt x="1068" y="2240"/>
                    </a:cubicBezTo>
                    <a:cubicBezTo>
                      <a:pt x="1318" y="2240"/>
                      <a:pt x="1573" y="2211"/>
                      <a:pt x="1827" y="2147"/>
                    </a:cubicBezTo>
                    <a:cubicBezTo>
                      <a:pt x="1827" y="2147"/>
                      <a:pt x="2372" y="3593"/>
                      <a:pt x="3780" y="3593"/>
                    </a:cubicBezTo>
                    <a:cubicBezTo>
                      <a:pt x="3944" y="3593"/>
                      <a:pt x="4119" y="3574"/>
                      <a:pt x="4306" y="3530"/>
                    </a:cubicBezTo>
                    <a:cubicBezTo>
                      <a:pt x="5245" y="3295"/>
                      <a:pt x="6002" y="2539"/>
                      <a:pt x="6263" y="1599"/>
                    </a:cubicBezTo>
                    <a:cubicBezTo>
                      <a:pt x="6263" y="1599"/>
                      <a:pt x="7585" y="460"/>
                      <a:pt x="8993" y="460"/>
                    </a:cubicBezTo>
                    <a:cubicBezTo>
                      <a:pt x="9092" y="460"/>
                      <a:pt x="9191" y="465"/>
                      <a:pt x="9290" y="477"/>
                    </a:cubicBezTo>
                    <a:cubicBezTo>
                      <a:pt x="9290" y="477"/>
                      <a:pt x="8777" y="135"/>
                      <a:pt x="7871" y="135"/>
                    </a:cubicBezTo>
                    <a:cubicBezTo>
                      <a:pt x="7603" y="135"/>
                      <a:pt x="7301" y="165"/>
                      <a:pt x="6968" y="242"/>
                    </a:cubicBezTo>
                    <a:cubicBezTo>
                      <a:pt x="6454" y="364"/>
                      <a:pt x="6077" y="409"/>
                      <a:pt x="5786" y="409"/>
                    </a:cubicBezTo>
                    <a:cubicBezTo>
                      <a:pt x="4915" y="409"/>
                      <a:pt x="4812" y="1"/>
                      <a:pt x="4111" y="1"/>
                    </a:cubicBezTo>
                    <a:close/>
                  </a:path>
                </a:pathLst>
              </a:custGeom>
              <a:solidFill>
                <a:srgbClr val="FFBB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51"/>
              <p:cNvSpPr/>
              <p:nvPr/>
            </p:nvSpPr>
            <p:spPr>
              <a:xfrm>
                <a:off x="6989625" y="3646725"/>
                <a:ext cx="610675" cy="700800"/>
              </a:xfrm>
              <a:custGeom>
                <a:avLst/>
                <a:gdLst/>
                <a:ahLst/>
                <a:cxnLst/>
                <a:rect l="l" t="t" r="r" b="b"/>
                <a:pathLst>
                  <a:path w="24427" h="28032" extrusionOk="0">
                    <a:moveTo>
                      <a:pt x="16897" y="1"/>
                    </a:moveTo>
                    <a:cubicBezTo>
                      <a:pt x="16294" y="1"/>
                      <a:pt x="15688" y="57"/>
                      <a:pt x="15084" y="161"/>
                    </a:cubicBezTo>
                    <a:cubicBezTo>
                      <a:pt x="13466" y="1126"/>
                      <a:pt x="11483" y="3449"/>
                      <a:pt x="10804" y="4754"/>
                    </a:cubicBezTo>
                    <a:cubicBezTo>
                      <a:pt x="9839" y="6502"/>
                      <a:pt x="8717" y="8851"/>
                      <a:pt x="7621" y="11252"/>
                    </a:cubicBezTo>
                    <a:cubicBezTo>
                      <a:pt x="7334" y="11852"/>
                      <a:pt x="7047" y="12478"/>
                      <a:pt x="6786" y="13104"/>
                    </a:cubicBezTo>
                    <a:cubicBezTo>
                      <a:pt x="6525" y="13652"/>
                      <a:pt x="6290" y="14200"/>
                      <a:pt x="6055" y="14722"/>
                    </a:cubicBezTo>
                    <a:cubicBezTo>
                      <a:pt x="5742" y="15453"/>
                      <a:pt x="5429" y="16131"/>
                      <a:pt x="5168" y="16784"/>
                    </a:cubicBezTo>
                    <a:cubicBezTo>
                      <a:pt x="4855" y="17515"/>
                      <a:pt x="4567" y="18193"/>
                      <a:pt x="4307" y="18819"/>
                    </a:cubicBezTo>
                    <a:cubicBezTo>
                      <a:pt x="2793" y="22473"/>
                      <a:pt x="236" y="25630"/>
                      <a:pt x="1" y="28031"/>
                    </a:cubicBezTo>
                    <a:cubicBezTo>
                      <a:pt x="1" y="28031"/>
                      <a:pt x="4541" y="23256"/>
                      <a:pt x="6264" y="22290"/>
                    </a:cubicBezTo>
                    <a:cubicBezTo>
                      <a:pt x="6264" y="22290"/>
                      <a:pt x="10022" y="21794"/>
                      <a:pt x="17668" y="16575"/>
                    </a:cubicBezTo>
                    <a:cubicBezTo>
                      <a:pt x="19129" y="15610"/>
                      <a:pt x="20408" y="14409"/>
                      <a:pt x="21478" y="13052"/>
                    </a:cubicBezTo>
                    <a:cubicBezTo>
                      <a:pt x="22260" y="12061"/>
                      <a:pt x="22887" y="10965"/>
                      <a:pt x="23356" y="9790"/>
                    </a:cubicBezTo>
                    <a:cubicBezTo>
                      <a:pt x="23748" y="8825"/>
                      <a:pt x="24035" y="7807"/>
                      <a:pt x="24165" y="6789"/>
                    </a:cubicBezTo>
                    <a:cubicBezTo>
                      <a:pt x="24426" y="5067"/>
                      <a:pt x="23800" y="3345"/>
                      <a:pt x="22521" y="2170"/>
                    </a:cubicBezTo>
                    <a:cubicBezTo>
                      <a:pt x="20821" y="610"/>
                      <a:pt x="18876" y="1"/>
                      <a:pt x="16897" y="1"/>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51"/>
              <p:cNvSpPr/>
              <p:nvPr/>
            </p:nvSpPr>
            <p:spPr>
              <a:xfrm>
                <a:off x="6989625" y="3938600"/>
                <a:ext cx="536950" cy="408925"/>
              </a:xfrm>
              <a:custGeom>
                <a:avLst/>
                <a:gdLst/>
                <a:ahLst/>
                <a:cxnLst/>
                <a:rect l="l" t="t" r="r" b="b"/>
                <a:pathLst>
                  <a:path w="21478" h="16357" extrusionOk="0">
                    <a:moveTo>
                      <a:pt x="16838" y="1"/>
                    </a:moveTo>
                    <a:cubicBezTo>
                      <a:pt x="13869" y="1"/>
                      <a:pt x="10334" y="2995"/>
                      <a:pt x="7229" y="3256"/>
                    </a:cubicBezTo>
                    <a:cubicBezTo>
                      <a:pt x="7129" y="3276"/>
                      <a:pt x="7028" y="3286"/>
                      <a:pt x="6925" y="3286"/>
                    </a:cubicBezTo>
                    <a:cubicBezTo>
                      <a:pt x="6628" y="3286"/>
                      <a:pt x="6327" y="3203"/>
                      <a:pt x="6055" y="3047"/>
                    </a:cubicBezTo>
                    <a:cubicBezTo>
                      <a:pt x="5742" y="3752"/>
                      <a:pt x="5429" y="4456"/>
                      <a:pt x="5168" y="5109"/>
                    </a:cubicBezTo>
                    <a:cubicBezTo>
                      <a:pt x="4855" y="5840"/>
                      <a:pt x="4567" y="6518"/>
                      <a:pt x="4307" y="7118"/>
                    </a:cubicBezTo>
                    <a:cubicBezTo>
                      <a:pt x="2793" y="10798"/>
                      <a:pt x="236" y="13955"/>
                      <a:pt x="1" y="16356"/>
                    </a:cubicBezTo>
                    <a:cubicBezTo>
                      <a:pt x="1" y="16356"/>
                      <a:pt x="4541" y="11555"/>
                      <a:pt x="6264" y="10615"/>
                    </a:cubicBezTo>
                    <a:cubicBezTo>
                      <a:pt x="6264" y="10615"/>
                      <a:pt x="10022" y="10119"/>
                      <a:pt x="17668" y="4900"/>
                    </a:cubicBezTo>
                    <a:cubicBezTo>
                      <a:pt x="19129" y="3935"/>
                      <a:pt x="20408" y="2734"/>
                      <a:pt x="21478" y="1377"/>
                    </a:cubicBezTo>
                    <a:cubicBezTo>
                      <a:pt x="20642" y="725"/>
                      <a:pt x="19181" y="438"/>
                      <a:pt x="17720" y="98"/>
                    </a:cubicBezTo>
                    <a:cubicBezTo>
                      <a:pt x="17432" y="31"/>
                      <a:pt x="17138" y="1"/>
                      <a:pt x="16838" y="1"/>
                    </a:cubicBezTo>
                    <a:close/>
                  </a:path>
                </a:pathLst>
              </a:custGeom>
              <a:solidFill>
                <a:srgbClr val="005C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51"/>
              <p:cNvSpPr/>
              <p:nvPr/>
            </p:nvSpPr>
            <p:spPr>
              <a:xfrm>
                <a:off x="7508275" y="3891475"/>
                <a:ext cx="65275" cy="81575"/>
              </a:xfrm>
              <a:custGeom>
                <a:avLst/>
                <a:gdLst/>
                <a:ahLst/>
                <a:cxnLst/>
                <a:rect l="l" t="t" r="r" b="b"/>
                <a:pathLst>
                  <a:path w="2611" h="3263" extrusionOk="0">
                    <a:moveTo>
                      <a:pt x="2610" y="0"/>
                    </a:moveTo>
                    <a:lnTo>
                      <a:pt x="2610" y="0"/>
                    </a:lnTo>
                    <a:cubicBezTo>
                      <a:pt x="1801" y="992"/>
                      <a:pt x="940" y="1957"/>
                      <a:pt x="1" y="2845"/>
                    </a:cubicBezTo>
                    <a:cubicBezTo>
                      <a:pt x="262" y="2949"/>
                      <a:pt x="523" y="3106"/>
                      <a:pt x="732" y="3262"/>
                    </a:cubicBezTo>
                    <a:cubicBezTo>
                      <a:pt x="836" y="3132"/>
                      <a:pt x="940" y="3001"/>
                      <a:pt x="1045" y="2871"/>
                    </a:cubicBezTo>
                    <a:cubicBezTo>
                      <a:pt x="1071" y="2819"/>
                      <a:pt x="1097" y="2792"/>
                      <a:pt x="1123" y="2740"/>
                    </a:cubicBezTo>
                    <a:cubicBezTo>
                      <a:pt x="1253" y="2584"/>
                      <a:pt x="1358" y="2401"/>
                      <a:pt x="1488" y="2218"/>
                    </a:cubicBezTo>
                    <a:lnTo>
                      <a:pt x="1593" y="2010"/>
                    </a:lnTo>
                    <a:lnTo>
                      <a:pt x="1619" y="1983"/>
                    </a:lnTo>
                    <a:lnTo>
                      <a:pt x="1671" y="1879"/>
                    </a:lnTo>
                    <a:cubicBezTo>
                      <a:pt x="1697" y="1853"/>
                      <a:pt x="1723" y="1827"/>
                      <a:pt x="1749" y="1775"/>
                    </a:cubicBezTo>
                    <a:cubicBezTo>
                      <a:pt x="1801" y="1723"/>
                      <a:pt x="1828" y="1618"/>
                      <a:pt x="1880" y="1566"/>
                    </a:cubicBezTo>
                    <a:cubicBezTo>
                      <a:pt x="1906" y="1514"/>
                      <a:pt x="1932" y="1462"/>
                      <a:pt x="1958" y="1409"/>
                    </a:cubicBezTo>
                    <a:lnTo>
                      <a:pt x="2062" y="1201"/>
                    </a:lnTo>
                    <a:cubicBezTo>
                      <a:pt x="2115" y="1122"/>
                      <a:pt x="2141" y="1070"/>
                      <a:pt x="2167" y="992"/>
                    </a:cubicBezTo>
                    <a:cubicBezTo>
                      <a:pt x="2219" y="940"/>
                      <a:pt x="2245" y="861"/>
                      <a:pt x="2271" y="783"/>
                    </a:cubicBezTo>
                    <a:lnTo>
                      <a:pt x="2349" y="626"/>
                    </a:lnTo>
                    <a:lnTo>
                      <a:pt x="2349" y="600"/>
                    </a:lnTo>
                    <a:cubicBezTo>
                      <a:pt x="2402" y="522"/>
                      <a:pt x="2428" y="444"/>
                      <a:pt x="2454" y="418"/>
                    </a:cubicBezTo>
                    <a:cubicBezTo>
                      <a:pt x="2454" y="366"/>
                      <a:pt x="2480" y="339"/>
                      <a:pt x="2480" y="313"/>
                    </a:cubicBezTo>
                    <a:cubicBezTo>
                      <a:pt x="2506" y="261"/>
                      <a:pt x="2506" y="261"/>
                      <a:pt x="2532" y="183"/>
                    </a:cubicBezTo>
                    <a:cubicBezTo>
                      <a:pt x="2558" y="131"/>
                      <a:pt x="2584" y="52"/>
                      <a:pt x="2610" y="0"/>
                    </a:cubicBezTo>
                    <a:close/>
                  </a:path>
                </a:pathLst>
              </a:custGeom>
              <a:solidFill>
                <a:srgbClr val="FF9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51"/>
              <p:cNvSpPr/>
              <p:nvPr/>
            </p:nvSpPr>
            <p:spPr>
              <a:xfrm>
                <a:off x="7207525" y="3730975"/>
                <a:ext cx="188575" cy="128925"/>
              </a:xfrm>
              <a:custGeom>
                <a:avLst/>
                <a:gdLst/>
                <a:ahLst/>
                <a:cxnLst/>
                <a:rect l="l" t="t" r="r" b="b"/>
                <a:pathLst>
                  <a:path w="7543" h="5157" extrusionOk="0">
                    <a:moveTo>
                      <a:pt x="7542" y="1"/>
                    </a:moveTo>
                    <a:cubicBezTo>
                      <a:pt x="7542" y="1"/>
                      <a:pt x="4201" y="3765"/>
                      <a:pt x="2769" y="3765"/>
                    </a:cubicBezTo>
                    <a:cubicBezTo>
                      <a:pt x="2693" y="3765"/>
                      <a:pt x="2623" y="3755"/>
                      <a:pt x="2558" y="3732"/>
                    </a:cubicBezTo>
                    <a:cubicBezTo>
                      <a:pt x="1123" y="3210"/>
                      <a:pt x="2088" y="1384"/>
                      <a:pt x="2088" y="1384"/>
                    </a:cubicBezTo>
                    <a:lnTo>
                      <a:pt x="2088" y="1384"/>
                    </a:lnTo>
                    <a:cubicBezTo>
                      <a:pt x="2088" y="1384"/>
                      <a:pt x="1" y="4515"/>
                      <a:pt x="1958" y="5115"/>
                    </a:cubicBezTo>
                    <a:cubicBezTo>
                      <a:pt x="2052" y="5143"/>
                      <a:pt x="2150" y="5156"/>
                      <a:pt x="2251" y="5156"/>
                    </a:cubicBezTo>
                    <a:cubicBezTo>
                      <a:pt x="4255" y="5156"/>
                      <a:pt x="7542" y="1"/>
                      <a:pt x="7542" y="1"/>
                    </a:cubicBezTo>
                    <a:close/>
                  </a:path>
                </a:pathLst>
              </a:custGeom>
              <a:solidFill>
                <a:srgbClr val="FFAA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51"/>
              <p:cNvSpPr/>
              <p:nvPr/>
            </p:nvSpPr>
            <p:spPr>
              <a:xfrm>
                <a:off x="7159250" y="3839925"/>
                <a:ext cx="119425" cy="135475"/>
              </a:xfrm>
              <a:custGeom>
                <a:avLst/>
                <a:gdLst/>
                <a:ahLst/>
                <a:cxnLst/>
                <a:rect l="l" t="t" r="r" b="b"/>
                <a:pathLst>
                  <a:path w="4777" h="5419" extrusionOk="0">
                    <a:moveTo>
                      <a:pt x="4776" y="1"/>
                    </a:moveTo>
                    <a:lnTo>
                      <a:pt x="4776" y="1"/>
                    </a:lnTo>
                    <a:cubicBezTo>
                      <a:pt x="4776" y="1"/>
                      <a:pt x="2349" y="2949"/>
                      <a:pt x="836" y="3524"/>
                    </a:cubicBezTo>
                    <a:cubicBezTo>
                      <a:pt x="549" y="4150"/>
                      <a:pt x="288" y="4750"/>
                      <a:pt x="1" y="5376"/>
                    </a:cubicBezTo>
                    <a:cubicBezTo>
                      <a:pt x="94" y="5405"/>
                      <a:pt x="190" y="5419"/>
                      <a:pt x="287" y="5419"/>
                    </a:cubicBezTo>
                    <a:cubicBezTo>
                      <a:pt x="2221" y="5419"/>
                      <a:pt x="4776" y="1"/>
                      <a:pt x="4776" y="1"/>
                    </a:cubicBezTo>
                    <a:close/>
                  </a:path>
                </a:pathLst>
              </a:custGeom>
              <a:solidFill>
                <a:srgbClr val="FFAA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51"/>
              <p:cNvSpPr/>
              <p:nvPr/>
            </p:nvSpPr>
            <p:spPr>
              <a:xfrm>
                <a:off x="7349500" y="3763600"/>
                <a:ext cx="189475" cy="144275"/>
              </a:xfrm>
              <a:custGeom>
                <a:avLst/>
                <a:gdLst/>
                <a:ahLst/>
                <a:cxnLst/>
                <a:rect l="l" t="t" r="r" b="b"/>
                <a:pathLst>
                  <a:path w="7579" h="5771" extrusionOk="0">
                    <a:moveTo>
                      <a:pt x="7578" y="0"/>
                    </a:moveTo>
                    <a:lnTo>
                      <a:pt x="7578" y="0"/>
                    </a:lnTo>
                    <a:cubicBezTo>
                      <a:pt x="7578" y="1"/>
                      <a:pt x="5177" y="3445"/>
                      <a:pt x="3351" y="4306"/>
                    </a:cubicBezTo>
                    <a:cubicBezTo>
                      <a:pt x="3135" y="4410"/>
                      <a:pt x="2954" y="4456"/>
                      <a:pt x="2802" y="4456"/>
                    </a:cubicBezTo>
                    <a:cubicBezTo>
                      <a:pt x="1584" y="4456"/>
                      <a:pt x="2307" y="1462"/>
                      <a:pt x="2307" y="1462"/>
                    </a:cubicBezTo>
                    <a:lnTo>
                      <a:pt x="2307" y="1462"/>
                    </a:lnTo>
                    <a:cubicBezTo>
                      <a:pt x="2307" y="1462"/>
                      <a:pt x="1" y="5770"/>
                      <a:pt x="2357" y="5770"/>
                    </a:cubicBezTo>
                    <a:cubicBezTo>
                      <a:pt x="2391" y="5770"/>
                      <a:pt x="2427" y="5769"/>
                      <a:pt x="2464" y="5768"/>
                    </a:cubicBezTo>
                    <a:cubicBezTo>
                      <a:pt x="5438" y="5637"/>
                      <a:pt x="7578" y="1"/>
                      <a:pt x="7578" y="0"/>
                    </a:cubicBezTo>
                    <a:close/>
                  </a:path>
                </a:pathLst>
              </a:custGeom>
              <a:solidFill>
                <a:srgbClr val="FFAA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51"/>
              <p:cNvSpPr/>
              <p:nvPr/>
            </p:nvSpPr>
            <p:spPr>
              <a:xfrm>
                <a:off x="7210875" y="3822325"/>
                <a:ext cx="189800" cy="144900"/>
              </a:xfrm>
              <a:custGeom>
                <a:avLst/>
                <a:gdLst/>
                <a:ahLst/>
                <a:cxnLst/>
                <a:rect l="l" t="t" r="r" b="b"/>
                <a:pathLst>
                  <a:path w="7592" h="5796" extrusionOk="0">
                    <a:moveTo>
                      <a:pt x="7591" y="0"/>
                    </a:moveTo>
                    <a:cubicBezTo>
                      <a:pt x="7591" y="1"/>
                      <a:pt x="5190" y="3445"/>
                      <a:pt x="3364" y="4306"/>
                    </a:cubicBezTo>
                    <a:cubicBezTo>
                      <a:pt x="3147" y="4410"/>
                      <a:pt x="2966" y="4456"/>
                      <a:pt x="2815" y="4456"/>
                    </a:cubicBezTo>
                    <a:cubicBezTo>
                      <a:pt x="1597" y="4456"/>
                      <a:pt x="2320" y="1462"/>
                      <a:pt x="2320" y="1461"/>
                    </a:cubicBezTo>
                    <a:lnTo>
                      <a:pt x="2320" y="1461"/>
                    </a:lnTo>
                    <a:cubicBezTo>
                      <a:pt x="2319" y="1462"/>
                      <a:pt x="0" y="5795"/>
                      <a:pt x="2390" y="5795"/>
                    </a:cubicBezTo>
                    <a:cubicBezTo>
                      <a:pt x="2418" y="5795"/>
                      <a:pt x="2447" y="5795"/>
                      <a:pt x="2476" y="5793"/>
                    </a:cubicBezTo>
                    <a:cubicBezTo>
                      <a:pt x="5451" y="5637"/>
                      <a:pt x="7591" y="1"/>
                      <a:pt x="7591" y="0"/>
                    </a:cubicBezTo>
                    <a:close/>
                  </a:path>
                </a:pathLst>
              </a:custGeom>
              <a:solidFill>
                <a:srgbClr val="FFAA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51"/>
              <p:cNvSpPr/>
              <p:nvPr/>
            </p:nvSpPr>
            <p:spPr>
              <a:xfrm>
                <a:off x="7735975" y="3355400"/>
                <a:ext cx="195750" cy="161625"/>
              </a:xfrm>
              <a:custGeom>
                <a:avLst/>
                <a:gdLst/>
                <a:ahLst/>
                <a:cxnLst/>
                <a:rect l="l" t="t" r="r" b="b"/>
                <a:pathLst>
                  <a:path w="7830" h="6465" extrusionOk="0">
                    <a:moveTo>
                      <a:pt x="3087" y="1"/>
                    </a:moveTo>
                    <a:cubicBezTo>
                      <a:pt x="2886" y="1"/>
                      <a:pt x="2766" y="18"/>
                      <a:pt x="2766" y="18"/>
                    </a:cubicBezTo>
                    <a:cubicBezTo>
                      <a:pt x="0" y="1193"/>
                      <a:pt x="783" y="3724"/>
                      <a:pt x="1409" y="5003"/>
                    </a:cubicBezTo>
                    <a:cubicBezTo>
                      <a:pt x="1540" y="5264"/>
                      <a:pt x="1697" y="5525"/>
                      <a:pt x="1879" y="5786"/>
                    </a:cubicBezTo>
                    <a:cubicBezTo>
                      <a:pt x="2427" y="5707"/>
                      <a:pt x="2897" y="5316"/>
                      <a:pt x="3106" y="4794"/>
                    </a:cubicBezTo>
                    <a:cubicBezTo>
                      <a:pt x="3758" y="4742"/>
                      <a:pt x="4384" y="4481"/>
                      <a:pt x="4880" y="4063"/>
                    </a:cubicBezTo>
                    <a:cubicBezTo>
                      <a:pt x="5898" y="4533"/>
                      <a:pt x="5767" y="6360"/>
                      <a:pt x="5741" y="6464"/>
                    </a:cubicBezTo>
                    <a:cubicBezTo>
                      <a:pt x="5820" y="6386"/>
                      <a:pt x="7829" y="4246"/>
                      <a:pt x="6446" y="1976"/>
                    </a:cubicBezTo>
                    <a:cubicBezTo>
                      <a:pt x="5378" y="203"/>
                      <a:pt x="3766" y="1"/>
                      <a:pt x="3087" y="1"/>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51"/>
              <p:cNvSpPr/>
              <p:nvPr/>
            </p:nvSpPr>
            <p:spPr>
              <a:xfrm>
                <a:off x="7771200" y="3432625"/>
                <a:ext cx="118100" cy="84400"/>
              </a:xfrm>
              <a:custGeom>
                <a:avLst/>
                <a:gdLst/>
                <a:ahLst/>
                <a:cxnLst/>
                <a:rect l="l" t="t" r="r" b="b"/>
                <a:pathLst>
                  <a:path w="4724" h="3376" extrusionOk="0">
                    <a:moveTo>
                      <a:pt x="3037" y="1"/>
                    </a:moveTo>
                    <a:cubicBezTo>
                      <a:pt x="2888" y="1"/>
                      <a:pt x="2793" y="35"/>
                      <a:pt x="2793" y="35"/>
                    </a:cubicBezTo>
                    <a:cubicBezTo>
                      <a:pt x="2793" y="35"/>
                      <a:pt x="1991" y="882"/>
                      <a:pt x="1311" y="882"/>
                    </a:cubicBezTo>
                    <a:cubicBezTo>
                      <a:pt x="1265" y="882"/>
                      <a:pt x="1219" y="878"/>
                      <a:pt x="1175" y="870"/>
                    </a:cubicBezTo>
                    <a:cubicBezTo>
                      <a:pt x="809" y="1261"/>
                      <a:pt x="418" y="1601"/>
                      <a:pt x="0" y="1914"/>
                    </a:cubicBezTo>
                    <a:cubicBezTo>
                      <a:pt x="131" y="2175"/>
                      <a:pt x="288" y="2436"/>
                      <a:pt x="470" y="2697"/>
                    </a:cubicBezTo>
                    <a:cubicBezTo>
                      <a:pt x="1018" y="2618"/>
                      <a:pt x="1488" y="2227"/>
                      <a:pt x="1697" y="1705"/>
                    </a:cubicBezTo>
                    <a:cubicBezTo>
                      <a:pt x="2349" y="1653"/>
                      <a:pt x="2975" y="1392"/>
                      <a:pt x="3471" y="974"/>
                    </a:cubicBezTo>
                    <a:cubicBezTo>
                      <a:pt x="4489" y="1444"/>
                      <a:pt x="4358" y="3271"/>
                      <a:pt x="4332" y="3375"/>
                    </a:cubicBezTo>
                    <a:cubicBezTo>
                      <a:pt x="4358" y="3297"/>
                      <a:pt x="4724" y="1914"/>
                      <a:pt x="4176" y="844"/>
                    </a:cubicBezTo>
                    <a:cubicBezTo>
                      <a:pt x="3799" y="125"/>
                      <a:pt x="3321" y="1"/>
                      <a:pt x="3037" y="1"/>
                    </a:cubicBezTo>
                    <a:close/>
                  </a:path>
                </a:pathLst>
              </a:custGeom>
              <a:solidFill>
                <a:srgbClr val="FFAA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51"/>
              <p:cNvSpPr/>
              <p:nvPr/>
            </p:nvSpPr>
            <p:spPr>
              <a:xfrm>
                <a:off x="7699425" y="3370825"/>
                <a:ext cx="18950" cy="43150"/>
              </a:xfrm>
              <a:custGeom>
                <a:avLst/>
                <a:gdLst/>
                <a:ahLst/>
                <a:cxnLst/>
                <a:rect l="l" t="t" r="r" b="b"/>
                <a:pathLst>
                  <a:path w="758" h="1726" extrusionOk="0">
                    <a:moveTo>
                      <a:pt x="227" y="0"/>
                    </a:moveTo>
                    <a:cubicBezTo>
                      <a:pt x="221" y="0"/>
                      <a:pt x="215" y="1"/>
                      <a:pt x="210" y="2"/>
                    </a:cubicBezTo>
                    <a:cubicBezTo>
                      <a:pt x="53" y="28"/>
                      <a:pt x="1" y="445"/>
                      <a:pt x="79" y="915"/>
                    </a:cubicBezTo>
                    <a:cubicBezTo>
                      <a:pt x="155" y="1369"/>
                      <a:pt x="352" y="1725"/>
                      <a:pt x="507" y="1725"/>
                    </a:cubicBezTo>
                    <a:cubicBezTo>
                      <a:pt x="512" y="1725"/>
                      <a:pt x="518" y="1725"/>
                      <a:pt x="523" y="1724"/>
                    </a:cubicBezTo>
                    <a:cubicBezTo>
                      <a:pt x="706" y="1672"/>
                      <a:pt x="758" y="1280"/>
                      <a:pt x="679" y="811"/>
                    </a:cubicBezTo>
                    <a:cubicBezTo>
                      <a:pt x="579" y="333"/>
                      <a:pt x="381" y="0"/>
                      <a:pt x="2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91" name="Google Shape;1691;p51"/>
          <p:cNvGrpSpPr/>
          <p:nvPr/>
        </p:nvGrpSpPr>
        <p:grpSpPr>
          <a:xfrm flipH="1">
            <a:off x="6892235" y="4960123"/>
            <a:ext cx="1030885" cy="824682"/>
            <a:chOff x="471475" y="284025"/>
            <a:chExt cx="3581950" cy="2514275"/>
          </a:xfrm>
        </p:grpSpPr>
        <p:sp>
          <p:nvSpPr>
            <p:cNvPr id="1692" name="Google Shape;1692;p51"/>
            <p:cNvSpPr/>
            <p:nvPr/>
          </p:nvSpPr>
          <p:spPr>
            <a:xfrm>
              <a:off x="1404650" y="1267350"/>
              <a:ext cx="214050" cy="605000"/>
            </a:xfrm>
            <a:custGeom>
              <a:avLst/>
              <a:gdLst/>
              <a:ahLst/>
              <a:cxnLst/>
              <a:rect l="l" t="t" r="r" b="b"/>
              <a:pathLst>
                <a:path w="8562" h="24200" extrusionOk="0">
                  <a:moveTo>
                    <a:pt x="0" y="1"/>
                  </a:moveTo>
                  <a:cubicBezTo>
                    <a:pt x="0" y="1"/>
                    <a:pt x="1611" y="4720"/>
                    <a:pt x="2120" y="9043"/>
                  </a:cubicBezTo>
                  <a:cubicBezTo>
                    <a:pt x="2628" y="13394"/>
                    <a:pt x="1837" y="18198"/>
                    <a:pt x="2346" y="19639"/>
                  </a:cubicBezTo>
                  <a:cubicBezTo>
                    <a:pt x="2854" y="21052"/>
                    <a:pt x="4606" y="22295"/>
                    <a:pt x="5426" y="23143"/>
                  </a:cubicBezTo>
                  <a:cubicBezTo>
                    <a:pt x="6042" y="23759"/>
                    <a:pt x="6930" y="24200"/>
                    <a:pt x="7549" y="24200"/>
                  </a:cubicBezTo>
                  <a:cubicBezTo>
                    <a:pt x="7753" y="24200"/>
                    <a:pt x="7927" y="24152"/>
                    <a:pt x="8053" y="24047"/>
                  </a:cubicBezTo>
                  <a:cubicBezTo>
                    <a:pt x="8562" y="23651"/>
                    <a:pt x="7064" y="18904"/>
                    <a:pt x="7064" y="18904"/>
                  </a:cubicBezTo>
                  <a:lnTo>
                    <a:pt x="4069" y="905"/>
                  </a:lnTo>
                  <a:lnTo>
                    <a:pt x="0" y="1"/>
                  </a:lnTo>
                  <a:close/>
                </a:path>
              </a:pathLst>
            </a:custGeom>
            <a:solidFill>
              <a:srgbClr val="FFAA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51"/>
            <p:cNvSpPr/>
            <p:nvPr/>
          </p:nvSpPr>
          <p:spPr>
            <a:xfrm>
              <a:off x="471475" y="284025"/>
              <a:ext cx="3581950" cy="2514275"/>
            </a:xfrm>
            <a:custGeom>
              <a:avLst/>
              <a:gdLst/>
              <a:ahLst/>
              <a:cxnLst/>
              <a:rect l="l" t="t" r="r" b="b"/>
              <a:pathLst>
                <a:path w="143278" h="100571" extrusionOk="0">
                  <a:moveTo>
                    <a:pt x="69737" y="1"/>
                  </a:moveTo>
                  <a:cubicBezTo>
                    <a:pt x="46200" y="1"/>
                    <a:pt x="33739" y="24979"/>
                    <a:pt x="28850" y="24979"/>
                  </a:cubicBezTo>
                  <a:cubicBezTo>
                    <a:pt x="23990" y="24979"/>
                    <a:pt x="20543" y="18339"/>
                    <a:pt x="20543" y="18339"/>
                  </a:cubicBezTo>
                  <a:cubicBezTo>
                    <a:pt x="21560" y="18085"/>
                    <a:pt x="22493" y="17604"/>
                    <a:pt x="23256" y="16898"/>
                  </a:cubicBezTo>
                  <a:cubicBezTo>
                    <a:pt x="24329" y="15796"/>
                    <a:pt x="24301" y="14920"/>
                    <a:pt x="24697" y="13422"/>
                  </a:cubicBezTo>
                  <a:cubicBezTo>
                    <a:pt x="25092" y="11925"/>
                    <a:pt x="25912" y="9410"/>
                    <a:pt x="25573" y="8901"/>
                  </a:cubicBezTo>
                  <a:cubicBezTo>
                    <a:pt x="25504" y="8804"/>
                    <a:pt x="25352" y="8759"/>
                    <a:pt x="25142" y="8759"/>
                  </a:cubicBezTo>
                  <a:cubicBezTo>
                    <a:pt x="24316" y="8759"/>
                    <a:pt x="22597" y="9458"/>
                    <a:pt x="21560" y="10427"/>
                  </a:cubicBezTo>
                  <a:cubicBezTo>
                    <a:pt x="20260" y="11671"/>
                    <a:pt x="15711" y="14779"/>
                    <a:pt x="14807" y="16079"/>
                  </a:cubicBezTo>
                  <a:cubicBezTo>
                    <a:pt x="13931" y="17378"/>
                    <a:pt x="12123" y="18141"/>
                    <a:pt x="9975" y="19159"/>
                  </a:cubicBezTo>
                  <a:cubicBezTo>
                    <a:pt x="7828" y="20176"/>
                    <a:pt x="6415" y="22832"/>
                    <a:pt x="5454" y="24471"/>
                  </a:cubicBezTo>
                  <a:cubicBezTo>
                    <a:pt x="4522" y="26081"/>
                    <a:pt x="142" y="29359"/>
                    <a:pt x="85" y="30942"/>
                  </a:cubicBezTo>
                  <a:cubicBezTo>
                    <a:pt x="0" y="32524"/>
                    <a:pt x="424" y="32722"/>
                    <a:pt x="424" y="32722"/>
                  </a:cubicBezTo>
                  <a:cubicBezTo>
                    <a:pt x="692" y="34230"/>
                    <a:pt x="2489" y="34335"/>
                    <a:pt x="2983" y="34335"/>
                  </a:cubicBezTo>
                  <a:cubicBezTo>
                    <a:pt x="3063" y="34335"/>
                    <a:pt x="3109" y="34332"/>
                    <a:pt x="3109" y="34332"/>
                  </a:cubicBezTo>
                  <a:cubicBezTo>
                    <a:pt x="3332" y="34422"/>
                    <a:pt x="3601" y="34461"/>
                    <a:pt x="3899" y="34461"/>
                  </a:cubicBezTo>
                  <a:cubicBezTo>
                    <a:pt x="5670" y="34461"/>
                    <a:pt x="8466" y="33076"/>
                    <a:pt x="8901" y="32665"/>
                  </a:cubicBezTo>
                  <a:cubicBezTo>
                    <a:pt x="9143" y="32436"/>
                    <a:pt x="9396" y="32373"/>
                    <a:pt x="9753" y="32373"/>
                  </a:cubicBezTo>
                  <a:cubicBezTo>
                    <a:pt x="10190" y="32373"/>
                    <a:pt x="10782" y="32467"/>
                    <a:pt x="11699" y="32467"/>
                  </a:cubicBezTo>
                  <a:cubicBezTo>
                    <a:pt x="13130" y="32467"/>
                    <a:pt x="14481" y="32085"/>
                    <a:pt x="15429" y="32085"/>
                  </a:cubicBezTo>
                  <a:cubicBezTo>
                    <a:pt x="15603" y="32085"/>
                    <a:pt x="15764" y="32098"/>
                    <a:pt x="15909" y="32128"/>
                  </a:cubicBezTo>
                  <a:cubicBezTo>
                    <a:pt x="19497" y="32778"/>
                    <a:pt x="26251" y="38825"/>
                    <a:pt x="29302" y="40549"/>
                  </a:cubicBezTo>
                  <a:cubicBezTo>
                    <a:pt x="32326" y="42244"/>
                    <a:pt x="39136" y="42018"/>
                    <a:pt x="39786" y="43120"/>
                  </a:cubicBezTo>
                  <a:cubicBezTo>
                    <a:pt x="40435" y="44222"/>
                    <a:pt x="41848" y="57164"/>
                    <a:pt x="42498" y="58068"/>
                  </a:cubicBezTo>
                  <a:cubicBezTo>
                    <a:pt x="43070" y="58888"/>
                    <a:pt x="47473" y="61592"/>
                    <a:pt x="49060" y="61592"/>
                  </a:cubicBezTo>
                  <a:cubicBezTo>
                    <a:pt x="49276" y="61592"/>
                    <a:pt x="49439" y="61542"/>
                    <a:pt x="49534" y="61430"/>
                  </a:cubicBezTo>
                  <a:cubicBezTo>
                    <a:pt x="50325" y="60498"/>
                    <a:pt x="48404" y="58661"/>
                    <a:pt x="47076" y="57644"/>
                  </a:cubicBezTo>
                  <a:cubicBezTo>
                    <a:pt x="45719" y="56655"/>
                    <a:pt x="44278" y="53744"/>
                    <a:pt x="44391" y="49845"/>
                  </a:cubicBezTo>
                  <a:cubicBezTo>
                    <a:pt x="44504" y="45917"/>
                    <a:pt x="45917" y="41594"/>
                    <a:pt x="45917" y="41594"/>
                  </a:cubicBezTo>
                  <a:cubicBezTo>
                    <a:pt x="51512" y="40860"/>
                    <a:pt x="64595" y="36536"/>
                    <a:pt x="64595" y="36536"/>
                  </a:cubicBezTo>
                  <a:cubicBezTo>
                    <a:pt x="64595" y="39362"/>
                    <a:pt x="72422" y="48206"/>
                    <a:pt x="79232" y="52077"/>
                  </a:cubicBezTo>
                  <a:cubicBezTo>
                    <a:pt x="86041" y="55948"/>
                    <a:pt x="96072" y="68551"/>
                    <a:pt x="96072" y="71772"/>
                  </a:cubicBezTo>
                  <a:cubicBezTo>
                    <a:pt x="96072" y="74993"/>
                    <a:pt x="91919" y="86409"/>
                    <a:pt x="92117" y="91269"/>
                  </a:cubicBezTo>
                  <a:cubicBezTo>
                    <a:pt x="92286" y="96157"/>
                    <a:pt x="95055" y="100396"/>
                    <a:pt x="97542" y="100565"/>
                  </a:cubicBezTo>
                  <a:cubicBezTo>
                    <a:pt x="97592" y="100569"/>
                    <a:pt x="97640" y="100571"/>
                    <a:pt x="97687" y="100571"/>
                  </a:cubicBezTo>
                  <a:cubicBezTo>
                    <a:pt x="99985" y="100571"/>
                    <a:pt x="98937" y="96561"/>
                    <a:pt x="99463" y="94208"/>
                  </a:cubicBezTo>
                  <a:cubicBezTo>
                    <a:pt x="100028" y="91806"/>
                    <a:pt x="98813" y="91354"/>
                    <a:pt x="98813" y="86494"/>
                  </a:cubicBezTo>
                  <a:cubicBezTo>
                    <a:pt x="98813" y="81605"/>
                    <a:pt x="105171" y="67986"/>
                    <a:pt x="103532" y="64312"/>
                  </a:cubicBezTo>
                  <a:cubicBezTo>
                    <a:pt x="101865" y="60611"/>
                    <a:pt x="85222" y="44618"/>
                    <a:pt x="85222" y="40238"/>
                  </a:cubicBezTo>
                  <a:cubicBezTo>
                    <a:pt x="85222" y="35886"/>
                    <a:pt x="87596" y="34954"/>
                    <a:pt x="91467" y="31535"/>
                  </a:cubicBezTo>
                  <a:cubicBezTo>
                    <a:pt x="95338" y="28144"/>
                    <a:pt x="95507" y="26477"/>
                    <a:pt x="95507" y="26477"/>
                  </a:cubicBezTo>
                  <a:cubicBezTo>
                    <a:pt x="99096" y="29416"/>
                    <a:pt x="99265" y="32044"/>
                    <a:pt x="109070" y="52897"/>
                  </a:cubicBezTo>
                  <a:cubicBezTo>
                    <a:pt x="116332" y="68325"/>
                    <a:pt x="133625" y="76039"/>
                    <a:pt x="142130" y="79006"/>
                  </a:cubicBezTo>
                  <a:cubicBezTo>
                    <a:pt x="142181" y="79016"/>
                    <a:pt x="142230" y="79021"/>
                    <a:pt x="142277" y="79021"/>
                  </a:cubicBezTo>
                  <a:cubicBezTo>
                    <a:pt x="142900" y="79021"/>
                    <a:pt x="143277" y="78209"/>
                    <a:pt x="142752" y="77762"/>
                  </a:cubicBezTo>
                  <a:cubicBezTo>
                    <a:pt x="135405" y="72705"/>
                    <a:pt x="120571" y="60696"/>
                    <a:pt x="114467" y="42781"/>
                  </a:cubicBezTo>
                  <a:cubicBezTo>
                    <a:pt x="106188" y="18480"/>
                    <a:pt x="93303" y="1"/>
                    <a:pt x="69737" y="1"/>
                  </a:cubicBezTo>
                  <a:close/>
                </a:path>
              </a:pathLst>
            </a:custGeom>
            <a:solidFill>
              <a:srgbClr val="FFAA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51"/>
            <p:cNvSpPr/>
            <p:nvPr/>
          </p:nvSpPr>
          <p:spPr>
            <a:xfrm>
              <a:off x="891075" y="562525"/>
              <a:ext cx="187950" cy="142100"/>
            </a:xfrm>
            <a:custGeom>
              <a:avLst/>
              <a:gdLst/>
              <a:ahLst/>
              <a:cxnLst/>
              <a:rect l="l" t="t" r="r" b="b"/>
              <a:pathLst>
                <a:path w="7518" h="5684" extrusionOk="0">
                  <a:moveTo>
                    <a:pt x="6367" y="0"/>
                  </a:moveTo>
                  <a:cubicBezTo>
                    <a:pt x="5301" y="0"/>
                    <a:pt x="2828" y="2782"/>
                    <a:pt x="990" y="4147"/>
                  </a:cubicBezTo>
                  <a:lnTo>
                    <a:pt x="1" y="5108"/>
                  </a:lnTo>
                  <a:cubicBezTo>
                    <a:pt x="1" y="5108"/>
                    <a:pt x="1566" y="5683"/>
                    <a:pt x="3002" y="5683"/>
                  </a:cubicBezTo>
                  <a:cubicBezTo>
                    <a:pt x="3654" y="5683"/>
                    <a:pt x="4279" y="5565"/>
                    <a:pt x="4720" y="5221"/>
                  </a:cubicBezTo>
                  <a:cubicBezTo>
                    <a:pt x="6132" y="4119"/>
                    <a:pt x="7517" y="531"/>
                    <a:pt x="6585" y="50"/>
                  </a:cubicBezTo>
                  <a:cubicBezTo>
                    <a:pt x="6521" y="16"/>
                    <a:pt x="6448" y="0"/>
                    <a:pt x="6367" y="0"/>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51"/>
            <p:cNvSpPr/>
            <p:nvPr/>
          </p:nvSpPr>
          <p:spPr>
            <a:xfrm>
              <a:off x="667150" y="880950"/>
              <a:ext cx="24050" cy="46650"/>
            </a:xfrm>
            <a:custGeom>
              <a:avLst/>
              <a:gdLst/>
              <a:ahLst/>
              <a:cxnLst/>
              <a:rect l="l" t="t" r="r" b="b"/>
              <a:pathLst>
                <a:path w="962" h="1866" extrusionOk="0">
                  <a:moveTo>
                    <a:pt x="481" y="0"/>
                  </a:moveTo>
                  <a:cubicBezTo>
                    <a:pt x="227" y="0"/>
                    <a:pt x="1" y="424"/>
                    <a:pt x="1" y="933"/>
                  </a:cubicBezTo>
                  <a:cubicBezTo>
                    <a:pt x="1" y="1441"/>
                    <a:pt x="227" y="1865"/>
                    <a:pt x="481" y="1865"/>
                  </a:cubicBezTo>
                  <a:cubicBezTo>
                    <a:pt x="763" y="1865"/>
                    <a:pt x="961" y="1441"/>
                    <a:pt x="961" y="933"/>
                  </a:cubicBezTo>
                  <a:cubicBezTo>
                    <a:pt x="961" y="396"/>
                    <a:pt x="763" y="0"/>
                    <a:pt x="48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51"/>
            <p:cNvSpPr/>
            <p:nvPr/>
          </p:nvSpPr>
          <p:spPr>
            <a:xfrm>
              <a:off x="1414525" y="1100650"/>
              <a:ext cx="248700" cy="223250"/>
            </a:xfrm>
            <a:custGeom>
              <a:avLst/>
              <a:gdLst/>
              <a:ahLst/>
              <a:cxnLst/>
              <a:rect l="l" t="t" r="r" b="b"/>
              <a:pathLst>
                <a:path w="9948" h="8930" extrusionOk="0">
                  <a:moveTo>
                    <a:pt x="1" y="0"/>
                  </a:moveTo>
                  <a:cubicBezTo>
                    <a:pt x="1" y="0"/>
                    <a:pt x="6161" y="1328"/>
                    <a:pt x="6952" y="2939"/>
                  </a:cubicBezTo>
                  <a:cubicBezTo>
                    <a:pt x="7743" y="4549"/>
                    <a:pt x="8732" y="7064"/>
                    <a:pt x="8195" y="8929"/>
                  </a:cubicBezTo>
                  <a:cubicBezTo>
                    <a:pt x="8676" y="8844"/>
                    <a:pt x="9241" y="8760"/>
                    <a:pt x="9834" y="8647"/>
                  </a:cubicBezTo>
                  <a:cubicBezTo>
                    <a:pt x="9947" y="7290"/>
                    <a:pt x="9806" y="5002"/>
                    <a:pt x="8110" y="2289"/>
                  </a:cubicBezTo>
                  <a:cubicBezTo>
                    <a:pt x="7206" y="961"/>
                    <a:pt x="1" y="0"/>
                    <a:pt x="1" y="0"/>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51"/>
            <p:cNvSpPr/>
            <p:nvPr/>
          </p:nvSpPr>
          <p:spPr>
            <a:xfrm>
              <a:off x="2020625" y="868950"/>
              <a:ext cx="114475" cy="346150"/>
            </a:xfrm>
            <a:custGeom>
              <a:avLst/>
              <a:gdLst/>
              <a:ahLst/>
              <a:cxnLst/>
              <a:rect l="l" t="t" r="r" b="b"/>
              <a:pathLst>
                <a:path w="4579" h="13846" extrusionOk="0">
                  <a:moveTo>
                    <a:pt x="4578" y="0"/>
                  </a:moveTo>
                  <a:cubicBezTo>
                    <a:pt x="4578" y="0"/>
                    <a:pt x="1" y="4973"/>
                    <a:pt x="340" y="13846"/>
                  </a:cubicBezTo>
                  <a:lnTo>
                    <a:pt x="2629" y="13111"/>
                  </a:lnTo>
                  <a:cubicBezTo>
                    <a:pt x="2629" y="13111"/>
                    <a:pt x="1781" y="5651"/>
                    <a:pt x="4578" y="0"/>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51"/>
            <p:cNvSpPr/>
            <p:nvPr/>
          </p:nvSpPr>
          <p:spPr>
            <a:xfrm>
              <a:off x="2859150" y="748850"/>
              <a:ext cx="67825" cy="243725"/>
            </a:xfrm>
            <a:custGeom>
              <a:avLst/>
              <a:gdLst/>
              <a:ahLst/>
              <a:cxnLst/>
              <a:rect l="l" t="t" r="r" b="b"/>
              <a:pathLst>
                <a:path w="2713" h="9749" extrusionOk="0">
                  <a:moveTo>
                    <a:pt x="142" y="0"/>
                  </a:moveTo>
                  <a:cubicBezTo>
                    <a:pt x="848" y="2600"/>
                    <a:pt x="820" y="5341"/>
                    <a:pt x="0" y="7884"/>
                  </a:cubicBezTo>
                  <a:cubicBezTo>
                    <a:pt x="678" y="8449"/>
                    <a:pt x="1300" y="9043"/>
                    <a:pt x="1837" y="9749"/>
                  </a:cubicBezTo>
                  <a:cubicBezTo>
                    <a:pt x="2713" y="4917"/>
                    <a:pt x="142" y="1"/>
                    <a:pt x="142" y="0"/>
                  </a:cubicBezTo>
                  <a:close/>
                </a:path>
              </a:pathLst>
            </a:custGeom>
            <a:solidFill>
              <a:srgbClr val="000000">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51"/>
            <p:cNvSpPr/>
            <p:nvPr/>
          </p:nvSpPr>
          <p:spPr>
            <a:xfrm>
              <a:off x="471475" y="1038475"/>
              <a:ext cx="51600" cy="70750"/>
            </a:xfrm>
            <a:custGeom>
              <a:avLst/>
              <a:gdLst/>
              <a:ahLst/>
              <a:cxnLst/>
              <a:rect l="l" t="t" r="r" b="b"/>
              <a:pathLst>
                <a:path w="2064" h="2830" extrusionOk="0">
                  <a:moveTo>
                    <a:pt x="368" y="1"/>
                  </a:moveTo>
                  <a:cubicBezTo>
                    <a:pt x="198" y="227"/>
                    <a:pt x="85" y="509"/>
                    <a:pt x="57" y="792"/>
                  </a:cubicBezTo>
                  <a:cubicBezTo>
                    <a:pt x="0" y="2346"/>
                    <a:pt x="396" y="2544"/>
                    <a:pt x="396" y="2544"/>
                  </a:cubicBezTo>
                  <a:cubicBezTo>
                    <a:pt x="424" y="2628"/>
                    <a:pt x="453" y="2713"/>
                    <a:pt x="481" y="2826"/>
                  </a:cubicBezTo>
                  <a:cubicBezTo>
                    <a:pt x="509" y="2829"/>
                    <a:pt x="536" y="2830"/>
                    <a:pt x="563" y="2830"/>
                  </a:cubicBezTo>
                  <a:cubicBezTo>
                    <a:pt x="856" y="2830"/>
                    <a:pt x="1046" y="2685"/>
                    <a:pt x="1046" y="2374"/>
                  </a:cubicBezTo>
                  <a:cubicBezTo>
                    <a:pt x="1018" y="1894"/>
                    <a:pt x="2007" y="1639"/>
                    <a:pt x="2035" y="1131"/>
                  </a:cubicBezTo>
                  <a:cubicBezTo>
                    <a:pt x="2063" y="594"/>
                    <a:pt x="1611" y="283"/>
                    <a:pt x="876" y="255"/>
                  </a:cubicBezTo>
                  <a:cubicBezTo>
                    <a:pt x="679" y="255"/>
                    <a:pt x="481" y="142"/>
                    <a:pt x="3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51"/>
            <p:cNvSpPr/>
            <p:nvPr/>
          </p:nvSpPr>
          <p:spPr>
            <a:xfrm>
              <a:off x="835975" y="981975"/>
              <a:ext cx="102475" cy="108100"/>
            </a:xfrm>
            <a:custGeom>
              <a:avLst/>
              <a:gdLst/>
              <a:ahLst/>
              <a:cxnLst/>
              <a:rect l="l" t="t" r="r" b="b"/>
              <a:pathLst>
                <a:path w="4099" h="4324" extrusionOk="0">
                  <a:moveTo>
                    <a:pt x="20" y="4207"/>
                  </a:moveTo>
                  <a:cubicBezTo>
                    <a:pt x="14" y="4208"/>
                    <a:pt x="7" y="4209"/>
                    <a:pt x="1" y="4210"/>
                  </a:cubicBezTo>
                  <a:cubicBezTo>
                    <a:pt x="7" y="4209"/>
                    <a:pt x="14" y="4208"/>
                    <a:pt x="20" y="4207"/>
                  </a:cubicBezTo>
                  <a:close/>
                  <a:moveTo>
                    <a:pt x="4098" y="0"/>
                  </a:moveTo>
                  <a:lnTo>
                    <a:pt x="4098" y="0"/>
                  </a:lnTo>
                  <a:cubicBezTo>
                    <a:pt x="3060" y="3227"/>
                    <a:pt x="962" y="4030"/>
                    <a:pt x="20" y="4207"/>
                  </a:cubicBezTo>
                  <a:lnTo>
                    <a:pt x="20" y="4207"/>
                  </a:lnTo>
                  <a:cubicBezTo>
                    <a:pt x="263" y="4163"/>
                    <a:pt x="505" y="4143"/>
                    <a:pt x="743" y="4143"/>
                  </a:cubicBezTo>
                  <a:cubicBezTo>
                    <a:pt x="942" y="4143"/>
                    <a:pt x="1138" y="4157"/>
                    <a:pt x="1329" y="4182"/>
                  </a:cubicBezTo>
                  <a:cubicBezTo>
                    <a:pt x="1527" y="4210"/>
                    <a:pt x="1696" y="4267"/>
                    <a:pt x="1894" y="4323"/>
                  </a:cubicBezTo>
                  <a:cubicBezTo>
                    <a:pt x="3137" y="3221"/>
                    <a:pt x="3928" y="1667"/>
                    <a:pt x="4098" y="0"/>
                  </a:cubicBezTo>
                  <a:close/>
                </a:path>
              </a:pathLst>
            </a:custGeom>
            <a:solidFill>
              <a:srgbClr val="000000">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51"/>
            <p:cNvSpPr/>
            <p:nvPr/>
          </p:nvSpPr>
          <p:spPr>
            <a:xfrm>
              <a:off x="825375" y="1089350"/>
              <a:ext cx="25" cy="25"/>
            </a:xfrm>
            <a:custGeom>
              <a:avLst/>
              <a:gdLst/>
              <a:ahLst/>
              <a:cxnLst/>
              <a:rect l="l" t="t" r="r" b="b"/>
              <a:pathLst>
                <a:path w="1" h="1" extrusionOk="0">
                  <a:moveTo>
                    <a:pt x="1" y="0"/>
                  </a:moveTo>
                  <a:lnTo>
                    <a:pt x="1" y="0"/>
                  </a:lnTo>
                  <a:lnTo>
                    <a:pt x="1" y="0"/>
                  </a:lnTo>
                  <a:close/>
                </a:path>
              </a:pathLst>
            </a:custGeom>
            <a:solidFill>
              <a:srgbClr val="9963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51"/>
            <p:cNvSpPr/>
            <p:nvPr/>
          </p:nvSpPr>
          <p:spPr>
            <a:xfrm>
              <a:off x="2860550" y="877425"/>
              <a:ext cx="749525" cy="1178300"/>
            </a:xfrm>
            <a:custGeom>
              <a:avLst/>
              <a:gdLst/>
              <a:ahLst/>
              <a:cxnLst/>
              <a:rect l="l" t="t" r="r" b="b"/>
              <a:pathLst>
                <a:path w="29981" h="47132" extrusionOk="0">
                  <a:moveTo>
                    <a:pt x="962" y="0"/>
                  </a:moveTo>
                  <a:lnTo>
                    <a:pt x="1" y="2487"/>
                  </a:lnTo>
                  <a:lnTo>
                    <a:pt x="57" y="2826"/>
                  </a:lnTo>
                  <a:cubicBezTo>
                    <a:pt x="3533" y="5736"/>
                    <a:pt x="3787" y="8477"/>
                    <a:pt x="13507" y="29161"/>
                  </a:cubicBezTo>
                  <a:cubicBezTo>
                    <a:pt x="16995" y="36523"/>
                    <a:pt x="22570" y="42666"/>
                    <a:pt x="29543" y="46871"/>
                  </a:cubicBezTo>
                  <a:lnTo>
                    <a:pt x="29543" y="46871"/>
                  </a:lnTo>
                  <a:cubicBezTo>
                    <a:pt x="19495" y="40753"/>
                    <a:pt x="13535" y="27309"/>
                    <a:pt x="9608" y="16474"/>
                  </a:cubicBezTo>
                  <a:cubicBezTo>
                    <a:pt x="5878" y="6245"/>
                    <a:pt x="962" y="0"/>
                    <a:pt x="962" y="0"/>
                  </a:cubicBezTo>
                  <a:close/>
                  <a:moveTo>
                    <a:pt x="29543" y="46871"/>
                  </a:moveTo>
                  <a:cubicBezTo>
                    <a:pt x="29688" y="46960"/>
                    <a:pt x="29834" y="47047"/>
                    <a:pt x="29981" y="47132"/>
                  </a:cubicBezTo>
                  <a:cubicBezTo>
                    <a:pt x="29834" y="47046"/>
                    <a:pt x="29688" y="46959"/>
                    <a:pt x="29543" y="46871"/>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3" name="Google Shape;1703;p51"/>
          <p:cNvGrpSpPr/>
          <p:nvPr/>
        </p:nvGrpSpPr>
        <p:grpSpPr>
          <a:xfrm flipH="1">
            <a:off x="340196" y="3886209"/>
            <a:ext cx="888719" cy="600387"/>
            <a:chOff x="571725" y="238350"/>
            <a:chExt cx="2630125" cy="1720800"/>
          </a:xfrm>
        </p:grpSpPr>
        <p:sp>
          <p:nvSpPr>
            <p:cNvPr id="1704" name="Google Shape;1704;p51"/>
            <p:cNvSpPr/>
            <p:nvPr/>
          </p:nvSpPr>
          <p:spPr>
            <a:xfrm>
              <a:off x="571725" y="927175"/>
              <a:ext cx="408575" cy="217600"/>
            </a:xfrm>
            <a:custGeom>
              <a:avLst/>
              <a:gdLst/>
              <a:ahLst/>
              <a:cxnLst/>
              <a:rect l="l" t="t" r="r" b="b"/>
              <a:pathLst>
                <a:path w="16343" h="8704" extrusionOk="0">
                  <a:moveTo>
                    <a:pt x="15623" y="0"/>
                  </a:moveTo>
                  <a:cubicBezTo>
                    <a:pt x="15082" y="0"/>
                    <a:pt x="14333" y="151"/>
                    <a:pt x="13595" y="485"/>
                  </a:cubicBezTo>
                  <a:cubicBezTo>
                    <a:pt x="13337" y="571"/>
                    <a:pt x="13051" y="742"/>
                    <a:pt x="12765" y="857"/>
                  </a:cubicBezTo>
                  <a:cubicBezTo>
                    <a:pt x="11305" y="2917"/>
                    <a:pt x="9359" y="4577"/>
                    <a:pt x="7098" y="5751"/>
                  </a:cubicBezTo>
                  <a:cubicBezTo>
                    <a:pt x="3807" y="7497"/>
                    <a:pt x="0" y="7640"/>
                    <a:pt x="1374" y="8327"/>
                  </a:cubicBezTo>
                  <a:cubicBezTo>
                    <a:pt x="1826" y="8557"/>
                    <a:pt x="2655" y="8704"/>
                    <a:pt x="3689" y="8704"/>
                  </a:cubicBezTo>
                  <a:cubicBezTo>
                    <a:pt x="5736" y="8704"/>
                    <a:pt x="8585" y="8130"/>
                    <a:pt x="10904" y="6495"/>
                  </a:cubicBezTo>
                  <a:cubicBezTo>
                    <a:pt x="13480" y="4720"/>
                    <a:pt x="15455" y="1687"/>
                    <a:pt x="16342" y="170"/>
                  </a:cubicBezTo>
                  <a:cubicBezTo>
                    <a:pt x="16221" y="60"/>
                    <a:pt x="15963" y="0"/>
                    <a:pt x="15623" y="0"/>
                  </a:cubicBezTo>
                  <a:close/>
                </a:path>
              </a:pathLst>
            </a:custGeom>
            <a:solidFill>
              <a:srgbClr val="FDF9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51"/>
            <p:cNvSpPr/>
            <p:nvPr/>
          </p:nvSpPr>
          <p:spPr>
            <a:xfrm>
              <a:off x="672600" y="238350"/>
              <a:ext cx="2529250" cy="1720800"/>
            </a:xfrm>
            <a:custGeom>
              <a:avLst/>
              <a:gdLst/>
              <a:ahLst/>
              <a:cxnLst/>
              <a:rect l="l" t="t" r="r" b="b"/>
              <a:pathLst>
                <a:path w="101170" h="68832" extrusionOk="0">
                  <a:moveTo>
                    <a:pt x="41318" y="1"/>
                  </a:moveTo>
                  <a:cubicBezTo>
                    <a:pt x="40134" y="1"/>
                    <a:pt x="38888" y="193"/>
                    <a:pt x="37492" y="649"/>
                  </a:cubicBezTo>
                  <a:cubicBezTo>
                    <a:pt x="31625" y="2538"/>
                    <a:pt x="30595" y="3082"/>
                    <a:pt x="21522" y="3311"/>
                  </a:cubicBezTo>
                  <a:cubicBezTo>
                    <a:pt x="12450" y="3540"/>
                    <a:pt x="15283" y="5057"/>
                    <a:pt x="10933" y="6974"/>
                  </a:cubicBezTo>
                  <a:cubicBezTo>
                    <a:pt x="6583" y="8863"/>
                    <a:pt x="9560" y="13442"/>
                    <a:pt x="7499" y="16733"/>
                  </a:cubicBezTo>
                  <a:cubicBezTo>
                    <a:pt x="5438" y="20024"/>
                    <a:pt x="1" y="30242"/>
                    <a:pt x="2605" y="41918"/>
                  </a:cubicBezTo>
                  <a:cubicBezTo>
                    <a:pt x="5209" y="53595"/>
                    <a:pt x="5209" y="58632"/>
                    <a:pt x="11906" y="61379"/>
                  </a:cubicBezTo>
                  <a:cubicBezTo>
                    <a:pt x="13264" y="61936"/>
                    <a:pt x="14399" y="62171"/>
                    <a:pt x="15334" y="62171"/>
                  </a:cubicBezTo>
                  <a:cubicBezTo>
                    <a:pt x="19012" y="62171"/>
                    <a:pt x="19595" y="58539"/>
                    <a:pt x="18432" y="56600"/>
                  </a:cubicBezTo>
                  <a:cubicBezTo>
                    <a:pt x="17759" y="55457"/>
                    <a:pt x="16929" y="55104"/>
                    <a:pt x="16170" y="55104"/>
                  </a:cubicBezTo>
                  <a:cubicBezTo>
                    <a:pt x="15312" y="55104"/>
                    <a:pt x="14545" y="55554"/>
                    <a:pt x="14196" y="55827"/>
                  </a:cubicBezTo>
                  <a:cubicBezTo>
                    <a:pt x="13538" y="56371"/>
                    <a:pt x="15083" y="56714"/>
                    <a:pt x="15999" y="58088"/>
                  </a:cubicBezTo>
                  <a:cubicBezTo>
                    <a:pt x="16459" y="58778"/>
                    <a:pt x="16024" y="59179"/>
                    <a:pt x="15252" y="59179"/>
                  </a:cubicBezTo>
                  <a:cubicBezTo>
                    <a:pt x="14486" y="59179"/>
                    <a:pt x="13391" y="58785"/>
                    <a:pt x="12507" y="57888"/>
                  </a:cubicBezTo>
                  <a:cubicBezTo>
                    <a:pt x="10762" y="56113"/>
                    <a:pt x="8358" y="50990"/>
                    <a:pt x="9359" y="44122"/>
                  </a:cubicBezTo>
                  <a:cubicBezTo>
                    <a:pt x="10332" y="37253"/>
                    <a:pt x="9960" y="33476"/>
                    <a:pt x="11763" y="32960"/>
                  </a:cubicBezTo>
                  <a:cubicBezTo>
                    <a:pt x="13147" y="32536"/>
                    <a:pt x="14600" y="30982"/>
                    <a:pt x="15281" y="30982"/>
                  </a:cubicBezTo>
                  <a:cubicBezTo>
                    <a:pt x="15474" y="30982"/>
                    <a:pt x="15605" y="31106"/>
                    <a:pt x="15655" y="31415"/>
                  </a:cubicBezTo>
                  <a:cubicBezTo>
                    <a:pt x="15818" y="32410"/>
                    <a:pt x="15995" y="33506"/>
                    <a:pt x="16902" y="33506"/>
                  </a:cubicBezTo>
                  <a:cubicBezTo>
                    <a:pt x="17274" y="33506"/>
                    <a:pt x="17767" y="33323"/>
                    <a:pt x="18432" y="32874"/>
                  </a:cubicBezTo>
                  <a:cubicBezTo>
                    <a:pt x="20313" y="31581"/>
                    <a:pt x="20185" y="29998"/>
                    <a:pt x="20761" y="29998"/>
                  </a:cubicBezTo>
                  <a:cubicBezTo>
                    <a:pt x="20887" y="29998"/>
                    <a:pt x="21045" y="30073"/>
                    <a:pt x="21265" y="30242"/>
                  </a:cubicBezTo>
                  <a:cubicBezTo>
                    <a:pt x="21459" y="30391"/>
                    <a:pt x="21607" y="30453"/>
                    <a:pt x="21731" y="30453"/>
                  </a:cubicBezTo>
                  <a:cubicBezTo>
                    <a:pt x="22394" y="30453"/>
                    <a:pt x="22381" y="28667"/>
                    <a:pt x="25128" y="28667"/>
                  </a:cubicBezTo>
                  <a:cubicBezTo>
                    <a:pt x="27653" y="28667"/>
                    <a:pt x="28852" y="27273"/>
                    <a:pt x="29610" y="27273"/>
                  </a:cubicBezTo>
                  <a:cubicBezTo>
                    <a:pt x="29824" y="27273"/>
                    <a:pt x="30002" y="27383"/>
                    <a:pt x="30165" y="27666"/>
                  </a:cubicBezTo>
                  <a:cubicBezTo>
                    <a:pt x="30910" y="28982"/>
                    <a:pt x="32112" y="31358"/>
                    <a:pt x="31711" y="36652"/>
                  </a:cubicBezTo>
                  <a:cubicBezTo>
                    <a:pt x="31310" y="41947"/>
                    <a:pt x="32741" y="52278"/>
                    <a:pt x="33771" y="55226"/>
                  </a:cubicBezTo>
                  <a:cubicBezTo>
                    <a:pt x="34802" y="58145"/>
                    <a:pt x="35861" y="61809"/>
                    <a:pt x="33571" y="63583"/>
                  </a:cubicBezTo>
                  <a:cubicBezTo>
                    <a:pt x="31282" y="65329"/>
                    <a:pt x="31138" y="65644"/>
                    <a:pt x="31138" y="66846"/>
                  </a:cubicBezTo>
                  <a:cubicBezTo>
                    <a:pt x="31138" y="68076"/>
                    <a:pt x="33800" y="68534"/>
                    <a:pt x="35260" y="68534"/>
                  </a:cubicBezTo>
                  <a:cubicBezTo>
                    <a:pt x="36233" y="68534"/>
                    <a:pt x="38452" y="68699"/>
                    <a:pt x="40248" y="68699"/>
                  </a:cubicBezTo>
                  <a:cubicBezTo>
                    <a:pt x="41146" y="68699"/>
                    <a:pt x="41937" y="68658"/>
                    <a:pt x="42414" y="68534"/>
                  </a:cubicBezTo>
                  <a:cubicBezTo>
                    <a:pt x="42627" y="68479"/>
                    <a:pt x="42831" y="68457"/>
                    <a:pt x="43027" y="68457"/>
                  </a:cubicBezTo>
                  <a:cubicBezTo>
                    <a:pt x="43756" y="68457"/>
                    <a:pt x="44394" y="68755"/>
                    <a:pt x="45090" y="68755"/>
                  </a:cubicBezTo>
                  <a:cubicBezTo>
                    <a:pt x="45470" y="68755"/>
                    <a:pt x="45868" y="68666"/>
                    <a:pt x="46307" y="68391"/>
                  </a:cubicBezTo>
                  <a:cubicBezTo>
                    <a:pt x="47766" y="67475"/>
                    <a:pt x="48224" y="67475"/>
                    <a:pt x="47308" y="65701"/>
                  </a:cubicBezTo>
                  <a:cubicBezTo>
                    <a:pt x="46393" y="63955"/>
                    <a:pt x="45391" y="53194"/>
                    <a:pt x="47079" y="49159"/>
                  </a:cubicBezTo>
                  <a:cubicBezTo>
                    <a:pt x="48739" y="45124"/>
                    <a:pt x="49140" y="43292"/>
                    <a:pt x="49999" y="42748"/>
                  </a:cubicBezTo>
                  <a:cubicBezTo>
                    <a:pt x="50226" y="42611"/>
                    <a:pt x="50488" y="42537"/>
                    <a:pt x="50812" y="42537"/>
                  </a:cubicBezTo>
                  <a:cubicBezTo>
                    <a:pt x="51708" y="42537"/>
                    <a:pt x="53076" y="43106"/>
                    <a:pt x="55493" y="44494"/>
                  </a:cubicBezTo>
                  <a:cubicBezTo>
                    <a:pt x="58644" y="46329"/>
                    <a:pt x="60876" y="47247"/>
                    <a:pt x="63471" y="47247"/>
                  </a:cubicBezTo>
                  <a:cubicBezTo>
                    <a:pt x="63587" y="47247"/>
                    <a:pt x="63704" y="47245"/>
                    <a:pt x="63822" y="47241"/>
                  </a:cubicBezTo>
                  <a:cubicBezTo>
                    <a:pt x="65311" y="47210"/>
                    <a:pt x="65917" y="46994"/>
                    <a:pt x="66356" y="46994"/>
                  </a:cubicBezTo>
                  <a:cubicBezTo>
                    <a:pt x="66727" y="46994"/>
                    <a:pt x="66978" y="47149"/>
                    <a:pt x="67542" y="47699"/>
                  </a:cubicBezTo>
                  <a:cubicBezTo>
                    <a:pt x="68773" y="48930"/>
                    <a:pt x="70375" y="48701"/>
                    <a:pt x="69975" y="50218"/>
                  </a:cubicBezTo>
                  <a:cubicBezTo>
                    <a:pt x="69603" y="51735"/>
                    <a:pt x="68916" y="55083"/>
                    <a:pt x="68601" y="57229"/>
                  </a:cubicBezTo>
                  <a:cubicBezTo>
                    <a:pt x="68315" y="59376"/>
                    <a:pt x="68687" y="59433"/>
                    <a:pt x="67456" y="60463"/>
                  </a:cubicBezTo>
                  <a:cubicBezTo>
                    <a:pt x="66254" y="61465"/>
                    <a:pt x="64280" y="63039"/>
                    <a:pt x="64022" y="63726"/>
                  </a:cubicBezTo>
                  <a:cubicBezTo>
                    <a:pt x="63793" y="64413"/>
                    <a:pt x="63278" y="65100"/>
                    <a:pt x="64881" y="65872"/>
                  </a:cubicBezTo>
                  <a:cubicBezTo>
                    <a:pt x="66028" y="66426"/>
                    <a:pt x="69198" y="67243"/>
                    <a:pt x="71663" y="67243"/>
                  </a:cubicBezTo>
                  <a:cubicBezTo>
                    <a:pt x="72642" y="67243"/>
                    <a:pt x="73510" y="67114"/>
                    <a:pt x="74096" y="66788"/>
                  </a:cubicBezTo>
                  <a:cubicBezTo>
                    <a:pt x="76156" y="65644"/>
                    <a:pt x="75928" y="64728"/>
                    <a:pt x="75928" y="63583"/>
                  </a:cubicBezTo>
                  <a:cubicBezTo>
                    <a:pt x="75928" y="62410"/>
                    <a:pt x="76843" y="61580"/>
                    <a:pt x="76700" y="59748"/>
                  </a:cubicBezTo>
                  <a:cubicBezTo>
                    <a:pt x="76557" y="57916"/>
                    <a:pt x="76385" y="54654"/>
                    <a:pt x="76843" y="52736"/>
                  </a:cubicBezTo>
                  <a:cubicBezTo>
                    <a:pt x="77293" y="50855"/>
                    <a:pt x="77384" y="48698"/>
                    <a:pt x="80062" y="48698"/>
                  </a:cubicBezTo>
                  <a:cubicBezTo>
                    <a:pt x="80114" y="48698"/>
                    <a:pt x="80167" y="48699"/>
                    <a:pt x="80220" y="48701"/>
                  </a:cubicBezTo>
                  <a:cubicBezTo>
                    <a:pt x="80459" y="48706"/>
                    <a:pt x="80685" y="48708"/>
                    <a:pt x="80900" y="48708"/>
                  </a:cubicBezTo>
                  <a:cubicBezTo>
                    <a:pt x="81468" y="48708"/>
                    <a:pt x="81955" y="48695"/>
                    <a:pt x="82370" y="48695"/>
                  </a:cubicBezTo>
                  <a:cubicBezTo>
                    <a:pt x="83641" y="48695"/>
                    <a:pt x="84223" y="48812"/>
                    <a:pt x="84342" y="49760"/>
                  </a:cubicBezTo>
                  <a:cubicBezTo>
                    <a:pt x="84485" y="51134"/>
                    <a:pt x="85086" y="54654"/>
                    <a:pt x="83884" y="58632"/>
                  </a:cubicBezTo>
                  <a:cubicBezTo>
                    <a:pt x="82653" y="62581"/>
                    <a:pt x="83941" y="62524"/>
                    <a:pt x="81966" y="63869"/>
                  </a:cubicBezTo>
                  <a:cubicBezTo>
                    <a:pt x="79991" y="65243"/>
                    <a:pt x="79763" y="66473"/>
                    <a:pt x="79763" y="67017"/>
                  </a:cubicBezTo>
                  <a:cubicBezTo>
                    <a:pt x="79763" y="67532"/>
                    <a:pt x="80965" y="68505"/>
                    <a:pt x="85172" y="68763"/>
                  </a:cubicBezTo>
                  <a:cubicBezTo>
                    <a:pt x="86036" y="68810"/>
                    <a:pt x="86796" y="68832"/>
                    <a:pt x="87460" y="68832"/>
                  </a:cubicBezTo>
                  <a:cubicBezTo>
                    <a:pt x="90025" y="68832"/>
                    <a:pt x="91160" y="68508"/>
                    <a:pt x="91411" y="68076"/>
                  </a:cubicBezTo>
                  <a:cubicBezTo>
                    <a:pt x="92698" y="65872"/>
                    <a:pt x="92927" y="65329"/>
                    <a:pt x="92097" y="63869"/>
                  </a:cubicBezTo>
                  <a:cubicBezTo>
                    <a:pt x="91267" y="62438"/>
                    <a:pt x="89350" y="54797"/>
                    <a:pt x="91411" y="51162"/>
                  </a:cubicBezTo>
                  <a:cubicBezTo>
                    <a:pt x="93471" y="47499"/>
                    <a:pt x="94530" y="47585"/>
                    <a:pt x="94988" y="44980"/>
                  </a:cubicBezTo>
                  <a:cubicBezTo>
                    <a:pt x="95446" y="42376"/>
                    <a:pt x="101170" y="31472"/>
                    <a:pt x="99510" y="24890"/>
                  </a:cubicBezTo>
                  <a:cubicBezTo>
                    <a:pt x="97821" y="18336"/>
                    <a:pt x="96591" y="6659"/>
                    <a:pt x="80650" y="3540"/>
                  </a:cubicBezTo>
                  <a:cubicBezTo>
                    <a:pt x="76770" y="2781"/>
                    <a:pt x="73609" y="2513"/>
                    <a:pt x="70943" y="2513"/>
                  </a:cubicBezTo>
                  <a:cubicBezTo>
                    <a:pt x="64575" y="2513"/>
                    <a:pt x="61033" y="4040"/>
                    <a:pt x="57268" y="4040"/>
                  </a:cubicBezTo>
                  <a:cubicBezTo>
                    <a:pt x="56133" y="4040"/>
                    <a:pt x="54978" y="3901"/>
                    <a:pt x="53719" y="3540"/>
                  </a:cubicBezTo>
                  <a:cubicBezTo>
                    <a:pt x="48267" y="1970"/>
                    <a:pt x="45108" y="1"/>
                    <a:pt x="41318"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51"/>
            <p:cNvSpPr/>
            <p:nvPr/>
          </p:nvSpPr>
          <p:spPr>
            <a:xfrm>
              <a:off x="1193475" y="289800"/>
              <a:ext cx="701900" cy="704375"/>
            </a:xfrm>
            <a:custGeom>
              <a:avLst/>
              <a:gdLst/>
              <a:ahLst/>
              <a:cxnLst/>
              <a:rect l="l" t="t" r="r" b="b"/>
              <a:pathLst>
                <a:path w="28076" h="28175" extrusionOk="0">
                  <a:moveTo>
                    <a:pt x="14968" y="0"/>
                  </a:moveTo>
                  <a:cubicBezTo>
                    <a:pt x="9894" y="0"/>
                    <a:pt x="6243" y="3858"/>
                    <a:pt x="3349" y="8493"/>
                  </a:cubicBezTo>
                  <a:cubicBezTo>
                    <a:pt x="1" y="13903"/>
                    <a:pt x="3578" y="18195"/>
                    <a:pt x="5352" y="23290"/>
                  </a:cubicBezTo>
                  <a:cubicBezTo>
                    <a:pt x="6475" y="26584"/>
                    <a:pt x="6343" y="28174"/>
                    <a:pt x="6631" y="28174"/>
                  </a:cubicBezTo>
                  <a:cubicBezTo>
                    <a:pt x="6791" y="28174"/>
                    <a:pt x="7080" y="27684"/>
                    <a:pt x="7785" y="26724"/>
                  </a:cubicBezTo>
                  <a:cubicBezTo>
                    <a:pt x="9760" y="24062"/>
                    <a:pt x="8357" y="25322"/>
                    <a:pt x="15569" y="22918"/>
                  </a:cubicBezTo>
                  <a:cubicBezTo>
                    <a:pt x="22781" y="20514"/>
                    <a:pt x="22581" y="17594"/>
                    <a:pt x="25329" y="12844"/>
                  </a:cubicBezTo>
                  <a:cubicBezTo>
                    <a:pt x="28076" y="8121"/>
                    <a:pt x="25615" y="2312"/>
                    <a:pt x="17630" y="337"/>
                  </a:cubicBezTo>
                  <a:cubicBezTo>
                    <a:pt x="16701" y="108"/>
                    <a:pt x="15814" y="0"/>
                    <a:pt x="14968" y="0"/>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51"/>
            <p:cNvSpPr/>
            <p:nvPr/>
          </p:nvSpPr>
          <p:spPr>
            <a:xfrm>
              <a:off x="850375" y="795400"/>
              <a:ext cx="207900" cy="263700"/>
            </a:xfrm>
            <a:custGeom>
              <a:avLst/>
              <a:gdLst/>
              <a:ahLst/>
              <a:cxnLst/>
              <a:rect l="l" t="t" r="r" b="b"/>
              <a:pathLst>
                <a:path w="8316" h="10548" extrusionOk="0">
                  <a:moveTo>
                    <a:pt x="7092" y="0"/>
                  </a:moveTo>
                  <a:cubicBezTo>
                    <a:pt x="6102" y="0"/>
                    <a:pt x="4404" y="1463"/>
                    <a:pt x="3508" y="3753"/>
                  </a:cubicBezTo>
                  <a:cubicBezTo>
                    <a:pt x="2077" y="7387"/>
                    <a:pt x="1905" y="8561"/>
                    <a:pt x="531" y="9934"/>
                  </a:cubicBezTo>
                  <a:cubicBezTo>
                    <a:pt x="83" y="10382"/>
                    <a:pt x="0" y="10547"/>
                    <a:pt x="135" y="10547"/>
                  </a:cubicBezTo>
                  <a:cubicBezTo>
                    <a:pt x="413" y="10547"/>
                    <a:pt x="1619" y="9843"/>
                    <a:pt x="2449" y="9476"/>
                  </a:cubicBezTo>
                  <a:cubicBezTo>
                    <a:pt x="3185" y="9161"/>
                    <a:pt x="3932" y="9006"/>
                    <a:pt x="4472" y="9006"/>
                  </a:cubicBezTo>
                  <a:cubicBezTo>
                    <a:pt x="4815" y="9006"/>
                    <a:pt x="5074" y="9068"/>
                    <a:pt x="5196" y="9190"/>
                  </a:cubicBezTo>
                  <a:cubicBezTo>
                    <a:pt x="5250" y="9250"/>
                    <a:pt x="5363" y="9284"/>
                    <a:pt x="5513" y="9284"/>
                  </a:cubicBezTo>
                  <a:cubicBezTo>
                    <a:pt x="6156" y="9284"/>
                    <a:pt x="7486" y="8660"/>
                    <a:pt x="7858" y="6758"/>
                  </a:cubicBezTo>
                  <a:cubicBezTo>
                    <a:pt x="8316" y="4382"/>
                    <a:pt x="7715" y="3609"/>
                    <a:pt x="7858" y="1177"/>
                  </a:cubicBezTo>
                  <a:cubicBezTo>
                    <a:pt x="7905" y="366"/>
                    <a:pt x="7587" y="0"/>
                    <a:pt x="7092" y="0"/>
                  </a:cubicBezTo>
                  <a:close/>
                </a:path>
              </a:pathLst>
            </a:custGeom>
            <a:solidFill>
              <a:srgbClr val="ADA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51"/>
            <p:cNvSpPr/>
            <p:nvPr/>
          </p:nvSpPr>
          <p:spPr>
            <a:xfrm>
              <a:off x="571725" y="1020575"/>
              <a:ext cx="408575" cy="217950"/>
            </a:xfrm>
            <a:custGeom>
              <a:avLst/>
              <a:gdLst/>
              <a:ahLst/>
              <a:cxnLst/>
              <a:rect l="l" t="t" r="r" b="b"/>
              <a:pathLst>
                <a:path w="16343" h="8718" extrusionOk="0">
                  <a:moveTo>
                    <a:pt x="15632" y="1"/>
                  </a:moveTo>
                  <a:cubicBezTo>
                    <a:pt x="15090" y="1"/>
                    <a:pt x="14337" y="162"/>
                    <a:pt x="13595" y="498"/>
                  </a:cubicBezTo>
                  <a:cubicBezTo>
                    <a:pt x="13337" y="584"/>
                    <a:pt x="13051" y="727"/>
                    <a:pt x="12765" y="870"/>
                  </a:cubicBezTo>
                  <a:cubicBezTo>
                    <a:pt x="11276" y="2931"/>
                    <a:pt x="9359" y="4591"/>
                    <a:pt x="7098" y="5735"/>
                  </a:cubicBezTo>
                  <a:cubicBezTo>
                    <a:pt x="3807" y="7481"/>
                    <a:pt x="0" y="7653"/>
                    <a:pt x="1374" y="8340"/>
                  </a:cubicBezTo>
                  <a:cubicBezTo>
                    <a:pt x="1826" y="8570"/>
                    <a:pt x="2655" y="8717"/>
                    <a:pt x="3689" y="8717"/>
                  </a:cubicBezTo>
                  <a:cubicBezTo>
                    <a:pt x="5736" y="8717"/>
                    <a:pt x="8585" y="8143"/>
                    <a:pt x="10904" y="6508"/>
                  </a:cubicBezTo>
                  <a:cubicBezTo>
                    <a:pt x="13480" y="4705"/>
                    <a:pt x="15455" y="1700"/>
                    <a:pt x="16342" y="183"/>
                  </a:cubicBezTo>
                  <a:cubicBezTo>
                    <a:pt x="16222" y="63"/>
                    <a:pt x="15967" y="1"/>
                    <a:pt x="15632" y="1"/>
                  </a:cubicBezTo>
                  <a:close/>
                </a:path>
              </a:pathLst>
            </a:custGeom>
            <a:solidFill>
              <a:srgbClr val="FDF9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51"/>
            <p:cNvSpPr/>
            <p:nvPr/>
          </p:nvSpPr>
          <p:spPr>
            <a:xfrm>
              <a:off x="1446750" y="943575"/>
              <a:ext cx="224700" cy="1010275"/>
            </a:xfrm>
            <a:custGeom>
              <a:avLst/>
              <a:gdLst/>
              <a:ahLst/>
              <a:cxnLst/>
              <a:rect l="l" t="t" r="r" b="b"/>
              <a:pathLst>
                <a:path w="8988" h="40411" extrusionOk="0">
                  <a:moveTo>
                    <a:pt x="455" y="0"/>
                  </a:moveTo>
                  <a:cubicBezTo>
                    <a:pt x="223" y="0"/>
                    <a:pt x="71" y="365"/>
                    <a:pt x="1" y="1203"/>
                  </a:cubicBezTo>
                  <a:cubicBezTo>
                    <a:pt x="545" y="2662"/>
                    <a:pt x="1002" y="4894"/>
                    <a:pt x="745" y="8443"/>
                  </a:cubicBezTo>
                  <a:cubicBezTo>
                    <a:pt x="373" y="13738"/>
                    <a:pt x="1775" y="24069"/>
                    <a:pt x="2805" y="27017"/>
                  </a:cubicBezTo>
                  <a:cubicBezTo>
                    <a:pt x="3836" y="29936"/>
                    <a:pt x="4895" y="33600"/>
                    <a:pt x="2605" y="35374"/>
                  </a:cubicBezTo>
                  <a:cubicBezTo>
                    <a:pt x="316" y="37120"/>
                    <a:pt x="172" y="37435"/>
                    <a:pt x="172" y="38637"/>
                  </a:cubicBezTo>
                  <a:cubicBezTo>
                    <a:pt x="172" y="39867"/>
                    <a:pt x="2834" y="40325"/>
                    <a:pt x="4294" y="40325"/>
                  </a:cubicBezTo>
                  <a:cubicBezTo>
                    <a:pt x="4752" y="40325"/>
                    <a:pt x="5496" y="40354"/>
                    <a:pt x="6354" y="40411"/>
                  </a:cubicBezTo>
                  <a:cubicBezTo>
                    <a:pt x="5124" y="39924"/>
                    <a:pt x="6240" y="38379"/>
                    <a:pt x="7613" y="36461"/>
                  </a:cubicBezTo>
                  <a:cubicBezTo>
                    <a:pt x="8987" y="34544"/>
                    <a:pt x="8272" y="31568"/>
                    <a:pt x="6726" y="23354"/>
                  </a:cubicBezTo>
                  <a:cubicBezTo>
                    <a:pt x="5181" y="15112"/>
                    <a:pt x="7728" y="12250"/>
                    <a:pt x="4837" y="7213"/>
                  </a:cubicBezTo>
                  <a:cubicBezTo>
                    <a:pt x="2636" y="3436"/>
                    <a:pt x="1167" y="0"/>
                    <a:pt x="455" y="0"/>
                  </a:cubicBezTo>
                  <a:close/>
                </a:path>
              </a:pathLst>
            </a:custGeom>
            <a:solidFill>
              <a:srgbClr val="7F7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51"/>
            <p:cNvSpPr/>
            <p:nvPr/>
          </p:nvSpPr>
          <p:spPr>
            <a:xfrm>
              <a:off x="2253825" y="1455725"/>
              <a:ext cx="411425" cy="464425"/>
            </a:xfrm>
            <a:custGeom>
              <a:avLst/>
              <a:gdLst/>
              <a:ahLst/>
              <a:cxnLst/>
              <a:rect l="l" t="t" r="r" b="b"/>
              <a:pathLst>
                <a:path w="16457" h="18577" extrusionOk="0">
                  <a:moveTo>
                    <a:pt x="15938" y="0"/>
                  </a:moveTo>
                  <a:cubicBezTo>
                    <a:pt x="13301" y="0"/>
                    <a:pt x="10321" y="408"/>
                    <a:pt x="8198" y="408"/>
                  </a:cubicBezTo>
                  <a:cubicBezTo>
                    <a:pt x="7290" y="408"/>
                    <a:pt x="6539" y="333"/>
                    <a:pt x="6039" y="120"/>
                  </a:cubicBezTo>
                  <a:lnTo>
                    <a:pt x="6039" y="120"/>
                  </a:lnTo>
                  <a:cubicBezTo>
                    <a:pt x="6583" y="407"/>
                    <a:pt x="6926" y="721"/>
                    <a:pt x="6726" y="1523"/>
                  </a:cubicBezTo>
                  <a:cubicBezTo>
                    <a:pt x="6354" y="3040"/>
                    <a:pt x="5638" y="6417"/>
                    <a:pt x="5352" y="8563"/>
                  </a:cubicBezTo>
                  <a:cubicBezTo>
                    <a:pt x="5037" y="10681"/>
                    <a:pt x="5438" y="10767"/>
                    <a:pt x="4207" y="11768"/>
                  </a:cubicBezTo>
                  <a:cubicBezTo>
                    <a:pt x="2977" y="12770"/>
                    <a:pt x="1002" y="14373"/>
                    <a:pt x="773" y="15060"/>
                  </a:cubicBezTo>
                  <a:cubicBezTo>
                    <a:pt x="544" y="15747"/>
                    <a:pt x="0" y="16433"/>
                    <a:pt x="1603" y="17206"/>
                  </a:cubicBezTo>
                  <a:cubicBezTo>
                    <a:pt x="2750" y="17759"/>
                    <a:pt x="5935" y="18576"/>
                    <a:pt x="8409" y="18576"/>
                  </a:cubicBezTo>
                  <a:cubicBezTo>
                    <a:pt x="9391" y="18576"/>
                    <a:pt x="10261" y="18447"/>
                    <a:pt x="10847" y="18122"/>
                  </a:cubicBezTo>
                  <a:cubicBezTo>
                    <a:pt x="12907" y="16977"/>
                    <a:pt x="12679" y="16061"/>
                    <a:pt x="12679" y="14888"/>
                  </a:cubicBezTo>
                  <a:cubicBezTo>
                    <a:pt x="12679" y="13743"/>
                    <a:pt x="13594" y="12913"/>
                    <a:pt x="13423" y="11082"/>
                  </a:cubicBezTo>
                  <a:cubicBezTo>
                    <a:pt x="13280" y="9250"/>
                    <a:pt x="13136" y="5959"/>
                    <a:pt x="13594" y="4070"/>
                  </a:cubicBezTo>
                  <a:cubicBezTo>
                    <a:pt x="14024" y="2267"/>
                    <a:pt x="14109" y="206"/>
                    <a:pt x="16456" y="35"/>
                  </a:cubicBezTo>
                  <a:lnTo>
                    <a:pt x="16456" y="6"/>
                  </a:lnTo>
                  <a:cubicBezTo>
                    <a:pt x="16285" y="2"/>
                    <a:pt x="16112" y="0"/>
                    <a:pt x="15938" y="0"/>
                  </a:cubicBezTo>
                  <a:close/>
                </a:path>
              </a:pathLst>
            </a:custGeom>
            <a:solidFill>
              <a:srgbClr val="7F7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51"/>
            <p:cNvSpPr/>
            <p:nvPr/>
          </p:nvSpPr>
          <p:spPr>
            <a:xfrm>
              <a:off x="3166775" y="907800"/>
              <a:ext cx="25" cy="25"/>
            </a:xfrm>
            <a:custGeom>
              <a:avLst/>
              <a:gdLst/>
              <a:ahLst/>
              <a:cxnLst/>
              <a:rect l="l" t="t" r="r" b="b"/>
              <a:pathLst>
                <a:path w="1" h="1" extrusionOk="0">
                  <a:moveTo>
                    <a:pt x="0" y="1"/>
                  </a:moveTo>
                  <a:close/>
                </a:path>
              </a:pathLst>
            </a:custGeom>
            <a:solidFill>
              <a:srgbClr val="7F7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51"/>
            <p:cNvSpPr/>
            <p:nvPr/>
          </p:nvSpPr>
          <p:spPr>
            <a:xfrm>
              <a:off x="3046625" y="935700"/>
              <a:ext cx="123750" cy="795425"/>
            </a:xfrm>
            <a:custGeom>
              <a:avLst/>
              <a:gdLst/>
              <a:ahLst/>
              <a:cxnLst/>
              <a:rect l="l" t="t" r="r" b="b"/>
              <a:pathLst>
                <a:path w="4950" h="31817" extrusionOk="0">
                  <a:moveTo>
                    <a:pt x="4835" y="1"/>
                  </a:moveTo>
                  <a:cubicBezTo>
                    <a:pt x="4778" y="2576"/>
                    <a:pt x="4091" y="5467"/>
                    <a:pt x="3204" y="8129"/>
                  </a:cubicBezTo>
                  <a:cubicBezTo>
                    <a:pt x="3204" y="8129"/>
                    <a:pt x="3433" y="20864"/>
                    <a:pt x="1715" y="24814"/>
                  </a:cubicBezTo>
                  <a:cubicBezTo>
                    <a:pt x="355" y="27965"/>
                    <a:pt x="1" y="31816"/>
                    <a:pt x="822" y="31816"/>
                  </a:cubicBezTo>
                  <a:cubicBezTo>
                    <a:pt x="1038" y="31816"/>
                    <a:pt x="1335" y="31551"/>
                    <a:pt x="1715" y="30938"/>
                  </a:cubicBezTo>
                  <a:cubicBezTo>
                    <a:pt x="3547" y="27962"/>
                    <a:pt x="3862" y="30108"/>
                    <a:pt x="3547" y="26846"/>
                  </a:cubicBezTo>
                  <a:cubicBezTo>
                    <a:pt x="3232" y="23612"/>
                    <a:pt x="3433" y="20750"/>
                    <a:pt x="3547" y="17401"/>
                  </a:cubicBezTo>
                  <a:cubicBezTo>
                    <a:pt x="3633" y="14167"/>
                    <a:pt x="4949" y="8358"/>
                    <a:pt x="4835" y="1"/>
                  </a:cubicBezTo>
                  <a:close/>
                </a:path>
              </a:pathLst>
            </a:custGeom>
            <a:solidFill>
              <a:srgbClr val="7F7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51"/>
            <p:cNvSpPr/>
            <p:nvPr/>
          </p:nvSpPr>
          <p:spPr>
            <a:xfrm>
              <a:off x="997425" y="633025"/>
              <a:ext cx="32950" cy="81650"/>
            </a:xfrm>
            <a:custGeom>
              <a:avLst/>
              <a:gdLst/>
              <a:ahLst/>
              <a:cxnLst/>
              <a:rect l="l" t="t" r="r" b="b"/>
              <a:pathLst>
                <a:path w="1318" h="3266" extrusionOk="0">
                  <a:moveTo>
                    <a:pt x="869" y="1"/>
                  </a:moveTo>
                  <a:cubicBezTo>
                    <a:pt x="560" y="1"/>
                    <a:pt x="228" y="679"/>
                    <a:pt x="115" y="1576"/>
                  </a:cubicBezTo>
                  <a:cubicBezTo>
                    <a:pt x="1" y="2463"/>
                    <a:pt x="173" y="3236"/>
                    <a:pt x="487" y="3264"/>
                  </a:cubicBezTo>
                  <a:cubicBezTo>
                    <a:pt x="494" y="3265"/>
                    <a:pt x="500" y="3265"/>
                    <a:pt x="506" y="3265"/>
                  </a:cubicBezTo>
                  <a:cubicBezTo>
                    <a:pt x="815" y="3265"/>
                    <a:pt x="1119" y="2588"/>
                    <a:pt x="1232" y="1690"/>
                  </a:cubicBezTo>
                  <a:cubicBezTo>
                    <a:pt x="1317" y="803"/>
                    <a:pt x="1174" y="30"/>
                    <a:pt x="888" y="2"/>
                  </a:cubicBezTo>
                  <a:cubicBezTo>
                    <a:pt x="882" y="1"/>
                    <a:pt x="875" y="1"/>
                    <a:pt x="8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4" name="Google Shape;1714;p51"/>
          <p:cNvGrpSpPr/>
          <p:nvPr/>
        </p:nvGrpSpPr>
        <p:grpSpPr>
          <a:xfrm>
            <a:off x="965297" y="4911383"/>
            <a:ext cx="1031057" cy="824536"/>
            <a:chOff x="2076181" y="983825"/>
            <a:chExt cx="5504844" cy="3689200"/>
          </a:xfrm>
        </p:grpSpPr>
        <p:sp>
          <p:nvSpPr>
            <p:cNvPr id="1715" name="Google Shape;1715;p51"/>
            <p:cNvSpPr/>
            <p:nvPr/>
          </p:nvSpPr>
          <p:spPr>
            <a:xfrm>
              <a:off x="2310425" y="983825"/>
              <a:ext cx="3472325" cy="3689200"/>
            </a:xfrm>
            <a:custGeom>
              <a:avLst/>
              <a:gdLst/>
              <a:ahLst/>
              <a:cxnLst/>
              <a:rect l="l" t="t" r="r" b="b"/>
              <a:pathLst>
                <a:path w="138893" h="147568" extrusionOk="0">
                  <a:moveTo>
                    <a:pt x="108713" y="1"/>
                  </a:moveTo>
                  <a:cubicBezTo>
                    <a:pt x="104193" y="1"/>
                    <a:pt x="99240" y="2048"/>
                    <a:pt x="95290" y="8436"/>
                  </a:cubicBezTo>
                  <a:cubicBezTo>
                    <a:pt x="87025" y="21912"/>
                    <a:pt x="99243" y="23289"/>
                    <a:pt x="71153" y="34669"/>
                  </a:cubicBezTo>
                  <a:cubicBezTo>
                    <a:pt x="47076" y="44491"/>
                    <a:pt x="22400" y="100671"/>
                    <a:pt x="17848" y="116123"/>
                  </a:cubicBezTo>
                  <a:cubicBezTo>
                    <a:pt x="13356" y="131576"/>
                    <a:pt x="0" y="147567"/>
                    <a:pt x="0" y="147567"/>
                  </a:cubicBezTo>
                  <a:lnTo>
                    <a:pt x="27192" y="147567"/>
                  </a:lnTo>
                  <a:cubicBezTo>
                    <a:pt x="27192" y="147567"/>
                    <a:pt x="26652" y="116662"/>
                    <a:pt x="55162" y="104145"/>
                  </a:cubicBezTo>
                  <a:cubicBezTo>
                    <a:pt x="83731" y="91627"/>
                    <a:pt x="102896" y="94562"/>
                    <a:pt x="120864" y="71623"/>
                  </a:cubicBezTo>
                  <a:cubicBezTo>
                    <a:pt x="138892" y="48684"/>
                    <a:pt x="115175" y="31614"/>
                    <a:pt x="130866" y="31075"/>
                  </a:cubicBezTo>
                  <a:cubicBezTo>
                    <a:pt x="131645" y="31075"/>
                    <a:pt x="132424" y="30956"/>
                    <a:pt x="133202" y="30776"/>
                  </a:cubicBezTo>
                  <a:cubicBezTo>
                    <a:pt x="127033" y="30117"/>
                    <a:pt x="123080" y="28740"/>
                    <a:pt x="120924" y="24547"/>
                  </a:cubicBezTo>
                  <a:cubicBezTo>
                    <a:pt x="120206" y="22930"/>
                    <a:pt x="119906" y="21193"/>
                    <a:pt x="120146" y="19516"/>
                  </a:cubicBezTo>
                  <a:cubicBezTo>
                    <a:pt x="120625" y="14904"/>
                    <a:pt x="122781" y="9694"/>
                    <a:pt x="118948" y="3644"/>
                  </a:cubicBezTo>
                  <a:lnTo>
                    <a:pt x="119127" y="3525"/>
                  </a:lnTo>
                  <a:cubicBezTo>
                    <a:pt x="116834" y="1812"/>
                    <a:pt x="112964" y="1"/>
                    <a:pt x="108713" y="1"/>
                  </a:cubicBezTo>
                  <a:close/>
                </a:path>
              </a:pathLst>
            </a:custGeom>
            <a:solidFill>
              <a:srgbClr val="0608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51"/>
            <p:cNvSpPr/>
            <p:nvPr/>
          </p:nvSpPr>
          <p:spPr>
            <a:xfrm>
              <a:off x="4623750" y="1077925"/>
              <a:ext cx="1016750" cy="1159175"/>
            </a:xfrm>
            <a:custGeom>
              <a:avLst/>
              <a:gdLst/>
              <a:ahLst/>
              <a:cxnLst/>
              <a:rect l="l" t="t" r="r" b="b"/>
              <a:pathLst>
                <a:path w="40670" h="46367" extrusionOk="0">
                  <a:moveTo>
                    <a:pt x="26475" y="0"/>
                  </a:moveTo>
                  <a:cubicBezTo>
                    <a:pt x="9285" y="9224"/>
                    <a:pt x="16473" y="11560"/>
                    <a:pt x="7429" y="19465"/>
                  </a:cubicBezTo>
                  <a:cubicBezTo>
                    <a:pt x="1" y="26008"/>
                    <a:pt x="20530" y="46367"/>
                    <a:pt x="30427" y="46367"/>
                  </a:cubicBezTo>
                  <a:cubicBezTo>
                    <a:pt x="32580" y="46367"/>
                    <a:pt x="34230" y="45403"/>
                    <a:pt x="34979" y="43123"/>
                  </a:cubicBezTo>
                  <a:cubicBezTo>
                    <a:pt x="33482" y="33660"/>
                    <a:pt x="29170" y="27671"/>
                    <a:pt x="38333" y="27311"/>
                  </a:cubicBezTo>
                  <a:cubicBezTo>
                    <a:pt x="39112" y="27311"/>
                    <a:pt x="39891" y="27192"/>
                    <a:pt x="40669" y="27012"/>
                  </a:cubicBezTo>
                  <a:cubicBezTo>
                    <a:pt x="34500" y="26353"/>
                    <a:pt x="30547" y="24976"/>
                    <a:pt x="28391" y="20783"/>
                  </a:cubicBezTo>
                  <a:cubicBezTo>
                    <a:pt x="27673" y="19166"/>
                    <a:pt x="27373" y="17429"/>
                    <a:pt x="27613" y="15752"/>
                  </a:cubicBezTo>
                  <a:cubicBezTo>
                    <a:pt x="28092" y="11200"/>
                    <a:pt x="30248" y="5990"/>
                    <a:pt x="264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51"/>
            <p:cNvSpPr/>
            <p:nvPr/>
          </p:nvSpPr>
          <p:spPr>
            <a:xfrm>
              <a:off x="4950200" y="1077925"/>
              <a:ext cx="405800" cy="387400"/>
            </a:xfrm>
            <a:custGeom>
              <a:avLst/>
              <a:gdLst/>
              <a:ahLst/>
              <a:cxnLst/>
              <a:rect l="l" t="t" r="r" b="b"/>
              <a:pathLst>
                <a:path w="16232" h="15496" extrusionOk="0">
                  <a:moveTo>
                    <a:pt x="13477" y="0"/>
                  </a:moveTo>
                  <a:cubicBezTo>
                    <a:pt x="2995" y="5630"/>
                    <a:pt x="1558" y="8685"/>
                    <a:pt x="1" y="11979"/>
                  </a:cubicBezTo>
                  <a:cubicBezTo>
                    <a:pt x="517" y="11392"/>
                    <a:pt x="1038" y="11143"/>
                    <a:pt x="1615" y="11143"/>
                  </a:cubicBezTo>
                  <a:cubicBezTo>
                    <a:pt x="2980" y="11143"/>
                    <a:pt x="4655" y="12535"/>
                    <a:pt x="7308" y="14135"/>
                  </a:cubicBezTo>
                  <a:cubicBezTo>
                    <a:pt x="8801" y="15036"/>
                    <a:pt x="10220" y="15496"/>
                    <a:pt x="11438" y="15496"/>
                  </a:cubicBezTo>
                  <a:cubicBezTo>
                    <a:pt x="13295" y="15496"/>
                    <a:pt x="14683" y="14425"/>
                    <a:pt x="15154" y="12218"/>
                  </a:cubicBezTo>
                  <a:cubicBezTo>
                    <a:pt x="15752" y="8565"/>
                    <a:pt x="16232" y="4492"/>
                    <a:pt x="13477" y="0"/>
                  </a:cubicBezTo>
                  <a:close/>
                </a:path>
              </a:pathLst>
            </a:custGeom>
            <a:solidFill>
              <a:srgbClr val="FFAA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51"/>
            <p:cNvSpPr/>
            <p:nvPr/>
          </p:nvSpPr>
          <p:spPr>
            <a:xfrm>
              <a:off x="5284100" y="1009700"/>
              <a:ext cx="2296925" cy="1228675"/>
            </a:xfrm>
            <a:custGeom>
              <a:avLst/>
              <a:gdLst/>
              <a:ahLst/>
              <a:cxnLst/>
              <a:rect l="l" t="t" r="r" b="b"/>
              <a:pathLst>
                <a:path w="91877" h="49147" extrusionOk="0">
                  <a:moveTo>
                    <a:pt x="13943" y="1"/>
                  </a:moveTo>
                  <a:cubicBezTo>
                    <a:pt x="11093" y="1"/>
                    <a:pt x="8995" y="200"/>
                    <a:pt x="7847" y="393"/>
                  </a:cubicBezTo>
                  <a:cubicBezTo>
                    <a:pt x="2516" y="1292"/>
                    <a:pt x="1" y="2669"/>
                    <a:pt x="1" y="2669"/>
                  </a:cubicBezTo>
                  <a:cubicBezTo>
                    <a:pt x="3894" y="8719"/>
                    <a:pt x="1678" y="13929"/>
                    <a:pt x="1259" y="18481"/>
                  </a:cubicBezTo>
                  <a:cubicBezTo>
                    <a:pt x="43244" y="19679"/>
                    <a:pt x="73010" y="28423"/>
                    <a:pt x="79838" y="48487"/>
                  </a:cubicBezTo>
                  <a:cubicBezTo>
                    <a:pt x="80018" y="48727"/>
                    <a:pt x="80198" y="48907"/>
                    <a:pt x="80377" y="49146"/>
                  </a:cubicBezTo>
                  <a:cubicBezTo>
                    <a:pt x="80377" y="49146"/>
                    <a:pt x="91877" y="37168"/>
                    <a:pt x="65464" y="17822"/>
                  </a:cubicBezTo>
                  <a:cubicBezTo>
                    <a:pt x="44692" y="2643"/>
                    <a:pt x="24326" y="1"/>
                    <a:pt x="13943" y="1"/>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51"/>
            <p:cNvSpPr/>
            <p:nvPr/>
          </p:nvSpPr>
          <p:spPr>
            <a:xfrm>
              <a:off x="5308075" y="1471725"/>
              <a:ext cx="1972000" cy="750175"/>
            </a:xfrm>
            <a:custGeom>
              <a:avLst/>
              <a:gdLst/>
              <a:ahLst/>
              <a:cxnLst/>
              <a:rect l="l" t="t" r="r" b="b"/>
              <a:pathLst>
                <a:path w="78880" h="30007" extrusionOk="0">
                  <a:moveTo>
                    <a:pt x="300" y="0"/>
                  </a:moveTo>
                  <a:lnTo>
                    <a:pt x="300" y="0"/>
                  </a:lnTo>
                  <a:cubicBezTo>
                    <a:pt x="0" y="1677"/>
                    <a:pt x="300" y="3414"/>
                    <a:pt x="1018" y="5031"/>
                  </a:cubicBezTo>
                  <a:cubicBezTo>
                    <a:pt x="3893" y="10721"/>
                    <a:pt x="10122" y="11200"/>
                    <a:pt x="20424" y="11739"/>
                  </a:cubicBezTo>
                  <a:cubicBezTo>
                    <a:pt x="30725" y="12278"/>
                    <a:pt x="49172" y="15273"/>
                    <a:pt x="62349" y="20124"/>
                  </a:cubicBezTo>
                  <a:cubicBezTo>
                    <a:pt x="72890" y="23957"/>
                    <a:pt x="77502" y="28389"/>
                    <a:pt x="78879" y="30006"/>
                  </a:cubicBezTo>
                  <a:cubicBezTo>
                    <a:pt x="72051" y="9942"/>
                    <a:pt x="42285" y="1198"/>
                    <a:pt x="300" y="0"/>
                  </a:cubicBezTo>
                  <a:close/>
                </a:path>
              </a:pathLst>
            </a:custGeom>
            <a:solidFill>
              <a:srgbClr val="FFAA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51"/>
            <p:cNvSpPr/>
            <p:nvPr/>
          </p:nvSpPr>
          <p:spPr>
            <a:xfrm>
              <a:off x="6751500" y="1598700"/>
              <a:ext cx="615425" cy="639675"/>
            </a:xfrm>
            <a:custGeom>
              <a:avLst/>
              <a:gdLst/>
              <a:ahLst/>
              <a:cxnLst/>
              <a:rect l="l" t="t" r="r" b="b"/>
              <a:pathLst>
                <a:path w="24617" h="25587" extrusionOk="0">
                  <a:moveTo>
                    <a:pt x="8829" y="1"/>
                  </a:moveTo>
                  <a:cubicBezTo>
                    <a:pt x="8204" y="1"/>
                    <a:pt x="7576" y="44"/>
                    <a:pt x="6948" y="132"/>
                  </a:cubicBezTo>
                  <a:cubicBezTo>
                    <a:pt x="0" y="791"/>
                    <a:pt x="1138" y="3546"/>
                    <a:pt x="4612" y="7079"/>
                  </a:cubicBezTo>
                  <a:cubicBezTo>
                    <a:pt x="12937" y="11571"/>
                    <a:pt x="18627" y="17501"/>
                    <a:pt x="21142" y="24927"/>
                  </a:cubicBezTo>
                  <a:cubicBezTo>
                    <a:pt x="21322" y="25107"/>
                    <a:pt x="21502" y="25347"/>
                    <a:pt x="21621" y="25586"/>
                  </a:cubicBezTo>
                  <a:cubicBezTo>
                    <a:pt x="21621" y="25586"/>
                    <a:pt x="24616" y="22472"/>
                    <a:pt x="24077" y="16902"/>
                  </a:cubicBezTo>
                  <a:cubicBezTo>
                    <a:pt x="24017" y="16423"/>
                    <a:pt x="23957" y="15944"/>
                    <a:pt x="23897" y="15464"/>
                  </a:cubicBezTo>
                  <a:cubicBezTo>
                    <a:pt x="23179" y="11811"/>
                    <a:pt x="20903" y="7139"/>
                    <a:pt x="15572" y="1749"/>
                  </a:cubicBezTo>
                  <a:cubicBezTo>
                    <a:pt x="13490" y="613"/>
                    <a:pt x="11183" y="1"/>
                    <a:pt x="8829" y="1"/>
                  </a:cubicBezTo>
                  <a:close/>
                </a:path>
              </a:pathLst>
            </a:custGeom>
            <a:solidFill>
              <a:srgbClr val="443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51"/>
            <p:cNvSpPr/>
            <p:nvPr/>
          </p:nvSpPr>
          <p:spPr>
            <a:xfrm>
              <a:off x="6866775" y="1775675"/>
              <a:ext cx="413300" cy="446225"/>
            </a:xfrm>
            <a:custGeom>
              <a:avLst/>
              <a:gdLst/>
              <a:ahLst/>
              <a:cxnLst/>
              <a:rect l="l" t="t" r="r" b="b"/>
              <a:pathLst>
                <a:path w="16532" h="17849" extrusionOk="0">
                  <a:moveTo>
                    <a:pt x="1" y="0"/>
                  </a:moveTo>
                  <a:lnTo>
                    <a:pt x="1" y="0"/>
                  </a:lnTo>
                  <a:cubicBezTo>
                    <a:pt x="3235" y="3235"/>
                    <a:pt x="8386" y="7128"/>
                    <a:pt x="11021" y="10601"/>
                  </a:cubicBezTo>
                  <a:cubicBezTo>
                    <a:pt x="12279" y="12219"/>
                    <a:pt x="13357" y="13955"/>
                    <a:pt x="14375" y="15752"/>
                  </a:cubicBezTo>
                  <a:cubicBezTo>
                    <a:pt x="15154" y="16411"/>
                    <a:pt x="15872" y="17130"/>
                    <a:pt x="16531" y="17848"/>
                  </a:cubicBezTo>
                  <a:cubicBezTo>
                    <a:pt x="14016" y="10422"/>
                    <a:pt x="8326" y="4552"/>
                    <a:pt x="1" y="0"/>
                  </a:cubicBezTo>
                  <a:close/>
                </a:path>
              </a:pathLst>
            </a:custGeom>
            <a:solidFill>
              <a:srgbClr val="1E1A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51"/>
            <p:cNvSpPr/>
            <p:nvPr/>
          </p:nvSpPr>
          <p:spPr>
            <a:xfrm>
              <a:off x="5284100" y="1049475"/>
              <a:ext cx="161750" cy="422275"/>
            </a:xfrm>
            <a:custGeom>
              <a:avLst/>
              <a:gdLst/>
              <a:ahLst/>
              <a:cxnLst/>
              <a:rect l="l" t="t" r="r" b="b"/>
              <a:pathLst>
                <a:path w="6470" h="16891" extrusionOk="0">
                  <a:moveTo>
                    <a:pt x="2636" y="0"/>
                  </a:moveTo>
                  <a:lnTo>
                    <a:pt x="2636" y="0"/>
                  </a:lnTo>
                  <a:cubicBezTo>
                    <a:pt x="1738" y="300"/>
                    <a:pt x="899" y="599"/>
                    <a:pt x="1" y="1018"/>
                  </a:cubicBezTo>
                  <a:cubicBezTo>
                    <a:pt x="3894" y="7068"/>
                    <a:pt x="1678" y="12278"/>
                    <a:pt x="1259" y="16890"/>
                  </a:cubicBezTo>
                  <a:lnTo>
                    <a:pt x="2217" y="16890"/>
                  </a:lnTo>
                  <a:cubicBezTo>
                    <a:pt x="6050" y="14734"/>
                    <a:pt x="6469" y="7307"/>
                    <a:pt x="2636" y="0"/>
                  </a:cubicBezTo>
                  <a:close/>
                </a:path>
              </a:pathLst>
            </a:custGeom>
            <a:solidFill>
              <a:srgbClr val="1B28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51"/>
            <p:cNvSpPr/>
            <p:nvPr/>
          </p:nvSpPr>
          <p:spPr>
            <a:xfrm>
              <a:off x="5309550" y="1473200"/>
              <a:ext cx="302500" cy="277050"/>
            </a:xfrm>
            <a:custGeom>
              <a:avLst/>
              <a:gdLst/>
              <a:ahLst/>
              <a:cxnLst/>
              <a:rect l="l" t="t" r="r" b="b"/>
              <a:pathLst>
                <a:path w="12100" h="11082" extrusionOk="0">
                  <a:moveTo>
                    <a:pt x="241" y="1"/>
                  </a:moveTo>
                  <a:cubicBezTo>
                    <a:pt x="1" y="1678"/>
                    <a:pt x="241" y="3415"/>
                    <a:pt x="959" y="4972"/>
                  </a:cubicBezTo>
                  <a:cubicBezTo>
                    <a:pt x="2996" y="8925"/>
                    <a:pt x="6589" y="10362"/>
                    <a:pt x="12099" y="11081"/>
                  </a:cubicBezTo>
                  <a:cubicBezTo>
                    <a:pt x="9644" y="10183"/>
                    <a:pt x="9764" y="9404"/>
                    <a:pt x="9344" y="7008"/>
                  </a:cubicBezTo>
                  <a:cubicBezTo>
                    <a:pt x="8566" y="3056"/>
                    <a:pt x="6529" y="360"/>
                    <a:pt x="241" y="1"/>
                  </a:cubicBezTo>
                  <a:close/>
                </a:path>
              </a:pathLst>
            </a:custGeom>
            <a:solidFill>
              <a:srgbClr val="1B28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51"/>
            <p:cNvSpPr/>
            <p:nvPr/>
          </p:nvSpPr>
          <p:spPr>
            <a:xfrm>
              <a:off x="5113400" y="1198450"/>
              <a:ext cx="182700" cy="183450"/>
            </a:xfrm>
            <a:custGeom>
              <a:avLst/>
              <a:gdLst/>
              <a:ahLst/>
              <a:cxnLst/>
              <a:rect l="l" t="t" r="r" b="b"/>
              <a:pathLst>
                <a:path w="7308" h="7338" extrusionOk="0">
                  <a:moveTo>
                    <a:pt x="3654" y="1"/>
                  </a:moveTo>
                  <a:cubicBezTo>
                    <a:pt x="1828" y="1"/>
                    <a:pt x="1" y="1228"/>
                    <a:pt x="1" y="3684"/>
                  </a:cubicBezTo>
                  <a:cubicBezTo>
                    <a:pt x="1" y="5661"/>
                    <a:pt x="1618" y="7338"/>
                    <a:pt x="3654" y="7338"/>
                  </a:cubicBezTo>
                  <a:cubicBezTo>
                    <a:pt x="5691" y="7338"/>
                    <a:pt x="7308" y="5661"/>
                    <a:pt x="7308" y="3684"/>
                  </a:cubicBezTo>
                  <a:cubicBezTo>
                    <a:pt x="7308" y="1228"/>
                    <a:pt x="5481" y="1"/>
                    <a:pt x="3654" y="1"/>
                  </a:cubicBezTo>
                  <a:close/>
                </a:path>
              </a:pathLst>
            </a:custGeom>
            <a:solidFill>
              <a:srgbClr val="132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51"/>
            <p:cNvSpPr/>
            <p:nvPr/>
          </p:nvSpPr>
          <p:spPr>
            <a:xfrm>
              <a:off x="5140375" y="1243175"/>
              <a:ext cx="112300" cy="96800"/>
            </a:xfrm>
            <a:custGeom>
              <a:avLst/>
              <a:gdLst/>
              <a:ahLst/>
              <a:cxnLst/>
              <a:rect l="l" t="t" r="r" b="b"/>
              <a:pathLst>
                <a:path w="4492" h="3872" extrusionOk="0">
                  <a:moveTo>
                    <a:pt x="2575" y="1"/>
                  </a:moveTo>
                  <a:cubicBezTo>
                    <a:pt x="2090" y="1"/>
                    <a:pt x="1595" y="181"/>
                    <a:pt x="1198" y="577"/>
                  </a:cubicBezTo>
                  <a:cubicBezTo>
                    <a:pt x="0" y="1775"/>
                    <a:pt x="898" y="3812"/>
                    <a:pt x="2575" y="3872"/>
                  </a:cubicBezTo>
                  <a:cubicBezTo>
                    <a:pt x="3654" y="3812"/>
                    <a:pt x="4492" y="2973"/>
                    <a:pt x="4492" y="1895"/>
                  </a:cubicBezTo>
                  <a:cubicBezTo>
                    <a:pt x="4492" y="734"/>
                    <a:pt x="3555" y="1"/>
                    <a:pt x="2575" y="1"/>
                  </a:cubicBezTo>
                  <a:close/>
                </a:path>
              </a:pathLst>
            </a:custGeom>
            <a:solidFill>
              <a:srgbClr val="060E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51"/>
            <p:cNvSpPr/>
            <p:nvPr/>
          </p:nvSpPr>
          <p:spPr>
            <a:xfrm>
              <a:off x="4280900" y="3179925"/>
              <a:ext cx="179700" cy="58650"/>
            </a:xfrm>
            <a:custGeom>
              <a:avLst/>
              <a:gdLst/>
              <a:ahLst/>
              <a:cxnLst/>
              <a:rect l="l" t="t" r="r" b="b"/>
              <a:pathLst>
                <a:path w="7188" h="2346" extrusionOk="0">
                  <a:moveTo>
                    <a:pt x="2269" y="1"/>
                  </a:moveTo>
                  <a:cubicBezTo>
                    <a:pt x="1322" y="1"/>
                    <a:pt x="488" y="241"/>
                    <a:pt x="0" y="729"/>
                  </a:cubicBezTo>
                  <a:lnTo>
                    <a:pt x="7188" y="2346"/>
                  </a:lnTo>
                  <a:cubicBezTo>
                    <a:pt x="6105" y="799"/>
                    <a:pt x="3997" y="1"/>
                    <a:pt x="2269" y="1"/>
                  </a:cubicBezTo>
                  <a:close/>
                </a:path>
              </a:pathLst>
            </a:custGeom>
            <a:solidFill>
              <a:srgbClr val="657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51"/>
            <p:cNvSpPr/>
            <p:nvPr/>
          </p:nvSpPr>
          <p:spPr>
            <a:xfrm>
              <a:off x="4168600" y="3077825"/>
              <a:ext cx="468675" cy="457925"/>
            </a:xfrm>
            <a:custGeom>
              <a:avLst/>
              <a:gdLst/>
              <a:ahLst/>
              <a:cxnLst/>
              <a:rect l="l" t="t" r="r" b="b"/>
              <a:pathLst>
                <a:path w="18747" h="18317" extrusionOk="0">
                  <a:moveTo>
                    <a:pt x="8668" y="0"/>
                  </a:moveTo>
                  <a:cubicBezTo>
                    <a:pt x="3675" y="0"/>
                    <a:pt x="0" y="3675"/>
                    <a:pt x="0" y="3675"/>
                  </a:cubicBezTo>
                  <a:lnTo>
                    <a:pt x="2576" y="4334"/>
                  </a:lnTo>
                  <a:lnTo>
                    <a:pt x="4492" y="4753"/>
                  </a:lnTo>
                  <a:cubicBezTo>
                    <a:pt x="4971" y="4275"/>
                    <a:pt x="5781" y="4042"/>
                    <a:pt x="6705" y="4042"/>
                  </a:cubicBezTo>
                  <a:cubicBezTo>
                    <a:pt x="8443" y="4042"/>
                    <a:pt x="10585" y="4866"/>
                    <a:pt x="11680" y="6430"/>
                  </a:cubicBezTo>
                  <a:cubicBezTo>
                    <a:pt x="12338" y="7388"/>
                    <a:pt x="12518" y="8586"/>
                    <a:pt x="12219" y="9724"/>
                  </a:cubicBezTo>
                  <a:cubicBezTo>
                    <a:pt x="11200" y="14003"/>
                    <a:pt x="8405" y="14816"/>
                    <a:pt x="6670" y="14816"/>
                  </a:cubicBezTo>
                  <a:cubicBezTo>
                    <a:pt x="6366" y="14816"/>
                    <a:pt x="6094" y="14791"/>
                    <a:pt x="5870" y="14755"/>
                  </a:cubicBezTo>
                  <a:cubicBezTo>
                    <a:pt x="5766" y="14738"/>
                    <a:pt x="5668" y="14730"/>
                    <a:pt x="5576" y="14730"/>
                  </a:cubicBezTo>
                  <a:cubicBezTo>
                    <a:pt x="4339" y="14730"/>
                    <a:pt x="4173" y="16172"/>
                    <a:pt x="5511" y="17510"/>
                  </a:cubicBezTo>
                  <a:cubicBezTo>
                    <a:pt x="5982" y="17982"/>
                    <a:pt x="7018" y="18316"/>
                    <a:pt x="8287" y="18316"/>
                  </a:cubicBezTo>
                  <a:cubicBezTo>
                    <a:pt x="11048" y="18316"/>
                    <a:pt x="14912" y="16732"/>
                    <a:pt x="16471" y="11521"/>
                  </a:cubicBezTo>
                  <a:cubicBezTo>
                    <a:pt x="18747" y="3974"/>
                    <a:pt x="13716" y="560"/>
                    <a:pt x="9943" y="81"/>
                  </a:cubicBezTo>
                  <a:cubicBezTo>
                    <a:pt x="9510" y="26"/>
                    <a:pt x="9084" y="0"/>
                    <a:pt x="8668" y="0"/>
                  </a:cubicBezTo>
                  <a:close/>
                </a:path>
              </a:pathLst>
            </a:custGeom>
            <a:solidFill>
              <a:srgbClr val="9EA8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51"/>
            <p:cNvSpPr/>
            <p:nvPr/>
          </p:nvSpPr>
          <p:spPr>
            <a:xfrm>
              <a:off x="4861850" y="3310625"/>
              <a:ext cx="179725" cy="59725"/>
            </a:xfrm>
            <a:custGeom>
              <a:avLst/>
              <a:gdLst/>
              <a:ahLst/>
              <a:cxnLst/>
              <a:rect l="l" t="t" r="r" b="b"/>
              <a:pathLst>
                <a:path w="7189" h="2389" extrusionOk="0">
                  <a:moveTo>
                    <a:pt x="2280" y="0"/>
                  </a:moveTo>
                  <a:cubicBezTo>
                    <a:pt x="1351" y="0"/>
                    <a:pt x="521" y="233"/>
                    <a:pt x="1" y="711"/>
                  </a:cubicBezTo>
                  <a:lnTo>
                    <a:pt x="7188" y="2388"/>
                  </a:lnTo>
                  <a:cubicBezTo>
                    <a:pt x="6132" y="824"/>
                    <a:pt x="4030" y="0"/>
                    <a:pt x="2280" y="0"/>
                  </a:cubicBezTo>
                  <a:close/>
                </a:path>
              </a:pathLst>
            </a:custGeom>
            <a:solidFill>
              <a:srgbClr val="657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51"/>
            <p:cNvSpPr/>
            <p:nvPr/>
          </p:nvSpPr>
          <p:spPr>
            <a:xfrm>
              <a:off x="4751050" y="3209275"/>
              <a:ext cx="467200" cy="458225"/>
            </a:xfrm>
            <a:custGeom>
              <a:avLst/>
              <a:gdLst/>
              <a:ahLst/>
              <a:cxnLst/>
              <a:rect l="l" t="t" r="r" b="b"/>
              <a:pathLst>
                <a:path w="18688" h="18329" extrusionOk="0">
                  <a:moveTo>
                    <a:pt x="8544" y="1"/>
                  </a:moveTo>
                  <a:cubicBezTo>
                    <a:pt x="3637" y="1"/>
                    <a:pt x="1" y="3687"/>
                    <a:pt x="1" y="3687"/>
                  </a:cubicBezTo>
                  <a:lnTo>
                    <a:pt x="2576" y="4286"/>
                  </a:lnTo>
                  <a:lnTo>
                    <a:pt x="4433" y="4765"/>
                  </a:lnTo>
                  <a:cubicBezTo>
                    <a:pt x="4942" y="4277"/>
                    <a:pt x="5789" y="4037"/>
                    <a:pt x="6743" y="4037"/>
                  </a:cubicBezTo>
                  <a:cubicBezTo>
                    <a:pt x="8482" y="4037"/>
                    <a:pt x="10576" y="4835"/>
                    <a:pt x="11620" y="6382"/>
                  </a:cubicBezTo>
                  <a:cubicBezTo>
                    <a:pt x="12339" y="7401"/>
                    <a:pt x="12518" y="8598"/>
                    <a:pt x="12219" y="9736"/>
                  </a:cubicBezTo>
                  <a:cubicBezTo>
                    <a:pt x="11142" y="13995"/>
                    <a:pt x="8306" y="14825"/>
                    <a:pt x="6612" y="14825"/>
                  </a:cubicBezTo>
                  <a:cubicBezTo>
                    <a:pt x="6328" y="14825"/>
                    <a:pt x="6076" y="14802"/>
                    <a:pt x="5870" y="14767"/>
                  </a:cubicBezTo>
                  <a:cubicBezTo>
                    <a:pt x="5744" y="14742"/>
                    <a:pt x="5626" y="14730"/>
                    <a:pt x="5517" y="14730"/>
                  </a:cubicBezTo>
                  <a:cubicBezTo>
                    <a:pt x="4335" y="14730"/>
                    <a:pt x="4195" y="16151"/>
                    <a:pt x="5511" y="17523"/>
                  </a:cubicBezTo>
                  <a:cubicBezTo>
                    <a:pt x="5983" y="17994"/>
                    <a:pt x="7018" y="18329"/>
                    <a:pt x="8286" y="18329"/>
                  </a:cubicBezTo>
                  <a:cubicBezTo>
                    <a:pt x="11042" y="18329"/>
                    <a:pt x="14893" y="16744"/>
                    <a:pt x="16412" y="11533"/>
                  </a:cubicBezTo>
                  <a:cubicBezTo>
                    <a:pt x="18687" y="3927"/>
                    <a:pt x="13716" y="573"/>
                    <a:pt x="9883" y="94"/>
                  </a:cubicBezTo>
                  <a:cubicBezTo>
                    <a:pt x="9428" y="30"/>
                    <a:pt x="8981" y="1"/>
                    <a:pt x="8544" y="1"/>
                  </a:cubicBezTo>
                  <a:close/>
                </a:path>
              </a:pathLst>
            </a:custGeom>
            <a:solidFill>
              <a:srgbClr val="9EA8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51"/>
            <p:cNvSpPr/>
            <p:nvPr/>
          </p:nvSpPr>
          <p:spPr>
            <a:xfrm>
              <a:off x="2076181" y="3008427"/>
              <a:ext cx="3472499" cy="701580"/>
            </a:xfrm>
            <a:custGeom>
              <a:avLst/>
              <a:gdLst/>
              <a:ahLst/>
              <a:cxnLst/>
              <a:rect l="l" t="t" r="r" b="b"/>
              <a:pathLst>
                <a:path w="262869" h="28066" extrusionOk="0">
                  <a:moveTo>
                    <a:pt x="81816" y="1"/>
                  </a:moveTo>
                  <a:cubicBezTo>
                    <a:pt x="47340" y="1"/>
                    <a:pt x="12100" y="1737"/>
                    <a:pt x="0" y="3840"/>
                  </a:cubicBezTo>
                  <a:lnTo>
                    <a:pt x="0" y="15399"/>
                  </a:lnTo>
                  <a:cubicBezTo>
                    <a:pt x="0" y="15399"/>
                    <a:pt x="67260" y="10009"/>
                    <a:pt x="87983" y="9889"/>
                  </a:cubicBezTo>
                  <a:cubicBezTo>
                    <a:pt x="88451" y="9886"/>
                    <a:pt x="88923" y="9884"/>
                    <a:pt x="89397" y="9884"/>
                  </a:cubicBezTo>
                  <a:cubicBezTo>
                    <a:pt x="106699" y="9884"/>
                    <a:pt x="127958" y="11981"/>
                    <a:pt x="146379" y="14021"/>
                  </a:cubicBezTo>
                  <a:cubicBezTo>
                    <a:pt x="165844" y="16178"/>
                    <a:pt x="195791" y="24203"/>
                    <a:pt x="224959" y="26839"/>
                  </a:cubicBezTo>
                  <a:cubicBezTo>
                    <a:pt x="234292" y="27699"/>
                    <a:pt x="241432" y="28065"/>
                    <a:pt x="246844" y="28065"/>
                  </a:cubicBezTo>
                  <a:cubicBezTo>
                    <a:pt x="258382" y="28065"/>
                    <a:pt x="262066" y="26402"/>
                    <a:pt x="262392" y="24323"/>
                  </a:cubicBezTo>
                  <a:cubicBezTo>
                    <a:pt x="262869" y="21620"/>
                    <a:pt x="261798" y="17134"/>
                    <a:pt x="259221" y="17134"/>
                  </a:cubicBezTo>
                  <a:cubicBezTo>
                    <a:pt x="258886" y="17134"/>
                    <a:pt x="258525" y="17210"/>
                    <a:pt x="258139" y="17375"/>
                  </a:cubicBezTo>
                  <a:cubicBezTo>
                    <a:pt x="256286" y="18218"/>
                    <a:pt x="253484" y="18378"/>
                    <a:pt x="248634" y="18378"/>
                  </a:cubicBezTo>
                  <a:cubicBezTo>
                    <a:pt x="245670" y="18378"/>
                    <a:pt x="241941" y="18318"/>
                    <a:pt x="237197" y="18318"/>
                  </a:cubicBezTo>
                  <a:cubicBezTo>
                    <a:pt x="235909" y="18318"/>
                    <a:pt x="234546" y="18323"/>
                    <a:pt x="233104" y="18334"/>
                  </a:cubicBezTo>
                  <a:cubicBezTo>
                    <a:pt x="232964" y="18335"/>
                    <a:pt x="232823" y="18335"/>
                    <a:pt x="232680" y="18335"/>
                  </a:cubicBezTo>
                  <a:cubicBezTo>
                    <a:pt x="217020" y="18335"/>
                    <a:pt x="182469" y="11859"/>
                    <a:pt x="153446" y="4618"/>
                  </a:cubicBezTo>
                  <a:cubicBezTo>
                    <a:pt x="139952" y="1258"/>
                    <a:pt x="111161" y="1"/>
                    <a:pt x="81816" y="1"/>
                  </a:cubicBezTo>
                  <a:close/>
                </a:path>
              </a:pathLst>
            </a:custGeom>
            <a:solidFill>
              <a:srgbClr val="432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31" name="Google Shape;1731;p51">
            <a:hlinkClick r:id=""/>
          </p:cNvPr>
          <p:cNvSpPr txBox="1"/>
          <p:nvPr/>
        </p:nvSpPr>
        <p:spPr>
          <a:xfrm>
            <a:off x="5255925" y="2095284"/>
            <a:ext cx="2202600" cy="1561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unito"/>
              <a:ea typeface="Nunito"/>
              <a:cs typeface="Nunito"/>
              <a:sym typeface="Nunito"/>
            </a:endParaRPr>
          </a:p>
        </p:txBody>
      </p:sp>
      <p:grpSp>
        <p:nvGrpSpPr>
          <p:cNvPr id="1732" name="Google Shape;1732;p51"/>
          <p:cNvGrpSpPr/>
          <p:nvPr/>
        </p:nvGrpSpPr>
        <p:grpSpPr>
          <a:xfrm>
            <a:off x="8665942" y="2957994"/>
            <a:ext cx="1184662" cy="713411"/>
            <a:chOff x="4918522" y="3004287"/>
            <a:chExt cx="2764672" cy="1251598"/>
          </a:xfrm>
        </p:grpSpPr>
        <p:sp>
          <p:nvSpPr>
            <p:cNvPr id="1733" name="Google Shape;1733;p51"/>
            <p:cNvSpPr/>
            <p:nvPr/>
          </p:nvSpPr>
          <p:spPr>
            <a:xfrm flipH="1">
              <a:off x="5336045" y="4067735"/>
              <a:ext cx="2347148" cy="188150"/>
            </a:xfrm>
            <a:custGeom>
              <a:avLst/>
              <a:gdLst/>
              <a:ahLst/>
              <a:cxnLst/>
              <a:rect l="l" t="t" r="r" b="b"/>
              <a:pathLst>
                <a:path w="136363" h="10931" extrusionOk="0">
                  <a:moveTo>
                    <a:pt x="68181" y="1"/>
                  </a:moveTo>
                  <a:cubicBezTo>
                    <a:pt x="30513" y="1"/>
                    <a:pt x="0" y="2456"/>
                    <a:pt x="0" y="5451"/>
                  </a:cubicBezTo>
                  <a:cubicBezTo>
                    <a:pt x="0" y="8475"/>
                    <a:pt x="30513" y="10930"/>
                    <a:pt x="68181" y="10930"/>
                  </a:cubicBezTo>
                  <a:cubicBezTo>
                    <a:pt x="105820" y="10930"/>
                    <a:pt x="136363" y="8475"/>
                    <a:pt x="136363" y="5451"/>
                  </a:cubicBezTo>
                  <a:cubicBezTo>
                    <a:pt x="136363" y="2456"/>
                    <a:pt x="105820" y="1"/>
                    <a:pt x="68181" y="1"/>
                  </a:cubicBezTo>
                  <a:close/>
                </a:path>
              </a:pathLst>
            </a:custGeom>
            <a:solidFill>
              <a:srgbClr val="A4DA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4" name="Google Shape;1734;p51"/>
            <p:cNvGrpSpPr/>
            <p:nvPr/>
          </p:nvGrpSpPr>
          <p:grpSpPr>
            <a:xfrm flipH="1">
              <a:off x="4918522" y="3004287"/>
              <a:ext cx="2725009" cy="1164169"/>
              <a:chOff x="17210" y="615712"/>
              <a:chExt cx="9203002" cy="3880562"/>
            </a:xfrm>
          </p:grpSpPr>
          <p:grpSp>
            <p:nvGrpSpPr>
              <p:cNvPr id="1735" name="Google Shape;1735;p51"/>
              <p:cNvGrpSpPr/>
              <p:nvPr/>
            </p:nvGrpSpPr>
            <p:grpSpPr>
              <a:xfrm flipH="1">
                <a:off x="17210" y="615712"/>
                <a:ext cx="9203002" cy="3880562"/>
                <a:chOff x="3419325" y="427425"/>
                <a:chExt cx="3632525" cy="1531700"/>
              </a:xfrm>
            </p:grpSpPr>
            <p:sp>
              <p:nvSpPr>
                <p:cNvPr id="1736" name="Google Shape;1736;p51"/>
                <p:cNvSpPr/>
                <p:nvPr/>
              </p:nvSpPr>
              <p:spPr>
                <a:xfrm>
                  <a:off x="3419325" y="427425"/>
                  <a:ext cx="3632525" cy="1531625"/>
                </a:xfrm>
                <a:custGeom>
                  <a:avLst/>
                  <a:gdLst/>
                  <a:ahLst/>
                  <a:cxnLst/>
                  <a:rect l="l" t="t" r="r" b="b"/>
                  <a:pathLst>
                    <a:path w="145301" h="61265" extrusionOk="0">
                      <a:moveTo>
                        <a:pt x="60049" y="1"/>
                      </a:moveTo>
                      <a:cubicBezTo>
                        <a:pt x="55816" y="1"/>
                        <a:pt x="52356" y="1584"/>
                        <a:pt x="46994" y="2187"/>
                      </a:cubicBezTo>
                      <a:cubicBezTo>
                        <a:pt x="39610" y="2988"/>
                        <a:pt x="38837" y="10401"/>
                        <a:pt x="37006" y="12089"/>
                      </a:cubicBezTo>
                      <a:cubicBezTo>
                        <a:pt x="35174" y="13778"/>
                        <a:pt x="30767" y="17184"/>
                        <a:pt x="28277" y="20732"/>
                      </a:cubicBezTo>
                      <a:cubicBezTo>
                        <a:pt x="25787" y="24310"/>
                        <a:pt x="28219" y="27859"/>
                        <a:pt x="24413" y="30406"/>
                      </a:cubicBezTo>
                      <a:cubicBezTo>
                        <a:pt x="23135" y="31255"/>
                        <a:pt x="21752" y="31496"/>
                        <a:pt x="20472" y="31496"/>
                      </a:cubicBezTo>
                      <a:cubicBezTo>
                        <a:pt x="18781" y="31496"/>
                        <a:pt x="17272" y="31074"/>
                        <a:pt x="16426" y="31074"/>
                      </a:cubicBezTo>
                      <a:cubicBezTo>
                        <a:pt x="15992" y="31074"/>
                        <a:pt x="15732" y="31185"/>
                        <a:pt x="15713" y="31522"/>
                      </a:cubicBezTo>
                      <a:cubicBezTo>
                        <a:pt x="15684" y="31886"/>
                        <a:pt x="15434" y="32081"/>
                        <a:pt x="14991" y="32081"/>
                      </a:cubicBezTo>
                      <a:cubicBezTo>
                        <a:pt x="13658" y="32081"/>
                        <a:pt x="10577" y="30321"/>
                        <a:pt x="6497" y="26113"/>
                      </a:cubicBezTo>
                      <a:cubicBezTo>
                        <a:pt x="1429" y="20911"/>
                        <a:pt x="2104" y="14939"/>
                        <a:pt x="1895" y="14939"/>
                      </a:cubicBezTo>
                      <a:cubicBezTo>
                        <a:pt x="1880" y="14939"/>
                        <a:pt x="1860" y="14971"/>
                        <a:pt x="1833" y="15037"/>
                      </a:cubicBezTo>
                      <a:cubicBezTo>
                        <a:pt x="1403" y="16010"/>
                        <a:pt x="1" y="20561"/>
                        <a:pt x="2748" y="27029"/>
                      </a:cubicBezTo>
                      <a:cubicBezTo>
                        <a:pt x="5496" y="33497"/>
                        <a:pt x="10075" y="40251"/>
                        <a:pt x="12050" y="41624"/>
                      </a:cubicBezTo>
                      <a:cubicBezTo>
                        <a:pt x="14053" y="42998"/>
                        <a:pt x="13738" y="44687"/>
                        <a:pt x="15341" y="46118"/>
                      </a:cubicBezTo>
                      <a:cubicBezTo>
                        <a:pt x="16943" y="47549"/>
                        <a:pt x="16800" y="48550"/>
                        <a:pt x="16629" y="49695"/>
                      </a:cubicBezTo>
                      <a:cubicBezTo>
                        <a:pt x="16486" y="50840"/>
                        <a:pt x="16571" y="52070"/>
                        <a:pt x="18918" y="52242"/>
                      </a:cubicBezTo>
                      <a:cubicBezTo>
                        <a:pt x="19352" y="52279"/>
                        <a:pt x="19676" y="52293"/>
                        <a:pt x="19932" y="52293"/>
                      </a:cubicBezTo>
                      <a:cubicBezTo>
                        <a:pt x="20956" y="52293"/>
                        <a:pt x="20894" y="52060"/>
                        <a:pt x="22419" y="52060"/>
                      </a:cubicBezTo>
                      <a:cubicBezTo>
                        <a:pt x="22602" y="52060"/>
                        <a:pt x="22807" y="52063"/>
                        <a:pt x="23039" y="52070"/>
                      </a:cubicBezTo>
                      <a:cubicBezTo>
                        <a:pt x="24761" y="52107"/>
                        <a:pt x="24689" y="52249"/>
                        <a:pt x="25315" y="52249"/>
                      </a:cubicBezTo>
                      <a:cubicBezTo>
                        <a:pt x="25667" y="52249"/>
                        <a:pt x="26239" y="52204"/>
                        <a:pt x="27475" y="52070"/>
                      </a:cubicBezTo>
                      <a:cubicBezTo>
                        <a:pt x="30910" y="51670"/>
                        <a:pt x="34029" y="50754"/>
                        <a:pt x="34716" y="48922"/>
                      </a:cubicBezTo>
                      <a:cubicBezTo>
                        <a:pt x="35403" y="47091"/>
                        <a:pt x="36834" y="47835"/>
                        <a:pt x="38150" y="45660"/>
                      </a:cubicBezTo>
                      <a:cubicBezTo>
                        <a:pt x="39692" y="43134"/>
                        <a:pt x="40558" y="42368"/>
                        <a:pt x="41016" y="42368"/>
                      </a:cubicBezTo>
                      <a:cubicBezTo>
                        <a:pt x="41263" y="42368"/>
                        <a:pt x="41391" y="42592"/>
                        <a:pt x="41442" y="42884"/>
                      </a:cubicBezTo>
                      <a:cubicBezTo>
                        <a:pt x="41524" y="43298"/>
                        <a:pt x="41866" y="43439"/>
                        <a:pt x="42327" y="43439"/>
                      </a:cubicBezTo>
                      <a:cubicBezTo>
                        <a:pt x="42822" y="43439"/>
                        <a:pt x="43453" y="43276"/>
                        <a:pt x="44046" y="43113"/>
                      </a:cubicBezTo>
                      <a:cubicBezTo>
                        <a:pt x="44176" y="43077"/>
                        <a:pt x="44282" y="43059"/>
                        <a:pt x="44365" y="43059"/>
                      </a:cubicBezTo>
                      <a:cubicBezTo>
                        <a:pt x="45009" y="43059"/>
                        <a:pt x="44254" y="44130"/>
                        <a:pt x="42758" y="46032"/>
                      </a:cubicBezTo>
                      <a:cubicBezTo>
                        <a:pt x="41069" y="48150"/>
                        <a:pt x="42300" y="49924"/>
                        <a:pt x="43073" y="52271"/>
                      </a:cubicBezTo>
                      <a:cubicBezTo>
                        <a:pt x="43817" y="54646"/>
                        <a:pt x="40383" y="54961"/>
                        <a:pt x="40383" y="56793"/>
                      </a:cubicBezTo>
                      <a:cubicBezTo>
                        <a:pt x="40383" y="58596"/>
                        <a:pt x="41899" y="59597"/>
                        <a:pt x="45963" y="59597"/>
                      </a:cubicBezTo>
                      <a:cubicBezTo>
                        <a:pt x="49999" y="59597"/>
                        <a:pt x="51000" y="58767"/>
                        <a:pt x="51229" y="57107"/>
                      </a:cubicBezTo>
                      <a:cubicBezTo>
                        <a:pt x="51458" y="55419"/>
                        <a:pt x="48997" y="53902"/>
                        <a:pt x="49169" y="51298"/>
                      </a:cubicBezTo>
                      <a:cubicBezTo>
                        <a:pt x="49312" y="48693"/>
                        <a:pt x="54034" y="46805"/>
                        <a:pt x="59071" y="45259"/>
                      </a:cubicBezTo>
                      <a:cubicBezTo>
                        <a:pt x="61007" y="44676"/>
                        <a:pt x="61886" y="44440"/>
                        <a:pt x="62295" y="44440"/>
                      </a:cubicBezTo>
                      <a:cubicBezTo>
                        <a:pt x="62949" y="44440"/>
                        <a:pt x="62397" y="45045"/>
                        <a:pt x="63049" y="45803"/>
                      </a:cubicBezTo>
                      <a:cubicBezTo>
                        <a:pt x="64108" y="47033"/>
                        <a:pt x="66855" y="51842"/>
                        <a:pt x="67542" y="54646"/>
                      </a:cubicBezTo>
                      <a:cubicBezTo>
                        <a:pt x="68229" y="57480"/>
                        <a:pt x="63879" y="58166"/>
                        <a:pt x="63822" y="59454"/>
                      </a:cubicBezTo>
                      <a:cubicBezTo>
                        <a:pt x="63736" y="60771"/>
                        <a:pt x="64623" y="60971"/>
                        <a:pt x="68630" y="61200"/>
                      </a:cubicBezTo>
                      <a:cubicBezTo>
                        <a:pt x="69377" y="61243"/>
                        <a:pt x="70064" y="61265"/>
                        <a:pt x="70689" y="61265"/>
                      </a:cubicBezTo>
                      <a:cubicBezTo>
                        <a:pt x="73386" y="61265"/>
                        <a:pt x="74912" y="60858"/>
                        <a:pt x="75098" y="59998"/>
                      </a:cubicBezTo>
                      <a:cubicBezTo>
                        <a:pt x="75327" y="58939"/>
                        <a:pt x="75327" y="58023"/>
                        <a:pt x="74039" y="56106"/>
                      </a:cubicBezTo>
                      <a:cubicBezTo>
                        <a:pt x="72722" y="54188"/>
                        <a:pt x="73266" y="53044"/>
                        <a:pt x="73953" y="50382"/>
                      </a:cubicBezTo>
                      <a:cubicBezTo>
                        <a:pt x="74640" y="47720"/>
                        <a:pt x="72436" y="47262"/>
                        <a:pt x="73409" y="45030"/>
                      </a:cubicBezTo>
                      <a:cubicBezTo>
                        <a:pt x="73864" y="44029"/>
                        <a:pt x="74095" y="43749"/>
                        <a:pt x="75134" y="43749"/>
                      </a:cubicBezTo>
                      <a:cubicBezTo>
                        <a:pt x="76382" y="43749"/>
                        <a:pt x="78797" y="44153"/>
                        <a:pt x="84170" y="44200"/>
                      </a:cubicBezTo>
                      <a:cubicBezTo>
                        <a:pt x="84459" y="44203"/>
                        <a:pt x="84745" y="44204"/>
                        <a:pt x="85028" y="44204"/>
                      </a:cubicBezTo>
                      <a:cubicBezTo>
                        <a:pt x="94395" y="44204"/>
                        <a:pt x="100668" y="42822"/>
                        <a:pt x="105835" y="39850"/>
                      </a:cubicBezTo>
                      <a:cubicBezTo>
                        <a:pt x="110527" y="37190"/>
                        <a:pt x="111876" y="35146"/>
                        <a:pt x="112445" y="35146"/>
                      </a:cubicBezTo>
                      <a:cubicBezTo>
                        <a:pt x="112525" y="35146"/>
                        <a:pt x="112590" y="35186"/>
                        <a:pt x="112646" y="35271"/>
                      </a:cubicBezTo>
                      <a:cubicBezTo>
                        <a:pt x="114077" y="37246"/>
                        <a:pt x="115394" y="39278"/>
                        <a:pt x="116624" y="41396"/>
                      </a:cubicBezTo>
                      <a:cubicBezTo>
                        <a:pt x="118284" y="44429"/>
                        <a:pt x="117225" y="47863"/>
                        <a:pt x="115995" y="52843"/>
                      </a:cubicBezTo>
                      <a:cubicBezTo>
                        <a:pt x="114793" y="57794"/>
                        <a:pt x="108611" y="58309"/>
                        <a:pt x="108983" y="60141"/>
                      </a:cubicBezTo>
                      <a:cubicBezTo>
                        <a:pt x="109139" y="60909"/>
                        <a:pt x="110227" y="61194"/>
                        <a:pt x="111813" y="61194"/>
                      </a:cubicBezTo>
                      <a:cubicBezTo>
                        <a:pt x="114008" y="61194"/>
                        <a:pt x="117158" y="60649"/>
                        <a:pt x="120116" y="60084"/>
                      </a:cubicBezTo>
                      <a:cubicBezTo>
                        <a:pt x="125239" y="59082"/>
                        <a:pt x="119028" y="55591"/>
                        <a:pt x="124008" y="54503"/>
                      </a:cubicBezTo>
                      <a:cubicBezTo>
                        <a:pt x="128988" y="53444"/>
                        <a:pt x="126383" y="51298"/>
                        <a:pt x="125754" y="48321"/>
                      </a:cubicBezTo>
                      <a:cubicBezTo>
                        <a:pt x="125124" y="45345"/>
                        <a:pt x="126269" y="42369"/>
                        <a:pt x="127185" y="41224"/>
                      </a:cubicBezTo>
                      <a:cubicBezTo>
                        <a:pt x="127321" y="41053"/>
                        <a:pt x="127462" y="40969"/>
                        <a:pt x="127616" y="40969"/>
                      </a:cubicBezTo>
                      <a:cubicBezTo>
                        <a:pt x="128498" y="40969"/>
                        <a:pt x="129837" y="43706"/>
                        <a:pt x="133538" y="48722"/>
                      </a:cubicBezTo>
                      <a:cubicBezTo>
                        <a:pt x="137888" y="54589"/>
                        <a:pt x="135141" y="57336"/>
                        <a:pt x="133824" y="58624"/>
                      </a:cubicBezTo>
                      <a:cubicBezTo>
                        <a:pt x="132536" y="59912"/>
                        <a:pt x="133824" y="60313"/>
                        <a:pt x="137345" y="60599"/>
                      </a:cubicBezTo>
                      <a:cubicBezTo>
                        <a:pt x="137766" y="60637"/>
                        <a:pt x="138104" y="60656"/>
                        <a:pt x="138379" y="60656"/>
                      </a:cubicBezTo>
                      <a:cubicBezTo>
                        <a:pt x="140397" y="60656"/>
                        <a:pt x="138976" y="59638"/>
                        <a:pt x="141924" y="57623"/>
                      </a:cubicBezTo>
                      <a:cubicBezTo>
                        <a:pt x="145301" y="55362"/>
                        <a:pt x="142153" y="54875"/>
                        <a:pt x="141008" y="51069"/>
                      </a:cubicBezTo>
                      <a:cubicBezTo>
                        <a:pt x="139863" y="47262"/>
                        <a:pt x="141695" y="46204"/>
                        <a:pt x="141924" y="44200"/>
                      </a:cubicBezTo>
                      <a:cubicBezTo>
                        <a:pt x="142153" y="42225"/>
                        <a:pt x="138031" y="40709"/>
                        <a:pt x="135885" y="35586"/>
                      </a:cubicBezTo>
                      <a:cubicBezTo>
                        <a:pt x="133767" y="30463"/>
                        <a:pt x="134511" y="27801"/>
                        <a:pt x="135141" y="22392"/>
                      </a:cubicBezTo>
                      <a:cubicBezTo>
                        <a:pt x="135742" y="16955"/>
                        <a:pt x="130848" y="9800"/>
                        <a:pt x="124523" y="5593"/>
                      </a:cubicBezTo>
                      <a:cubicBezTo>
                        <a:pt x="122423" y="4206"/>
                        <a:pt x="120507" y="3815"/>
                        <a:pt x="118576" y="3815"/>
                      </a:cubicBezTo>
                      <a:cubicBezTo>
                        <a:pt x="116089" y="3815"/>
                        <a:pt x="113579" y="4463"/>
                        <a:pt x="110626" y="4463"/>
                      </a:cubicBezTo>
                      <a:cubicBezTo>
                        <a:pt x="108965" y="4463"/>
                        <a:pt x="107164" y="4258"/>
                        <a:pt x="105148" y="3618"/>
                      </a:cubicBezTo>
                      <a:cubicBezTo>
                        <a:pt x="100851" y="2254"/>
                        <a:pt x="99898" y="1649"/>
                        <a:pt x="98439" y="1649"/>
                      </a:cubicBezTo>
                      <a:cubicBezTo>
                        <a:pt x="97050" y="1649"/>
                        <a:pt x="95203" y="2197"/>
                        <a:pt x="89579" y="3160"/>
                      </a:cubicBezTo>
                      <a:cubicBezTo>
                        <a:pt x="86417" y="3703"/>
                        <a:pt x="83702" y="3930"/>
                        <a:pt x="81279" y="3930"/>
                      </a:cubicBezTo>
                      <a:cubicBezTo>
                        <a:pt x="74885" y="3930"/>
                        <a:pt x="70519" y="2349"/>
                        <a:pt x="65310" y="813"/>
                      </a:cubicBezTo>
                      <a:cubicBezTo>
                        <a:pt x="63351" y="226"/>
                        <a:pt x="61645" y="1"/>
                        <a:pt x="600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51"/>
                <p:cNvSpPr/>
                <p:nvPr/>
              </p:nvSpPr>
              <p:spPr>
                <a:xfrm>
                  <a:off x="3830725" y="1603250"/>
                  <a:ext cx="323825" cy="131525"/>
                </a:xfrm>
                <a:custGeom>
                  <a:avLst/>
                  <a:gdLst/>
                  <a:ahLst/>
                  <a:cxnLst/>
                  <a:rect l="l" t="t" r="r" b="b"/>
                  <a:pathLst>
                    <a:path w="12953" h="5261" extrusionOk="0">
                      <a:moveTo>
                        <a:pt x="3979" y="0"/>
                      </a:moveTo>
                      <a:cubicBezTo>
                        <a:pt x="2663" y="0"/>
                        <a:pt x="1346" y="315"/>
                        <a:pt x="173" y="916"/>
                      </a:cubicBezTo>
                      <a:cubicBezTo>
                        <a:pt x="287" y="1489"/>
                        <a:pt x="287" y="2090"/>
                        <a:pt x="173" y="2662"/>
                      </a:cubicBezTo>
                      <a:cubicBezTo>
                        <a:pt x="1" y="3807"/>
                        <a:pt x="87" y="5037"/>
                        <a:pt x="2462" y="5209"/>
                      </a:cubicBezTo>
                      <a:cubicBezTo>
                        <a:pt x="2891" y="5246"/>
                        <a:pt x="3211" y="5260"/>
                        <a:pt x="3463" y="5260"/>
                      </a:cubicBezTo>
                      <a:cubicBezTo>
                        <a:pt x="4473" y="5260"/>
                        <a:pt x="4410" y="5027"/>
                        <a:pt x="5934" y="5027"/>
                      </a:cubicBezTo>
                      <a:cubicBezTo>
                        <a:pt x="6117" y="5027"/>
                        <a:pt x="6322" y="5030"/>
                        <a:pt x="6555" y="5037"/>
                      </a:cubicBezTo>
                      <a:cubicBezTo>
                        <a:pt x="7184" y="5037"/>
                        <a:pt x="7556" y="5066"/>
                        <a:pt x="7814" y="5095"/>
                      </a:cubicBezTo>
                      <a:cubicBezTo>
                        <a:pt x="7700" y="4322"/>
                        <a:pt x="7843" y="4465"/>
                        <a:pt x="10705" y="3149"/>
                      </a:cubicBezTo>
                      <a:cubicBezTo>
                        <a:pt x="12706" y="2231"/>
                        <a:pt x="12952" y="1989"/>
                        <a:pt x="12299" y="1989"/>
                      </a:cubicBezTo>
                      <a:cubicBezTo>
                        <a:pt x="11608" y="1989"/>
                        <a:pt x="9907" y="2261"/>
                        <a:pt x="8215" y="2290"/>
                      </a:cubicBezTo>
                      <a:cubicBezTo>
                        <a:pt x="8175" y="2291"/>
                        <a:pt x="8135" y="2291"/>
                        <a:pt x="8097" y="2291"/>
                      </a:cubicBezTo>
                      <a:cubicBezTo>
                        <a:pt x="4920" y="2291"/>
                        <a:pt x="5930" y="0"/>
                        <a:pt x="39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51"/>
                <p:cNvSpPr/>
                <p:nvPr/>
              </p:nvSpPr>
              <p:spPr>
                <a:xfrm>
                  <a:off x="3777850" y="1098375"/>
                  <a:ext cx="289725" cy="219800"/>
                </a:xfrm>
                <a:custGeom>
                  <a:avLst/>
                  <a:gdLst/>
                  <a:ahLst/>
                  <a:cxnLst/>
                  <a:rect l="l" t="t" r="r" b="b"/>
                  <a:pathLst>
                    <a:path w="11589" h="8792" extrusionOk="0">
                      <a:moveTo>
                        <a:pt x="398" y="1"/>
                      </a:moveTo>
                      <a:cubicBezTo>
                        <a:pt x="122" y="1"/>
                        <a:pt x="1" y="119"/>
                        <a:pt x="84" y="391"/>
                      </a:cubicBezTo>
                      <a:cubicBezTo>
                        <a:pt x="1200" y="3997"/>
                        <a:pt x="1773" y="5342"/>
                        <a:pt x="4205" y="7431"/>
                      </a:cubicBezTo>
                      <a:cubicBezTo>
                        <a:pt x="5340" y="8395"/>
                        <a:pt x="6091" y="8792"/>
                        <a:pt x="6650" y="8792"/>
                      </a:cubicBezTo>
                      <a:cubicBezTo>
                        <a:pt x="7304" y="8792"/>
                        <a:pt x="7694" y="8249"/>
                        <a:pt x="8126" y="7431"/>
                      </a:cubicBezTo>
                      <a:cubicBezTo>
                        <a:pt x="8956" y="5886"/>
                        <a:pt x="11589" y="5342"/>
                        <a:pt x="8126" y="3510"/>
                      </a:cubicBezTo>
                      <a:cubicBezTo>
                        <a:pt x="5335" y="2034"/>
                        <a:pt x="1541" y="1"/>
                        <a:pt x="3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51"/>
                <p:cNvSpPr/>
                <p:nvPr/>
              </p:nvSpPr>
              <p:spPr>
                <a:xfrm>
                  <a:off x="4207800" y="755650"/>
                  <a:ext cx="94875" cy="239875"/>
                </a:xfrm>
                <a:custGeom>
                  <a:avLst/>
                  <a:gdLst/>
                  <a:ahLst/>
                  <a:cxnLst/>
                  <a:rect l="l" t="t" r="r" b="b"/>
                  <a:pathLst>
                    <a:path w="3795" h="9595" extrusionOk="0">
                      <a:moveTo>
                        <a:pt x="967" y="0"/>
                      </a:moveTo>
                      <a:cubicBezTo>
                        <a:pt x="893" y="0"/>
                        <a:pt x="819" y="7"/>
                        <a:pt x="744" y="19"/>
                      </a:cubicBezTo>
                      <a:cubicBezTo>
                        <a:pt x="2089" y="563"/>
                        <a:pt x="2977" y="2481"/>
                        <a:pt x="3034" y="4055"/>
                      </a:cubicBezTo>
                      <a:cubicBezTo>
                        <a:pt x="3091" y="5600"/>
                        <a:pt x="1202" y="7060"/>
                        <a:pt x="86" y="8462"/>
                      </a:cubicBezTo>
                      <a:cubicBezTo>
                        <a:pt x="0" y="8920"/>
                        <a:pt x="286" y="9378"/>
                        <a:pt x="744" y="9492"/>
                      </a:cubicBezTo>
                      <a:cubicBezTo>
                        <a:pt x="939" y="9562"/>
                        <a:pt x="1147" y="9594"/>
                        <a:pt x="1357" y="9594"/>
                      </a:cubicBezTo>
                      <a:cubicBezTo>
                        <a:pt x="2535" y="9594"/>
                        <a:pt x="3795" y="8571"/>
                        <a:pt x="3406" y="7260"/>
                      </a:cubicBezTo>
                      <a:cubicBezTo>
                        <a:pt x="2948" y="5743"/>
                        <a:pt x="3406" y="6430"/>
                        <a:pt x="3406" y="3826"/>
                      </a:cubicBezTo>
                      <a:cubicBezTo>
                        <a:pt x="3406" y="1798"/>
                        <a:pt x="2231" y="0"/>
                        <a:pt x="9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51"/>
                <p:cNvSpPr/>
                <p:nvPr/>
              </p:nvSpPr>
              <p:spPr>
                <a:xfrm>
                  <a:off x="4156275" y="756125"/>
                  <a:ext cx="128825" cy="211075"/>
                </a:xfrm>
                <a:custGeom>
                  <a:avLst/>
                  <a:gdLst/>
                  <a:ahLst/>
                  <a:cxnLst/>
                  <a:rect l="l" t="t" r="r" b="b"/>
                  <a:pathLst>
                    <a:path w="5153" h="8443" extrusionOk="0">
                      <a:moveTo>
                        <a:pt x="2805" y="0"/>
                      </a:moveTo>
                      <a:cubicBezTo>
                        <a:pt x="2519" y="58"/>
                        <a:pt x="2262" y="172"/>
                        <a:pt x="2061" y="401"/>
                      </a:cubicBezTo>
                      <a:cubicBezTo>
                        <a:pt x="1" y="2204"/>
                        <a:pt x="1460" y="4436"/>
                        <a:pt x="2061" y="6182"/>
                      </a:cubicBezTo>
                      <a:cubicBezTo>
                        <a:pt x="2376" y="7127"/>
                        <a:pt x="2176" y="7871"/>
                        <a:pt x="2147" y="8443"/>
                      </a:cubicBezTo>
                      <a:cubicBezTo>
                        <a:pt x="3263" y="7041"/>
                        <a:pt x="5152" y="5581"/>
                        <a:pt x="5095" y="4036"/>
                      </a:cubicBezTo>
                      <a:cubicBezTo>
                        <a:pt x="5038" y="2462"/>
                        <a:pt x="4150" y="544"/>
                        <a:pt x="28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51"/>
                <p:cNvSpPr/>
                <p:nvPr/>
              </p:nvSpPr>
              <p:spPr>
                <a:xfrm>
                  <a:off x="4946175" y="935575"/>
                  <a:ext cx="1346675" cy="1023550"/>
                </a:xfrm>
                <a:custGeom>
                  <a:avLst/>
                  <a:gdLst/>
                  <a:ahLst/>
                  <a:cxnLst/>
                  <a:rect l="l" t="t" r="r" b="b"/>
                  <a:pathLst>
                    <a:path w="53867" h="40942" extrusionOk="0">
                      <a:moveTo>
                        <a:pt x="53798" y="1"/>
                      </a:moveTo>
                      <a:lnTo>
                        <a:pt x="53798" y="1"/>
                      </a:lnTo>
                      <a:cubicBezTo>
                        <a:pt x="53753" y="1"/>
                        <a:pt x="53221" y="1142"/>
                        <a:pt x="51687" y="3812"/>
                      </a:cubicBezTo>
                      <a:cubicBezTo>
                        <a:pt x="47823" y="10538"/>
                        <a:pt x="45362" y="10423"/>
                        <a:pt x="37749" y="16347"/>
                      </a:cubicBezTo>
                      <a:cubicBezTo>
                        <a:pt x="34360" y="18962"/>
                        <a:pt x="29762" y="19882"/>
                        <a:pt x="25406" y="19882"/>
                      </a:cubicBezTo>
                      <a:cubicBezTo>
                        <a:pt x="19939" y="19882"/>
                        <a:pt x="14854" y="18433"/>
                        <a:pt x="13022" y="17063"/>
                      </a:cubicBezTo>
                      <a:cubicBezTo>
                        <a:pt x="11900" y="16217"/>
                        <a:pt x="11333" y="15841"/>
                        <a:pt x="10964" y="15841"/>
                      </a:cubicBezTo>
                      <a:cubicBezTo>
                        <a:pt x="10260" y="15841"/>
                        <a:pt x="10275" y="17211"/>
                        <a:pt x="8529" y="19295"/>
                      </a:cubicBezTo>
                      <a:cubicBezTo>
                        <a:pt x="5867" y="22500"/>
                        <a:pt x="4093" y="22672"/>
                        <a:pt x="0" y="24361"/>
                      </a:cubicBezTo>
                      <a:cubicBezTo>
                        <a:pt x="615" y="24200"/>
                        <a:pt x="987" y="24129"/>
                        <a:pt x="1214" y="24129"/>
                      </a:cubicBezTo>
                      <a:cubicBezTo>
                        <a:pt x="1875" y="24129"/>
                        <a:pt x="1315" y="24731"/>
                        <a:pt x="1975" y="25477"/>
                      </a:cubicBezTo>
                      <a:cubicBezTo>
                        <a:pt x="3034" y="26707"/>
                        <a:pt x="5781" y="31516"/>
                        <a:pt x="6468" y="34349"/>
                      </a:cubicBezTo>
                      <a:cubicBezTo>
                        <a:pt x="7155" y="37154"/>
                        <a:pt x="2805" y="37840"/>
                        <a:pt x="2719" y="39157"/>
                      </a:cubicBezTo>
                      <a:cubicBezTo>
                        <a:pt x="2662" y="40445"/>
                        <a:pt x="3578" y="40674"/>
                        <a:pt x="7527" y="40874"/>
                      </a:cubicBezTo>
                      <a:cubicBezTo>
                        <a:pt x="8300" y="40919"/>
                        <a:pt x="9010" y="40941"/>
                        <a:pt x="9652" y="40941"/>
                      </a:cubicBezTo>
                      <a:cubicBezTo>
                        <a:pt x="12317" y="40941"/>
                        <a:pt x="13839" y="40548"/>
                        <a:pt x="14024" y="39672"/>
                      </a:cubicBezTo>
                      <a:cubicBezTo>
                        <a:pt x="14253" y="38613"/>
                        <a:pt x="14253" y="37697"/>
                        <a:pt x="12936" y="35780"/>
                      </a:cubicBezTo>
                      <a:cubicBezTo>
                        <a:pt x="11648" y="33891"/>
                        <a:pt x="12192" y="32746"/>
                        <a:pt x="12879" y="30056"/>
                      </a:cubicBezTo>
                      <a:cubicBezTo>
                        <a:pt x="13566" y="27394"/>
                        <a:pt x="11334" y="26936"/>
                        <a:pt x="12335" y="24733"/>
                      </a:cubicBezTo>
                      <a:cubicBezTo>
                        <a:pt x="12790" y="23718"/>
                        <a:pt x="13021" y="23437"/>
                        <a:pt x="14061" y="23437"/>
                      </a:cubicBezTo>
                      <a:cubicBezTo>
                        <a:pt x="15309" y="23437"/>
                        <a:pt x="17724" y="23843"/>
                        <a:pt x="23096" y="23874"/>
                      </a:cubicBezTo>
                      <a:cubicBezTo>
                        <a:pt x="23385" y="23877"/>
                        <a:pt x="23671" y="23878"/>
                        <a:pt x="23954" y="23878"/>
                      </a:cubicBezTo>
                      <a:cubicBezTo>
                        <a:pt x="33320" y="23878"/>
                        <a:pt x="39566" y="22496"/>
                        <a:pt x="44761" y="19524"/>
                      </a:cubicBezTo>
                      <a:cubicBezTo>
                        <a:pt x="49453" y="16864"/>
                        <a:pt x="50780" y="14820"/>
                        <a:pt x="51363" y="14820"/>
                      </a:cubicBezTo>
                      <a:cubicBezTo>
                        <a:pt x="51445" y="14820"/>
                        <a:pt x="51512" y="14860"/>
                        <a:pt x="51572" y="14945"/>
                      </a:cubicBezTo>
                      <a:cubicBezTo>
                        <a:pt x="51028" y="12255"/>
                        <a:pt x="51801" y="12970"/>
                        <a:pt x="52431" y="6531"/>
                      </a:cubicBezTo>
                      <a:cubicBezTo>
                        <a:pt x="52810" y="2631"/>
                        <a:pt x="53866" y="1"/>
                        <a:pt x="537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51"/>
                <p:cNvSpPr/>
                <p:nvPr/>
              </p:nvSpPr>
              <p:spPr>
                <a:xfrm>
                  <a:off x="6585325" y="1104550"/>
                  <a:ext cx="466525" cy="839275"/>
                </a:xfrm>
                <a:custGeom>
                  <a:avLst/>
                  <a:gdLst/>
                  <a:ahLst/>
                  <a:cxnLst/>
                  <a:rect l="l" t="t" r="r" b="b"/>
                  <a:pathLst>
                    <a:path w="18661" h="33571" extrusionOk="0">
                      <a:moveTo>
                        <a:pt x="7957" y="1"/>
                      </a:moveTo>
                      <a:lnTo>
                        <a:pt x="7957" y="1"/>
                      </a:lnTo>
                      <a:cubicBezTo>
                        <a:pt x="6383" y="6097"/>
                        <a:pt x="4380" y="9617"/>
                        <a:pt x="2176" y="10676"/>
                      </a:cubicBezTo>
                      <a:cubicBezTo>
                        <a:pt x="1" y="11735"/>
                        <a:pt x="1031" y="11964"/>
                        <a:pt x="573" y="14139"/>
                      </a:cubicBezTo>
                      <a:cubicBezTo>
                        <a:pt x="706" y="13968"/>
                        <a:pt x="843" y="13884"/>
                        <a:pt x="994" y="13884"/>
                      </a:cubicBezTo>
                      <a:cubicBezTo>
                        <a:pt x="1858" y="13884"/>
                        <a:pt x="3197" y="16617"/>
                        <a:pt x="6898" y="21608"/>
                      </a:cubicBezTo>
                      <a:cubicBezTo>
                        <a:pt x="11248" y="27475"/>
                        <a:pt x="8501" y="30223"/>
                        <a:pt x="7184" y="31539"/>
                      </a:cubicBezTo>
                      <a:cubicBezTo>
                        <a:pt x="5896" y="32827"/>
                        <a:pt x="7184" y="33199"/>
                        <a:pt x="10705" y="33514"/>
                      </a:cubicBezTo>
                      <a:cubicBezTo>
                        <a:pt x="11126" y="33552"/>
                        <a:pt x="11464" y="33571"/>
                        <a:pt x="11739" y="33571"/>
                      </a:cubicBezTo>
                      <a:cubicBezTo>
                        <a:pt x="13757" y="33571"/>
                        <a:pt x="12336" y="32553"/>
                        <a:pt x="15284" y="30538"/>
                      </a:cubicBezTo>
                      <a:cubicBezTo>
                        <a:pt x="18661" y="28248"/>
                        <a:pt x="15513" y="27790"/>
                        <a:pt x="14368" y="23984"/>
                      </a:cubicBezTo>
                      <a:cubicBezTo>
                        <a:pt x="13223" y="20177"/>
                        <a:pt x="15055" y="19090"/>
                        <a:pt x="15284" y="17115"/>
                      </a:cubicBezTo>
                      <a:cubicBezTo>
                        <a:pt x="15513" y="15140"/>
                        <a:pt x="11391" y="13595"/>
                        <a:pt x="9245" y="8501"/>
                      </a:cubicBezTo>
                      <a:cubicBezTo>
                        <a:pt x="8043" y="5839"/>
                        <a:pt x="7614" y="2891"/>
                        <a:pt x="79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51"/>
                <p:cNvSpPr/>
                <p:nvPr/>
              </p:nvSpPr>
              <p:spPr>
                <a:xfrm>
                  <a:off x="6676925" y="716775"/>
                  <a:ext cx="267225" cy="525400"/>
                </a:xfrm>
                <a:custGeom>
                  <a:avLst/>
                  <a:gdLst/>
                  <a:ahLst/>
                  <a:cxnLst/>
                  <a:rect l="l" t="t" r="r" b="b"/>
                  <a:pathLst>
                    <a:path w="10689" h="21016" extrusionOk="0">
                      <a:moveTo>
                        <a:pt x="716" y="0"/>
                      </a:moveTo>
                      <a:lnTo>
                        <a:pt x="716" y="0"/>
                      </a:lnTo>
                      <a:cubicBezTo>
                        <a:pt x="716" y="1"/>
                        <a:pt x="0" y="2719"/>
                        <a:pt x="3434" y="6983"/>
                      </a:cubicBezTo>
                      <a:cubicBezTo>
                        <a:pt x="6869" y="11276"/>
                        <a:pt x="5352" y="11333"/>
                        <a:pt x="6354" y="15855"/>
                      </a:cubicBezTo>
                      <a:cubicBezTo>
                        <a:pt x="7077" y="19194"/>
                        <a:pt x="9458" y="21015"/>
                        <a:pt x="10294" y="21015"/>
                      </a:cubicBezTo>
                      <a:cubicBezTo>
                        <a:pt x="10584" y="21015"/>
                        <a:pt x="10688" y="20797"/>
                        <a:pt x="10475" y="20349"/>
                      </a:cubicBezTo>
                      <a:cubicBezTo>
                        <a:pt x="9616" y="18603"/>
                        <a:pt x="7870" y="16914"/>
                        <a:pt x="6812" y="11190"/>
                      </a:cubicBezTo>
                      <a:cubicBezTo>
                        <a:pt x="5724" y="5467"/>
                        <a:pt x="5524" y="4179"/>
                        <a:pt x="7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51"/>
                <p:cNvSpPr/>
                <p:nvPr/>
              </p:nvSpPr>
              <p:spPr>
                <a:xfrm>
                  <a:off x="4083300" y="1303450"/>
                  <a:ext cx="32950" cy="82350"/>
                </a:xfrm>
                <a:custGeom>
                  <a:avLst/>
                  <a:gdLst/>
                  <a:ahLst/>
                  <a:cxnLst/>
                  <a:rect l="l" t="t" r="r" b="b"/>
                  <a:pathLst>
                    <a:path w="1318" h="3294" extrusionOk="0">
                      <a:moveTo>
                        <a:pt x="841" y="0"/>
                      </a:moveTo>
                      <a:cubicBezTo>
                        <a:pt x="532" y="0"/>
                        <a:pt x="227" y="705"/>
                        <a:pt x="115" y="1575"/>
                      </a:cubicBezTo>
                      <a:cubicBezTo>
                        <a:pt x="1" y="2491"/>
                        <a:pt x="172" y="3235"/>
                        <a:pt x="458" y="3292"/>
                      </a:cubicBezTo>
                      <a:cubicBezTo>
                        <a:pt x="465" y="3293"/>
                        <a:pt x="471" y="3293"/>
                        <a:pt x="477" y="3293"/>
                      </a:cubicBezTo>
                      <a:cubicBezTo>
                        <a:pt x="786" y="3293"/>
                        <a:pt x="1119" y="2588"/>
                        <a:pt x="1231" y="1718"/>
                      </a:cubicBezTo>
                      <a:cubicBezTo>
                        <a:pt x="1317" y="802"/>
                        <a:pt x="1174" y="58"/>
                        <a:pt x="859" y="1"/>
                      </a:cubicBezTo>
                      <a:cubicBezTo>
                        <a:pt x="853" y="0"/>
                        <a:pt x="847" y="0"/>
                        <a:pt x="8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51"/>
                <p:cNvSpPr/>
                <p:nvPr/>
              </p:nvSpPr>
              <p:spPr>
                <a:xfrm>
                  <a:off x="4388100" y="891500"/>
                  <a:ext cx="224675" cy="653825"/>
                </a:xfrm>
                <a:custGeom>
                  <a:avLst/>
                  <a:gdLst/>
                  <a:ahLst/>
                  <a:cxnLst/>
                  <a:rect l="l" t="t" r="r" b="b"/>
                  <a:pathLst>
                    <a:path w="8987" h="26153" extrusionOk="0">
                      <a:moveTo>
                        <a:pt x="8428" y="0"/>
                      </a:moveTo>
                      <a:cubicBezTo>
                        <a:pt x="8204" y="0"/>
                        <a:pt x="7636" y="1369"/>
                        <a:pt x="6554" y="4860"/>
                      </a:cubicBezTo>
                      <a:cubicBezTo>
                        <a:pt x="3406" y="15048"/>
                        <a:pt x="7270" y="19913"/>
                        <a:pt x="4207" y="21659"/>
                      </a:cubicBezTo>
                      <a:cubicBezTo>
                        <a:pt x="1174" y="23376"/>
                        <a:pt x="802" y="23806"/>
                        <a:pt x="0" y="26152"/>
                      </a:cubicBezTo>
                      <a:cubicBezTo>
                        <a:pt x="1177" y="24396"/>
                        <a:pt x="1869" y="23825"/>
                        <a:pt x="2261" y="23825"/>
                      </a:cubicBezTo>
                      <a:cubicBezTo>
                        <a:pt x="2507" y="23825"/>
                        <a:pt x="2635" y="24051"/>
                        <a:pt x="2691" y="24349"/>
                      </a:cubicBezTo>
                      <a:cubicBezTo>
                        <a:pt x="2760" y="24754"/>
                        <a:pt x="3109" y="24893"/>
                        <a:pt x="3581" y="24893"/>
                      </a:cubicBezTo>
                      <a:cubicBezTo>
                        <a:pt x="4077" y="24893"/>
                        <a:pt x="4708" y="24740"/>
                        <a:pt x="5295" y="24578"/>
                      </a:cubicBezTo>
                      <a:cubicBezTo>
                        <a:pt x="5421" y="24541"/>
                        <a:pt x="5525" y="24523"/>
                        <a:pt x="5606" y="24523"/>
                      </a:cubicBezTo>
                      <a:cubicBezTo>
                        <a:pt x="5836" y="24523"/>
                        <a:pt x="5887" y="24668"/>
                        <a:pt x="5781" y="24922"/>
                      </a:cubicBezTo>
                      <a:cubicBezTo>
                        <a:pt x="6554" y="23290"/>
                        <a:pt x="8214" y="20171"/>
                        <a:pt x="8586" y="20056"/>
                      </a:cubicBezTo>
                      <a:cubicBezTo>
                        <a:pt x="8987" y="19913"/>
                        <a:pt x="5753" y="16966"/>
                        <a:pt x="7127" y="9754"/>
                      </a:cubicBezTo>
                      <a:cubicBezTo>
                        <a:pt x="8028" y="5000"/>
                        <a:pt x="8856" y="0"/>
                        <a:pt x="84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6" name="Google Shape;1746;p51"/>
              <p:cNvGrpSpPr/>
              <p:nvPr/>
            </p:nvGrpSpPr>
            <p:grpSpPr>
              <a:xfrm flipH="1">
                <a:off x="17210" y="615712"/>
                <a:ext cx="9203002" cy="3880562"/>
                <a:chOff x="3419325" y="427425"/>
                <a:chExt cx="3632525" cy="1531700"/>
              </a:xfrm>
            </p:grpSpPr>
            <p:sp>
              <p:nvSpPr>
                <p:cNvPr id="1747" name="Google Shape;1747;p51"/>
                <p:cNvSpPr/>
                <p:nvPr/>
              </p:nvSpPr>
              <p:spPr>
                <a:xfrm>
                  <a:off x="3419325" y="427425"/>
                  <a:ext cx="3632525" cy="1531625"/>
                </a:xfrm>
                <a:custGeom>
                  <a:avLst/>
                  <a:gdLst/>
                  <a:ahLst/>
                  <a:cxnLst/>
                  <a:rect l="l" t="t" r="r" b="b"/>
                  <a:pathLst>
                    <a:path w="145301" h="61265" extrusionOk="0">
                      <a:moveTo>
                        <a:pt x="60049" y="1"/>
                      </a:moveTo>
                      <a:cubicBezTo>
                        <a:pt x="55816" y="1"/>
                        <a:pt x="52356" y="1584"/>
                        <a:pt x="46994" y="2187"/>
                      </a:cubicBezTo>
                      <a:cubicBezTo>
                        <a:pt x="39610" y="2988"/>
                        <a:pt x="38837" y="10401"/>
                        <a:pt x="37006" y="12089"/>
                      </a:cubicBezTo>
                      <a:cubicBezTo>
                        <a:pt x="35174" y="13778"/>
                        <a:pt x="30767" y="17184"/>
                        <a:pt x="28277" y="20732"/>
                      </a:cubicBezTo>
                      <a:cubicBezTo>
                        <a:pt x="25787" y="24310"/>
                        <a:pt x="28219" y="27859"/>
                        <a:pt x="24413" y="30406"/>
                      </a:cubicBezTo>
                      <a:cubicBezTo>
                        <a:pt x="23135" y="31255"/>
                        <a:pt x="21752" y="31496"/>
                        <a:pt x="20472" y="31496"/>
                      </a:cubicBezTo>
                      <a:cubicBezTo>
                        <a:pt x="18781" y="31496"/>
                        <a:pt x="17272" y="31074"/>
                        <a:pt x="16426" y="31074"/>
                      </a:cubicBezTo>
                      <a:cubicBezTo>
                        <a:pt x="15992" y="31074"/>
                        <a:pt x="15732" y="31185"/>
                        <a:pt x="15713" y="31522"/>
                      </a:cubicBezTo>
                      <a:cubicBezTo>
                        <a:pt x="15684" y="31886"/>
                        <a:pt x="15434" y="32081"/>
                        <a:pt x="14991" y="32081"/>
                      </a:cubicBezTo>
                      <a:cubicBezTo>
                        <a:pt x="13658" y="32081"/>
                        <a:pt x="10577" y="30321"/>
                        <a:pt x="6497" y="26113"/>
                      </a:cubicBezTo>
                      <a:cubicBezTo>
                        <a:pt x="1429" y="20911"/>
                        <a:pt x="2104" y="14939"/>
                        <a:pt x="1895" y="14939"/>
                      </a:cubicBezTo>
                      <a:cubicBezTo>
                        <a:pt x="1880" y="14939"/>
                        <a:pt x="1860" y="14971"/>
                        <a:pt x="1833" y="15037"/>
                      </a:cubicBezTo>
                      <a:cubicBezTo>
                        <a:pt x="1403" y="16010"/>
                        <a:pt x="1" y="20561"/>
                        <a:pt x="2748" y="27029"/>
                      </a:cubicBezTo>
                      <a:cubicBezTo>
                        <a:pt x="5496" y="33497"/>
                        <a:pt x="10075" y="40251"/>
                        <a:pt x="12050" y="41624"/>
                      </a:cubicBezTo>
                      <a:cubicBezTo>
                        <a:pt x="14053" y="42998"/>
                        <a:pt x="13738" y="44687"/>
                        <a:pt x="15341" y="46118"/>
                      </a:cubicBezTo>
                      <a:cubicBezTo>
                        <a:pt x="16943" y="47549"/>
                        <a:pt x="16800" y="48550"/>
                        <a:pt x="16629" y="49695"/>
                      </a:cubicBezTo>
                      <a:cubicBezTo>
                        <a:pt x="16486" y="50840"/>
                        <a:pt x="16571" y="52070"/>
                        <a:pt x="18918" y="52242"/>
                      </a:cubicBezTo>
                      <a:cubicBezTo>
                        <a:pt x="19352" y="52279"/>
                        <a:pt x="19676" y="52293"/>
                        <a:pt x="19932" y="52293"/>
                      </a:cubicBezTo>
                      <a:cubicBezTo>
                        <a:pt x="20956" y="52293"/>
                        <a:pt x="20894" y="52060"/>
                        <a:pt x="22419" y="52060"/>
                      </a:cubicBezTo>
                      <a:cubicBezTo>
                        <a:pt x="22602" y="52060"/>
                        <a:pt x="22807" y="52063"/>
                        <a:pt x="23039" y="52070"/>
                      </a:cubicBezTo>
                      <a:cubicBezTo>
                        <a:pt x="24761" y="52107"/>
                        <a:pt x="24689" y="52249"/>
                        <a:pt x="25315" y="52249"/>
                      </a:cubicBezTo>
                      <a:cubicBezTo>
                        <a:pt x="25667" y="52249"/>
                        <a:pt x="26239" y="52204"/>
                        <a:pt x="27475" y="52070"/>
                      </a:cubicBezTo>
                      <a:cubicBezTo>
                        <a:pt x="30910" y="51670"/>
                        <a:pt x="34029" y="50754"/>
                        <a:pt x="34716" y="48922"/>
                      </a:cubicBezTo>
                      <a:cubicBezTo>
                        <a:pt x="35403" y="47091"/>
                        <a:pt x="36834" y="47835"/>
                        <a:pt x="38150" y="45660"/>
                      </a:cubicBezTo>
                      <a:cubicBezTo>
                        <a:pt x="39692" y="43134"/>
                        <a:pt x="40558" y="42368"/>
                        <a:pt x="41016" y="42368"/>
                      </a:cubicBezTo>
                      <a:cubicBezTo>
                        <a:pt x="41263" y="42368"/>
                        <a:pt x="41391" y="42592"/>
                        <a:pt x="41442" y="42884"/>
                      </a:cubicBezTo>
                      <a:cubicBezTo>
                        <a:pt x="41524" y="43298"/>
                        <a:pt x="41866" y="43439"/>
                        <a:pt x="42327" y="43439"/>
                      </a:cubicBezTo>
                      <a:cubicBezTo>
                        <a:pt x="42822" y="43439"/>
                        <a:pt x="43453" y="43276"/>
                        <a:pt x="44046" y="43113"/>
                      </a:cubicBezTo>
                      <a:cubicBezTo>
                        <a:pt x="44176" y="43077"/>
                        <a:pt x="44282" y="43059"/>
                        <a:pt x="44365" y="43059"/>
                      </a:cubicBezTo>
                      <a:cubicBezTo>
                        <a:pt x="45009" y="43059"/>
                        <a:pt x="44254" y="44130"/>
                        <a:pt x="42758" y="46032"/>
                      </a:cubicBezTo>
                      <a:cubicBezTo>
                        <a:pt x="41069" y="48150"/>
                        <a:pt x="42300" y="49924"/>
                        <a:pt x="43073" y="52271"/>
                      </a:cubicBezTo>
                      <a:cubicBezTo>
                        <a:pt x="43817" y="54646"/>
                        <a:pt x="40383" y="54961"/>
                        <a:pt x="40383" y="56793"/>
                      </a:cubicBezTo>
                      <a:cubicBezTo>
                        <a:pt x="40383" y="58596"/>
                        <a:pt x="41899" y="59597"/>
                        <a:pt x="45963" y="59597"/>
                      </a:cubicBezTo>
                      <a:cubicBezTo>
                        <a:pt x="49999" y="59597"/>
                        <a:pt x="51000" y="58767"/>
                        <a:pt x="51229" y="57107"/>
                      </a:cubicBezTo>
                      <a:cubicBezTo>
                        <a:pt x="51458" y="55419"/>
                        <a:pt x="48997" y="53902"/>
                        <a:pt x="49169" y="51298"/>
                      </a:cubicBezTo>
                      <a:cubicBezTo>
                        <a:pt x="49312" y="48693"/>
                        <a:pt x="54034" y="46805"/>
                        <a:pt x="59071" y="45259"/>
                      </a:cubicBezTo>
                      <a:cubicBezTo>
                        <a:pt x="61007" y="44676"/>
                        <a:pt x="61886" y="44440"/>
                        <a:pt x="62295" y="44440"/>
                      </a:cubicBezTo>
                      <a:cubicBezTo>
                        <a:pt x="62949" y="44440"/>
                        <a:pt x="62397" y="45045"/>
                        <a:pt x="63049" y="45803"/>
                      </a:cubicBezTo>
                      <a:cubicBezTo>
                        <a:pt x="64108" y="47033"/>
                        <a:pt x="66855" y="51842"/>
                        <a:pt x="67542" y="54646"/>
                      </a:cubicBezTo>
                      <a:cubicBezTo>
                        <a:pt x="68229" y="57480"/>
                        <a:pt x="63879" y="58166"/>
                        <a:pt x="63822" y="59454"/>
                      </a:cubicBezTo>
                      <a:cubicBezTo>
                        <a:pt x="63736" y="60771"/>
                        <a:pt x="64623" y="60971"/>
                        <a:pt x="68630" y="61200"/>
                      </a:cubicBezTo>
                      <a:cubicBezTo>
                        <a:pt x="69377" y="61243"/>
                        <a:pt x="70064" y="61265"/>
                        <a:pt x="70689" y="61265"/>
                      </a:cubicBezTo>
                      <a:cubicBezTo>
                        <a:pt x="73386" y="61265"/>
                        <a:pt x="74912" y="60858"/>
                        <a:pt x="75098" y="59998"/>
                      </a:cubicBezTo>
                      <a:cubicBezTo>
                        <a:pt x="75327" y="58939"/>
                        <a:pt x="75327" y="58023"/>
                        <a:pt x="74039" y="56106"/>
                      </a:cubicBezTo>
                      <a:cubicBezTo>
                        <a:pt x="72722" y="54188"/>
                        <a:pt x="73266" y="53044"/>
                        <a:pt x="73953" y="50382"/>
                      </a:cubicBezTo>
                      <a:cubicBezTo>
                        <a:pt x="74640" y="47720"/>
                        <a:pt x="72436" y="47262"/>
                        <a:pt x="73409" y="45030"/>
                      </a:cubicBezTo>
                      <a:cubicBezTo>
                        <a:pt x="73864" y="44029"/>
                        <a:pt x="74095" y="43749"/>
                        <a:pt x="75134" y="43749"/>
                      </a:cubicBezTo>
                      <a:cubicBezTo>
                        <a:pt x="76382" y="43749"/>
                        <a:pt x="78797" y="44153"/>
                        <a:pt x="84170" y="44200"/>
                      </a:cubicBezTo>
                      <a:cubicBezTo>
                        <a:pt x="84459" y="44203"/>
                        <a:pt x="84745" y="44204"/>
                        <a:pt x="85028" y="44204"/>
                      </a:cubicBezTo>
                      <a:cubicBezTo>
                        <a:pt x="94395" y="44204"/>
                        <a:pt x="100668" y="42822"/>
                        <a:pt x="105835" y="39850"/>
                      </a:cubicBezTo>
                      <a:cubicBezTo>
                        <a:pt x="110527" y="37190"/>
                        <a:pt x="111876" y="35146"/>
                        <a:pt x="112445" y="35146"/>
                      </a:cubicBezTo>
                      <a:cubicBezTo>
                        <a:pt x="112525" y="35146"/>
                        <a:pt x="112590" y="35186"/>
                        <a:pt x="112646" y="35271"/>
                      </a:cubicBezTo>
                      <a:cubicBezTo>
                        <a:pt x="114077" y="37246"/>
                        <a:pt x="115394" y="39278"/>
                        <a:pt x="116624" y="41396"/>
                      </a:cubicBezTo>
                      <a:cubicBezTo>
                        <a:pt x="118284" y="44429"/>
                        <a:pt x="117225" y="47863"/>
                        <a:pt x="115995" y="52843"/>
                      </a:cubicBezTo>
                      <a:cubicBezTo>
                        <a:pt x="114793" y="57794"/>
                        <a:pt x="108611" y="58309"/>
                        <a:pt x="108983" y="60141"/>
                      </a:cubicBezTo>
                      <a:cubicBezTo>
                        <a:pt x="109139" y="60909"/>
                        <a:pt x="110227" y="61194"/>
                        <a:pt x="111813" y="61194"/>
                      </a:cubicBezTo>
                      <a:cubicBezTo>
                        <a:pt x="114008" y="61194"/>
                        <a:pt x="117158" y="60649"/>
                        <a:pt x="120116" y="60084"/>
                      </a:cubicBezTo>
                      <a:cubicBezTo>
                        <a:pt x="125239" y="59082"/>
                        <a:pt x="119028" y="55591"/>
                        <a:pt x="124008" y="54503"/>
                      </a:cubicBezTo>
                      <a:cubicBezTo>
                        <a:pt x="128988" y="53444"/>
                        <a:pt x="126383" y="51298"/>
                        <a:pt x="125754" y="48321"/>
                      </a:cubicBezTo>
                      <a:cubicBezTo>
                        <a:pt x="125124" y="45345"/>
                        <a:pt x="126269" y="42369"/>
                        <a:pt x="127185" y="41224"/>
                      </a:cubicBezTo>
                      <a:cubicBezTo>
                        <a:pt x="127321" y="41053"/>
                        <a:pt x="127462" y="40969"/>
                        <a:pt x="127616" y="40969"/>
                      </a:cubicBezTo>
                      <a:cubicBezTo>
                        <a:pt x="128498" y="40969"/>
                        <a:pt x="129837" y="43706"/>
                        <a:pt x="133538" y="48722"/>
                      </a:cubicBezTo>
                      <a:cubicBezTo>
                        <a:pt x="137888" y="54589"/>
                        <a:pt x="135141" y="57336"/>
                        <a:pt x="133824" y="58624"/>
                      </a:cubicBezTo>
                      <a:cubicBezTo>
                        <a:pt x="132536" y="59912"/>
                        <a:pt x="133824" y="60313"/>
                        <a:pt x="137345" y="60599"/>
                      </a:cubicBezTo>
                      <a:cubicBezTo>
                        <a:pt x="137766" y="60637"/>
                        <a:pt x="138104" y="60656"/>
                        <a:pt x="138379" y="60656"/>
                      </a:cubicBezTo>
                      <a:cubicBezTo>
                        <a:pt x="140397" y="60656"/>
                        <a:pt x="138976" y="59638"/>
                        <a:pt x="141924" y="57623"/>
                      </a:cubicBezTo>
                      <a:cubicBezTo>
                        <a:pt x="145301" y="55362"/>
                        <a:pt x="142153" y="54875"/>
                        <a:pt x="141008" y="51069"/>
                      </a:cubicBezTo>
                      <a:cubicBezTo>
                        <a:pt x="139863" y="47262"/>
                        <a:pt x="141695" y="46204"/>
                        <a:pt x="141924" y="44200"/>
                      </a:cubicBezTo>
                      <a:cubicBezTo>
                        <a:pt x="142153" y="42225"/>
                        <a:pt x="138031" y="40709"/>
                        <a:pt x="135885" y="35586"/>
                      </a:cubicBezTo>
                      <a:cubicBezTo>
                        <a:pt x="133767" y="30463"/>
                        <a:pt x="134511" y="27801"/>
                        <a:pt x="135141" y="22392"/>
                      </a:cubicBezTo>
                      <a:cubicBezTo>
                        <a:pt x="135742" y="16955"/>
                        <a:pt x="130848" y="9800"/>
                        <a:pt x="124523" y="5593"/>
                      </a:cubicBezTo>
                      <a:cubicBezTo>
                        <a:pt x="122423" y="4206"/>
                        <a:pt x="120507" y="3815"/>
                        <a:pt x="118576" y="3815"/>
                      </a:cubicBezTo>
                      <a:cubicBezTo>
                        <a:pt x="116089" y="3815"/>
                        <a:pt x="113579" y="4463"/>
                        <a:pt x="110626" y="4463"/>
                      </a:cubicBezTo>
                      <a:cubicBezTo>
                        <a:pt x="108965" y="4463"/>
                        <a:pt x="107164" y="4258"/>
                        <a:pt x="105148" y="3618"/>
                      </a:cubicBezTo>
                      <a:cubicBezTo>
                        <a:pt x="100851" y="2254"/>
                        <a:pt x="99898" y="1649"/>
                        <a:pt x="98439" y="1649"/>
                      </a:cubicBezTo>
                      <a:cubicBezTo>
                        <a:pt x="97050" y="1649"/>
                        <a:pt x="95203" y="2197"/>
                        <a:pt x="89579" y="3160"/>
                      </a:cubicBezTo>
                      <a:cubicBezTo>
                        <a:pt x="86417" y="3703"/>
                        <a:pt x="83702" y="3930"/>
                        <a:pt x="81279" y="3930"/>
                      </a:cubicBezTo>
                      <a:cubicBezTo>
                        <a:pt x="74885" y="3930"/>
                        <a:pt x="70519" y="2349"/>
                        <a:pt x="65310" y="813"/>
                      </a:cubicBezTo>
                      <a:cubicBezTo>
                        <a:pt x="63351" y="226"/>
                        <a:pt x="61645" y="1"/>
                        <a:pt x="60049" y="1"/>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51"/>
                <p:cNvSpPr/>
                <p:nvPr/>
              </p:nvSpPr>
              <p:spPr>
                <a:xfrm>
                  <a:off x="3830725" y="1603250"/>
                  <a:ext cx="323825" cy="131525"/>
                </a:xfrm>
                <a:custGeom>
                  <a:avLst/>
                  <a:gdLst/>
                  <a:ahLst/>
                  <a:cxnLst/>
                  <a:rect l="l" t="t" r="r" b="b"/>
                  <a:pathLst>
                    <a:path w="12953" h="5261" extrusionOk="0">
                      <a:moveTo>
                        <a:pt x="3979" y="0"/>
                      </a:moveTo>
                      <a:cubicBezTo>
                        <a:pt x="2663" y="0"/>
                        <a:pt x="1346" y="315"/>
                        <a:pt x="173" y="916"/>
                      </a:cubicBezTo>
                      <a:cubicBezTo>
                        <a:pt x="287" y="1489"/>
                        <a:pt x="287" y="2090"/>
                        <a:pt x="173" y="2662"/>
                      </a:cubicBezTo>
                      <a:cubicBezTo>
                        <a:pt x="1" y="3807"/>
                        <a:pt x="87" y="5037"/>
                        <a:pt x="2462" y="5209"/>
                      </a:cubicBezTo>
                      <a:cubicBezTo>
                        <a:pt x="2891" y="5246"/>
                        <a:pt x="3211" y="5260"/>
                        <a:pt x="3463" y="5260"/>
                      </a:cubicBezTo>
                      <a:cubicBezTo>
                        <a:pt x="4473" y="5260"/>
                        <a:pt x="4410" y="5027"/>
                        <a:pt x="5934" y="5027"/>
                      </a:cubicBezTo>
                      <a:cubicBezTo>
                        <a:pt x="6117" y="5027"/>
                        <a:pt x="6322" y="5030"/>
                        <a:pt x="6555" y="5037"/>
                      </a:cubicBezTo>
                      <a:cubicBezTo>
                        <a:pt x="7184" y="5037"/>
                        <a:pt x="7556" y="5066"/>
                        <a:pt x="7814" y="5095"/>
                      </a:cubicBezTo>
                      <a:cubicBezTo>
                        <a:pt x="7700" y="4322"/>
                        <a:pt x="7843" y="4465"/>
                        <a:pt x="10705" y="3149"/>
                      </a:cubicBezTo>
                      <a:cubicBezTo>
                        <a:pt x="12706" y="2231"/>
                        <a:pt x="12952" y="1989"/>
                        <a:pt x="12299" y="1989"/>
                      </a:cubicBezTo>
                      <a:cubicBezTo>
                        <a:pt x="11608" y="1989"/>
                        <a:pt x="9907" y="2261"/>
                        <a:pt x="8215" y="2290"/>
                      </a:cubicBezTo>
                      <a:cubicBezTo>
                        <a:pt x="8175" y="2291"/>
                        <a:pt x="8135" y="2291"/>
                        <a:pt x="8097" y="2291"/>
                      </a:cubicBezTo>
                      <a:cubicBezTo>
                        <a:pt x="4920" y="2291"/>
                        <a:pt x="5930" y="0"/>
                        <a:pt x="3979" y="0"/>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51"/>
                <p:cNvSpPr/>
                <p:nvPr/>
              </p:nvSpPr>
              <p:spPr>
                <a:xfrm>
                  <a:off x="3777850" y="1098375"/>
                  <a:ext cx="289725" cy="219800"/>
                </a:xfrm>
                <a:custGeom>
                  <a:avLst/>
                  <a:gdLst/>
                  <a:ahLst/>
                  <a:cxnLst/>
                  <a:rect l="l" t="t" r="r" b="b"/>
                  <a:pathLst>
                    <a:path w="11589" h="8792" extrusionOk="0">
                      <a:moveTo>
                        <a:pt x="398" y="1"/>
                      </a:moveTo>
                      <a:cubicBezTo>
                        <a:pt x="122" y="1"/>
                        <a:pt x="1" y="119"/>
                        <a:pt x="84" y="391"/>
                      </a:cubicBezTo>
                      <a:cubicBezTo>
                        <a:pt x="1200" y="3997"/>
                        <a:pt x="1773" y="5342"/>
                        <a:pt x="4205" y="7431"/>
                      </a:cubicBezTo>
                      <a:cubicBezTo>
                        <a:pt x="5340" y="8395"/>
                        <a:pt x="6091" y="8792"/>
                        <a:pt x="6650" y="8792"/>
                      </a:cubicBezTo>
                      <a:cubicBezTo>
                        <a:pt x="7304" y="8792"/>
                        <a:pt x="7694" y="8249"/>
                        <a:pt x="8126" y="7431"/>
                      </a:cubicBezTo>
                      <a:cubicBezTo>
                        <a:pt x="8956" y="5886"/>
                        <a:pt x="11589" y="5342"/>
                        <a:pt x="8126" y="3510"/>
                      </a:cubicBezTo>
                      <a:cubicBezTo>
                        <a:pt x="5335" y="2034"/>
                        <a:pt x="1541" y="1"/>
                        <a:pt x="398"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51"/>
                <p:cNvSpPr/>
                <p:nvPr/>
              </p:nvSpPr>
              <p:spPr>
                <a:xfrm>
                  <a:off x="4207800" y="755650"/>
                  <a:ext cx="94875" cy="239875"/>
                </a:xfrm>
                <a:custGeom>
                  <a:avLst/>
                  <a:gdLst/>
                  <a:ahLst/>
                  <a:cxnLst/>
                  <a:rect l="l" t="t" r="r" b="b"/>
                  <a:pathLst>
                    <a:path w="3795" h="9595" extrusionOk="0">
                      <a:moveTo>
                        <a:pt x="967" y="0"/>
                      </a:moveTo>
                      <a:cubicBezTo>
                        <a:pt x="893" y="0"/>
                        <a:pt x="819" y="7"/>
                        <a:pt x="744" y="19"/>
                      </a:cubicBezTo>
                      <a:cubicBezTo>
                        <a:pt x="2089" y="563"/>
                        <a:pt x="2977" y="2481"/>
                        <a:pt x="3034" y="4055"/>
                      </a:cubicBezTo>
                      <a:cubicBezTo>
                        <a:pt x="3091" y="5600"/>
                        <a:pt x="1202" y="7060"/>
                        <a:pt x="86" y="8462"/>
                      </a:cubicBezTo>
                      <a:cubicBezTo>
                        <a:pt x="0" y="8920"/>
                        <a:pt x="286" y="9378"/>
                        <a:pt x="744" y="9492"/>
                      </a:cubicBezTo>
                      <a:cubicBezTo>
                        <a:pt x="939" y="9562"/>
                        <a:pt x="1147" y="9594"/>
                        <a:pt x="1357" y="9594"/>
                      </a:cubicBezTo>
                      <a:cubicBezTo>
                        <a:pt x="2535" y="9594"/>
                        <a:pt x="3795" y="8571"/>
                        <a:pt x="3406" y="7260"/>
                      </a:cubicBezTo>
                      <a:cubicBezTo>
                        <a:pt x="2948" y="5743"/>
                        <a:pt x="3406" y="6430"/>
                        <a:pt x="3406" y="3826"/>
                      </a:cubicBezTo>
                      <a:cubicBezTo>
                        <a:pt x="3406" y="1798"/>
                        <a:pt x="2231" y="0"/>
                        <a:pt x="967" y="0"/>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51"/>
                <p:cNvSpPr/>
                <p:nvPr/>
              </p:nvSpPr>
              <p:spPr>
                <a:xfrm>
                  <a:off x="4156275" y="756125"/>
                  <a:ext cx="128825" cy="211075"/>
                </a:xfrm>
                <a:custGeom>
                  <a:avLst/>
                  <a:gdLst/>
                  <a:ahLst/>
                  <a:cxnLst/>
                  <a:rect l="l" t="t" r="r" b="b"/>
                  <a:pathLst>
                    <a:path w="5153" h="8443" extrusionOk="0">
                      <a:moveTo>
                        <a:pt x="2805" y="0"/>
                      </a:moveTo>
                      <a:cubicBezTo>
                        <a:pt x="2519" y="58"/>
                        <a:pt x="2262" y="172"/>
                        <a:pt x="2061" y="401"/>
                      </a:cubicBezTo>
                      <a:cubicBezTo>
                        <a:pt x="1" y="2204"/>
                        <a:pt x="1460" y="4436"/>
                        <a:pt x="2061" y="6182"/>
                      </a:cubicBezTo>
                      <a:cubicBezTo>
                        <a:pt x="2376" y="7127"/>
                        <a:pt x="2176" y="7871"/>
                        <a:pt x="2147" y="8443"/>
                      </a:cubicBezTo>
                      <a:cubicBezTo>
                        <a:pt x="3263" y="7041"/>
                        <a:pt x="5152" y="5581"/>
                        <a:pt x="5095" y="4036"/>
                      </a:cubicBezTo>
                      <a:cubicBezTo>
                        <a:pt x="5038" y="2462"/>
                        <a:pt x="4150" y="544"/>
                        <a:pt x="2805" y="0"/>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51"/>
                <p:cNvSpPr/>
                <p:nvPr/>
              </p:nvSpPr>
              <p:spPr>
                <a:xfrm>
                  <a:off x="4946175" y="935575"/>
                  <a:ext cx="1346675" cy="1023550"/>
                </a:xfrm>
                <a:custGeom>
                  <a:avLst/>
                  <a:gdLst/>
                  <a:ahLst/>
                  <a:cxnLst/>
                  <a:rect l="l" t="t" r="r" b="b"/>
                  <a:pathLst>
                    <a:path w="53867" h="40942" extrusionOk="0">
                      <a:moveTo>
                        <a:pt x="53798" y="1"/>
                      </a:moveTo>
                      <a:lnTo>
                        <a:pt x="53798" y="1"/>
                      </a:lnTo>
                      <a:cubicBezTo>
                        <a:pt x="53753" y="1"/>
                        <a:pt x="53221" y="1142"/>
                        <a:pt x="51687" y="3812"/>
                      </a:cubicBezTo>
                      <a:cubicBezTo>
                        <a:pt x="47823" y="10538"/>
                        <a:pt x="45362" y="10423"/>
                        <a:pt x="37749" y="16347"/>
                      </a:cubicBezTo>
                      <a:cubicBezTo>
                        <a:pt x="34360" y="18962"/>
                        <a:pt x="29762" y="19882"/>
                        <a:pt x="25406" y="19882"/>
                      </a:cubicBezTo>
                      <a:cubicBezTo>
                        <a:pt x="19939" y="19882"/>
                        <a:pt x="14854" y="18433"/>
                        <a:pt x="13022" y="17063"/>
                      </a:cubicBezTo>
                      <a:cubicBezTo>
                        <a:pt x="11900" y="16217"/>
                        <a:pt x="11333" y="15841"/>
                        <a:pt x="10964" y="15841"/>
                      </a:cubicBezTo>
                      <a:cubicBezTo>
                        <a:pt x="10260" y="15841"/>
                        <a:pt x="10275" y="17211"/>
                        <a:pt x="8529" y="19295"/>
                      </a:cubicBezTo>
                      <a:cubicBezTo>
                        <a:pt x="5867" y="22500"/>
                        <a:pt x="4093" y="22672"/>
                        <a:pt x="0" y="24361"/>
                      </a:cubicBezTo>
                      <a:cubicBezTo>
                        <a:pt x="615" y="24200"/>
                        <a:pt x="987" y="24129"/>
                        <a:pt x="1214" y="24129"/>
                      </a:cubicBezTo>
                      <a:cubicBezTo>
                        <a:pt x="1875" y="24129"/>
                        <a:pt x="1315" y="24731"/>
                        <a:pt x="1975" y="25477"/>
                      </a:cubicBezTo>
                      <a:cubicBezTo>
                        <a:pt x="3034" y="26707"/>
                        <a:pt x="5781" y="31516"/>
                        <a:pt x="6468" y="34349"/>
                      </a:cubicBezTo>
                      <a:cubicBezTo>
                        <a:pt x="7155" y="37154"/>
                        <a:pt x="2805" y="37840"/>
                        <a:pt x="2719" y="39157"/>
                      </a:cubicBezTo>
                      <a:cubicBezTo>
                        <a:pt x="2662" y="40445"/>
                        <a:pt x="3578" y="40674"/>
                        <a:pt x="7527" y="40874"/>
                      </a:cubicBezTo>
                      <a:cubicBezTo>
                        <a:pt x="8300" y="40919"/>
                        <a:pt x="9010" y="40941"/>
                        <a:pt x="9652" y="40941"/>
                      </a:cubicBezTo>
                      <a:cubicBezTo>
                        <a:pt x="12317" y="40941"/>
                        <a:pt x="13839" y="40548"/>
                        <a:pt x="14024" y="39672"/>
                      </a:cubicBezTo>
                      <a:cubicBezTo>
                        <a:pt x="14253" y="38613"/>
                        <a:pt x="14253" y="37697"/>
                        <a:pt x="12936" y="35780"/>
                      </a:cubicBezTo>
                      <a:cubicBezTo>
                        <a:pt x="11648" y="33891"/>
                        <a:pt x="12192" y="32746"/>
                        <a:pt x="12879" y="30056"/>
                      </a:cubicBezTo>
                      <a:cubicBezTo>
                        <a:pt x="13566" y="27394"/>
                        <a:pt x="11334" y="26936"/>
                        <a:pt x="12335" y="24733"/>
                      </a:cubicBezTo>
                      <a:cubicBezTo>
                        <a:pt x="12790" y="23718"/>
                        <a:pt x="13021" y="23437"/>
                        <a:pt x="14061" y="23437"/>
                      </a:cubicBezTo>
                      <a:cubicBezTo>
                        <a:pt x="15309" y="23437"/>
                        <a:pt x="17724" y="23843"/>
                        <a:pt x="23096" y="23874"/>
                      </a:cubicBezTo>
                      <a:cubicBezTo>
                        <a:pt x="23385" y="23877"/>
                        <a:pt x="23671" y="23878"/>
                        <a:pt x="23954" y="23878"/>
                      </a:cubicBezTo>
                      <a:cubicBezTo>
                        <a:pt x="33320" y="23878"/>
                        <a:pt x="39566" y="22496"/>
                        <a:pt x="44761" y="19524"/>
                      </a:cubicBezTo>
                      <a:cubicBezTo>
                        <a:pt x="49453" y="16864"/>
                        <a:pt x="50780" y="14820"/>
                        <a:pt x="51363" y="14820"/>
                      </a:cubicBezTo>
                      <a:cubicBezTo>
                        <a:pt x="51445" y="14820"/>
                        <a:pt x="51512" y="14860"/>
                        <a:pt x="51572" y="14945"/>
                      </a:cubicBezTo>
                      <a:cubicBezTo>
                        <a:pt x="51028" y="12255"/>
                        <a:pt x="51801" y="12970"/>
                        <a:pt x="52431" y="6531"/>
                      </a:cubicBezTo>
                      <a:cubicBezTo>
                        <a:pt x="52810" y="2631"/>
                        <a:pt x="53866" y="1"/>
                        <a:pt x="53798" y="1"/>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51"/>
                <p:cNvSpPr/>
                <p:nvPr/>
              </p:nvSpPr>
              <p:spPr>
                <a:xfrm>
                  <a:off x="6585325" y="1104550"/>
                  <a:ext cx="466525" cy="839275"/>
                </a:xfrm>
                <a:custGeom>
                  <a:avLst/>
                  <a:gdLst/>
                  <a:ahLst/>
                  <a:cxnLst/>
                  <a:rect l="l" t="t" r="r" b="b"/>
                  <a:pathLst>
                    <a:path w="18661" h="33571" extrusionOk="0">
                      <a:moveTo>
                        <a:pt x="7957" y="1"/>
                      </a:moveTo>
                      <a:lnTo>
                        <a:pt x="7957" y="1"/>
                      </a:lnTo>
                      <a:cubicBezTo>
                        <a:pt x="6383" y="6097"/>
                        <a:pt x="4380" y="9617"/>
                        <a:pt x="2176" y="10676"/>
                      </a:cubicBezTo>
                      <a:cubicBezTo>
                        <a:pt x="1" y="11735"/>
                        <a:pt x="1031" y="11964"/>
                        <a:pt x="573" y="14139"/>
                      </a:cubicBezTo>
                      <a:cubicBezTo>
                        <a:pt x="706" y="13968"/>
                        <a:pt x="843" y="13884"/>
                        <a:pt x="994" y="13884"/>
                      </a:cubicBezTo>
                      <a:cubicBezTo>
                        <a:pt x="1858" y="13884"/>
                        <a:pt x="3197" y="16617"/>
                        <a:pt x="6898" y="21608"/>
                      </a:cubicBezTo>
                      <a:cubicBezTo>
                        <a:pt x="11248" y="27475"/>
                        <a:pt x="8501" y="30223"/>
                        <a:pt x="7184" y="31539"/>
                      </a:cubicBezTo>
                      <a:cubicBezTo>
                        <a:pt x="5896" y="32827"/>
                        <a:pt x="7184" y="33199"/>
                        <a:pt x="10705" y="33514"/>
                      </a:cubicBezTo>
                      <a:cubicBezTo>
                        <a:pt x="11126" y="33552"/>
                        <a:pt x="11464" y="33571"/>
                        <a:pt x="11739" y="33571"/>
                      </a:cubicBezTo>
                      <a:cubicBezTo>
                        <a:pt x="13757" y="33571"/>
                        <a:pt x="12336" y="32553"/>
                        <a:pt x="15284" y="30538"/>
                      </a:cubicBezTo>
                      <a:cubicBezTo>
                        <a:pt x="18661" y="28248"/>
                        <a:pt x="15513" y="27790"/>
                        <a:pt x="14368" y="23984"/>
                      </a:cubicBezTo>
                      <a:cubicBezTo>
                        <a:pt x="13223" y="20177"/>
                        <a:pt x="15055" y="19090"/>
                        <a:pt x="15284" y="17115"/>
                      </a:cubicBezTo>
                      <a:cubicBezTo>
                        <a:pt x="15513" y="15140"/>
                        <a:pt x="11391" y="13595"/>
                        <a:pt x="9245" y="8501"/>
                      </a:cubicBezTo>
                      <a:cubicBezTo>
                        <a:pt x="8043" y="5839"/>
                        <a:pt x="7614" y="2891"/>
                        <a:pt x="7957" y="1"/>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51"/>
                <p:cNvSpPr/>
                <p:nvPr/>
              </p:nvSpPr>
              <p:spPr>
                <a:xfrm>
                  <a:off x="6676925" y="716775"/>
                  <a:ext cx="267225" cy="525400"/>
                </a:xfrm>
                <a:custGeom>
                  <a:avLst/>
                  <a:gdLst/>
                  <a:ahLst/>
                  <a:cxnLst/>
                  <a:rect l="l" t="t" r="r" b="b"/>
                  <a:pathLst>
                    <a:path w="10689" h="21016" extrusionOk="0">
                      <a:moveTo>
                        <a:pt x="716" y="0"/>
                      </a:moveTo>
                      <a:lnTo>
                        <a:pt x="716" y="0"/>
                      </a:lnTo>
                      <a:cubicBezTo>
                        <a:pt x="716" y="1"/>
                        <a:pt x="0" y="2719"/>
                        <a:pt x="3434" y="6983"/>
                      </a:cubicBezTo>
                      <a:cubicBezTo>
                        <a:pt x="6869" y="11276"/>
                        <a:pt x="5352" y="11333"/>
                        <a:pt x="6354" y="15855"/>
                      </a:cubicBezTo>
                      <a:cubicBezTo>
                        <a:pt x="7077" y="19194"/>
                        <a:pt x="9458" y="21015"/>
                        <a:pt x="10294" y="21015"/>
                      </a:cubicBezTo>
                      <a:cubicBezTo>
                        <a:pt x="10584" y="21015"/>
                        <a:pt x="10688" y="20797"/>
                        <a:pt x="10475" y="20349"/>
                      </a:cubicBezTo>
                      <a:cubicBezTo>
                        <a:pt x="9616" y="18603"/>
                        <a:pt x="7870" y="16914"/>
                        <a:pt x="6812" y="11190"/>
                      </a:cubicBezTo>
                      <a:cubicBezTo>
                        <a:pt x="5724" y="5467"/>
                        <a:pt x="5524" y="4179"/>
                        <a:pt x="716" y="0"/>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51"/>
                <p:cNvSpPr/>
                <p:nvPr/>
              </p:nvSpPr>
              <p:spPr>
                <a:xfrm>
                  <a:off x="4083300" y="1303450"/>
                  <a:ext cx="32950" cy="82350"/>
                </a:xfrm>
                <a:custGeom>
                  <a:avLst/>
                  <a:gdLst/>
                  <a:ahLst/>
                  <a:cxnLst/>
                  <a:rect l="l" t="t" r="r" b="b"/>
                  <a:pathLst>
                    <a:path w="1318" h="3294" extrusionOk="0">
                      <a:moveTo>
                        <a:pt x="841" y="0"/>
                      </a:moveTo>
                      <a:cubicBezTo>
                        <a:pt x="532" y="0"/>
                        <a:pt x="227" y="705"/>
                        <a:pt x="115" y="1575"/>
                      </a:cubicBezTo>
                      <a:cubicBezTo>
                        <a:pt x="1" y="2491"/>
                        <a:pt x="172" y="3235"/>
                        <a:pt x="458" y="3292"/>
                      </a:cubicBezTo>
                      <a:cubicBezTo>
                        <a:pt x="465" y="3293"/>
                        <a:pt x="471" y="3293"/>
                        <a:pt x="477" y="3293"/>
                      </a:cubicBezTo>
                      <a:cubicBezTo>
                        <a:pt x="786" y="3293"/>
                        <a:pt x="1119" y="2588"/>
                        <a:pt x="1231" y="1718"/>
                      </a:cubicBezTo>
                      <a:cubicBezTo>
                        <a:pt x="1317" y="802"/>
                        <a:pt x="1174" y="58"/>
                        <a:pt x="859" y="1"/>
                      </a:cubicBezTo>
                      <a:cubicBezTo>
                        <a:pt x="853" y="0"/>
                        <a:pt x="847" y="0"/>
                        <a:pt x="84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51"/>
                <p:cNvSpPr/>
                <p:nvPr/>
              </p:nvSpPr>
              <p:spPr>
                <a:xfrm>
                  <a:off x="4388100" y="891500"/>
                  <a:ext cx="224675" cy="653825"/>
                </a:xfrm>
                <a:custGeom>
                  <a:avLst/>
                  <a:gdLst/>
                  <a:ahLst/>
                  <a:cxnLst/>
                  <a:rect l="l" t="t" r="r" b="b"/>
                  <a:pathLst>
                    <a:path w="8987" h="26153" extrusionOk="0">
                      <a:moveTo>
                        <a:pt x="8428" y="0"/>
                      </a:moveTo>
                      <a:cubicBezTo>
                        <a:pt x="8204" y="0"/>
                        <a:pt x="7636" y="1369"/>
                        <a:pt x="6554" y="4860"/>
                      </a:cubicBezTo>
                      <a:cubicBezTo>
                        <a:pt x="3406" y="15048"/>
                        <a:pt x="7270" y="19913"/>
                        <a:pt x="4207" y="21659"/>
                      </a:cubicBezTo>
                      <a:cubicBezTo>
                        <a:pt x="1174" y="23376"/>
                        <a:pt x="802" y="23806"/>
                        <a:pt x="0" y="26152"/>
                      </a:cubicBezTo>
                      <a:cubicBezTo>
                        <a:pt x="1177" y="24396"/>
                        <a:pt x="1869" y="23825"/>
                        <a:pt x="2261" y="23825"/>
                      </a:cubicBezTo>
                      <a:cubicBezTo>
                        <a:pt x="2507" y="23825"/>
                        <a:pt x="2635" y="24051"/>
                        <a:pt x="2691" y="24349"/>
                      </a:cubicBezTo>
                      <a:cubicBezTo>
                        <a:pt x="2760" y="24754"/>
                        <a:pt x="3109" y="24893"/>
                        <a:pt x="3581" y="24893"/>
                      </a:cubicBezTo>
                      <a:cubicBezTo>
                        <a:pt x="4077" y="24893"/>
                        <a:pt x="4708" y="24740"/>
                        <a:pt x="5295" y="24578"/>
                      </a:cubicBezTo>
                      <a:cubicBezTo>
                        <a:pt x="5421" y="24541"/>
                        <a:pt x="5525" y="24523"/>
                        <a:pt x="5606" y="24523"/>
                      </a:cubicBezTo>
                      <a:cubicBezTo>
                        <a:pt x="5836" y="24523"/>
                        <a:pt x="5887" y="24668"/>
                        <a:pt x="5781" y="24922"/>
                      </a:cubicBezTo>
                      <a:cubicBezTo>
                        <a:pt x="6554" y="23290"/>
                        <a:pt x="8214" y="20171"/>
                        <a:pt x="8586" y="20056"/>
                      </a:cubicBezTo>
                      <a:cubicBezTo>
                        <a:pt x="8987" y="19913"/>
                        <a:pt x="5753" y="16966"/>
                        <a:pt x="7127" y="9754"/>
                      </a:cubicBezTo>
                      <a:cubicBezTo>
                        <a:pt x="8028" y="5000"/>
                        <a:pt x="8856" y="0"/>
                        <a:pt x="8428" y="0"/>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757" name="Google Shape;1757;p51"/>
          <p:cNvGrpSpPr/>
          <p:nvPr/>
        </p:nvGrpSpPr>
        <p:grpSpPr>
          <a:xfrm>
            <a:off x="91724" y="2427791"/>
            <a:ext cx="1030890" cy="713429"/>
            <a:chOff x="5940250" y="2620489"/>
            <a:chExt cx="2369318" cy="1415814"/>
          </a:xfrm>
        </p:grpSpPr>
        <p:sp>
          <p:nvSpPr>
            <p:cNvPr id="1758" name="Google Shape;1758;p51"/>
            <p:cNvSpPr/>
            <p:nvPr/>
          </p:nvSpPr>
          <p:spPr>
            <a:xfrm>
              <a:off x="5940250" y="3848154"/>
              <a:ext cx="2347148" cy="188150"/>
            </a:xfrm>
            <a:custGeom>
              <a:avLst/>
              <a:gdLst/>
              <a:ahLst/>
              <a:cxnLst/>
              <a:rect l="l" t="t" r="r" b="b"/>
              <a:pathLst>
                <a:path w="136363" h="10931" extrusionOk="0">
                  <a:moveTo>
                    <a:pt x="68181" y="1"/>
                  </a:moveTo>
                  <a:cubicBezTo>
                    <a:pt x="30513" y="1"/>
                    <a:pt x="0" y="2456"/>
                    <a:pt x="0" y="5451"/>
                  </a:cubicBezTo>
                  <a:cubicBezTo>
                    <a:pt x="0" y="8475"/>
                    <a:pt x="30513" y="10930"/>
                    <a:pt x="68181" y="10930"/>
                  </a:cubicBezTo>
                  <a:cubicBezTo>
                    <a:pt x="105820" y="10930"/>
                    <a:pt x="136363" y="8475"/>
                    <a:pt x="136363" y="5451"/>
                  </a:cubicBezTo>
                  <a:cubicBezTo>
                    <a:pt x="136363" y="2456"/>
                    <a:pt x="105820" y="1"/>
                    <a:pt x="68181" y="1"/>
                  </a:cubicBezTo>
                  <a:close/>
                </a:path>
              </a:pathLst>
            </a:custGeom>
            <a:solidFill>
              <a:srgbClr val="A4DA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51"/>
            <p:cNvSpPr/>
            <p:nvPr/>
          </p:nvSpPr>
          <p:spPr>
            <a:xfrm>
              <a:off x="7096810" y="3245665"/>
              <a:ext cx="415424" cy="696659"/>
            </a:xfrm>
            <a:custGeom>
              <a:avLst/>
              <a:gdLst/>
              <a:ahLst/>
              <a:cxnLst/>
              <a:rect l="l" t="t" r="r" b="b"/>
              <a:pathLst>
                <a:path w="24135" h="40474" extrusionOk="0">
                  <a:moveTo>
                    <a:pt x="24135" y="0"/>
                  </a:moveTo>
                  <a:lnTo>
                    <a:pt x="0" y="13055"/>
                  </a:lnTo>
                  <a:lnTo>
                    <a:pt x="4492" y="34375"/>
                  </a:lnTo>
                  <a:cubicBezTo>
                    <a:pt x="4162" y="36950"/>
                    <a:pt x="6258" y="39585"/>
                    <a:pt x="8983" y="40004"/>
                  </a:cubicBezTo>
                  <a:lnTo>
                    <a:pt x="11738" y="40394"/>
                  </a:lnTo>
                  <a:cubicBezTo>
                    <a:pt x="11738" y="40394"/>
                    <a:pt x="14120" y="40474"/>
                    <a:pt x="16445" y="40474"/>
                  </a:cubicBezTo>
                  <a:cubicBezTo>
                    <a:pt x="17607" y="40474"/>
                    <a:pt x="18755" y="40454"/>
                    <a:pt x="19583" y="40394"/>
                  </a:cubicBezTo>
                  <a:cubicBezTo>
                    <a:pt x="22069" y="40244"/>
                    <a:pt x="23386" y="39705"/>
                    <a:pt x="22368" y="37130"/>
                  </a:cubicBezTo>
                  <a:cubicBezTo>
                    <a:pt x="21350" y="34525"/>
                    <a:pt x="20302" y="35393"/>
                    <a:pt x="17128" y="33507"/>
                  </a:cubicBezTo>
                  <a:cubicBezTo>
                    <a:pt x="13984" y="31650"/>
                    <a:pt x="14403" y="27189"/>
                    <a:pt x="14822" y="23655"/>
                  </a:cubicBezTo>
                  <a:cubicBezTo>
                    <a:pt x="15241" y="20122"/>
                    <a:pt x="16319" y="16469"/>
                    <a:pt x="18535" y="13774"/>
                  </a:cubicBezTo>
                  <a:cubicBezTo>
                    <a:pt x="20751" y="11049"/>
                    <a:pt x="24135" y="1"/>
                    <a:pt x="24135" y="0"/>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51"/>
            <p:cNvSpPr/>
            <p:nvPr/>
          </p:nvSpPr>
          <p:spPr>
            <a:xfrm>
              <a:off x="6419051" y="3382745"/>
              <a:ext cx="330394" cy="565689"/>
            </a:xfrm>
            <a:custGeom>
              <a:avLst/>
              <a:gdLst/>
              <a:ahLst/>
              <a:cxnLst/>
              <a:rect l="l" t="t" r="r" b="b"/>
              <a:pathLst>
                <a:path w="19195" h="32865" extrusionOk="0">
                  <a:moveTo>
                    <a:pt x="9519" y="0"/>
                  </a:moveTo>
                  <a:cubicBezTo>
                    <a:pt x="7091" y="0"/>
                    <a:pt x="4846" y="831"/>
                    <a:pt x="3684" y="3385"/>
                  </a:cubicBezTo>
                  <a:cubicBezTo>
                    <a:pt x="360" y="10691"/>
                    <a:pt x="150" y="20063"/>
                    <a:pt x="809" y="22578"/>
                  </a:cubicBezTo>
                  <a:cubicBezTo>
                    <a:pt x="1827" y="26681"/>
                    <a:pt x="1" y="30962"/>
                    <a:pt x="1" y="30962"/>
                  </a:cubicBezTo>
                  <a:cubicBezTo>
                    <a:pt x="1" y="30962"/>
                    <a:pt x="1049" y="31861"/>
                    <a:pt x="4732" y="32490"/>
                  </a:cubicBezTo>
                  <a:cubicBezTo>
                    <a:pt x="6046" y="32716"/>
                    <a:pt x="7873" y="32865"/>
                    <a:pt x="9689" y="32865"/>
                  </a:cubicBezTo>
                  <a:cubicBezTo>
                    <a:pt x="12921" y="32865"/>
                    <a:pt x="16120" y="32394"/>
                    <a:pt x="16350" y="31052"/>
                  </a:cubicBezTo>
                  <a:cubicBezTo>
                    <a:pt x="16709" y="28956"/>
                    <a:pt x="13775" y="28118"/>
                    <a:pt x="11619" y="26471"/>
                  </a:cubicBezTo>
                  <a:cubicBezTo>
                    <a:pt x="8894" y="24375"/>
                    <a:pt x="10481" y="18237"/>
                    <a:pt x="13325" y="14374"/>
                  </a:cubicBezTo>
                  <a:cubicBezTo>
                    <a:pt x="16170" y="10511"/>
                    <a:pt x="19194" y="7876"/>
                    <a:pt x="19194" y="2876"/>
                  </a:cubicBezTo>
                  <a:cubicBezTo>
                    <a:pt x="19194" y="2876"/>
                    <a:pt x="14039" y="0"/>
                    <a:pt x="9519" y="0"/>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51"/>
            <p:cNvSpPr/>
            <p:nvPr/>
          </p:nvSpPr>
          <p:spPr>
            <a:xfrm>
              <a:off x="6052596" y="2620489"/>
              <a:ext cx="2256972" cy="1347205"/>
            </a:xfrm>
            <a:custGeom>
              <a:avLst/>
              <a:gdLst/>
              <a:ahLst/>
              <a:cxnLst/>
              <a:rect l="l" t="t" r="r" b="b"/>
              <a:pathLst>
                <a:path w="131124" h="78269" extrusionOk="0">
                  <a:moveTo>
                    <a:pt x="75698" y="0"/>
                  </a:moveTo>
                  <a:cubicBezTo>
                    <a:pt x="62553" y="0"/>
                    <a:pt x="60756" y="2336"/>
                    <a:pt x="52222" y="2336"/>
                  </a:cubicBezTo>
                  <a:cubicBezTo>
                    <a:pt x="49112" y="2336"/>
                    <a:pt x="43885" y="1715"/>
                    <a:pt x="38032" y="1715"/>
                  </a:cubicBezTo>
                  <a:cubicBezTo>
                    <a:pt x="27828" y="1715"/>
                    <a:pt x="15721" y="3602"/>
                    <a:pt x="9613" y="13954"/>
                  </a:cubicBezTo>
                  <a:cubicBezTo>
                    <a:pt x="1" y="30243"/>
                    <a:pt x="5960" y="40064"/>
                    <a:pt x="6079" y="47460"/>
                  </a:cubicBezTo>
                  <a:cubicBezTo>
                    <a:pt x="6169" y="54886"/>
                    <a:pt x="7636" y="68241"/>
                    <a:pt x="6379" y="71684"/>
                  </a:cubicBezTo>
                  <a:cubicBezTo>
                    <a:pt x="5121" y="75128"/>
                    <a:pt x="7217" y="78242"/>
                    <a:pt x="12008" y="78242"/>
                  </a:cubicBezTo>
                  <a:cubicBezTo>
                    <a:pt x="13217" y="78242"/>
                    <a:pt x="14793" y="78268"/>
                    <a:pt x="16475" y="78268"/>
                  </a:cubicBezTo>
                  <a:cubicBezTo>
                    <a:pt x="21459" y="78268"/>
                    <a:pt x="27369" y="78034"/>
                    <a:pt x="27369" y="76176"/>
                  </a:cubicBezTo>
                  <a:cubicBezTo>
                    <a:pt x="27369" y="73660"/>
                    <a:pt x="24375" y="72493"/>
                    <a:pt x="21860" y="71714"/>
                  </a:cubicBezTo>
                  <a:cubicBezTo>
                    <a:pt x="19344" y="70936"/>
                    <a:pt x="19823" y="67552"/>
                    <a:pt x="20362" y="64977"/>
                  </a:cubicBezTo>
                  <a:cubicBezTo>
                    <a:pt x="20901" y="62372"/>
                    <a:pt x="27639" y="54796"/>
                    <a:pt x="28896" y="49466"/>
                  </a:cubicBezTo>
                  <a:cubicBezTo>
                    <a:pt x="28896" y="49466"/>
                    <a:pt x="31169" y="48776"/>
                    <a:pt x="33690" y="48776"/>
                  </a:cubicBezTo>
                  <a:cubicBezTo>
                    <a:pt x="35167" y="48776"/>
                    <a:pt x="36730" y="49013"/>
                    <a:pt x="37969" y="49766"/>
                  </a:cubicBezTo>
                  <a:cubicBezTo>
                    <a:pt x="40424" y="51256"/>
                    <a:pt x="50515" y="53581"/>
                    <a:pt x="57674" y="53581"/>
                  </a:cubicBezTo>
                  <a:cubicBezTo>
                    <a:pt x="60296" y="53581"/>
                    <a:pt x="62524" y="53269"/>
                    <a:pt x="63840" y="52491"/>
                  </a:cubicBezTo>
                  <a:cubicBezTo>
                    <a:pt x="63840" y="52491"/>
                    <a:pt x="67424" y="52935"/>
                    <a:pt x="71294" y="52935"/>
                  </a:cubicBezTo>
                  <a:cubicBezTo>
                    <a:pt x="75521" y="52935"/>
                    <a:pt x="80089" y="52405"/>
                    <a:pt x="80698" y="50185"/>
                  </a:cubicBezTo>
                  <a:cubicBezTo>
                    <a:pt x="81836" y="45903"/>
                    <a:pt x="89562" y="43058"/>
                    <a:pt x="93634" y="41382"/>
                  </a:cubicBezTo>
                  <a:cubicBezTo>
                    <a:pt x="95221" y="40740"/>
                    <a:pt x="96416" y="40485"/>
                    <a:pt x="97474" y="40485"/>
                  </a:cubicBezTo>
                  <a:cubicBezTo>
                    <a:pt x="99132" y="40485"/>
                    <a:pt x="100452" y="41111"/>
                    <a:pt x="102407" y="41861"/>
                  </a:cubicBezTo>
                  <a:cubicBezTo>
                    <a:pt x="103342" y="42228"/>
                    <a:pt x="104610" y="42375"/>
                    <a:pt x="106014" y="42375"/>
                  </a:cubicBezTo>
                  <a:cubicBezTo>
                    <a:pt x="109422" y="42375"/>
                    <a:pt x="113629" y="41504"/>
                    <a:pt x="115792" y="40783"/>
                  </a:cubicBezTo>
                  <a:cubicBezTo>
                    <a:pt x="116403" y="40579"/>
                    <a:pt x="117035" y="40500"/>
                    <a:pt x="117669" y="40500"/>
                  </a:cubicBezTo>
                  <a:cubicBezTo>
                    <a:pt x="119872" y="40500"/>
                    <a:pt x="122095" y="41454"/>
                    <a:pt x="123505" y="41454"/>
                  </a:cubicBezTo>
                  <a:cubicBezTo>
                    <a:pt x="123718" y="41454"/>
                    <a:pt x="123913" y="41432"/>
                    <a:pt x="124086" y="41382"/>
                  </a:cubicBezTo>
                  <a:cubicBezTo>
                    <a:pt x="125733" y="40932"/>
                    <a:pt x="125254" y="39675"/>
                    <a:pt x="125254" y="39675"/>
                  </a:cubicBezTo>
                  <a:cubicBezTo>
                    <a:pt x="125254" y="39675"/>
                    <a:pt x="128458" y="38747"/>
                    <a:pt x="130285" y="33596"/>
                  </a:cubicBezTo>
                  <a:cubicBezTo>
                    <a:pt x="131123" y="31171"/>
                    <a:pt x="124416" y="28177"/>
                    <a:pt x="122529" y="26530"/>
                  </a:cubicBezTo>
                  <a:cubicBezTo>
                    <a:pt x="120643" y="24883"/>
                    <a:pt x="125344" y="19733"/>
                    <a:pt x="117499" y="15271"/>
                  </a:cubicBezTo>
                  <a:cubicBezTo>
                    <a:pt x="109684" y="10810"/>
                    <a:pt x="101868" y="8294"/>
                    <a:pt x="97347" y="5629"/>
                  </a:cubicBezTo>
                  <a:cubicBezTo>
                    <a:pt x="92825" y="2964"/>
                    <a:pt x="88873" y="0"/>
                    <a:pt x="756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51"/>
            <p:cNvSpPr/>
            <p:nvPr/>
          </p:nvSpPr>
          <p:spPr>
            <a:xfrm>
              <a:off x="6153100" y="3798169"/>
              <a:ext cx="19089" cy="124739"/>
            </a:xfrm>
            <a:custGeom>
              <a:avLst/>
              <a:gdLst/>
              <a:ahLst/>
              <a:cxnLst/>
              <a:rect l="l" t="t" r="r" b="b"/>
              <a:pathLst>
                <a:path w="1109" h="7247" extrusionOk="0">
                  <a:moveTo>
                    <a:pt x="989" y="0"/>
                  </a:moveTo>
                  <a:cubicBezTo>
                    <a:pt x="989" y="1108"/>
                    <a:pt x="839" y="2186"/>
                    <a:pt x="540" y="3264"/>
                  </a:cubicBezTo>
                  <a:cubicBezTo>
                    <a:pt x="1" y="4552"/>
                    <a:pt x="61" y="5989"/>
                    <a:pt x="690" y="7247"/>
                  </a:cubicBezTo>
                  <a:cubicBezTo>
                    <a:pt x="1049" y="5720"/>
                    <a:pt x="1109" y="3085"/>
                    <a:pt x="989"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51"/>
            <p:cNvSpPr/>
            <p:nvPr/>
          </p:nvSpPr>
          <p:spPr>
            <a:xfrm>
              <a:off x="7721469" y="2789241"/>
              <a:ext cx="148251" cy="157339"/>
            </a:xfrm>
            <a:custGeom>
              <a:avLst/>
              <a:gdLst/>
              <a:ahLst/>
              <a:cxnLst/>
              <a:rect l="l" t="t" r="r" b="b"/>
              <a:pathLst>
                <a:path w="8613" h="9141" extrusionOk="0">
                  <a:moveTo>
                    <a:pt x="4646" y="1"/>
                  </a:moveTo>
                  <a:cubicBezTo>
                    <a:pt x="2475" y="1"/>
                    <a:pt x="612" y="1300"/>
                    <a:pt x="300" y="3641"/>
                  </a:cubicBezTo>
                  <a:cubicBezTo>
                    <a:pt x="1" y="6036"/>
                    <a:pt x="1198" y="7922"/>
                    <a:pt x="2306" y="9030"/>
                  </a:cubicBezTo>
                  <a:cubicBezTo>
                    <a:pt x="2375" y="9108"/>
                    <a:pt x="2458" y="9141"/>
                    <a:pt x="2539" y="9141"/>
                  </a:cubicBezTo>
                  <a:cubicBezTo>
                    <a:pt x="2739" y="9141"/>
                    <a:pt x="2922" y="8936"/>
                    <a:pt x="2815" y="8701"/>
                  </a:cubicBezTo>
                  <a:cubicBezTo>
                    <a:pt x="1588" y="5946"/>
                    <a:pt x="1947" y="2473"/>
                    <a:pt x="4462" y="1964"/>
                  </a:cubicBezTo>
                  <a:cubicBezTo>
                    <a:pt x="4982" y="1851"/>
                    <a:pt x="5514" y="1798"/>
                    <a:pt x="6048" y="1798"/>
                  </a:cubicBezTo>
                  <a:cubicBezTo>
                    <a:pt x="6652" y="1798"/>
                    <a:pt x="7257" y="1866"/>
                    <a:pt x="7846" y="1994"/>
                  </a:cubicBezTo>
                  <a:cubicBezTo>
                    <a:pt x="7893" y="2008"/>
                    <a:pt x="7938" y="2014"/>
                    <a:pt x="7982" y="2014"/>
                  </a:cubicBezTo>
                  <a:cubicBezTo>
                    <a:pt x="8404" y="2014"/>
                    <a:pt x="8613" y="1400"/>
                    <a:pt x="8205" y="1155"/>
                  </a:cubicBezTo>
                  <a:cubicBezTo>
                    <a:pt x="7057" y="373"/>
                    <a:pt x="5807" y="1"/>
                    <a:pt x="4646"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51"/>
            <p:cNvSpPr/>
            <p:nvPr/>
          </p:nvSpPr>
          <p:spPr>
            <a:xfrm>
              <a:off x="8097717" y="3012676"/>
              <a:ext cx="23719" cy="58850"/>
            </a:xfrm>
            <a:custGeom>
              <a:avLst/>
              <a:gdLst/>
              <a:ahLst/>
              <a:cxnLst/>
              <a:rect l="l" t="t" r="r" b="b"/>
              <a:pathLst>
                <a:path w="1378" h="3419" extrusionOk="0">
                  <a:moveTo>
                    <a:pt x="879" y="1"/>
                  </a:moveTo>
                  <a:cubicBezTo>
                    <a:pt x="555" y="1"/>
                    <a:pt x="208" y="710"/>
                    <a:pt x="120" y="1649"/>
                  </a:cubicBezTo>
                  <a:cubicBezTo>
                    <a:pt x="0" y="2607"/>
                    <a:pt x="150" y="3385"/>
                    <a:pt x="479" y="3415"/>
                  </a:cubicBezTo>
                  <a:cubicBezTo>
                    <a:pt x="492" y="3418"/>
                    <a:pt x="504" y="3419"/>
                    <a:pt x="517" y="3419"/>
                  </a:cubicBezTo>
                  <a:cubicBezTo>
                    <a:pt x="835" y="3419"/>
                    <a:pt x="1172" y="2692"/>
                    <a:pt x="1258" y="1798"/>
                  </a:cubicBezTo>
                  <a:cubicBezTo>
                    <a:pt x="1378" y="840"/>
                    <a:pt x="1228" y="32"/>
                    <a:pt x="899" y="2"/>
                  </a:cubicBezTo>
                  <a:cubicBezTo>
                    <a:pt x="892" y="1"/>
                    <a:pt x="885" y="1"/>
                    <a:pt x="8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51"/>
            <p:cNvSpPr/>
            <p:nvPr/>
          </p:nvSpPr>
          <p:spPr>
            <a:xfrm>
              <a:off x="7668902" y="3100839"/>
              <a:ext cx="146392" cy="240700"/>
            </a:xfrm>
            <a:custGeom>
              <a:avLst/>
              <a:gdLst/>
              <a:ahLst/>
              <a:cxnLst/>
              <a:rect l="l" t="t" r="r" b="b"/>
              <a:pathLst>
                <a:path w="8505" h="13984" extrusionOk="0">
                  <a:moveTo>
                    <a:pt x="2306" y="0"/>
                  </a:moveTo>
                  <a:lnTo>
                    <a:pt x="2306" y="0"/>
                  </a:lnTo>
                  <a:cubicBezTo>
                    <a:pt x="0" y="4611"/>
                    <a:pt x="1258" y="9672"/>
                    <a:pt x="2426" y="12696"/>
                  </a:cubicBezTo>
                  <a:cubicBezTo>
                    <a:pt x="2843" y="12624"/>
                    <a:pt x="3231" y="12591"/>
                    <a:pt x="3604" y="12591"/>
                  </a:cubicBezTo>
                  <a:cubicBezTo>
                    <a:pt x="5238" y="12591"/>
                    <a:pt x="6553" y="13228"/>
                    <a:pt x="8504" y="13984"/>
                  </a:cubicBezTo>
                  <a:cubicBezTo>
                    <a:pt x="540" y="8983"/>
                    <a:pt x="2306" y="1"/>
                    <a:pt x="2306" y="0"/>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51"/>
            <p:cNvSpPr/>
            <p:nvPr/>
          </p:nvSpPr>
          <p:spPr>
            <a:xfrm>
              <a:off x="7540049" y="3256990"/>
              <a:ext cx="76303" cy="123723"/>
            </a:xfrm>
            <a:custGeom>
              <a:avLst/>
              <a:gdLst/>
              <a:ahLst/>
              <a:cxnLst/>
              <a:rect l="l" t="t" r="r" b="b"/>
              <a:pathLst>
                <a:path w="4433" h="7188" extrusionOk="0">
                  <a:moveTo>
                    <a:pt x="4432" y="1"/>
                  </a:moveTo>
                  <a:lnTo>
                    <a:pt x="1" y="5990"/>
                  </a:lnTo>
                  <a:cubicBezTo>
                    <a:pt x="1" y="5990"/>
                    <a:pt x="360" y="6559"/>
                    <a:pt x="839" y="7187"/>
                  </a:cubicBezTo>
                  <a:cubicBezTo>
                    <a:pt x="1647" y="6798"/>
                    <a:pt x="3624" y="5930"/>
                    <a:pt x="4432" y="5570"/>
                  </a:cubicBezTo>
                  <a:cubicBezTo>
                    <a:pt x="3504" y="4193"/>
                    <a:pt x="4432" y="1"/>
                    <a:pt x="4432"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51"/>
            <p:cNvSpPr/>
            <p:nvPr/>
          </p:nvSpPr>
          <p:spPr>
            <a:xfrm>
              <a:off x="7132371" y="3257507"/>
              <a:ext cx="569871" cy="673164"/>
            </a:xfrm>
            <a:custGeom>
              <a:avLst/>
              <a:gdLst/>
              <a:ahLst/>
              <a:cxnLst/>
              <a:rect l="l" t="t" r="r" b="b"/>
              <a:pathLst>
                <a:path w="33108" h="39109" extrusionOk="0">
                  <a:moveTo>
                    <a:pt x="28117" y="1"/>
                  </a:moveTo>
                  <a:cubicBezTo>
                    <a:pt x="28116" y="1"/>
                    <a:pt x="0" y="8894"/>
                    <a:pt x="300" y="15871"/>
                  </a:cubicBezTo>
                  <a:cubicBezTo>
                    <a:pt x="2396" y="20692"/>
                    <a:pt x="16349" y="32400"/>
                    <a:pt x="22069" y="33148"/>
                  </a:cubicBezTo>
                  <a:cubicBezTo>
                    <a:pt x="26590" y="33747"/>
                    <a:pt x="24853" y="38628"/>
                    <a:pt x="25752" y="38987"/>
                  </a:cubicBezTo>
                  <a:cubicBezTo>
                    <a:pt x="25942" y="39070"/>
                    <a:pt x="26143" y="39108"/>
                    <a:pt x="26351" y="39108"/>
                  </a:cubicBezTo>
                  <a:cubicBezTo>
                    <a:pt x="29086" y="39108"/>
                    <a:pt x="33108" y="32408"/>
                    <a:pt x="32190" y="30543"/>
                  </a:cubicBezTo>
                  <a:cubicBezTo>
                    <a:pt x="31201" y="28567"/>
                    <a:pt x="24853" y="24165"/>
                    <a:pt x="23177" y="21261"/>
                  </a:cubicBezTo>
                  <a:cubicBezTo>
                    <a:pt x="21470" y="18386"/>
                    <a:pt x="24764" y="14703"/>
                    <a:pt x="24943" y="10810"/>
                  </a:cubicBezTo>
                  <a:cubicBezTo>
                    <a:pt x="25153" y="6948"/>
                    <a:pt x="28117" y="1"/>
                    <a:pt x="281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51"/>
            <p:cNvSpPr/>
            <p:nvPr/>
          </p:nvSpPr>
          <p:spPr>
            <a:xfrm>
              <a:off x="7080320" y="3355446"/>
              <a:ext cx="57214" cy="185034"/>
            </a:xfrm>
            <a:custGeom>
              <a:avLst/>
              <a:gdLst/>
              <a:ahLst/>
              <a:cxnLst/>
              <a:rect l="l" t="t" r="r" b="b"/>
              <a:pathLst>
                <a:path w="3324" h="10750" extrusionOk="0">
                  <a:moveTo>
                    <a:pt x="3054" y="0"/>
                  </a:moveTo>
                  <a:lnTo>
                    <a:pt x="3054" y="0"/>
                  </a:lnTo>
                  <a:cubicBezTo>
                    <a:pt x="3054" y="1"/>
                    <a:pt x="0" y="5810"/>
                    <a:pt x="659" y="10750"/>
                  </a:cubicBezTo>
                  <a:cubicBezTo>
                    <a:pt x="1557" y="10660"/>
                    <a:pt x="2455" y="10450"/>
                    <a:pt x="3324" y="10151"/>
                  </a:cubicBezTo>
                  <a:cubicBezTo>
                    <a:pt x="2066" y="6917"/>
                    <a:pt x="1976" y="3324"/>
                    <a:pt x="3054" y="0"/>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51"/>
            <p:cNvSpPr/>
            <p:nvPr/>
          </p:nvSpPr>
          <p:spPr>
            <a:xfrm>
              <a:off x="6549969" y="3271432"/>
              <a:ext cx="52068" cy="200508"/>
            </a:xfrm>
            <a:custGeom>
              <a:avLst/>
              <a:gdLst/>
              <a:ahLst/>
              <a:cxnLst/>
              <a:rect l="l" t="t" r="r" b="b"/>
              <a:pathLst>
                <a:path w="3025" h="11649" extrusionOk="0">
                  <a:moveTo>
                    <a:pt x="2007" y="0"/>
                  </a:moveTo>
                  <a:cubicBezTo>
                    <a:pt x="2665" y="4612"/>
                    <a:pt x="0" y="11648"/>
                    <a:pt x="0" y="11648"/>
                  </a:cubicBezTo>
                  <a:cubicBezTo>
                    <a:pt x="899" y="11409"/>
                    <a:pt x="1827" y="11229"/>
                    <a:pt x="2785" y="11109"/>
                  </a:cubicBezTo>
                  <a:cubicBezTo>
                    <a:pt x="3025" y="7396"/>
                    <a:pt x="2755" y="3653"/>
                    <a:pt x="2007" y="0"/>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51"/>
            <p:cNvSpPr/>
            <p:nvPr/>
          </p:nvSpPr>
          <p:spPr>
            <a:xfrm>
              <a:off x="8232749" y="3149619"/>
              <a:ext cx="66509" cy="88851"/>
            </a:xfrm>
            <a:custGeom>
              <a:avLst/>
              <a:gdLst/>
              <a:ahLst/>
              <a:cxnLst/>
              <a:rect l="l" t="t" r="r" b="b"/>
              <a:pathLst>
                <a:path w="3864" h="5162" extrusionOk="0">
                  <a:moveTo>
                    <a:pt x="1492" y="1"/>
                  </a:moveTo>
                  <a:cubicBezTo>
                    <a:pt x="758" y="1"/>
                    <a:pt x="51" y="554"/>
                    <a:pt x="31" y="1418"/>
                  </a:cubicBezTo>
                  <a:cubicBezTo>
                    <a:pt x="1" y="1538"/>
                    <a:pt x="31" y="1658"/>
                    <a:pt x="60" y="1777"/>
                  </a:cubicBezTo>
                  <a:cubicBezTo>
                    <a:pt x="390" y="3574"/>
                    <a:pt x="1797" y="2766"/>
                    <a:pt x="1707" y="4143"/>
                  </a:cubicBezTo>
                  <a:cubicBezTo>
                    <a:pt x="1677" y="4353"/>
                    <a:pt x="1707" y="4562"/>
                    <a:pt x="1737" y="4772"/>
                  </a:cubicBezTo>
                  <a:cubicBezTo>
                    <a:pt x="1804" y="5023"/>
                    <a:pt x="2031" y="5162"/>
                    <a:pt x="2259" y="5162"/>
                  </a:cubicBezTo>
                  <a:cubicBezTo>
                    <a:pt x="2439" y="5162"/>
                    <a:pt x="2620" y="5076"/>
                    <a:pt x="2725" y="4892"/>
                  </a:cubicBezTo>
                  <a:cubicBezTo>
                    <a:pt x="3055" y="4233"/>
                    <a:pt x="3354" y="3544"/>
                    <a:pt x="3624" y="2855"/>
                  </a:cubicBezTo>
                  <a:cubicBezTo>
                    <a:pt x="3863" y="2077"/>
                    <a:pt x="3384" y="1238"/>
                    <a:pt x="2516" y="430"/>
                  </a:cubicBezTo>
                  <a:cubicBezTo>
                    <a:pt x="2220" y="134"/>
                    <a:pt x="1853" y="1"/>
                    <a:pt x="14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1" name="Google Shape;1771;p51"/>
          <p:cNvGrpSpPr/>
          <p:nvPr/>
        </p:nvGrpSpPr>
        <p:grpSpPr>
          <a:xfrm>
            <a:off x="2732965" y="5242112"/>
            <a:ext cx="888630" cy="600397"/>
            <a:chOff x="3392112" y="3039390"/>
            <a:chExt cx="2347148" cy="999995"/>
          </a:xfrm>
        </p:grpSpPr>
        <p:sp>
          <p:nvSpPr>
            <p:cNvPr id="1772" name="Google Shape;1772;p51"/>
            <p:cNvSpPr/>
            <p:nvPr/>
          </p:nvSpPr>
          <p:spPr>
            <a:xfrm>
              <a:off x="3392112" y="3851252"/>
              <a:ext cx="2347148" cy="188133"/>
            </a:xfrm>
            <a:custGeom>
              <a:avLst/>
              <a:gdLst/>
              <a:ahLst/>
              <a:cxnLst/>
              <a:rect l="l" t="t" r="r" b="b"/>
              <a:pathLst>
                <a:path w="136363" h="10930" extrusionOk="0">
                  <a:moveTo>
                    <a:pt x="68181" y="1"/>
                  </a:moveTo>
                  <a:cubicBezTo>
                    <a:pt x="30512" y="1"/>
                    <a:pt x="0" y="2456"/>
                    <a:pt x="0" y="5480"/>
                  </a:cubicBezTo>
                  <a:cubicBezTo>
                    <a:pt x="0" y="8475"/>
                    <a:pt x="30512" y="10930"/>
                    <a:pt x="68181" y="10930"/>
                  </a:cubicBezTo>
                  <a:cubicBezTo>
                    <a:pt x="105850" y="10930"/>
                    <a:pt x="136362" y="8475"/>
                    <a:pt x="136362" y="5480"/>
                  </a:cubicBezTo>
                  <a:cubicBezTo>
                    <a:pt x="136362" y="2456"/>
                    <a:pt x="105850" y="1"/>
                    <a:pt x="68181" y="1"/>
                  </a:cubicBezTo>
                  <a:close/>
                </a:path>
              </a:pathLst>
            </a:custGeom>
            <a:solidFill>
              <a:srgbClr val="A4DA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51"/>
            <p:cNvSpPr/>
            <p:nvPr/>
          </p:nvSpPr>
          <p:spPr>
            <a:xfrm>
              <a:off x="3778653" y="3518827"/>
              <a:ext cx="550473" cy="368003"/>
            </a:xfrm>
            <a:custGeom>
              <a:avLst/>
              <a:gdLst/>
              <a:ahLst/>
              <a:cxnLst/>
              <a:rect l="l" t="t" r="r" b="b"/>
              <a:pathLst>
                <a:path w="31981" h="21380" extrusionOk="0">
                  <a:moveTo>
                    <a:pt x="12966" y="0"/>
                  </a:moveTo>
                  <a:lnTo>
                    <a:pt x="7187" y="2515"/>
                  </a:lnTo>
                  <a:cubicBezTo>
                    <a:pt x="5390" y="3294"/>
                    <a:pt x="3534" y="4072"/>
                    <a:pt x="2037" y="5330"/>
                  </a:cubicBezTo>
                  <a:cubicBezTo>
                    <a:pt x="1198" y="5989"/>
                    <a:pt x="510" y="6797"/>
                    <a:pt x="1" y="7726"/>
                  </a:cubicBezTo>
                  <a:cubicBezTo>
                    <a:pt x="1618" y="8654"/>
                    <a:pt x="3384" y="9313"/>
                    <a:pt x="5091" y="10061"/>
                  </a:cubicBezTo>
                  <a:cubicBezTo>
                    <a:pt x="10541" y="12546"/>
                    <a:pt x="15451" y="16110"/>
                    <a:pt x="19464" y="20541"/>
                  </a:cubicBezTo>
                  <a:cubicBezTo>
                    <a:pt x="21560" y="21110"/>
                    <a:pt x="23716" y="21380"/>
                    <a:pt x="25872" y="21380"/>
                  </a:cubicBezTo>
                  <a:cubicBezTo>
                    <a:pt x="27998" y="21350"/>
                    <a:pt x="30094" y="20841"/>
                    <a:pt x="31980" y="19883"/>
                  </a:cubicBezTo>
                  <a:cubicBezTo>
                    <a:pt x="31291" y="19074"/>
                    <a:pt x="30513" y="18325"/>
                    <a:pt x="29674" y="17667"/>
                  </a:cubicBezTo>
                  <a:cubicBezTo>
                    <a:pt x="27129" y="15690"/>
                    <a:pt x="24135" y="14343"/>
                    <a:pt x="21200" y="13025"/>
                  </a:cubicBezTo>
                  <a:cubicBezTo>
                    <a:pt x="18146" y="11678"/>
                    <a:pt x="15032" y="10301"/>
                    <a:pt x="11798" y="9432"/>
                  </a:cubicBezTo>
                  <a:cubicBezTo>
                    <a:pt x="13385" y="8953"/>
                    <a:pt x="14942" y="8414"/>
                    <a:pt x="16439" y="7785"/>
                  </a:cubicBezTo>
                  <a:cubicBezTo>
                    <a:pt x="18176" y="7067"/>
                    <a:pt x="19883" y="6228"/>
                    <a:pt x="21171" y="4881"/>
                  </a:cubicBezTo>
                  <a:cubicBezTo>
                    <a:pt x="20272" y="4222"/>
                    <a:pt x="19314" y="3623"/>
                    <a:pt x="18356" y="3054"/>
                  </a:cubicBezTo>
                  <a:cubicBezTo>
                    <a:pt x="16589" y="1976"/>
                    <a:pt x="14793" y="898"/>
                    <a:pt x="12966" y="0"/>
                  </a:cubicBezTo>
                  <a:close/>
                </a:path>
              </a:pathLst>
            </a:custGeom>
            <a:solidFill>
              <a:srgbClr val="005C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51"/>
            <p:cNvSpPr/>
            <p:nvPr/>
          </p:nvSpPr>
          <p:spPr>
            <a:xfrm>
              <a:off x="5008916" y="3450269"/>
              <a:ext cx="489644" cy="413651"/>
            </a:xfrm>
            <a:custGeom>
              <a:avLst/>
              <a:gdLst/>
              <a:ahLst/>
              <a:cxnLst/>
              <a:rect l="l" t="t" r="r" b="b"/>
              <a:pathLst>
                <a:path w="28447" h="24032" extrusionOk="0">
                  <a:moveTo>
                    <a:pt x="14343" y="1"/>
                  </a:moveTo>
                  <a:lnTo>
                    <a:pt x="8145" y="1139"/>
                  </a:lnTo>
                  <a:cubicBezTo>
                    <a:pt x="6229" y="1528"/>
                    <a:pt x="4252" y="1887"/>
                    <a:pt x="2486" y="2755"/>
                  </a:cubicBezTo>
                  <a:cubicBezTo>
                    <a:pt x="1558" y="3235"/>
                    <a:pt x="689" y="3863"/>
                    <a:pt x="0" y="4642"/>
                  </a:cubicBezTo>
                  <a:cubicBezTo>
                    <a:pt x="1348" y="5900"/>
                    <a:pt x="2935" y="6948"/>
                    <a:pt x="4432" y="8055"/>
                  </a:cubicBezTo>
                  <a:cubicBezTo>
                    <a:pt x="9193" y="11679"/>
                    <a:pt x="13176" y="16260"/>
                    <a:pt x="16080" y="21500"/>
                  </a:cubicBezTo>
                  <a:cubicBezTo>
                    <a:pt x="17996" y="22518"/>
                    <a:pt x="20033" y="23267"/>
                    <a:pt x="22159" y="23716"/>
                  </a:cubicBezTo>
                  <a:cubicBezTo>
                    <a:pt x="23127" y="23926"/>
                    <a:pt x="24115" y="24032"/>
                    <a:pt x="25105" y="24032"/>
                  </a:cubicBezTo>
                  <a:cubicBezTo>
                    <a:pt x="26226" y="24032"/>
                    <a:pt x="27349" y="23896"/>
                    <a:pt x="28447" y="23626"/>
                  </a:cubicBezTo>
                  <a:cubicBezTo>
                    <a:pt x="27968" y="22668"/>
                    <a:pt x="27369" y="21799"/>
                    <a:pt x="26680" y="20961"/>
                  </a:cubicBezTo>
                  <a:cubicBezTo>
                    <a:pt x="24644" y="18446"/>
                    <a:pt x="22039" y="16499"/>
                    <a:pt x="19464" y="14553"/>
                  </a:cubicBezTo>
                  <a:cubicBezTo>
                    <a:pt x="16769" y="12547"/>
                    <a:pt x="14074" y="10511"/>
                    <a:pt x="11110" y="8924"/>
                  </a:cubicBezTo>
                  <a:cubicBezTo>
                    <a:pt x="12756" y="8834"/>
                    <a:pt x="14373" y="8624"/>
                    <a:pt x="15990" y="8355"/>
                  </a:cubicBezTo>
                  <a:cubicBezTo>
                    <a:pt x="17847" y="8055"/>
                    <a:pt x="19703" y="7606"/>
                    <a:pt x="21260" y="6588"/>
                  </a:cubicBezTo>
                  <a:cubicBezTo>
                    <a:pt x="20512" y="5750"/>
                    <a:pt x="19703" y="4941"/>
                    <a:pt x="18895" y="4163"/>
                  </a:cubicBezTo>
                  <a:cubicBezTo>
                    <a:pt x="17398" y="2726"/>
                    <a:pt x="15930" y="1288"/>
                    <a:pt x="14343" y="1"/>
                  </a:cubicBezTo>
                  <a:close/>
                </a:path>
              </a:pathLst>
            </a:custGeom>
            <a:solidFill>
              <a:srgbClr val="005C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51"/>
            <p:cNvSpPr/>
            <p:nvPr/>
          </p:nvSpPr>
          <p:spPr>
            <a:xfrm>
              <a:off x="3450342" y="3521753"/>
              <a:ext cx="380895" cy="178511"/>
            </a:xfrm>
            <a:custGeom>
              <a:avLst/>
              <a:gdLst/>
              <a:ahLst/>
              <a:cxnLst/>
              <a:rect l="l" t="t" r="r" b="b"/>
              <a:pathLst>
                <a:path w="22129" h="10371" extrusionOk="0">
                  <a:moveTo>
                    <a:pt x="19732" y="1"/>
                  </a:moveTo>
                  <a:cubicBezTo>
                    <a:pt x="19464" y="1"/>
                    <a:pt x="19191" y="52"/>
                    <a:pt x="18925" y="160"/>
                  </a:cubicBezTo>
                  <a:cubicBezTo>
                    <a:pt x="15781" y="1417"/>
                    <a:pt x="12128" y="2226"/>
                    <a:pt x="8624" y="3603"/>
                  </a:cubicBezTo>
                  <a:cubicBezTo>
                    <a:pt x="6888" y="4292"/>
                    <a:pt x="5211" y="5190"/>
                    <a:pt x="3684" y="6298"/>
                  </a:cubicBezTo>
                  <a:cubicBezTo>
                    <a:pt x="2186" y="7376"/>
                    <a:pt x="929" y="8753"/>
                    <a:pt x="1" y="10370"/>
                  </a:cubicBezTo>
                  <a:cubicBezTo>
                    <a:pt x="1168" y="9023"/>
                    <a:pt x="2606" y="7945"/>
                    <a:pt x="4253" y="7196"/>
                  </a:cubicBezTo>
                  <a:cubicBezTo>
                    <a:pt x="5840" y="6478"/>
                    <a:pt x="7516" y="5939"/>
                    <a:pt x="9253" y="5639"/>
                  </a:cubicBezTo>
                  <a:cubicBezTo>
                    <a:pt x="12697" y="4980"/>
                    <a:pt x="16320" y="4921"/>
                    <a:pt x="20093" y="4232"/>
                  </a:cubicBezTo>
                  <a:lnTo>
                    <a:pt x="20123" y="4202"/>
                  </a:lnTo>
                  <a:cubicBezTo>
                    <a:pt x="20272" y="4202"/>
                    <a:pt x="20392" y="4142"/>
                    <a:pt x="20512" y="4112"/>
                  </a:cubicBezTo>
                  <a:cubicBezTo>
                    <a:pt x="21620" y="3663"/>
                    <a:pt x="22129" y="2405"/>
                    <a:pt x="21710" y="1327"/>
                  </a:cubicBezTo>
                  <a:cubicBezTo>
                    <a:pt x="21368" y="509"/>
                    <a:pt x="20578" y="1"/>
                    <a:pt x="19732" y="1"/>
                  </a:cubicBezTo>
                  <a:close/>
                </a:path>
              </a:pathLst>
            </a:custGeom>
            <a:solidFill>
              <a:srgbClr val="005C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51"/>
            <p:cNvSpPr/>
            <p:nvPr/>
          </p:nvSpPr>
          <p:spPr>
            <a:xfrm>
              <a:off x="3764745" y="3319368"/>
              <a:ext cx="1628681" cy="520764"/>
            </a:xfrm>
            <a:custGeom>
              <a:avLst/>
              <a:gdLst/>
              <a:ahLst/>
              <a:cxnLst/>
              <a:rect l="l" t="t" r="r" b="b"/>
              <a:pathLst>
                <a:path w="94622" h="30255" extrusionOk="0">
                  <a:moveTo>
                    <a:pt x="84860" y="0"/>
                  </a:moveTo>
                  <a:lnTo>
                    <a:pt x="0" y="9073"/>
                  </a:lnTo>
                  <a:cubicBezTo>
                    <a:pt x="1616" y="14605"/>
                    <a:pt x="12147" y="30254"/>
                    <a:pt x="41673" y="30254"/>
                  </a:cubicBezTo>
                  <a:cubicBezTo>
                    <a:pt x="44432" y="30254"/>
                    <a:pt x="47356" y="30118"/>
                    <a:pt x="50455" y="29824"/>
                  </a:cubicBezTo>
                  <a:cubicBezTo>
                    <a:pt x="56174" y="29255"/>
                    <a:pt x="77224" y="26141"/>
                    <a:pt x="85938" y="17996"/>
                  </a:cubicBezTo>
                  <a:cubicBezTo>
                    <a:pt x="94621" y="9881"/>
                    <a:pt x="84860" y="0"/>
                    <a:pt x="84860" y="0"/>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51"/>
            <p:cNvSpPr/>
            <p:nvPr/>
          </p:nvSpPr>
          <p:spPr>
            <a:xfrm>
              <a:off x="3564771" y="3657904"/>
              <a:ext cx="507166" cy="319120"/>
            </a:xfrm>
            <a:custGeom>
              <a:avLst/>
              <a:gdLst/>
              <a:ahLst/>
              <a:cxnLst/>
              <a:rect l="l" t="t" r="r" b="b"/>
              <a:pathLst>
                <a:path w="29465" h="18540" extrusionOk="0">
                  <a:moveTo>
                    <a:pt x="20496" y="0"/>
                  </a:moveTo>
                  <a:cubicBezTo>
                    <a:pt x="20381" y="0"/>
                    <a:pt x="20266" y="2"/>
                    <a:pt x="20152" y="5"/>
                  </a:cubicBezTo>
                  <a:cubicBezTo>
                    <a:pt x="18715" y="1113"/>
                    <a:pt x="16858" y="1742"/>
                    <a:pt x="15092" y="2370"/>
                  </a:cubicBezTo>
                  <a:cubicBezTo>
                    <a:pt x="10570" y="3987"/>
                    <a:pt x="6228" y="5994"/>
                    <a:pt x="2066" y="8329"/>
                  </a:cubicBezTo>
                  <a:cubicBezTo>
                    <a:pt x="1288" y="8778"/>
                    <a:pt x="449" y="9317"/>
                    <a:pt x="150" y="10156"/>
                  </a:cubicBezTo>
                  <a:cubicBezTo>
                    <a:pt x="0" y="10725"/>
                    <a:pt x="30" y="11323"/>
                    <a:pt x="240" y="11892"/>
                  </a:cubicBezTo>
                  <a:cubicBezTo>
                    <a:pt x="898" y="14228"/>
                    <a:pt x="2725" y="16114"/>
                    <a:pt x="4791" y="17402"/>
                  </a:cubicBezTo>
                  <a:cubicBezTo>
                    <a:pt x="5510" y="17821"/>
                    <a:pt x="6228" y="18210"/>
                    <a:pt x="7007" y="18540"/>
                  </a:cubicBezTo>
                  <a:cubicBezTo>
                    <a:pt x="9253" y="18480"/>
                    <a:pt x="11498" y="18121"/>
                    <a:pt x="13654" y="17462"/>
                  </a:cubicBezTo>
                  <a:cubicBezTo>
                    <a:pt x="16259" y="16623"/>
                    <a:pt x="18535" y="15096"/>
                    <a:pt x="20302" y="13000"/>
                  </a:cubicBezTo>
                  <a:cubicBezTo>
                    <a:pt x="18745" y="11713"/>
                    <a:pt x="16469" y="11593"/>
                    <a:pt x="14463" y="11024"/>
                  </a:cubicBezTo>
                  <a:cubicBezTo>
                    <a:pt x="13834" y="10844"/>
                    <a:pt x="13205" y="10605"/>
                    <a:pt x="12576" y="10365"/>
                  </a:cubicBezTo>
                  <a:lnTo>
                    <a:pt x="12576" y="10365"/>
                  </a:lnTo>
                  <a:cubicBezTo>
                    <a:pt x="13654" y="10473"/>
                    <a:pt x="14743" y="10527"/>
                    <a:pt x="15836" y="10527"/>
                  </a:cubicBezTo>
                  <a:cubicBezTo>
                    <a:pt x="16565" y="10527"/>
                    <a:pt x="17295" y="10503"/>
                    <a:pt x="18026" y="10455"/>
                  </a:cubicBezTo>
                  <a:cubicBezTo>
                    <a:pt x="19373" y="10365"/>
                    <a:pt x="20721" y="10156"/>
                    <a:pt x="22008" y="9826"/>
                  </a:cubicBezTo>
                  <a:cubicBezTo>
                    <a:pt x="24194" y="9317"/>
                    <a:pt x="26260" y="8449"/>
                    <a:pt x="28117" y="7221"/>
                  </a:cubicBezTo>
                  <a:cubicBezTo>
                    <a:pt x="28506" y="6982"/>
                    <a:pt x="28806" y="6682"/>
                    <a:pt x="29045" y="6323"/>
                  </a:cubicBezTo>
                  <a:cubicBezTo>
                    <a:pt x="29464" y="5544"/>
                    <a:pt x="29105" y="4586"/>
                    <a:pt x="28626" y="3838"/>
                  </a:cubicBezTo>
                  <a:cubicBezTo>
                    <a:pt x="26921" y="1207"/>
                    <a:pt x="23681" y="0"/>
                    <a:pt x="20496" y="0"/>
                  </a:cubicBezTo>
                  <a:close/>
                </a:path>
              </a:pathLst>
            </a:custGeom>
            <a:solidFill>
              <a:srgbClr val="70B1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51"/>
            <p:cNvSpPr/>
            <p:nvPr/>
          </p:nvSpPr>
          <p:spPr>
            <a:xfrm>
              <a:off x="4780593" y="3600259"/>
              <a:ext cx="548924" cy="379209"/>
            </a:xfrm>
            <a:custGeom>
              <a:avLst/>
              <a:gdLst/>
              <a:ahLst/>
              <a:cxnLst/>
              <a:rect l="l" t="t" r="r" b="b"/>
              <a:pathLst>
                <a:path w="31891" h="22031" extrusionOk="0">
                  <a:moveTo>
                    <a:pt x="9822" y="0"/>
                  </a:moveTo>
                  <a:cubicBezTo>
                    <a:pt x="6768" y="30"/>
                    <a:pt x="3833" y="1258"/>
                    <a:pt x="1677" y="3474"/>
                  </a:cubicBezTo>
                  <a:cubicBezTo>
                    <a:pt x="749" y="4462"/>
                    <a:pt x="1" y="5719"/>
                    <a:pt x="120" y="7067"/>
                  </a:cubicBezTo>
                  <a:cubicBezTo>
                    <a:pt x="270" y="8055"/>
                    <a:pt x="749" y="8953"/>
                    <a:pt x="1468" y="9612"/>
                  </a:cubicBezTo>
                  <a:cubicBezTo>
                    <a:pt x="3175" y="11409"/>
                    <a:pt x="5570" y="12067"/>
                    <a:pt x="7995" y="12606"/>
                  </a:cubicBezTo>
                  <a:cubicBezTo>
                    <a:pt x="10002" y="13055"/>
                    <a:pt x="12667" y="13085"/>
                    <a:pt x="14254" y="13205"/>
                  </a:cubicBezTo>
                  <a:cubicBezTo>
                    <a:pt x="14553" y="13205"/>
                    <a:pt x="14882" y="13235"/>
                    <a:pt x="15242" y="13235"/>
                  </a:cubicBezTo>
                  <a:lnTo>
                    <a:pt x="15721" y="15271"/>
                  </a:lnTo>
                  <a:cubicBezTo>
                    <a:pt x="16110" y="17008"/>
                    <a:pt x="16559" y="18835"/>
                    <a:pt x="17817" y="20092"/>
                  </a:cubicBezTo>
                  <a:cubicBezTo>
                    <a:pt x="18775" y="21020"/>
                    <a:pt x="20123" y="21499"/>
                    <a:pt x="21440" y="21769"/>
                  </a:cubicBezTo>
                  <a:cubicBezTo>
                    <a:pt x="22325" y="21944"/>
                    <a:pt x="23177" y="22031"/>
                    <a:pt x="24008" y="22031"/>
                  </a:cubicBezTo>
                  <a:cubicBezTo>
                    <a:pt x="26298" y="22031"/>
                    <a:pt x="28419" y="21375"/>
                    <a:pt x="30573" y="20122"/>
                  </a:cubicBezTo>
                  <a:cubicBezTo>
                    <a:pt x="31172" y="19763"/>
                    <a:pt x="31800" y="19284"/>
                    <a:pt x="31860" y="18625"/>
                  </a:cubicBezTo>
                  <a:cubicBezTo>
                    <a:pt x="31890" y="18086"/>
                    <a:pt x="31441" y="17487"/>
                    <a:pt x="31202" y="17158"/>
                  </a:cubicBezTo>
                  <a:cubicBezTo>
                    <a:pt x="30004" y="15421"/>
                    <a:pt x="28776" y="12996"/>
                    <a:pt x="26261" y="10211"/>
                  </a:cubicBezTo>
                  <a:cubicBezTo>
                    <a:pt x="24554" y="8324"/>
                    <a:pt x="22518" y="6707"/>
                    <a:pt x="20632" y="4971"/>
                  </a:cubicBezTo>
                  <a:cubicBezTo>
                    <a:pt x="19883" y="4252"/>
                    <a:pt x="19104" y="3563"/>
                    <a:pt x="18296" y="2935"/>
                  </a:cubicBezTo>
                  <a:cubicBezTo>
                    <a:pt x="15871" y="1048"/>
                    <a:pt x="12906" y="30"/>
                    <a:pt x="9822" y="0"/>
                  </a:cubicBezTo>
                  <a:close/>
                </a:path>
              </a:pathLst>
            </a:custGeom>
            <a:solidFill>
              <a:srgbClr val="70B1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51"/>
            <p:cNvSpPr/>
            <p:nvPr/>
          </p:nvSpPr>
          <p:spPr>
            <a:xfrm>
              <a:off x="5035217" y="3303464"/>
              <a:ext cx="589614" cy="322080"/>
            </a:xfrm>
            <a:custGeom>
              <a:avLst/>
              <a:gdLst/>
              <a:ahLst/>
              <a:cxnLst/>
              <a:rect l="l" t="t" r="r" b="b"/>
              <a:pathLst>
                <a:path w="34255" h="18712" extrusionOk="0">
                  <a:moveTo>
                    <a:pt x="33484" y="1"/>
                  </a:moveTo>
                  <a:cubicBezTo>
                    <a:pt x="32765" y="1"/>
                    <a:pt x="32073" y="159"/>
                    <a:pt x="31440" y="475"/>
                  </a:cubicBezTo>
                  <a:cubicBezTo>
                    <a:pt x="30153" y="1104"/>
                    <a:pt x="29194" y="2152"/>
                    <a:pt x="28266" y="3230"/>
                  </a:cubicBezTo>
                  <a:cubicBezTo>
                    <a:pt x="27368" y="4308"/>
                    <a:pt x="26500" y="5446"/>
                    <a:pt x="25392" y="6314"/>
                  </a:cubicBezTo>
                  <a:cubicBezTo>
                    <a:pt x="23655" y="7631"/>
                    <a:pt x="21469" y="8200"/>
                    <a:pt x="19283" y="8350"/>
                  </a:cubicBezTo>
                  <a:cubicBezTo>
                    <a:pt x="18115" y="8410"/>
                    <a:pt x="13474" y="8170"/>
                    <a:pt x="10390" y="10326"/>
                  </a:cubicBezTo>
                  <a:cubicBezTo>
                    <a:pt x="9851" y="10716"/>
                    <a:pt x="9372" y="11045"/>
                    <a:pt x="8953" y="11344"/>
                  </a:cubicBezTo>
                  <a:cubicBezTo>
                    <a:pt x="7066" y="12722"/>
                    <a:pt x="6258" y="13231"/>
                    <a:pt x="3593" y="13890"/>
                  </a:cubicBezTo>
                  <a:cubicBezTo>
                    <a:pt x="2455" y="14189"/>
                    <a:pt x="1257" y="14399"/>
                    <a:pt x="89" y="14548"/>
                  </a:cubicBezTo>
                  <a:cubicBezTo>
                    <a:pt x="1" y="16790"/>
                    <a:pt x="2469" y="18712"/>
                    <a:pt x="5633" y="18712"/>
                  </a:cubicBezTo>
                  <a:cubicBezTo>
                    <a:pt x="5682" y="18712"/>
                    <a:pt x="5730" y="18711"/>
                    <a:pt x="5779" y="18710"/>
                  </a:cubicBezTo>
                  <a:cubicBezTo>
                    <a:pt x="6467" y="18651"/>
                    <a:pt x="7126" y="18561"/>
                    <a:pt x="7785" y="18471"/>
                  </a:cubicBezTo>
                  <a:cubicBezTo>
                    <a:pt x="9492" y="18231"/>
                    <a:pt x="11079" y="17992"/>
                    <a:pt x="12276" y="17722"/>
                  </a:cubicBezTo>
                  <a:cubicBezTo>
                    <a:pt x="16409" y="16824"/>
                    <a:pt x="20391" y="15327"/>
                    <a:pt x="24104" y="13231"/>
                  </a:cubicBezTo>
                  <a:cubicBezTo>
                    <a:pt x="27757" y="11165"/>
                    <a:pt x="31051" y="8230"/>
                    <a:pt x="33027" y="4487"/>
                  </a:cubicBezTo>
                  <a:cubicBezTo>
                    <a:pt x="33746" y="3140"/>
                    <a:pt x="34255" y="1493"/>
                    <a:pt x="33985" y="26"/>
                  </a:cubicBezTo>
                  <a:cubicBezTo>
                    <a:pt x="33817" y="9"/>
                    <a:pt x="33650" y="1"/>
                    <a:pt x="33484" y="1"/>
                  </a:cubicBezTo>
                  <a:close/>
                </a:path>
              </a:pathLst>
            </a:custGeom>
            <a:solidFill>
              <a:srgbClr val="005C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51"/>
            <p:cNvSpPr/>
            <p:nvPr/>
          </p:nvSpPr>
          <p:spPr>
            <a:xfrm>
              <a:off x="5036749" y="3210293"/>
              <a:ext cx="609219" cy="343080"/>
            </a:xfrm>
            <a:custGeom>
              <a:avLst/>
              <a:gdLst/>
              <a:ahLst/>
              <a:cxnLst/>
              <a:rect l="l" t="t" r="r" b="b"/>
              <a:pathLst>
                <a:path w="35394" h="19932" extrusionOk="0">
                  <a:moveTo>
                    <a:pt x="28766" y="0"/>
                  </a:moveTo>
                  <a:cubicBezTo>
                    <a:pt x="25997" y="0"/>
                    <a:pt x="23258" y="748"/>
                    <a:pt x="20871" y="2175"/>
                  </a:cubicBezTo>
                  <a:cubicBezTo>
                    <a:pt x="18326" y="3642"/>
                    <a:pt x="16050" y="5529"/>
                    <a:pt x="14194" y="7804"/>
                  </a:cubicBezTo>
                  <a:cubicBezTo>
                    <a:pt x="12068" y="10350"/>
                    <a:pt x="11080" y="12356"/>
                    <a:pt x="7426" y="14302"/>
                  </a:cubicBezTo>
                  <a:cubicBezTo>
                    <a:pt x="6468" y="14811"/>
                    <a:pt x="5450" y="15290"/>
                    <a:pt x="4432" y="15679"/>
                  </a:cubicBezTo>
                  <a:cubicBezTo>
                    <a:pt x="3654" y="15979"/>
                    <a:pt x="2905" y="16248"/>
                    <a:pt x="2156" y="16488"/>
                  </a:cubicBezTo>
                  <a:cubicBezTo>
                    <a:pt x="1378" y="16997"/>
                    <a:pt x="779" y="17686"/>
                    <a:pt x="390" y="18524"/>
                  </a:cubicBezTo>
                  <a:cubicBezTo>
                    <a:pt x="150" y="18973"/>
                    <a:pt x="30" y="19452"/>
                    <a:pt x="0" y="19931"/>
                  </a:cubicBezTo>
                  <a:cubicBezTo>
                    <a:pt x="1198" y="19812"/>
                    <a:pt x="2366" y="19572"/>
                    <a:pt x="3534" y="19303"/>
                  </a:cubicBezTo>
                  <a:cubicBezTo>
                    <a:pt x="6199" y="18614"/>
                    <a:pt x="6977" y="18105"/>
                    <a:pt x="8894" y="16757"/>
                  </a:cubicBezTo>
                  <a:cubicBezTo>
                    <a:pt x="9313" y="16458"/>
                    <a:pt x="9792" y="16129"/>
                    <a:pt x="10331" y="15739"/>
                  </a:cubicBezTo>
                  <a:cubicBezTo>
                    <a:pt x="13415" y="13553"/>
                    <a:pt x="18026" y="13823"/>
                    <a:pt x="19224" y="13733"/>
                  </a:cubicBezTo>
                  <a:cubicBezTo>
                    <a:pt x="21380" y="13583"/>
                    <a:pt x="23596" y="13014"/>
                    <a:pt x="25333" y="11697"/>
                  </a:cubicBezTo>
                  <a:cubicBezTo>
                    <a:pt x="26440" y="10859"/>
                    <a:pt x="27309" y="9721"/>
                    <a:pt x="28207" y="8643"/>
                  </a:cubicBezTo>
                  <a:cubicBezTo>
                    <a:pt x="29105" y="7565"/>
                    <a:pt x="30094" y="6487"/>
                    <a:pt x="31351" y="5888"/>
                  </a:cubicBezTo>
                  <a:cubicBezTo>
                    <a:pt x="31993" y="5579"/>
                    <a:pt x="32672" y="5402"/>
                    <a:pt x="33359" y="5402"/>
                  </a:cubicBezTo>
                  <a:cubicBezTo>
                    <a:pt x="33538" y="5402"/>
                    <a:pt x="33717" y="5414"/>
                    <a:pt x="33896" y="5439"/>
                  </a:cubicBezTo>
                  <a:cubicBezTo>
                    <a:pt x="34435" y="5499"/>
                    <a:pt x="34944" y="5678"/>
                    <a:pt x="35394" y="6008"/>
                  </a:cubicBezTo>
                  <a:cubicBezTo>
                    <a:pt x="35004" y="4031"/>
                    <a:pt x="34346" y="2085"/>
                    <a:pt x="32639" y="917"/>
                  </a:cubicBezTo>
                  <a:cubicBezTo>
                    <a:pt x="31711" y="348"/>
                    <a:pt x="30633" y="19"/>
                    <a:pt x="29525" y="19"/>
                  </a:cubicBezTo>
                  <a:cubicBezTo>
                    <a:pt x="29272" y="7"/>
                    <a:pt x="29018" y="0"/>
                    <a:pt x="28766" y="0"/>
                  </a:cubicBezTo>
                  <a:close/>
                </a:path>
              </a:pathLst>
            </a:custGeom>
            <a:solidFill>
              <a:srgbClr val="70B1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51"/>
            <p:cNvSpPr/>
            <p:nvPr/>
          </p:nvSpPr>
          <p:spPr>
            <a:xfrm>
              <a:off x="3764745" y="3039390"/>
              <a:ext cx="1482306" cy="642319"/>
            </a:xfrm>
            <a:custGeom>
              <a:avLst/>
              <a:gdLst/>
              <a:ahLst/>
              <a:cxnLst/>
              <a:rect l="l" t="t" r="r" b="b"/>
              <a:pathLst>
                <a:path w="86118" h="37317" extrusionOk="0">
                  <a:moveTo>
                    <a:pt x="42994" y="1"/>
                  </a:moveTo>
                  <a:cubicBezTo>
                    <a:pt x="41567" y="1"/>
                    <a:pt x="40130" y="61"/>
                    <a:pt x="38687" y="187"/>
                  </a:cubicBezTo>
                  <a:cubicBezTo>
                    <a:pt x="18445" y="1953"/>
                    <a:pt x="5809" y="16655"/>
                    <a:pt x="0" y="25339"/>
                  </a:cubicBezTo>
                  <a:cubicBezTo>
                    <a:pt x="11977" y="33483"/>
                    <a:pt x="20062" y="37256"/>
                    <a:pt x="40993" y="37316"/>
                  </a:cubicBezTo>
                  <a:cubicBezTo>
                    <a:pt x="41037" y="37316"/>
                    <a:pt x="41081" y="37316"/>
                    <a:pt x="41125" y="37316"/>
                  </a:cubicBezTo>
                  <a:cubicBezTo>
                    <a:pt x="61284" y="37316"/>
                    <a:pt x="79514" y="23706"/>
                    <a:pt x="86117" y="16506"/>
                  </a:cubicBezTo>
                  <a:cubicBezTo>
                    <a:pt x="75541" y="8470"/>
                    <a:pt x="59921" y="1"/>
                    <a:pt x="42994" y="1"/>
                  </a:cubicBezTo>
                  <a:close/>
                </a:path>
              </a:pathLst>
            </a:custGeom>
            <a:solidFill>
              <a:srgbClr val="005C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51"/>
            <p:cNvSpPr/>
            <p:nvPr/>
          </p:nvSpPr>
          <p:spPr>
            <a:xfrm>
              <a:off x="4484761" y="3172856"/>
              <a:ext cx="384493" cy="321237"/>
            </a:xfrm>
            <a:custGeom>
              <a:avLst/>
              <a:gdLst/>
              <a:ahLst/>
              <a:cxnLst/>
              <a:rect l="l" t="t" r="r" b="b"/>
              <a:pathLst>
                <a:path w="22338" h="18663" extrusionOk="0">
                  <a:moveTo>
                    <a:pt x="11486" y="0"/>
                  </a:moveTo>
                  <a:cubicBezTo>
                    <a:pt x="11291" y="0"/>
                    <a:pt x="11095" y="49"/>
                    <a:pt x="10899" y="98"/>
                  </a:cubicBezTo>
                  <a:cubicBezTo>
                    <a:pt x="8145" y="757"/>
                    <a:pt x="5390" y="1266"/>
                    <a:pt x="2575" y="1595"/>
                  </a:cubicBezTo>
                  <a:cubicBezTo>
                    <a:pt x="1078" y="1775"/>
                    <a:pt x="0" y="3122"/>
                    <a:pt x="150" y="4619"/>
                  </a:cubicBezTo>
                  <a:cubicBezTo>
                    <a:pt x="479" y="8392"/>
                    <a:pt x="779" y="12225"/>
                    <a:pt x="1018" y="16058"/>
                  </a:cubicBezTo>
                  <a:cubicBezTo>
                    <a:pt x="1138" y="17525"/>
                    <a:pt x="2366" y="18663"/>
                    <a:pt x="3833" y="18663"/>
                  </a:cubicBezTo>
                  <a:lnTo>
                    <a:pt x="4132" y="18663"/>
                  </a:lnTo>
                  <a:cubicBezTo>
                    <a:pt x="9762" y="18034"/>
                    <a:pt x="15301" y="16567"/>
                    <a:pt x="20511" y="14321"/>
                  </a:cubicBezTo>
                  <a:cubicBezTo>
                    <a:pt x="21230" y="13992"/>
                    <a:pt x="21799" y="13393"/>
                    <a:pt x="22068" y="12644"/>
                  </a:cubicBezTo>
                  <a:cubicBezTo>
                    <a:pt x="22338" y="11926"/>
                    <a:pt x="22278" y="11117"/>
                    <a:pt x="21919" y="10458"/>
                  </a:cubicBezTo>
                  <a:cubicBezTo>
                    <a:pt x="19853" y="6476"/>
                    <a:pt x="16888" y="3092"/>
                    <a:pt x="13265" y="487"/>
                  </a:cubicBezTo>
                  <a:cubicBezTo>
                    <a:pt x="12820" y="182"/>
                    <a:pt x="12299" y="5"/>
                    <a:pt x="11747" y="5"/>
                  </a:cubicBezTo>
                  <a:cubicBezTo>
                    <a:pt x="11704" y="5"/>
                    <a:pt x="11661" y="6"/>
                    <a:pt x="11618" y="8"/>
                  </a:cubicBezTo>
                  <a:cubicBezTo>
                    <a:pt x="11574" y="3"/>
                    <a:pt x="11530" y="0"/>
                    <a:pt x="11486" y="0"/>
                  </a:cubicBezTo>
                  <a:close/>
                </a:path>
              </a:pathLst>
            </a:custGeom>
            <a:solidFill>
              <a:srgbClr val="70B1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51"/>
            <p:cNvSpPr/>
            <p:nvPr/>
          </p:nvSpPr>
          <p:spPr>
            <a:xfrm>
              <a:off x="4733689" y="3107018"/>
              <a:ext cx="371618" cy="274729"/>
            </a:xfrm>
            <a:custGeom>
              <a:avLst/>
              <a:gdLst/>
              <a:ahLst/>
              <a:cxnLst/>
              <a:rect l="l" t="t" r="r" b="b"/>
              <a:pathLst>
                <a:path w="21590" h="15961" extrusionOk="0">
                  <a:moveTo>
                    <a:pt x="5780" y="0"/>
                  </a:moveTo>
                  <a:cubicBezTo>
                    <a:pt x="5510" y="0"/>
                    <a:pt x="5241" y="60"/>
                    <a:pt x="5001" y="210"/>
                  </a:cubicBezTo>
                  <a:cubicBezTo>
                    <a:pt x="3774" y="899"/>
                    <a:pt x="2516" y="1528"/>
                    <a:pt x="1288" y="2067"/>
                  </a:cubicBezTo>
                  <a:cubicBezTo>
                    <a:pt x="210" y="2576"/>
                    <a:pt x="1" y="4043"/>
                    <a:pt x="929" y="4791"/>
                  </a:cubicBezTo>
                  <a:cubicBezTo>
                    <a:pt x="4283" y="7576"/>
                    <a:pt x="6978" y="11050"/>
                    <a:pt x="8834" y="15002"/>
                  </a:cubicBezTo>
                  <a:cubicBezTo>
                    <a:pt x="9104" y="15601"/>
                    <a:pt x="9672" y="15960"/>
                    <a:pt x="10331" y="15960"/>
                  </a:cubicBezTo>
                  <a:cubicBezTo>
                    <a:pt x="10571" y="15960"/>
                    <a:pt x="10840" y="15900"/>
                    <a:pt x="11080" y="15751"/>
                  </a:cubicBezTo>
                  <a:cubicBezTo>
                    <a:pt x="14493" y="13984"/>
                    <a:pt x="17787" y="11948"/>
                    <a:pt x="20901" y="9702"/>
                  </a:cubicBezTo>
                  <a:cubicBezTo>
                    <a:pt x="21350" y="9373"/>
                    <a:pt x="21590" y="8864"/>
                    <a:pt x="21560" y="8295"/>
                  </a:cubicBezTo>
                  <a:cubicBezTo>
                    <a:pt x="21530" y="7756"/>
                    <a:pt x="21231" y="7247"/>
                    <a:pt x="20781" y="6977"/>
                  </a:cubicBezTo>
                  <a:cubicBezTo>
                    <a:pt x="16200" y="4222"/>
                    <a:pt x="11379" y="1917"/>
                    <a:pt x="6349" y="90"/>
                  </a:cubicBezTo>
                  <a:cubicBezTo>
                    <a:pt x="6169" y="30"/>
                    <a:pt x="5989" y="0"/>
                    <a:pt x="5780" y="0"/>
                  </a:cubicBezTo>
                  <a:close/>
                </a:path>
              </a:pathLst>
            </a:custGeom>
            <a:solidFill>
              <a:srgbClr val="70B1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51"/>
            <p:cNvSpPr/>
            <p:nvPr/>
          </p:nvSpPr>
          <p:spPr>
            <a:xfrm>
              <a:off x="4109030" y="3193907"/>
              <a:ext cx="377281" cy="300186"/>
            </a:xfrm>
            <a:custGeom>
              <a:avLst/>
              <a:gdLst/>
              <a:ahLst/>
              <a:cxnLst/>
              <a:rect l="l" t="t" r="r" b="b"/>
              <a:pathLst>
                <a:path w="21919" h="17440" extrusionOk="0">
                  <a:moveTo>
                    <a:pt x="10153" y="0"/>
                  </a:moveTo>
                  <a:cubicBezTo>
                    <a:pt x="10104" y="0"/>
                    <a:pt x="10054" y="4"/>
                    <a:pt x="10001" y="13"/>
                  </a:cubicBezTo>
                  <a:cubicBezTo>
                    <a:pt x="8983" y="13"/>
                    <a:pt x="7995" y="462"/>
                    <a:pt x="7336" y="1241"/>
                  </a:cubicBezTo>
                  <a:cubicBezTo>
                    <a:pt x="4761" y="4235"/>
                    <a:pt x="2635" y="7559"/>
                    <a:pt x="988" y="11152"/>
                  </a:cubicBezTo>
                  <a:cubicBezTo>
                    <a:pt x="0" y="13278"/>
                    <a:pt x="1348" y="15763"/>
                    <a:pt x="3683" y="16092"/>
                  </a:cubicBezTo>
                  <a:cubicBezTo>
                    <a:pt x="8534" y="16781"/>
                    <a:pt x="14822" y="17230"/>
                    <a:pt x="18146" y="17440"/>
                  </a:cubicBezTo>
                  <a:lnTo>
                    <a:pt x="18356" y="17440"/>
                  </a:lnTo>
                  <a:cubicBezTo>
                    <a:pt x="19344" y="17410"/>
                    <a:pt x="20272" y="16991"/>
                    <a:pt x="20931" y="16272"/>
                  </a:cubicBezTo>
                  <a:cubicBezTo>
                    <a:pt x="21589" y="15583"/>
                    <a:pt x="21919" y="14625"/>
                    <a:pt x="21859" y="13667"/>
                  </a:cubicBezTo>
                  <a:cubicBezTo>
                    <a:pt x="21619" y="10403"/>
                    <a:pt x="21380" y="7079"/>
                    <a:pt x="21080" y="3846"/>
                  </a:cubicBezTo>
                  <a:cubicBezTo>
                    <a:pt x="20931" y="2079"/>
                    <a:pt x="19493" y="702"/>
                    <a:pt x="17727" y="642"/>
                  </a:cubicBezTo>
                  <a:cubicBezTo>
                    <a:pt x="15301" y="552"/>
                    <a:pt x="12906" y="372"/>
                    <a:pt x="10510" y="43"/>
                  </a:cubicBezTo>
                  <a:cubicBezTo>
                    <a:pt x="10383" y="22"/>
                    <a:pt x="10271" y="0"/>
                    <a:pt x="10153" y="0"/>
                  </a:cubicBezTo>
                  <a:close/>
                </a:path>
              </a:pathLst>
            </a:custGeom>
            <a:solidFill>
              <a:srgbClr val="70B1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51"/>
            <p:cNvSpPr/>
            <p:nvPr/>
          </p:nvSpPr>
          <p:spPr>
            <a:xfrm>
              <a:off x="4161080" y="3047239"/>
              <a:ext cx="621079" cy="143397"/>
            </a:xfrm>
            <a:custGeom>
              <a:avLst/>
              <a:gdLst/>
              <a:ahLst/>
              <a:cxnLst/>
              <a:rect l="l" t="t" r="r" b="b"/>
              <a:pathLst>
                <a:path w="36083" h="8331" extrusionOk="0">
                  <a:moveTo>
                    <a:pt x="19973" y="0"/>
                  </a:moveTo>
                  <a:cubicBezTo>
                    <a:pt x="18536" y="0"/>
                    <a:pt x="17098" y="60"/>
                    <a:pt x="15691" y="180"/>
                  </a:cubicBezTo>
                  <a:cubicBezTo>
                    <a:pt x="10481" y="659"/>
                    <a:pt x="5360" y="2036"/>
                    <a:pt x="629" y="4252"/>
                  </a:cubicBezTo>
                  <a:cubicBezTo>
                    <a:pt x="240" y="4432"/>
                    <a:pt x="1" y="4821"/>
                    <a:pt x="31" y="5240"/>
                  </a:cubicBezTo>
                  <a:cubicBezTo>
                    <a:pt x="60" y="5659"/>
                    <a:pt x="330" y="6019"/>
                    <a:pt x="749" y="6138"/>
                  </a:cubicBezTo>
                  <a:cubicBezTo>
                    <a:pt x="2306" y="6647"/>
                    <a:pt x="3923" y="7037"/>
                    <a:pt x="5540" y="7336"/>
                  </a:cubicBezTo>
                  <a:cubicBezTo>
                    <a:pt x="9430" y="7975"/>
                    <a:pt x="13347" y="8331"/>
                    <a:pt x="17288" y="8331"/>
                  </a:cubicBezTo>
                  <a:cubicBezTo>
                    <a:pt x="17594" y="8331"/>
                    <a:pt x="17900" y="8329"/>
                    <a:pt x="18206" y="8324"/>
                  </a:cubicBezTo>
                  <a:lnTo>
                    <a:pt x="18655" y="8324"/>
                  </a:lnTo>
                  <a:cubicBezTo>
                    <a:pt x="22788" y="8294"/>
                    <a:pt x="26890" y="7516"/>
                    <a:pt x="30782" y="6079"/>
                  </a:cubicBezTo>
                  <a:cubicBezTo>
                    <a:pt x="32399" y="5510"/>
                    <a:pt x="33956" y="4851"/>
                    <a:pt x="35484" y="4102"/>
                  </a:cubicBezTo>
                  <a:cubicBezTo>
                    <a:pt x="35873" y="3923"/>
                    <a:pt x="36082" y="3533"/>
                    <a:pt x="36052" y="3114"/>
                  </a:cubicBezTo>
                  <a:cubicBezTo>
                    <a:pt x="36023" y="2695"/>
                    <a:pt x="35693" y="2336"/>
                    <a:pt x="35304" y="2216"/>
                  </a:cubicBezTo>
                  <a:cubicBezTo>
                    <a:pt x="30303" y="779"/>
                    <a:pt x="25153" y="30"/>
                    <a:pt x="19973" y="0"/>
                  </a:cubicBezTo>
                  <a:close/>
                </a:path>
              </a:pathLst>
            </a:custGeom>
            <a:solidFill>
              <a:srgbClr val="70B1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51"/>
            <p:cNvSpPr/>
            <p:nvPr/>
          </p:nvSpPr>
          <p:spPr>
            <a:xfrm>
              <a:off x="3888951" y="3152889"/>
              <a:ext cx="322149" cy="290702"/>
            </a:xfrm>
            <a:custGeom>
              <a:avLst/>
              <a:gdLst/>
              <a:ahLst/>
              <a:cxnLst/>
              <a:rect l="l" t="t" r="r" b="b"/>
              <a:pathLst>
                <a:path w="18716" h="16889" extrusionOk="0">
                  <a:moveTo>
                    <a:pt x="13445" y="0"/>
                  </a:moveTo>
                  <a:cubicBezTo>
                    <a:pt x="13026" y="30"/>
                    <a:pt x="12637" y="120"/>
                    <a:pt x="12307" y="330"/>
                  </a:cubicBezTo>
                  <a:cubicBezTo>
                    <a:pt x="8055" y="2905"/>
                    <a:pt x="4133" y="6019"/>
                    <a:pt x="719" y="9642"/>
                  </a:cubicBezTo>
                  <a:cubicBezTo>
                    <a:pt x="210" y="10121"/>
                    <a:pt x="0" y="10840"/>
                    <a:pt x="90" y="11529"/>
                  </a:cubicBezTo>
                  <a:cubicBezTo>
                    <a:pt x="180" y="12217"/>
                    <a:pt x="629" y="12846"/>
                    <a:pt x="1258" y="13175"/>
                  </a:cubicBezTo>
                  <a:cubicBezTo>
                    <a:pt x="3743" y="14583"/>
                    <a:pt x="6378" y="15781"/>
                    <a:pt x="9103" y="16739"/>
                  </a:cubicBezTo>
                  <a:cubicBezTo>
                    <a:pt x="9343" y="16829"/>
                    <a:pt x="9582" y="16858"/>
                    <a:pt x="9852" y="16858"/>
                  </a:cubicBezTo>
                  <a:lnTo>
                    <a:pt x="9852" y="16888"/>
                  </a:lnTo>
                  <a:cubicBezTo>
                    <a:pt x="10780" y="16888"/>
                    <a:pt x="11618" y="16320"/>
                    <a:pt x="11948" y="15421"/>
                  </a:cubicBezTo>
                  <a:cubicBezTo>
                    <a:pt x="13475" y="11559"/>
                    <a:pt x="15541" y="7905"/>
                    <a:pt x="18086" y="4642"/>
                  </a:cubicBezTo>
                  <a:cubicBezTo>
                    <a:pt x="18565" y="4043"/>
                    <a:pt x="18715" y="3294"/>
                    <a:pt x="18476" y="2576"/>
                  </a:cubicBezTo>
                  <a:cubicBezTo>
                    <a:pt x="18236" y="1857"/>
                    <a:pt x="17667" y="1288"/>
                    <a:pt x="16948" y="1078"/>
                  </a:cubicBezTo>
                  <a:cubicBezTo>
                    <a:pt x="16020" y="809"/>
                    <a:pt x="15122" y="509"/>
                    <a:pt x="14224" y="150"/>
                  </a:cubicBezTo>
                  <a:cubicBezTo>
                    <a:pt x="13984" y="60"/>
                    <a:pt x="13715" y="0"/>
                    <a:pt x="13445" y="0"/>
                  </a:cubicBezTo>
                  <a:close/>
                </a:path>
              </a:pathLst>
            </a:custGeom>
            <a:solidFill>
              <a:srgbClr val="70B1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51"/>
            <p:cNvSpPr/>
            <p:nvPr/>
          </p:nvSpPr>
          <p:spPr>
            <a:xfrm>
              <a:off x="3789480" y="3269366"/>
              <a:ext cx="1425608" cy="404098"/>
            </a:xfrm>
            <a:custGeom>
              <a:avLst/>
              <a:gdLst/>
              <a:ahLst/>
              <a:cxnLst/>
              <a:rect l="l" t="t" r="r" b="b"/>
              <a:pathLst>
                <a:path w="82824" h="23477" extrusionOk="0">
                  <a:moveTo>
                    <a:pt x="78602" y="1"/>
                  </a:moveTo>
                  <a:cubicBezTo>
                    <a:pt x="77973" y="1"/>
                    <a:pt x="77374" y="210"/>
                    <a:pt x="76865" y="599"/>
                  </a:cubicBezTo>
                  <a:cubicBezTo>
                    <a:pt x="72913" y="3504"/>
                    <a:pt x="68721" y="6049"/>
                    <a:pt x="64319" y="8175"/>
                  </a:cubicBezTo>
                  <a:cubicBezTo>
                    <a:pt x="56474" y="11948"/>
                    <a:pt x="48688" y="13984"/>
                    <a:pt x="41203" y="14194"/>
                  </a:cubicBezTo>
                  <a:lnTo>
                    <a:pt x="39765" y="14194"/>
                  </a:lnTo>
                  <a:cubicBezTo>
                    <a:pt x="30183" y="14164"/>
                    <a:pt x="23236" y="13385"/>
                    <a:pt x="17188" y="11649"/>
                  </a:cubicBezTo>
                  <a:cubicBezTo>
                    <a:pt x="13295" y="10511"/>
                    <a:pt x="9552" y="8924"/>
                    <a:pt x="6049" y="6888"/>
                  </a:cubicBezTo>
                  <a:cubicBezTo>
                    <a:pt x="5600" y="6648"/>
                    <a:pt x="5121" y="6528"/>
                    <a:pt x="4612" y="6528"/>
                  </a:cubicBezTo>
                  <a:cubicBezTo>
                    <a:pt x="3713" y="6528"/>
                    <a:pt x="2875" y="6947"/>
                    <a:pt x="2306" y="7636"/>
                  </a:cubicBezTo>
                  <a:cubicBezTo>
                    <a:pt x="1857" y="8205"/>
                    <a:pt x="1438" y="8774"/>
                    <a:pt x="1018" y="9313"/>
                  </a:cubicBezTo>
                  <a:cubicBezTo>
                    <a:pt x="0" y="10660"/>
                    <a:pt x="360" y="12607"/>
                    <a:pt x="1767" y="13535"/>
                  </a:cubicBezTo>
                  <a:cubicBezTo>
                    <a:pt x="12068" y="20242"/>
                    <a:pt x="20362" y="23446"/>
                    <a:pt x="39586" y="23476"/>
                  </a:cubicBezTo>
                  <a:lnTo>
                    <a:pt x="39705" y="23476"/>
                  </a:lnTo>
                  <a:cubicBezTo>
                    <a:pt x="56084" y="23476"/>
                    <a:pt x="71984" y="14313"/>
                    <a:pt x="81446" y="5720"/>
                  </a:cubicBezTo>
                  <a:cubicBezTo>
                    <a:pt x="82824" y="4432"/>
                    <a:pt x="82674" y="2216"/>
                    <a:pt x="81147" y="1138"/>
                  </a:cubicBezTo>
                  <a:lnTo>
                    <a:pt x="80249" y="510"/>
                  </a:lnTo>
                  <a:cubicBezTo>
                    <a:pt x="79770" y="180"/>
                    <a:pt x="79201" y="1"/>
                    <a:pt x="78602" y="1"/>
                  </a:cubicBezTo>
                  <a:close/>
                </a:path>
              </a:pathLst>
            </a:custGeom>
            <a:solidFill>
              <a:srgbClr val="70B1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51"/>
            <p:cNvSpPr/>
            <p:nvPr/>
          </p:nvSpPr>
          <p:spPr>
            <a:xfrm>
              <a:off x="5457319" y="3246112"/>
              <a:ext cx="24752" cy="58850"/>
            </a:xfrm>
            <a:custGeom>
              <a:avLst/>
              <a:gdLst/>
              <a:ahLst/>
              <a:cxnLst/>
              <a:rect l="l" t="t" r="r" b="b"/>
              <a:pathLst>
                <a:path w="1438" h="3419" extrusionOk="0">
                  <a:moveTo>
                    <a:pt x="921" y="1"/>
                  </a:moveTo>
                  <a:cubicBezTo>
                    <a:pt x="602" y="1"/>
                    <a:pt x="264" y="728"/>
                    <a:pt x="120" y="1621"/>
                  </a:cubicBezTo>
                  <a:cubicBezTo>
                    <a:pt x="0" y="2579"/>
                    <a:pt x="150" y="3358"/>
                    <a:pt x="479" y="3418"/>
                  </a:cubicBezTo>
                  <a:cubicBezTo>
                    <a:pt x="486" y="3418"/>
                    <a:pt x="493" y="3419"/>
                    <a:pt x="499" y="3419"/>
                  </a:cubicBezTo>
                  <a:cubicBezTo>
                    <a:pt x="823" y="3419"/>
                    <a:pt x="1170" y="2710"/>
                    <a:pt x="1288" y="1771"/>
                  </a:cubicBezTo>
                  <a:cubicBezTo>
                    <a:pt x="1438" y="843"/>
                    <a:pt x="1258" y="34"/>
                    <a:pt x="958" y="4"/>
                  </a:cubicBezTo>
                  <a:cubicBezTo>
                    <a:pt x="946" y="2"/>
                    <a:pt x="934" y="1"/>
                    <a:pt x="9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89" name="Google Shape;1789;p51"/>
          <p:cNvSpPr/>
          <p:nvPr/>
        </p:nvSpPr>
        <p:spPr>
          <a:xfrm>
            <a:off x="8217950" y="6624300"/>
            <a:ext cx="1747500" cy="1148100"/>
          </a:xfrm>
          <a:prstGeom prst="rightArrow">
            <a:avLst>
              <a:gd name="adj1" fmla="val 50000"/>
              <a:gd name="adj2" fmla="val 50000"/>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r>
              <a:rPr lang="en" u="sng" dirty="0">
                <a:solidFill>
                  <a:schemeClr val="hlink"/>
                </a:solidFill>
                <a:latin typeface="Sniglet"/>
                <a:ea typeface="Sniglet"/>
                <a:cs typeface="Sniglet"/>
                <a:sym typeface="Sniglet"/>
                <a:hlinkClick r:id="rId3" action="ppaction://hlinksldjump"/>
              </a:rPr>
              <a:t>Habitat Videos</a:t>
            </a:r>
            <a:endParaRPr dirty="0">
              <a:latin typeface="Sniglet"/>
              <a:ea typeface="Sniglet"/>
              <a:cs typeface="Sniglet"/>
              <a:sym typeface="Sniglet"/>
            </a:endParaRPr>
          </a:p>
        </p:txBody>
      </p:sp>
      <p:sp>
        <p:nvSpPr>
          <p:cNvPr id="1790" name="Google Shape;1790;p51"/>
          <p:cNvSpPr txBox="1">
            <a:spLocks noGrp="1"/>
          </p:cNvSpPr>
          <p:nvPr>
            <p:ph type="title"/>
          </p:nvPr>
        </p:nvSpPr>
        <p:spPr>
          <a:xfrm>
            <a:off x="0" y="32050"/>
            <a:ext cx="7740300" cy="1440000"/>
          </a:xfrm>
          <a:prstGeom prst="rect">
            <a:avLst/>
          </a:prstGeom>
        </p:spPr>
        <p:txBody>
          <a:bodyPr spcFirstLastPara="1" wrap="square" lIns="113100" tIns="113100" rIns="113100" bIns="113100" anchor="ctr" anchorCtr="0">
            <a:noAutofit/>
          </a:bodyPr>
          <a:lstStyle/>
          <a:p>
            <a:pPr marL="0" lvl="0" indent="0" algn="ctr" rtl="0">
              <a:spcBef>
                <a:spcPts val="0"/>
              </a:spcBef>
              <a:spcAft>
                <a:spcPts val="0"/>
              </a:spcAft>
              <a:buNone/>
            </a:pPr>
            <a:r>
              <a:rPr lang="en" sz="12100">
                <a:solidFill>
                  <a:schemeClr val="dk2"/>
                </a:solidFill>
              </a:rPr>
              <a:t>Animal Needs:</a:t>
            </a:r>
            <a:endParaRPr sz="12100">
              <a:solidFill>
                <a:schemeClr val="dk2"/>
              </a:solidFill>
            </a:endParaRPr>
          </a:p>
        </p:txBody>
      </p:sp>
      <p:grpSp>
        <p:nvGrpSpPr>
          <p:cNvPr id="1791" name="Google Shape;1791;p51"/>
          <p:cNvGrpSpPr/>
          <p:nvPr/>
        </p:nvGrpSpPr>
        <p:grpSpPr>
          <a:xfrm>
            <a:off x="8609633" y="-5"/>
            <a:ext cx="1499904" cy="956586"/>
            <a:chOff x="11769519" y="395749"/>
            <a:chExt cx="1671016" cy="1178642"/>
          </a:xfrm>
        </p:grpSpPr>
        <p:sp>
          <p:nvSpPr>
            <p:cNvPr id="1792" name="Google Shape;1792;p51">
              <a:hlinkClick r:id="rId5" action="ppaction://hlinksldjump"/>
            </p:cNvPr>
            <p:cNvSpPr/>
            <p:nvPr/>
          </p:nvSpPr>
          <p:spPr>
            <a:xfrm>
              <a:off x="11769519" y="395749"/>
              <a:ext cx="1671016" cy="1178642"/>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100"/>
            </a:p>
          </p:txBody>
        </p:sp>
        <p:grpSp>
          <p:nvGrpSpPr>
            <p:cNvPr id="1793" name="Google Shape;1793;p51"/>
            <p:cNvGrpSpPr/>
            <p:nvPr/>
          </p:nvGrpSpPr>
          <p:grpSpPr>
            <a:xfrm>
              <a:off x="12088423" y="574859"/>
              <a:ext cx="1033203" cy="820442"/>
              <a:chOff x="2679436" y="3270400"/>
              <a:chExt cx="752625" cy="689795"/>
            </a:xfrm>
          </p:grpSpPr>
          <p:sp>
            <p:nvSpPr>
              <p:cNvPr id="1794" name="Google Shape;1794;p51"/>
              <p:cNvSpPr/>
              <p:nvPr/>
            </p:nvSpPr>
            <p:spPr>
              <a:xfrm>
                <a:off x="2722600" y="3270400"/>
                <a:ext cx="689490" cy="689691"/>
              </a:xfrm>
              <a:custGeom>
                <a:avLst/>
                <a:gdLst/>
                <a:ahLst/>
                <a:cxnLst/>
                <a:rect l="l" t="t" r="r" b="b"/>
                <a:pathLst>
                  <a:path w="109704" h="109736" extrusionOk="0">
                    <a:moveTo>
                      <a:pt x="54835" y="1"/>
                    </a:moveTo>
                    <a:cubicBezTo>
                      <a:pt x="24557" y="1"/>
                      <a:pt x="0" y="24557"/>
                      <a:pt x="0" y="54868"/>
                    </a:cubicBezTo>
                    <a:cubicBezTo>
                      <a:pt x="0" y="85147"/>
                      <a:pt x="24557" y="109736"/>
                      <a:pt x="54835" y="109736"/>
                    </a:cubicBezTo>
                    <a:cubicBezTo>
                      <a:pt x="85147" y="109736"/>
                      <a:pt x="109703" y="85147"/>
                      <a:pt x="109703" y="54868"/>
                    </a:cubicBezTo>
                    <a:cubicBezTo>
                      <a:pt x="109703" y="24557"/>
                      <a:pt x="85147" y="1"/>
                      <a:pt x="54835" y="1"/>
                    </a:cubicBezTo>
                    <a:close/>
                  </a:path>
                </a:pathLst>
              </a:custGeom>
              <a:solidFill>
                <a:schemeClr val="accent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100"/>
              </a:p>
            </p:txBody>
          </p:sp>
          <p:sp>
            <p:nvSpPr>
              <p:cNvPr id="1795" name="Google Shape;1795;p51"/>
              <p:cNvSpPr/>
              <p:nvPr/>
            </p:nvSpPr>
            <p:spPr>
              <a:xfrm>
                <a:off x="2679436" y="3344037"/>
                <a:ext cx="345260" cy="537562"/>
              </a:xfrm>
              <a:custGeom>
                <a:avLst/>
                <a:gdLst/>
                <a:ahLst/>
                <a:cxnLst/>
                <a:rect l="l" t="t" r="r" b="b"/>
                <a:pathLst>
                  <a:path w="54934" h="85531" extrusionOk="0">
                    <a:moveTo>
                      <a:pt x="32003" y="0"/>
                    </a:moveTo>
                    <a:cubicBezTo>
                      <a:pt x="30517" y="0"/>
                      <a:pt x="28923" y="146"/>
                      <a:pt x="27337" y="384"/>
                    </a:cubicBezTo>
                    <a:cubicBezTo>
                      <a:pt x="230" y="22194"/>
                      <a:pt x="1" y="63426"/>
                      <a:pt x="26879" y="85530"/>
                    </a:cubicBezTo>
                    <a:lnTo>
                      <a:pt x="26944" y="85497"/>
                    </a:lnTo>
                    <a:cubicBezTo>
                      <a:pt x="29789" y="83863"/>
                      <a:pt x="33811" y="81149"/>
                      <a:pt x="33516" y="77356"/>
                    </a:cubicBezTo>
                    <a:cubicBezTo>
                      <a:pt x="33222" y="72778"/>
                      <a:pt x="28481" y="70358"/>
                      <a:pt x="26061" y="67023"/>
                    </a:cubicBezTo>
                    <a:cubicBezTo>
                      <a:pt x="22955" y="62740"/>
                      <a:pt x="27140" y="57900"/>
                      <a:pt x="30835" y="55677"/>
                    </a:cubicBezTo>
                    <a:cubicBezTo>
                      <a:pt x="34236" y="53617"/>
                      <a:pt x="38192" y="53192"/>
                      <a:pt x="42051" y="52505"/>
                    </a:cubicBezTo>
                    <a:cubicBezTo>
                      <a:pt x="45876" y="51786"/>
                      <a:pt x="50258" y="50707"/>
                      <a:pt x="51991" y="46685"/>
                    </a:cubicBezTo>
                    <a:cubicBezTo>
                      <a:pt x="54934" y="39753"/>
                      <a:pt x="40677" y="39360"/>
                      <a:pt x="37146" y="37268"/>
                    </a:cubicBezTo>
                    <a:cubicBezTo>
                      <a:pt x="35511" y="36287"/>
                      <a:pt x="34465" y="34684"/>
                      <a:pt x="35348" y="32788"/>
                    </a:cubicBezTo>
                    <a:cubicBezTo>
                      <a:pt x="36034" y="31317"/>
                      <a:pt x="37800" y="30336"/>
                      <a:pt x="39141" y="29551"/>
                    </a:cubicBezTo>
                    <a:cubicBezTo>
                      <a:pt x="42868" y="27491"/>
                      <a:pt x="47544" y="26085"/>
                      <a:pt x="50618" y="23044"/>
                    </a:cubicBezTo>
                    <a:cubicBezTo>
                      <a:pt x="51174" y="22521"/>
                      <a:pt x="51468" y="22194"/>
                      <a:pt x="51599" y="21605"/>
                    </a:cubicBezTo>
                    <a:lnTo>
                      <a:pt x="51599" y="21605"/>
                    </a:lnTo>
                    <a:cubicBezTo>
                      <a:pt x="51595" y="21618"/>
                      <a:pt x="51592" y="21624"/>
                      <a:pt x="51590" y="21624"/>
                    </a:cubicBezTo>
                    <a:cubicBezTo>
                      <a:pt x="51566" y="21624"/>
                      <a:pt x="51566" y="21144"/>
                      <a:pt x="51566" y="21115"/>
                    </a:cubicBezTo>
                    <a:cubicBezTo>
                      <a:pt x="51501" y="20788"/>
                      <a:pt x="51402" y="20428"/>
                      <a:pt x="51239" y="20134"/>
                    </a:cubicBezTo>
                    <a:cubicBezTo>
                      <a:pt x="50945" y="19578"/>
                      <a:pt x="50487" y="19087"/>
                      <a:pt x="49931" y="18760"/>
                    </a:cubicBezTo>
                    <a:cubicBezTo>
                      <a:pt x="47282" y="17191"/>
                      <a:pt x="44111" y="17387"/>
                      <a:pt x="41168" y="16602"/>
                    </a:cubicBezTo>
                    <a:cubicBezTo>
                      <a:pt x="39369" y="16079"/>
                      <a:pt x="34857" y="15000"/>
                      <a:pt x="36034" y="12090"/>
                    </a:cubicBezTo>
                    <a:cubicBezTo>
                      <a:pt x="36394" y="11109"/>
                      <a:pt x="37048" y="10422"/>
                      <a:pt x="37636" y="9572"/>
                    </a:cubicBezTo>
                    <a:cubicBezTo>
                      <a:pt x="38389" y="8460"/>
                      <a:pt x="38944" y="7218"/>
                      <a:pt x="39239" y="5877"/>
                    </a:cubicBezTo>
                    <a:cubicBezTo>
                      <a:pt x="40229" y="1420"/>
                      <a:pt x="36643" y="0"/>
                      <a:pt x="32003"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100"/>
              </a:p>
            </p:txBody>
          </p:sp>
          <p:sp>
            <p:nvSpPr>
              <p:cNvPr id="1796" name="Google Shape;1796;p51"/>
              <p:cNvSpPr/>
              <p:nvPr/>
            </p:nvSpPr>
            <p:spPr>
              <a:xfrm>
                <a:off x="3091326" y="3293626"/>
                <a:ext cx="340735" cy="423301"/>
              </a:xfrm>
              <a:custGeom>
                <a:avLst/>
                <a:gdLst/>
                <a:ahLst/>
                <a:cxnLst/>
                <a:rect l="l" t="t" r="r" b="b"/>
                <a:pathLst>
                  <a:path w="54214" h="67351" extrusionOk="0">
                    <a:moveTo>
                      <a:pt x="15891" y="1"/>
                    </a:moveTo>
                    <a:cubicBezTo>
                      <a:pt x="13243" y="328"/>
                      <a:pt x="10660" y="1635"/>
                      <a:pt x="8502" y="3042"/>
                    </a:cubicBezTo>
                    <a:cubicBezTo>
                      <a:pt x="5461" y="5003"/>
                      <a:pt x="1962" y="7881"/>
                      <a:pt x="818" y="11478"/>
                    </a:cubicBezTo>
                    <a:cubicBezTo>
                      <a:pt x="0" y="14028"/>
                      <a:pt x="621" y="15957"/>
                      <a:pt x="2943" y="17265"/>
                    </a:cubicBezTo>
                    <a:cubicBezTo>
                      <a:pt x="5264" y="18573"/>
                      <a:pt x="7848" y="19194"/>
                      <a:pt x="10300" y="20175"/>
                    </a:cubicBezTo>
                    <a:cubicBezTo>
                      <a:pt x="12295" y="20927"/>
                      <a:pt x="14518" y="21876"/>
                      <a:pt x="15728" y="23739"/>
                    </a:cubicBezTo>
                    <a:cubicBezTo>
                      <a:pt x="17069" y="25799"/>
                      <a:pt x="16545" y="28285"/>
                      <a:pt x="15401" y="30279"/>
                    </a:cubicBezTo>
                    <a:cubicBezTo>
                      <a:pt x="13701" y="33222"/>
                      <a:pt x="11248" y="35086"/>
                      <a:pt x="8829" y="37375"/>
                    </a:cubicBezTo>
                    <a:cubicBezTo>
                      <a:pt x="7717" y="38454"/>
                      <a:pt x="6376" y="39696"/>
                      <a:pt x="6115" y="41298"/>
                    </a:cubicBezTo>
                    <a:cubicBezTo>
                      <a:pt x="5886" y="42639"/>
                      <a:pt x="6638" y="44634"/>
                      <a:pt x="7880" y="45288"/>
                    </a:cubicBezTo>
                    <a:cubicBezTo>
                      <a:pt x="8550" y="45642"/>
                      <a:pt x="9288" y="45782"/>
                      <a:pt x="10062" y="45782"/>
                    </a:cubicBezTo>
                    <a:cubicBezTo>
                      <a:pt x="12498" y="45782"/>
                      <a:pt x="15286" y="44394"/>
                      <a:pt x="17396" y="43947"/>
                    </a:cubicBezTo>
                    <a:cubicBezTo>
                      <a:pt x="18295" y="43754"/>
                      <a:pt x="19275" y="43627"/>
                      <a:pt x="20258" y="43627"/>
                    </a:cubicBezTo>
                    <a:cubicBezTo>
                      <a:pt x="21778" y="43627"/>
                      <a:pt x="23306" y="43931"/>
                      <a:pt x="24556" y="44764"/>
                    </a:cubicBezTo>
                    <a:cubicBezTo>
                      <a:pt x="27990" y="47021"/>
                      <a:pt x="27172" y="51206"/>
                      <a:pt x="25995" y="54509"/>
                    </a:cubicBezTo>
                    <a:cubicBezTo>
                      <a:pt x="24851" y="57811"/>
                      <a:pt x="22529" y="61768"/>
                      <a:pt x="22660" y="65070"/>
                    </a:cubicBezTo>
                    <a:cubicBezTo>
                      <a:pt x="22660" y="65332"/>
                      <a:pt x="22693" y="65626"/>
                      <a:pt x="22823" y="65887"/>
                    </a:cubicBezTo>
                    <a:cubicBezTo>
                      <a:pt x="22823" y="65883"/>
                      <a:pt x="22825" y="65881"/>
                      <a:pt x="22827" y="65881"/>
                    </a:cubicBezTo>
                    <a:cubicBezTo>
                      <a:pt x="22855" y="65881"/>
                      <a:pt x="23050" y="66204"/>
                      <a:pt x="23017" y="66204"/>
                    </a:cubicBezTo>
                    <a:cubicBezTo>
                      <a:pt x="23012" y="66204"/>
                      <a:pt x="23002" y="66197"/>
                      <a:pt x="22987" y="66182"/>
                    </a:cubicBezTo>
                    <a:lnTo>
                      <a:pt x="22987" y="66182"/>
                    </a:lnTo>
                    <a:cubicBezTo>
                      <a:pt x="23379" y="66640"/>
                      <a:pt x="23935" y="66934"/>
                      <a:pt x="24491" y="66999"/>
                    </a:cubicBezTo>
                    <a:cubicBezTo>
                      <a:pt x="25449" y="67224"/>
                      <a:pt x="26587" y="67350"/>
                      <a:pt x="27758" y="67350"/>
                    </a:cubicBezTo>
                    <a:cubicBezTo>
                      <a:pt x="29823" y="67350"/>
                      <a:pt x="31990" y="66957"/>
                      <a:pt x="33450" y="66018"/>
                    </a:cubicBezTo>
                    <a:cubicBezTo>
                      <a:pt x="36295" y="64187"/>
                      <a:pt x="38094" y="61179"/>
                      <a:pt x="41331" y="59838"/>
                    </a:cubicBezTo>
                    <a:cubicBezTo>
                      <a:pt x="42958" y="59166"/>
                      <a:pt x="44743" y="58911"/>
                      <a:pt x="46515" y="58911"/>
                    </a:cubicBezTo>
                    <a:cubicBezTo>
                      <a:pt x="47414" y="58911"/>
                      <a:pt x="48309" y="58976"/>
                      <a:pt x="49178" y="59086"/>
                    </a:cubicBezTo>
                    <a:cubicBezTo>
                      <a:pt x="49603" y="59119"/>
                      <a:pt x="50028" y="59184"/>
                      <a:pt x="50453" y="59282"/>
                    </a:cubicBezTo>
                    <a:cubicBezTo>
                      <a:pt x="54214" y="33876"/>
                      <a:pt x="39859" y="9254"/>
                      <a:pt x="15891" y="1"/>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100"/>
              </a:p>
            </p:txBody>
          </p:sp>
          <p:sp>
            <p:nvSpPr>
              <p:cNvPr id="1797" name="Google Shape;1797;p51"/>
              <p:cNvSpPr/>
              <p:nvPr/>
            </p:nvSpPr>
            <p:spPr>
              <a:xfrm>
                <a:off x="2973550" y="3693340"/>
                <a:ext cx="344852" cy="266855"/>
              </a:xfrm>
              <a:custGeom>
                <a:avLst/>
                <a:gdLst/>
                <a:ahLst/>
                <a:cxnLst/>
                <a:rect l="l" t="t" r="r" b="b"/>
                <a:pathLst>
                  <a:path w="54869" h="42459" extrusionOk="0">
                    <a:moveTo>
                      <a:pt x="24005" y="0"/>
                    </a:moveTo>
                    <a:cubicBezTo>
                      <a:pt x="23663" y="0"/>
                      <a:pt x="23320" y="165"/>
                      <a:pt x="22988" y="563"/>
                    </a:cubicBezTo>
                    <a:cubicBezTo>
                      <a:pt x="20503" y="3539"/>
                      <a:pt x="21974" y="7757"/>
                      <a:pt x="21941" y="11190"/>
                    </a:cubicBezTo>
                    <a:cubicBezTo>
                      <a:pt x="21909" y="14624"/>
                      <a:pt x="20372" y="18253"/>
                      <a:pt x="16546" y="18842"/>
                    </a:cubicBezTo>
                    <a:cubicBezTo>
                      <a:pt x="16241" y="18886"/>
                      <a:pt x="15941" y="18906"/>
                      <a:pt x="15645" y="18906"/>
                    </a:cubicBezTo>
                    <a:cubicBezTo>
                      <a:pt x="12421" y="18906"/>
                      <a:pt x="9721" y="16456"/>
                      <a:pt x="6966" y="15049"/>
                    </a:cubicBezTo>
                    <a:cubicBezTo>
                      <a:pt x="6019" y="14575"/>
                      <a:pt x="5082" y="14305"/>
                      <a:pt x="4133" y="14305"/>
                    </a:cubicBezTo>
                    <a:cubicBezTo>
                      <a:pt x="3377" y="14305"/>
                      <a:pt x="2614" y="14476"/>
                      <a:pt x="1832" y="14853"/>
                    </a:cubicBezTo>
                    <a:cubicBezTo>
                      <a:pt x="851" y="15343"/>
                      <a:pt x="1" y="15899"/>
                      <a:pt x="66" y="17076"/>
                    </a:cubicBezTo>
                    <a:cubicBezTo>
                      <a:pt x="197" y="19692"/>
                      <a:pt x="2257" y="22144"/>
                      <a:pt x="3565" y="24270"/>
                    </a:cubicBezTo>
                    <a:cubicBezTo>
                      <a:pt x="5462" y="27245"/>
                      <a:pt x="6606" y="30613"/>
                      <a:pt x="6181" y="34177"/>
                    </a:cubicBezTo>
                    <a:cubicBezTo>
                      <a:pt x="5887" y="36695"/>
                      <a:pt x="5102" y="39115"/>
                      <a:pt x="3827" y="41338"/>
                    </a:cubicBezTo>
                    <a:cubicBezTo>
                      <a:pt x="7498" y="42090"/>
                      <a:pt x="11194" y="42458"/>
                      <a:pt x="14864" y="42458"/>
                    </a:cubicBezTo>
                    <a:cubicBezTo>
                      <a:pt x="29854" y="42458"/>
                      <a:pt x="44387" y="36317"/>
                      <a:pt x="54869" y="25153"/>
                    </a:cubicBezTo>
                    <a:cubicBezTo>
                      <a:pt x="54705" y="23223"/>
                      <a:pt x="53888" y="21392"/>
                      <a:pt x="52547" y="19986"/>
                    </a:cubicBezTo>
                    <a:cubicBezTo>
                      <a:pt x="50988" y="18236"/>
                      <a:pt x="49324" y="17470"/>
                      <a:pt x="47348" y="17470"/>
                    </a:cubicBezTo>
                    <a:cubicBezTo>
                      <a:pt x="46629" y="17470"/>
                      <a:pt x="45870" y="17571"/>
                      <a:pt x="45059" y="17763"/>
                    </a:cubicBezTo>
                    <a:cubicBezTo>
                      <a:pt x="42443" y="18384"/>
                      <a:pt x="39860" y="19332"/>
                      <a:pt x="37146" y="19332"/>
                    </a:cubicBezTo>
                    <a:cubicBezTo>
                      <a:pt x="37080" y="19333"/>
                      <a:pt x="37014" y="19334"/>
                      <a:pt x="36948" y="19334"/>
                    </a:cubicBezTo>
                    <a:cubicBezTo>
                      <a:pt x="34466" y="19334"/>
                      <a:pt x="32035" y="18724"/>
                      <a:pt x="30410" y="16749"/>
                    </a:cubicBezTo>
                    <a:cubicBezTo>
                      <a:pt x="28972" y="15016"/>
                      <a:pt x="28514" y="12793"/>
                      <a:pt x="28220" y="10667"/>
                    </a:cubicBezTo>
                    <a:cubicBezTo>
                      <a:pt x="27893" y="8313"/>
                      <a:pt x="27860" y="5795"/>
                      <a:pt x="27010" y="3539"/>
                    </a:cubicBezTo>
                    <a:cubicBezTo>
                      <a:pt x="26645" y="2549"/>
                      <a:pt x="25345" y="0"/>
                      <a:pt x="24005"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100"/>
              </a:p>
            </p:txBody>
          </p:sp>
        </p:grpSp>
        <p:sp>
          <p:nvSpPr>
            <p:cNvPr id="1798" name="Google Shape;1798;p51"/>
            <p:cNvSpPr txBox="1"/>
            <p:nvPr/>
          </p:nvSpPr>
          <p:spPr>
            <a:xfrm>
              <a:off x="11820675" y="601075"/>
              <a:ext cx="1568700" cy="76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solidFill>
                    <a:srgbClr val="FFFFFF"/>
                  </a:solidFill>
                  <a:uFill>
                    <a:noFill/>
                  </a:uFill>
                  <a:latin typeface="Amaranth"/>
                  <a:ea typeface="Amaranth"/>
                  <a:cs typeface="Amaranth"/>
                  <a:sym typeface="Amaranth"/>
                  <a:hlinkClick r:id="rId5" action="ppaction://hlinksldjump">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RETURN to Choice Board</a:t>
              </a:r>
              <a:endParaRPr sz="1600" b="1">
                <a:solidFill>
                  <a:srgbClr val="FFFFFF"/>
                </a:solidFill>
                <a:latin typeface="Amaranth"/>
                <a:ea typeface="Amaranth"/>
                <a:cs typeface="Amaranth"/>
                <a:sym typeface="Amaranth"/>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02"/>
        <p:cNvGrpSpPr/>
        <p:nvPr/>
      </p:nvGrpSpPr>
      <p:grpSpPr>
        <a:xfrm>
          <a:off x="0" y="0"/>
          <a:ext cx="0" cy="0"/>
          <a:chOff x="0" y="0"/>
          <a:chExt cx="0" cy="0"/>
        </a:xfrm>
      </p:grpSpPr>
      <p:sp>
        <p:nvSpPr>
          <p:cNvPr id="1803" name="Google Shape;1803;p52"/>
          <p:cNvSpPr txBox="1">
            <a:spLocks noGrp="1"/>
          </p:cNvSpPr>
          <p:nvPr>
            <p:ph type="title"/>
          </p:nvPr>
        </p:nvSpPr>
        <p:spPr>
          <a:xfrm>
            <a:off x="0" y="32050"/>
            <a:ext cx="7740300" cy="1440000"/>
          </a:xfrm>
          <a:prstGeom prst="rect">
            <a:avLst/>
          </a:prstGeom>
        </p:spPr>
        <p:txBody>
          <a:bodyPr spcFirstLastPara="1" wrap="square" lIns="113100" tIns="113100" rIns="113100" bIns="113100" anchor="b" anchorCtr="0">
            <a:noAutofit/>
          </a:bodyPr>
          <a:lstStyle/>
          <a:p>
            <a:pPr marL="0" lvl="0" indent="0" algn="ctr" rtl="0">
              <a:spcBef>
                <a:spcPts val="0"/>
              </a:spcBef>
              <a:spcAft>
                <a:spcPts val="0"/>
              </a:spcAft>
              <a:buNone/>
            </a:pPr>
            <a:r>
              <a:rPr lang="en" sz="12100">
                <a:solidFill>
                  <a:schemeClr val="dk2"/>
                </a:solidFill>
              </a:rPr>
              <a:t>Animal Needs:</a:t>
            </a:r>
            <a:endParaRPr sz="12100">
              <a:solidFill>
                <a:schemeClr val="dk2"/>
              </a:solidFill>
            </a:endParaRPr>
          </a:p>
        </p:txBody>
      </p:sp>
      <p:grpSp>
        <p:nvGrpSpPr>
          <p:cNvPr id="1804" name="Google Shape;1804;p52"/>
          <p:cNvGrpSpPr/>
          <p:nvPr/>
        </p:nvGrpSpPr>
        <p:grpSpPr>
          <a:xfrm>
            <a:off x="190002" y="2866249"/>
            <a:ext cx="456439" cy="354922"/>
            <a:chOff x="1398582" y="2973490"/>
            <a:chExt cx="371391" cy="235126"/>
          </a:xfrm>
        </p:grpSpPr>
        <p:sp>
          <p:nvSpPr>
            <p:cNvPr id="1805" name="Google Shape;1805;p52"/>
            <p:cNvSpPr/>
            <p:nvPr/>
          </p:nvSpPr>
          <p:spPr>
            <a:xfrm>
              <a:off x="1398582" y="2973490"/>
              <a:ext cx="44302" cy="114704"/>
            </a:xfrm>
            <a:custGeom>
              <a:avLst/>
              <a:gdLst/>
              <a:ahLst/>
              <a:cxnLst/>
              <a:rect l="l" t="t" r="r" b="b"/>
              <a:pathLst>
                <a:path w="1689" h="4373" extrusionOk="0">
                  <a:moveTo>
                    <a:pt x="689" y="1"/>
                  </a:moveTo>
                  <a:cubicBezTo>
                    <a:pt x="633" y="1"/>
                    <a:pt x="574" y="24"/>
                    <a:pt x="523" y="81"/>
                  </a:cubicBezTo>
                  <a:cubicBezTo>
                    <a:pt x="509" y="101"/>
                    <a:pt x="0" y="616"/>
                    <a:pt x="0" y="1850"/>
                  </a:cubicBezTo>
                  <a:cubicBezTo>
                    <a:pt x="0" y="3315"/>
                    <a:pt x="1180" y="4285"/>
                    <a:pt x="1234" y="4325"/>
                  </a:cubicBezTo>
                  <a:cubicBezTo>
                    <a:pt x="1275" y="4352"/>
                    <a:pt x="1323" y="4373"/>
                    <a:pt x="1377" y="4373"/>
                  </a:cubicBezTo>
                  <a:cubicBezTo>
                    <a:pt x="1594" y="4373"/>
                    <a:pt x="1689" y="4101"/>
                    <a:pt x="1519" y="3966"/>
                  </a:cubicBezTo>
                  <a:cubicBezTo>
                    <a:pt x="1506" y="3952"/>
                    <a:pt x="455" y="3098"/>
                    <a:pt x="455" y="1844"/>
                  </a:cubicBezTo>
                  <a:cubicBezTo>
                    <a:pt x="455" y="826"/>
                    <a:pt x="848" y="406"/>
                    <a:pt x="848" y="406"/>
                  </a:cubicBezTo>
                  <a:cubicBezTo>
                    <a:pt x="1024" y="241"/>
                    <a:pt x="869" y="1"/>
                    <a:pt x="689" y="1"/>
                  </a:cubicBezTo>
                  <a:close/>
                </a:path>
              </a:pathLst>
            </a:custGeom>
            <a:solidFill>
              <a:srgbClr val="E1E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52"/>
            <p:cNvSpPr/>
            <p:nvPr/>
          </p:nvSpPr>
          <p:spPr>
            <a:xfrm>
              <a:off x="1403907" y="2991903"/>
              <a:ext cx="38847" cy="96290"/>
            </a:xfrm>
            <a:custGeom>
              <a:avLst/>
              <a:gdLst/>
              <a:ahLst/>
              <a:cxnLst/>
              <a:rect l="l" t="t" r="r" b="b"/>
              <a:pathLst>
                <a:path w="1481" h="3671" extrusionOk="0">
                  <a:moveTo>
                    <a:pt x="1163" y="0"/>
                  </a:moveTo>
                  <a:cubicBezTo>
                    <a:pt x="1104" y="0"/>
                    <a:pt x="1042" y="25"/>
                    <a:pt x="991" y="84"/>
                  </a:cubicBezTo>
                  <a:cubicBezTo>
                    <a:pt x="950" y="138"/>
                    <a:pt x="1" y="1365"/>
                    <a:pt x="964" y="3535"/>
                  </a:cubicBezTo>
                  <a:cubicBezTo>
                    <a:pt x="998" y="3616"/>
                    <a:pt x="1079" y="3671"/>
                    <a:pt x="1174" y="3671"/>
                  </a:cubicBezTo>
                  <a:cubicBezTo>
                    <a:pt x="1337" y="3671"/>
                    <a:pt x="1452" y="3494"/>
                    <a:pt x="1384" y="3345"/>
                  </a:cubicBezTo>
                  <a:cubicBezTo>
                    <a:pt x="543" y="1453"/>
                    <a:pt x="1316" y="416"/>
                    <a:pt x="1350" y="369"/>
                  </a:cubicBezTo>
                  <a:cubicBezTo>
                    <a:pt x="1480" y="194"/>
                    <a:pt x="1330" y="0"/>
                    <a:pt x="1163" y="0"/>
                  </a:cubicBezTo>
                  <a:close/>
                </a:path>
              </a:pathLst>
            </a:custGeom>
            <a:solidFill>
              <a:srgbClr val="E1E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52"/>
            <p:cNvSpPr/>
            <p:nvPr/>
          </p:nvSpPr>
          <p:spPr>
            <a:xfrm>
              <a:off x="1459226" y="3099210"/>
              <a:ext cx="280320" cy="80001"/>
            </a:xfrm>
            <a:custGeom>
              <a:avLst/>
              <a:gdLst/>
              <a:ahLst/>
              <a:cxnLst/>
              <a:rect l="l" t="t" r="r" b="b"/>
              <a:pathLst>
                <a:path w="10687" h="3050" extrusionOk="0">
                  <a:moveTo>
                    <a:pt x="1" y="0"/>
                  </a:moveTo>
                  <a:lnTo>
                    <a:pt x="1" y="2529"/>
                  </a:lnTo>
                  <a:cubicBezTo>
                    <a:pt x="1424" y="2882"/>
                    <a:pt x="3038" y="3050"/>
                    <a:pt x="4601" y="3050"/>
                  </a:cubicBezTo>
                  <a:cubicBezTo>
                    <a:pt x="6948" y="3050"/>
                    <a:pt x="9177" y="2671"/>
                    <a:pt x="10463" y="1966"/>
                  </a:cubicBezTo>
                  <a:cubicBezTo>
                    <a:pt x="10653" y="1865"/>
                    <a:pt x="10687" y="1600"/>
                    <a:pt x="10524" y="1458"/>
                  </a:cubicBezTo>
                  <a:lnTo>
                    <a:pt x="9683" y="705"/>
                  </a:lnTo>
                  <a:lnTo>
                    <a:pt x="1" y="0"/>
                  </a:lnTo>
                  <a:close/>
                </a:path>
              </a:pathLst>
            </a:custGeom>
            <a:solidFill>
              <a:srgbClr val="C1C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52"/>
            <p:cNvSpPr/>
            <p:nvPr/>
          </p:nvSpPr>
          <p:spPr>
            <a:xfrm>
              <a:off x="1459226" y="3099210"/>
              <a:ext cx="276071" cy="71870"/>
            </a:xfrm>
            <a:custGeom>
              <a:avLst/>
              <a:gdLst/>
              <a:ahLst/>
              <a:cxnLst/>
              <a:rect l="l" t="t" r="r" b="b"/>
              <a:pathLst>
                <a:path w="10525" h="2740" extrusionOk="0">
                  <a:moveTo>
                    <a:pt x="1" y="0"/>
                  </a:moveTo>
                  <a:lnTo>
                    <a:pt x="1" y="2522"/>
                  </a:lnTo>
                  <a:cubicBezTo>
                    <a:pt x="326" y="2611"/>
                    <a:pt x="665" y="2678"/>
                    <a:pt x="1011" y="2739"/>
                  </a:cubicBezTo>
                  <a:cubicBezTo>
                    <a:pt x="1377" y="2305"/>
                    <a:pt x="1703" y="1838"/>
                    <a:pt x="1981" y="1343"/>
                  </a:cubicBezTo>
                  <a:cubicBezTo>
                    <a:pt x="2057" y="1196"/>
                    <a:pt x="2209" y="1105"/>
                    <a:pt x="2372" y="1105"/>
                  </a:cubicBezTo>
                  <a:cubicBezTo>
                    <a:pt x="2397" y="1105"/>
                    <a:pt x="2423" y="1107"/>
                    <a:pt x="2448" y="1112"/>
                  </a:cubicBezTo>
                  <a:cubicBezTo>
                    <a:pt x="4238" y="1390"/>
                    <a:pt x="6273" y="1532"/>
                    <a:pt x="8524" y="1532"/>
                  </a:cubicBezTo>
                  <a:cubicBezTo>
                    <a:pt x="8623" y="1533"/>
                    <a:pt x="8721" y="1534"/>
                    <a:pt x="8817" y="1534"/>
                  </a:cubicBezTo>
                  <a:cubicBezTo>
                    <a:pt x="9441" y="1534"/>
                    <a:pt x="10011" y="1516"/>
                    <a:pt x="10504" y="1499"/>
                  </a:cubicBezTo>
                  <a:lnTo>
                    <a:pt x="10524" y="1451"/>
                  </a:lnTo>
                  <a:lnTo>
                    <a:pt x="9677" y="705"/>
                  </a:lnTo>
                  <a:lnTo>
                    <a:pt x="1" y="0"/>
                  </a:lnTo>
                  <a:close/>
                </a:path>
              </a:pathLst>
            </a:custGeom>
            <a:solidFill>
              <a:srgbClr val="AFB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52"/>
            <p:cNvSpPr/>
            <p:nvPr/>
          </p:nvSpPr>
          <p:spPr>
            <a:xfrm>
              <a:off x="1446609" y="3061780"/>
              <a:ext cx="323363" cy="65732"/>
            </a:xfrm>
            <a:custGeom>
              <a:avLst/>
              <a:gdLst/>
              <a:ahLst/>
              <a:cxnLst/>
              <a:rect l="l" t="t" r="r" b="b"/>
              <a:pathLst>
                <a:path w="12328" h="2506" extrusionOk="0">
                  <a:moveTo>
                    <a:pt x="4457" y="1"/>
                  </a:moveTo>
                  <a:cubicBezTo>
                    <a:pt x="3088" y="1"/>
                    <a:pt x="1594" y="188"/>
                    <a:pt x="0" y="661"/>
                  </a:cubicBezTo>
                  <a:lnTo>
                    <a:pt x="949" y="1664"/>
                  </a:lnTo>
                  <a:cubicBezTo>
                    <a:pt x="3625" y="2344"/>
                    <a:pt x="6667" y="2506"/>
                    <a:pt x="9020" y="2506"/>
                  </a:cubicBezTo>
                  <a:cubicBezTo>
                    <a:pt x="10328" y="2506"/>
                    <a:pt x="11424" y="2456"/>
                    <a:pt x="12124" y="2417"/>
                  </a:cubicBezTo>
                  <a:cubicBezTo>
                    <a:pt x="12280" y="2403"/>
                    <a:pt x="12327" y="2200"/>
                    <a:pt x="12192" y="2125"/>
                  </a:cubicBezTo>
                  <a:cubicBezTo>
                    <a:pt x="10769" y="1287"/>
                    <a:pt x="8040" y="1"/>
                    <a:pt x="4457" y="1"/>
                  </a:cubicBezTo>
                  <a:close/>
                </a:path>
              </a:pathLst>
            </a:custGeom>
            <a:solidFill>
              <a:srgbClr val="E1E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52"/>
            <p:cNvSpPr/>
            <p:nvPr/>
          </p:nvSpPr>
          <p:spPr>
            <a:xfrm>
              <a:off x="1404615" y="3076076"/>
              <a:ext cx="72237" cy="102481"/>
            </a:xfrm>
            <a:custGeom>
              <a:avLst/>
              <a:gdLst/>
              <a:ahLst/>
              <a:cxnLst/>
              <a:rect l="l" t="t" r="r" b="b"/>
              <a:pathLst>
                <a:path w="2754" h="3907" extrusionOk="0">
                  <a:moveTo>
                    <a:pt x="1377" y="1"/>
                  </a:moveTo>
                  <a:cubicBezTo>
                    <a:pt x="611" y="1"/>
                    <a:pt x="1" y="468"/>
                    <a:pt x="1" y="1608"/>
                  </a:cubicBezTo>
                  <a:cubicBezTo>
                    <a:pt x="1" y="2754"/>
                    <a:pt x="686" y="3906"/>
                    <a:pt x="1377" y="3906"/>
                  </a:cubicBezTo>
                  <a:cubicBezTo>
                    <a:pt x="2062" y="3906"/>
                    <a:pt x="2754" y="2754"/>
                    <a:pt x="2754" y="1608"/>
                  </a:cubicBezTo>
                  <a:cubicBezTo>
                    <a:pt x="2754" y="475"/>
                    <a:pt x="2137" y="1"/>
                    <a:pt x="1377" y="1"/>
                  </a:cubicBezTo>
                  <a:close/>
                </a:path>
              </a:pathLst>
            </a:custGeom>
            <a:solidFill>
              <a:srgbClr val="C1C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52"/>
            <p:cNvSpPr/>
            <p:nvPr/>
          </p:nvSpPr>
          <p:spPr>
            <a:xfrm>
              <a:off x="1650967" y="3040324"/>
              <a:ext cx="110455" cy="168292"/>
            </a:xfrm>
            <a:custGeom>
              <a:avLst/>
              <a:gdLst/>
              <a:ahLst/>
              <a:cxnLst/>
              <a:rect l="l" t="t" r="r" b="b"/>
              <a:pathLst>
                <a:path w="4211" h="6416" extrusionOk="0">
                  <a:moveTo>
                    <a:pt x="285" y="1"/>
                  </a:moveTo>
                  <a:lnTo>
                    <a:pt x="0" y="570"/>
                  </a:lnTo>
                  <a:lnTo>
                    <a:pt x="1973" y="5961"/>
                  </a:lnTo>
                  <a:cubicBezTo>
                    <a:pt x="2068" y="6232"/>
                    <a:pt x="2326" y="6415"/>
                    <a:pt x="2617" y="6415"/>
                  </a:cubicBezTo>
                  <a:lnTo>
                    <a:pt x="3906" y="6415"/>
                  </a:lnTo>
                  <a:cubicBezTo>
                    <a:pt x="4211" y="6415"/>
                    <a:pt x="4211" y="5954"/>
                    <a:pt x="3906" y="5954"/>
                  </a:cubicBezTo>
                  <a:lnTo>
                    <a:pt x="2617" y="5954"/>
                  </a:lnTo>
                  <a:cubicBezTo>
                    <a:pt x="2523" y="5954"/>
                    <a:pt x="2434" y="5893"/>
                    <a:pt x="2400" y="5805"/>
                  </a:cubicBezTo>
                  <a:lnTo>
                    <a:pt x="285" y="1"/>
                  </a:lnTo>
                  <a:close/>
                </a:path>
              </a:pathLst>
            </a:custGeom>
            <a:solidFill>
              <a:srgbClr val="E1E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52"/>
            <p:cNvSpPr/>
            <p:nvPr/>
          </p:nvSpPr>
          <p:spPr>
            <a:xfrm>
              <a:off x="1521312" y="3032953"/>
              <a:ext cx="138730" cy="154259"/>
            </a:xfrm>
            <a:custGeom>
              <a:avLst/>
              <a:gdLst/>
              <a:ahLst/>
              <a:cxnLst/>
              <a:rect l="l" t="t" r="r" b="b"/>
              <a:pathLst>
                <a:path w="5289" h="5881" extrusionOk="0">
                  <a:moveTo>
                    <a:pt x="4796" y="0"/>
                  </a:moveTo>
                  <a:cubicBezTo>
                    <a:pt x="4672" y="0"/>
                    <a:pt x="4548" y="49"/>
                    <a:pt x="4455" y="153"/>
                  </a:cubicBezTo>
                  <a:lnTo>
                    <a:pt x="115" y="5089"/>
                  </a:lnTo>
                  <a:cubicBezTo>
                    <a:pt x="0" y="5218"/>
                    <a:pt x="20" y="5415"/>
                    <a:pt x="170" y="5510"/>
                  </a:cubicBezTo>
                  <a:cubicBezTo>
                    <a:pt x="416" y="5674"/>
                    <a:pt x="807" y="5881"/>
                    <a:pt x="1210" y="5881"/>
                  </a:cubicBezTo>
                  <a:cubicBezTo>
                    <a:pt x="1472" y="5881"/>
                    <a:pt x="1738" y="5793"/>
                    <a:pt x="1973" y="5550"/>
                  </a:cubicBezTo>
                  <a:cubicBezTo>
                    <a:pt x="2251" y="5265"/>
                    <a:pt x="4048" y="2533"/>
                    <a:pt x="5174" y="790"/>
                  </a:cubicBezTo>
                  <a:cubicBezTo>
                    <a:pt x="5269" y="641"/>
                    <a:pt x="5289" y="465"/>
                    <a:pt x="5235" y="302"/>
                  </a:cubicBezTo>
                  <a:cubicBezTo>
                    <a:pt x="5162" y="108"/>
                    <a:pt x="4980" y="0"/>
                    <a:pt x="4796" y="0"/>
                  </a:cubicBezTo>
                  <a:close/>
                </a:path>
              </a:pathLst>
            </a:custGeom>
            <a:solidFill>
              <a:srgbClr val="D2D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52"/>
            <p:cNvSpPr/>
            <p:nvPr/>
          </p:nvSpPr>
          <p:spPr>
            <a:xfrm>
              <a:off x="1428642" y="3100260"/>
              <a:ext cx="30086" cy="36145"/>
            </a:xfrm>
            <a:custGeom>
              <a:avLst/>
              <a:gdLst/>
              <a:ahLst/>
              <a:cxnLst/>
              <a:rect l="l" t="t" r="r" b="b"/>
              <a:pathLst>
                <a:path w="1147" h="1378" extrusionOk="0">
                  <a:moveTo>
                    <a:pt x="577" y="1"/>
                  </a:moveTo>
                  <a:cubicBezTo>
                    <a:pt x="258" y="1"/>
                    <a:pt x="0" y="258"/>
                    <a:pt x="0" y="570"/>
                  </a:cubicBezTo>
                  <a:lnTo>
                    <a:pt x="0" y="801"/>
                  </a:lnTo>
                  <a:cubicBezTo>
                    <a:pt x="0" y="1120"/>
                    <a:pt x="258" y="1377"/>
                    <a:pt x="577" y="1377"/>
                  </a:cubicBezTo>
                  <a:cubicBezTo>
                    <a:pt x="889" y="1377"/>
                    <a:pt x="1146" y="1120"/>
                    <a:pt x="1146" y="801"/>
                  </a:cubicBezTo>
                  <a:lnTo>
                    <a:pt x="1146" y="570"/>
                  </a:lnTo>
                  <a:cubicBezTo>
                    <a:pt x="1146" y="258"/>
                    <a:pt x="889" y="1"/>
                    <a:pt x="577"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52"/>
            <p:cNvSpPr/>
            <p:nvPr/>
          </p:nvSpPr>
          <p:spPr>
            <a:xfrm>
              <a:off x="1446609" y="3100443"/>
              <a:ext cx="12118" cy="23948"/>
            </a:xfrm>
            <a:custGeom>
              <a:avLst/>
              <a:gdLst/>
              <a:ahLst/>
              <a:cxnLst/>
              <a:rect l="l" t="t" r="r" b="b"/>
              <a:pathLst>
                <a:path w="462" h="913" extrusionOk="0">
                  <a:moveTo>
                    <a:pt x="0" y="1"/>
                  </a:moveTo>
                  <a:lnTo>
                    <a:pt x="0" y="679"/>
                  </a:lnTo>
                  <a:cubicBezTo>
                    <a:pt x="0" y="835"/>
                    <a:pt x="115" y="913"/>
                    <a:pt x="231" y="913"/>
                  </a:cubicBezTo>
                  <a:cubicBezTo>
                    <a:pt x="346" y="913"/>
                    <a:pt x="461" y="835"/>
                    <a:pt x="461" y="679"/>
                  </a:cubicBezTo>
                  <a:lnTo>
                    <a:pt x="461" y="570"/>
                  </a:lnTo>
                  <a:cubicBezTo>
                    <a:pt x="461" y="292"/>
                    <a:pt x="265" y="55"/>
                    <a:pt x="0" y="1"/>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52"/>
            <p:cNvSpPr/>
            <p:nvPr/>
          </p:nvSpPr>
          <p:spPr>
            <a:xfrm>
              <a:off x="1440734" y="3106319"/>
              <a:ext cx="11935" cy="11935"/>
            </a:xfrm>
            <a:custGeom>
              <a:avLst/>
              <a:gdLst/>
              <a:ahLst/>
              <a:cxnLst/>
              <a:rect l="l" t="t" r="r" b="b"/>
              <a:pathLst>
                <a:path w="455" h="455" extrusionOk="0">
                  <a:moveTo>
                    <a:pt x="231" y="0"/>
                  </a:moveTo>
                  <a:cubicBezTo>
                    <a:pt x="102" y="0"/>
                    <a:pt x="0" y="102"/>
                    <a:pt x="0" y="224"/>
                  </a:cubicBezTo>
                  <a:cubicBezTo>
                    <a:pt x="0" y="353"/>
                    <a:pt x="102" y="455"/>
                    <a:pt x="231" y="455"/>
                  </a:cubicBezTo>
                  <a:cubicBezTo>
                    <a:pt x="353" y="455"/>
                    <a:pt x="455" y="353"/>
                    <a:pt x="455" y="224"/>
                  </a:cubicBezTo>
                  <a:cubicBezTo>
                    <a:pt x="455" y="102"/>
                    <a:pt x="353" y="0"/>
                    <a:pt x="2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52"/>
            <p:cNvSpPr/>
            <p:nvPr/>
          </p:nvSpPr>
          <p:spPr>
            <a:xfrm>
              <a:off x="1404615" y="3081584"/>
              <a:ext cx="56054" cy="96972"/>
            </a:xfrm>
            <a:custGeom>
              <a:avLst/>
              <a:gdLst/>
              <a:ahLst/>
              <a:cxnLst/>
              <a:rect l="l" t="t" r="r" b="b"/>
              <a:pathLst>
                <a:path w="2137" h="3697" extrusionOk="0">
                  <a:moveTo>
                    <a:pt x="604" y="1"/>
                  </a:moveTo>
                  <a:cubicBezTo>
                    <a:pt x="238" y="238"/>
                    <a:pt x="1" y="686"/>
                    <a:pt x="1" y="1398"/>
                  </a:cubicBezTo>
                  <a:cubicBezTo>
                    <a:pt x="1" y="2544"/>
                    <a:pt x="686" y="3696"/>
                    <a:pt x="1377" y="3696"/>
                  </a:cubicBezTo>
                  <a:cubicBezTo>
                    <a:pt x="1642" y="3696"/>
                    <a:pt x="1913" y="3513"/>
                    <a:pt x="2137" y="3235"/>
                  </a:cubicBezTo>
                  <a:cubicBezTo>
                    <a:pt x="1296" y="3201"/>
                    <a:pt x="455" y="1994"/>
                    <a:pt x="455" y="808"/>
                  </a:cubicBezTo>
                  <a:cubicBezTo>
                    <a:pt x="448" y="530"/>
                    <a:pt x="503" y="252"/>
                    <a:pt x="604" y="1"/>
                  </a:cubicBezTo>
                  <a:close/>
                </a:path>
              </a:pathLst>
            </a:custGeom>
            <a:solidFill>
              <a:srgbClr val="AFB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52"/>
            <p:cNvSpPr/>
            <p:nvPr/>
          </p:nvSpPr>
          <p:spPr>
            <a:xfrm>
              <a:off x="1414582" y="3154005"/>
              <a:ext cx="76513" cy="54611"/>
            </a:xfrm>
            <a:custGeom>
              <a:avLst/>
              <a:gdLst/>
              <a:ahLst/>
              <a:cxnLst/>
              <a:rect l="l" t="t" r="r" b="b"/>
              <a:pathLst>
                <a:path w="2917" h="2082" extrusionOk="0">
                  <a:moveTo>
                    <a:pt x="2597" y="1"/>
                  </a:moveTo>
                  <a:cubicBezTo>
                    <a:pt x="2523" y="1"/>
                    <a:pt x="2448" y="38"/>
                    <a:pt x="2401" y="128"/>
                  </a:cubicBezTo>
                  <a:lnTo>
                    <a:pt x="1553" y="1620"/>
                  </a:lnTo>
                  <a:lnTo>
                    <a:pt x="306" y="1620"/>
                  </a:lnTo>
                  <a:cubicBezTo>
                    <a:pt x="1" y="1620"/>
                    <a:pt x="1" y="2081"/>
                    <a:pt x="306" y="2081"/>
                  </a:cubicBezTo>
                  <a:lnTo>
                    <a:pt x="1553" y="2081"/>
                  </a:lnTo>
                  <a:cubicBezTo>
                    <a:pt x="1716" y="2081"/>
                    <a:pt x="1865" y="1993"/>
                    <a:pt x="1947" y="1851"/>
                  </a:cubicBezTo>
                  <a:lnTo>
                    <a:pt x="2801" y="359"/>
                  </a:lnTo>
                  <a:cubicBezTo>
                    <a:pt x="2917" y="174"/>
                    <a:pt x="2757" y="1"/>
                    <a:pt x="2597" y="1"/>
                  </a:cubicBezTo>
                  <a:close/>
                </a:path>
              </a:pathLst>
            </a:custGeom>
            <a:solidFill>
              <a:srgbClr val="D2D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52"/>
            <p:cNvSpPr/>
            <p:nvPr/>
          </p:nvSpPr>
          <p:spPr>
            <a:xfrm>
              <a:off x="1474702" y="3154372"/>
              <a:ext cx="32210" cy="54244"/>
            </a:xfrm>
            <a:custGeom>
              <a:avLst/>
              <a:gdLst/>
              <a:ahLst/>
              <a:cxnLst/>
              <a:rect l="l" t="t" r="r" b="b"/>
              <a:pathLst>
                <a:path w="1228" h="2068" extrusionOk="0">
                  <a:moveTo>
                    <a:pt x="997" y="1"/>
                  </a:moveTo>
                  <a:cubicBezTo>
                    <a:pt x="882" y="1"/>
                    <a:pt x="767" y="77"/>
                    <a:pt x="767" y="230"/>
                  </a:cubicBezTo>
                  <a:lnTo>
                    <a:pt x="767" y="1606"/>
                  </a:lnTo>
                  <a:lnTo>
                    <a:pt x="312" y="1606"/>
                  </a:lnTo>
                  <a:cubicBezTo>
                    <a:pt x="1" y="1606"/>
                    <a:pt x="1" y="2067"/>
                    <a:pt x="312" y="2067"/>
                  </a:cubicBezTo>
                  <a:lnTo>
                    <a:pt x="767" y="2067"/>
                  </a:lnTo>
                  <a:cubicBezTo>
                    <a:pt x="1024" y="2067"/>
                    <a:pt x="1228" y="1857"/>
                    <a:pt x="1228" y="1606"/>
                  </a:cubicBezTo>
                  <a:lnTo>
                    <a:pt x="1228" y="230"/>
                  </a:lnTo>
                  <a:cubicBezTo>
                    <a:pt x="1228" y="77"/>
                    <a:pt x="1113" y="1"/>
                    <a:pt x="997" y="1"/>
                  </a:cubicBezTo>
                  <a:close/>
                </a:path>
              </a:pathLst>
            </a:custGeom>
            <a:solidFill>
              <a:srgbClr val="D2D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52"/>
            <p:cNvSpPr/>
            <p:nvPr/>
          </p:nvSpPr>
          <p:spPr>
            <a:xfrm>
              <a:off x="1469534" y="3061859"/>
              <a:ext cx="102664" cy="48027"/>
            </a:xfrm>
            <a:custGeom>
              <a:avLst/>
              <a:gdLst/>
              <a:ahLst/>
              <a:cxnLst/>
              <a:rect l="l" t="t" r="r" b="b"/>
              <a:pathLst>
                <a:path w="3914" h="1831" extrusionOk="0">
                  <a:moveTo>
                    <a:pt x="3405" y="0"/>
                  </a:moveTo>
                  <a:cubicBezTo>
                    <a:pt x="2998" y="604"/>
                    <a:pt x="1303" y="1227"/>
                    <a:pt x="1" y="1580"/>
                  </a:cubicBezTo>
                  <a:lnTo>
                    <a:pt x="75" y="1661"/>
                  </a:lnTo>
                  <a:cubicBezTo>
                    <a:pt x="320" y="1722"/>
                    <a:pt x="564" y="1777"/>
                    <a:pt x="808" y="1831"/>
                  </a:cubicBezTo>
                  <a:cubicBezTo>
                    <a:pt x="3242" y="1099"/>
                    <a:pt x="3791" y="312"/>
                    <a:pt x="3913" y="0"/>
                  </a:cubicBezTo>
                  <a:close/>
                </a:path>
              </a:pathLst>
            </a:custGeom>
            <a:solidFill>
              <a:srgbClr val="C1C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0" name="Google Shape;1820;p52"/>
          <p:cNvGrpSpPr/>
          <p:nvPr/>
        </p:nvGrpSpPr>
        <p:grpSpPr>
          <a:xfrm>
            <a:off x="190772" y="6957132"/>
            <a:ext cx="454892" cy="558714"/>
            <a:chOff x="850795" y="1512217"/>
            <a:chExt cx="370132" cy="370132"/>
          </a:xfrm>
        </p:grpSpPr>
        <p:sp>
          <p:nvSpPr>
            <p:cNvPr id="1821" name="Google Shape;1821;p52"/>
            <p:cNvSpPr/>
            <p:nvPr/>
          </p:nvSpPr>
          <p:spPr>
            <a:xfrm>
              <a:off x="1089462" y="1512217"/>
              <a:ext cx="131465" cy="131281"/>
            </a:xfrm>
            <a:custGeom>
              <a:avLst/>
              <a:gdLst/>
              <a:ahLst/>
              <a:cxnLst/>
              <a:rect l="l" t="t" r="r" b="b"/>
              <a:pathLst>
                <a:path w="5012" h="5005" extrusionOk="0">
                  <a:moveTo>
                    <a:pt x="2503" y="0"/>
                  </a:moveTo>
                  <a:cubicBezTo>
                    <a:pt x="1126" y="0"/>
                    <a:pt x="1" y="1119"/>
                    <a:pt x="1" y="2502"/>
                  </a:cubicBezTo>
                  <a:cubicBezTo>
                    <a:pt x="1" y="3885"/>
                    <a:pt x="1126" y="5004"/>
                    <a:pt x="2503" y="5004"/>
                  </a:cubicBezTo>
                  <a:cubicBezTo>
                    <a:pt x="3886" y="5004"/>
                    <a:pt x="5012" y="3885"/>
                    <a:pt x="5012" y="2502"/>
                  </a:cubicBezTo>
                  <a:cubicBezTo>
                    <a:pt x="5012" y="1119"/>
                    <a:pt x="3886" y="0"/>
                    <a:pt x="2503"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52"/>
            <p:cNvSpPr/>
            <p:nvPr/>
          </p:nvSpPr>
          <p:spPr>
            <a:xfrm>
              <a:off x="1113488" y="1536034"/>
              <a:ext cx="83438" cy="83621"/>
            </a:xfrm>
            <a:custGeom>
              <a:avLst/>
              <a:gdLst/>
              <a:ahLst/>
              <a:cxnLst/>
              <a:rect l="l" t="t" r="r" b="b"/>
              <a:pathLst>
                <a:path w="3181" h="3188" extrusionOk="0">
                  <a:moveTo>
                    <a:pt x="1587" y="1"/>
                  </a:moveTo>
                  <a:cubicBezTo>
                    <a:pt x="712" y="1"/>
                    <a:pt x="0" y="713"/>
                    <a:pt x="0" y="1594"/>
                  </a:cubicBezTo>
                  <a:cubicBezTo>
                    <a:pt x="0" y="2476"/>
                    <a:pt x="712" y="3187"/>
                    <a:pt x="1587" y="3187"/>
                  </a:cubicBezTo>
                  <a:cubicBezTo>
                    <a:pt x="2468" y="3187"/>
                    <a:pt x="3180" y="2476"/>
                    <a:pt x="3180" y="1594"/>
                  </a:cubicBezTo>
                  <a:cubicBezTo>
                    <a:pt x="3180" y="713"/>
                    <a:pt x="2468" y="1"/>
                    <a:pt x="1587" y="1"/>
                  </a:cubicBezTo>
                  <a:close/>
                </a:path>
              </a:pathLst>
            </a:custGeom>
            <a:solidFill>
              <a:srgbClr val="556E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52"/>
            <p:cNvSpPr/>
            <p:nvPr/>
          </p:nvSpPr>
          <p:spPr>
            <a:xfrm>
              <a:off x="850795" y="1512217"/>
              <a:ext cx="131281" cy="131281"/>
            </a:xfrm>
            <a:custGeom>
              <a:avLst/>
              <a:gdLst/>
              <a:ahLst/>
              <a:cxnLst/>
              <a:rect l="l" t="t" r="r" b="b"/>
              <a:pathLst>
                <a:path w="5005" h="5005" extrusionOk="0">
                  <a:moveTo>
                    <a:pt x="2502" y="0"/>
                  </a:moveTo>
                  <a:cubicBezTo>
                    <a:pt x="1119" y="0"/>
                    <a:pt x="0" y="1119"/>
                    <a:pt x="0" y="2502"/>
                  </a:cubicBezTo>
                  <a:cubicBezTo>
                    <a:pt x="0" y="3885"/>
                    <a:pt x="1119" y="5004"/>
                    <a:pt x="2502" y="5004"/>
                  </a:cubicBezTo>
                  <a:cubicBezTo>
                    <a:pt x="3885" y="5004"/>
                    <a:pt x="5004" y="3885"/>
                    <a:pt x="5004" y="2502"/>
                  </a:cubicBezTo>
                  <a:cubicBezTo>
                    <a:pt x="5004" y="1119"/>
                    <a:pt x="3885" y="0"/>
                    <a:pt x="2502"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52"/>
            <p:cNvSpPr/>
            <p:nvPr/>
          </p:nvSpPr>
          <p:spPr>
            <a:xfrm>
              <a:off x="874612" y="1536034"/>
              <a:ext cx="83621" cy="83621"/>
            </a:xfrm>
            <a:custGeom>
              <a:avLst/>
              <a:gdLst/>
              <a:ahLst/>
              <a:cxnLst/>
              <a:rect l="l" t="t" r="r" b="b"/>
              <a:pathLst>
                <a:path w="3188" h="3188" extrusionOk="0">
                  <a:moveTo>
                    <a:pt x="1594" y="1"/>
                  </a:moveTo>
                  <a:cubicBezTo>
                    <a:pt x="713" y="1"/>
                    <a:pt x="1" y="713"/>
                    <a:pt x="1" y="1594"/>
                  </a:cubicBezTo>
                  <a:cubicBezTo>
                    <a:pt x="1" y="2476"/>
                    <a:pt x="713" y="3187"/>
                    <a:pt x="1594" y="3187"/>
                  </a:cubicBezTo>
                  <a:cubicBezTo>
                    <a:pt x="2476" y="3187"/>
                    <a:pt x="3188" y="2476"/>
                    <a:pt x="3188" y="1594"/>
                  </a:cubicBezTo>
                  <a:cubicBezTo>
                    <a:pt x="3188" y="713"/>
                    <a:pt x="2476" y="1"/>
                    <a:pt x="1594" y="1"/>
                  </a:cubicBezTo>
                  <a:close/>
                </a:path>
              </a:pathLst>
            </a:custGeom>
            <a:solidFill>
              <a:srgbClr val="556E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52"/>
            <p:cNvSpPr/>
            <p:nvPr/>
          </p:nvSpPr>
          <p:spPr>
            <a:xfrm>
              <a:off x="862703" y="1547942"/>
              <a:ext cx="346315" cy="334406"/>
            </a:xfrm>
            <a:custGeom>
              <a:avLst/>
              <a:gdLst/>
              <a:ahLst/>
              <a:cxnLst/>
              <a:rect l="l" t="t" r="r" b="b"/>
              <a:pathLst>
                <a:path w="13203" h="12749" extrusionOk="0">
                  <a:moveTo>
                    <a:pt x="6598" y="1"/>
                  </a:moveTo>
                  <a:cubicBezTo>
                    <a:pt x="2957" y="1"/>
                    <a:pt x="0" y="2856"/>
                    <a:pt x="0" y="6375"/>
                  </a:cubicBezTo>
                  <a:cubicBezTo>
                    <a:pt x="0" y="9894"/>
                    <a:pt x="2957" y="12748"/>
                    <a:pt x="6598" y="12748"/>
                  </a:cubicBezTo>
                  <a:cubicBezTo>
                    <a:pt x="10246" y="12748"/>
                    <a:pt x="13202" y="9894"/>
                    <a:pt x="13202" y="6375"/>
                  </a:cubicBezTo>
                  <a:cubicBezTo>
                    <a:pt x="13202" y="2856"/>
                    <a:pt x="10246" y="1"/>
                    <a:pt x="6598" y="1"/>
                  </a:cubicBezTo>
                  <a:close/>
                </a:path>
              </a:pathLst>
            </a:custGeom>
            <a:solidFill>
              <a:srgbClr val="E7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52"/>
            <p:cNvSpPr/>
            <p:nvPr/>
          </p:nvSpPr>
          <p:spPr>
            <a:xfrm>
              <a:off x="1058353" y="1661387"/>
              <a:ext cx="120789" cy="115202"/>
            </a:xfrm>
            <a:custGeom>
              <a:avLst/>
              <a:gdLst/>
              <a:ahLst/>
              <a:cxnLst/>
              <a:rect l="l" t="t" r="r" b="b"/>
              <a:pathLst>
                <a:path w="4605" h="4392" extrusionOk="0">
                  <a:moveTo>
                    <a:pt x="2016" y="1"/>
                  </a:moveTo>
                  <a:cubicBezTo>
                    <a:pt x="1720" y="1"/>
                    <a:pt x="1429" y="73"/>
                    <a:pt x="1166" y="226"/>
                  </a:cubicBezTo>
                  <a:cubicBezTo>
                    <a:pt x="244" y="761"/>
                    <a:pt x="0" y="2077"/>
                    <a:pt x="631" y="3162"/>
                  </a:cubicBezTo>
                  <a:cubicBezTo>
                    <a:pt x="1081" y="3940"/>
                    <a:pt x="1848" y="4391"/>
                    <a:pt x="2588" y="4391"/>
                  </a:cubicBezTo>
                  <a:cubicBezTo>
                    <a:pt x="2885" y="4391"/>
                    <a:pt x="3178" y="4319"/>
                    <a:pt x="3445" y="4165"/>
                  </a:cubicBezTo>
                  <a:cubicBezTo>
                    <a:pt x="4367" y="3636"/>
                    <a:pt x="4604" y="2321"/>
                    <a:pt x="3980" y="1229"/>
                  </a:cubicBezTo>
                  <a:cubicBezTo>
                    <a:pt x="3530" y="454"/>
                    <a:pt x="2757" y="1"/>
                    <a:pt x="2016"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52"/>
            <p:cNvSpPr/>
            <p:nvPr/>
          </p:nvSpPr>
          <p:spPr>
            <a:xfrm>
              <a:off x="862703" y="1552034"/>
              <a:ext cx="165249" cy="330131"/>
            </a:xfrm>
            <a:custGeom>
              <a:avLst/>
              <a:gdLst/>
              <a:ahLst/>
              <a:cxnLst/>
              <a:rect l="l" t="t" r="r" b="b"/>
              <a:pathLst>
                <a:path w="6300" h="12586" extrusionOk="0">
                  <a:moveTo>
                    <a:pt x="5167" y="1"/>
                  </a:moveTo>
                  <a:lnTo>
                    <a:pt x="5167" y="1"/>
                  </a:lnTo>
                  <a:cubicBezTo>
                    <a:pt x="2211" y="631"/>
                    <a:pt x="0" y="3174"/>
                    <a:pt x="0" y="6219"/>
                  </a:cubicBezTo>
                  <a:cubicBezTo>
                    <a:pt x="0" y="9636"/>
                    <a:pt x="2794" y="12430"/>
                    <a:pt x="6300" y="12586"/>
                  </a:cubicBezTo>
                  <a:cubicBezTo>
                    <a:pt x="3811" y="11569"/>
                    <a:pt x="2048" y="8999"/>
                    <a:pt x="2048" y="5995"/>
                  </a:cubicBezTo>
                  <a:cubicBezTo>
                    <a:pt x="2048" y="3459"/>
                    <a:pt x="3296" y="1242"/>
                    <a:pt x="5167" y="1"/>
                  </a:cubicBezTo>
                  <a:close/>
                </a:path>
              </a:pathLst>
            </a:custGeom>
            <a:solidFill>
              <a:srgbClr val="D1D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52"/>
            <p:cNvSpPr/>
            <p:nvPr/>
          </p:nvSpPr>
          <p:spPr>
            <a:xfrm>
              <a:off x="1089462" y="1691315"/>
              <a:ext cx="35961" cy="41811"/>
            </a:xfrm>
            <a:custGeom>
              <a:avLst/>
              <a:gdLst/>
              <a:ahLst/>
              <a:cxnLst/>
              <a:rect l="l" t="t" r="r" b="b"/>
              <a:pathLst>
                <a:path w="1371" h="1594" extrusionOk="0">
                  <a:moveTo>
                    <a:pt x="685" y="0"/>
                  </a:moveTo>
                  <a:cubicBezTo>
                    <a:pt x="306" y="0"/>
                    <a:pt x="1" y="305"/>
                    <a:pt x="1" y="685"/>
                  </a:cubicBezTo>
                  <a:lnTo>
                    <a:pt x="1" y="909"/>
                  </a:lnTo>
                  <a:cubicBezTo>
                    <a:pt x="1" y="1288"/>
                    <a:pt x="306" y="1593"/>
                    <a:pt x="685" y="1593"/>
                  </a:cubicBezTo>
                  <a:cubicBezTo>
                    <a:pt x="1065" y="1593"/>
                    <a:pt x="1370" y="1288"/>
                    <a:pt x="1370" y="909"/>
                  </a:cubicBezTo>
                  <a:lnTo>
                    <a:pt x="1370" y="685"/>
                  </a:lnTo>
                  <a:cubicBezTo>
                    <a:pt x="1370" y="305"/>
                    <a:pt x="1065" y="0"/>
                    <a:pt x="685" y="0"/>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52"/>
            <p:cNvSpPr/>
            <p:nvPr/>
          </p:nvSpPr>
          <p:spPr>
            <a:xfrm>
              <a:off x="1107429" y="1691315"/>
              <a:ext cx="17994" cy="29771"/>
            </a:xfrm>
            <a:custGeom>
              <a:avLst/>
              <a:gdLst/>
              <a:ahLst/>
              <a:cxnLst/>
              <a:rect l="l" t="t" r="r" b="b"/>
              <a:pathLst>
                <a:path w="686" h="1135" extrusionOk="0">
                  <a:moveTo>
                    <a:pt x="0" y="0"/>
                  </a:moveTo>
                  <a:lnTo>
                    <a:pt x="0" y="793"/>
                  </a:lnTo>
                  <a:cubicBezTo>
                    <a:pt x="0" y="1021"/>
                    <a:pt x="172" y="1134"/>
                    <a:pt x="343" y="1134"/>
                  </a:cubicBezTo>
                  <a:cubicBezTo>
                    <a:pt x="514" y="1134"/>
                    <a:pt x="685" y="1021"/>
                    <a:pt x="685" y="793"/>
                  </a:cubicBezTo>
                  <a:lnTo>
                    <a:pt x="685" y="685"/>
                  </a:lnTo>
                  <a:cubicBezTo>
                    <a:pt x="685" y="305"/>
                    <a:pt x="380" y="0"/>
                    <a:pt x="0" y="0"/>
                  </a:cubicBezTo>
                  <a:close/>
                </a:path>
              </a:pathLst>
            </a:custGeom>
            <a:solidFill>
              <a:srgbClr val="556E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52"/>
            <p:cNvSpPr/>
            <p:nvPr/>
          </p:nvSpPr>
          <p:spPr>
            <a:xfrm>
              <a:off x="1101554" y="1697164"/>
              <a:ext cx="11961" cy="11961"/>
            </a:xfrm>
            <a:custGeom>
              <a:avLst/>
              <a:gdLst/>
              <a:ahLst/>
              <a:cxnLst/>
              <a:rect l="l" t="t" r="r" b="b"/>
              <a:pathLst>
                <a:path w="456" h="456" extrusionOk="0">
                  <a:moveTo>
                    <a:pt x="224" y="1"/>
                  </a:moveTo>
                  <a:cubicBezTo>
                    <a:pt x="96" y="1"/>
                    <a:pt x="1" y="103"/>
                    <a:pt x="1" y="231"/>
                  </a:cubicBezTo>
                  <a:cubicBezTo>
                    <a:pt x="1" y="353"/>
                    <a:pt x="96" y="455"/>
                    <a:pt x="224" y="455"/>
                  </a:cubicBezTo>
                  <a:cubicBezTo>
                    <a:pt x="353" y="455"/>
                    <a:pt x="455" y="353"/>
                    <a:pt x="455" y="231"/>
                  </a:cubicBezTo>
                  <a:cubicBezTo>
                    <a:pt x="455" y="103"/>
                    <a:pt x="353" y="1"/>
                    <a:pt x="2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52"/>
            <p:cNvSpPr/>
            <p:nvPr/>
          </p:nvSpPr>
          <p:spPr>
            <a:xfrm>
              <a:off x="976174" y="1780759"/>
              <a:ext cx="119373" cy="77562"/>
            </a:xfrm>
            <a:custGeom>
              <a:avLst/>
              <a:gdLst/>
              <a:ahLst/>
              <a:cxnLst/>
              <a:rect l="l" t="t" r="r" b="b"/>
              <a:pathLst>
                <a:path w="4551" h="2957" extrusionOk="0">
                  <a:moveTo>
                    <a:pt x="1390" y="1"/>
                  </a:moveTo>
                  <a:cubicBezTo>
                    <a:pt x="624" y="1"/>
                    <a:pt x="0" y="408"/>
                    <a:pt x="0" y="909"/>
                  </a:cubicBezTo>
                  <a:cubicBezTo>
                    <a:pt x="0" y="1214"/>
                    <a:pt x="224" y="1479"/>
                    <a:pt x="570" y="1648"/>
                  </a:cubicBezTo>
                  <a:cubicBezTo>
                    <a:pt x="604" y="2374"/>
                    <a:pt x="1356" y="2957"/>
                    <a:pt x="2272" y="2957"/>
                  </a:cubicBezTo>
                  <a:cubicBezTo>
                    <a:pt x="3194" y="2957"/>
                    <a:pt x="3940" y="2374"/>
                    <a:pt x="3981" y="1648"/>
                  </a:cubicBezTo>
                  <a:cubicBezTo>
                    <a:pt x="4326" y="1479"/>
                    <a:pt x="4550" y="1214"/>
                    <a:pt x="4550" y="909"/>
                  </a:cubicBezTo>
                  <a:cubicBezTo>
                    <a:pt x="4550" y="408"/>
                    <a:pt x="3926" y="1"/>
                    <a:pt x="3160" y="1"/>
                  </a:cubicBezTo>
                  <a:cubicBezTo>
                    <a:pt x="2848" y="1"/>
                    <a:pt x="2550" y="68"/>
                    <a:pt x="2272" y="211"/>
                  </a:cubicBezTo>
                  <a:cubicBezTo>
                    <a:pt x="2001" y="68"/>
                    <a:pt x="1696" y="1"/>
                    <a:pt x="13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52"/>
            <p:cNvSpPr/>
            <p:nvPr/>
          </p:nvSpPr>
          <p:spPr>
            <a:xfrm>
              <a:off x="1006050" y="1762976"/>
              <a:ext cx="59621" cy="41653"/>
            </a:xfrm>
            <a:custGeom>
              <a:avLst/>
              <a:gdLst/>
              <a:ahLst/>
              <a:cxnLst/>
              <a:rect l="l" t="t" r="r" b="b"/>
              <a:pathLst>
                <a:path w="2273" h="1588" extrusionOk="0">
                  <a:moveTo>
                    <a:pt x="1133" y="1"/>
                  </a:moveTo>
                  <a:cubicBezTo>
                    <a:pt x="509" y="1"/>
                    <a:pt x="1" y="306"/>
                    <a:pt x="1" y="679"/>
                  </a:cubicBezTo>
                  <a:cubicBezTo>
                    <a:pt x="1" y="1058"/>
                    <a:pt x="509" y="1587"/>
                    <a:pt x="1133" y="1587"/>
                  </a:cubicBezTo>
                  <a:cubicBezTo>
                    <a:pt x="1763" y="1587"/>
                    <a:pt x="2272" y="1058"/>
                    <a:pt x="2272" y="679"/>
                  </a:cubicBezTo>
                  <a:cubicBezTo>
                    <a:pt x="2272" y="306"/>
                    <a:pt x="1763" y="1"/>
                    <a:pt x="1133" y="1"/>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52"/>
            <p:cNvSpPr/>
            <p:nvPr/>
          </p:nvSpPr>
          <p:spPr>
            <a:xfrm>
              <a:off x="975282" y="1798360"/>
              <a:ext cx="121156" cy="33024"/>
            </a:xfrm>
            <a:custGeom>
              <a:avLst/>
              <a:gdLst/>
              <a:ahLst/>
              <a:cxnLst/>
              <a:rect l="l" t="t" r="r" b="b"/>
              <a:pathLst>
                <a:path w="4619" h="1259" extrusionOk="0">
                  <a:moveTo>
                    <a:pt x="254" y="0"/>
                  </a:moveTo>
                  <a:cubicBezTo>
                    <a:pt x="154" y="0"/>
                    <a:pt x="55" y="61"/>
                    <a:pt x="34" y="198"/>
                  </a:cubicBezTo>
                  <a:cubicBezTo>
                    <a:pt x="0" y="448"/>
                    <a:pt x="75" y="706"/>
                    <a:pt x="251" y="889"/>
                  </a:cubicBezTo>
                  <a:cubicBezTo>
                    <a:pt x="475" y="1133"/>
                    <a:pt x="855" y="1255"/>
                    <a:pt x="1370" y="1255"/>
                  </a:cubicBezTo>
                  <a:cubicBezTo>
                    <a:pt x="1553" y="1255"/>
                    <a:pt x="1730" y="1242"/>
                    <a:pt x="1913" y="1221"/>
                  </a:cubicBezTo>
                  <a:cubicBezTo>
                    <a:pt x="2045" y="1201"/>
                    <a:pt x="2177" y="1191"/>
                    <a:pt x="2309" y="1191"/>
                  </a:cubicBezTo>
                  <a:cubicBezTo>
                    <a:pt x="2441" y="1191"/>
                    <a:pt x="2574" y="1201"/>
                    <a:pt x="2706" y="1221"/>
                  </a:cubicBezTo>
                  <a:cubicBezTo>
                    <a:pt x="2899" y="1246"/>
                    <a:pt x="3078" y="1258"/>
                    <a:pt x="3243" y="1258"/>
                  </a:cubicBezTo>
                  <a:cubicBezTo>
                    <a:pt x="3762" y="1258"/>
                    <a:pt x="4141" y="1136"/>
                    <a:pt x="4367" y="889"/>
                  </a:cubicBezTo>
                  <a:cubicBezTo>
                    <a:pt x="4543" y="706"/>
                    <a:pt x="4618" y="448"/>
                    <a:pt x="4577" y="198"/>
                  </a:cubicBezTo>
                  <a:cubicBezTo>
                    <a:pt x="4553" y="88"/>
                    <a:pt x="4458" y="11"/>
                    <a:pt x="4350" y="11"/>
                  </a:cubicBezTo>
                  <a:cubicBezTo>
                    <a:pt x="4338" y="11"/>
                    <a:pt x="4326" y="12"/>
                    <a:pt x="4313" y="15"/>
                  </a:cubicBezTo>
                  <a:cubicBezTo>
                    <a:pt x="4191" y="42"/>
                    <a:pt x="4110" y="157"/>
                    <a:pt x="4130" y="279"/>
                  </a:cubicBezTo>
                  <a:cubicBezTo>
                    <a:pt x="4143" y="394"/>
                    <a:pt x="4110" y="503"/>
                    <a:pt x="4028" y="584"/>
                  </a:cubicBezTo>
                  <a:cubicBezTo>
                    <a:pt x="3944" y="674"/>
                    <a:pt x="3735" y="801"/>
                    <a:pt x="3245" y="801"/>
                  </a:cubicBezTo>
                  <a:cubicBezTo>
                    <a:pt x="3107" y="801"/>
                    <a:pt x="2946" y="791"/>
                    <a:pt x="2760" y="767"/>
                  </a:cubicBezTo>
                  <a:cubicBezTo>
                    <a:pt x="2686" y="754"/>
                    <a:pt x="2611" y="747"/>
                    <a:pt x="2536" y="747"/>
                  </a:cubicBezTo>
                  <a:lnTo>
                    <a:pt x="2536" y="170"/>
                  </a:lnTo>
                  <a:cubicBezTo>
                    <a:pt x="2536" y="42"/>
                    <a:pt x="2435" y="8"/>
                    <a:pt x="2306" y="8"/>
                  </a:cubicBezTo>
                  <a:cubicBezTo>
                    <a:pt x="2184" y="8"/>
                    <a:pt x="2082" y="42"/>
                    <a:pt x="2082" y="170"/>
                  </a:cubicBezTo>
                  <a:lnTo>
                    <a:pt x="2082" y="747"/>
                  </a:lnTo>
                  <a:cubicBezTo>
                    <a:pt x="2001" y="747"/>
                    <a:pt x="1926" y="754"/>
                    <a:pt x="1852" y="767"/>
                  </a:cubicBezTo>
                  <a:cubicBezTo>
                    <a:pt x="1667" y="791"/>
                    <a:pt x="1507" y="801"/>
                    <a:pt x="1370" y="801"/>
                  </a:cubicBezTo>
                  <a:cubicBezTo>
                    <a:pt x="883" y="801"/>
                    <a:pt x="674" y="674"/>
                    <a:pt x="584" y="584"/>
                  </a:cubicBezTo>
                  <a:cubicBezTo>
                    <a:pt x="509" y="503"/>
                    <a:pt x="468" y="394"/>
                    <a:pt x="482" y="286"/>
                  </a:cubicBezTo>
                  <a:cubicBezTo>
                    <a:pt x="524" y="108"/>
                    <a:pt x="388" y="0"/>
                    <a:pt x="254" y="0"/>
                  </a:cubicBezTo>
                  <a:close/>
                </a:path>
              </a:pathLst>
            </a:custGeom>
            <a:solidFill>
              <a:srgbClr val="556E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52"/>
            <p:cNvSpPr/>
            <p:nvPr/>
          </p:nvSpPr>
          <p:spPr>
            <a:xfrm>
              <a:off x="1006050" y="1765992"/>
              <a:ext cx="49470" cy="38820"/>
            </a:xfrm>
            <a:custGeom>
              <a:avLst/>
              <a:gdLst/>
              <a:ahLst/>
              <a:cxnLst/>
              <a:rect l="l" t="t" r="r" b="b"/>
              <a:pathLst>
                <a:path w="1886" h="1480" extrusionOk="0">
                  <a:moveTo>
                    <a:pt x="502" y="1"/>
                  </a:moveTo>
                  <a:cubicBezTo>
                    <a:pt x="197" y="123"/>
                    <a:pt x="1" y="333"/>
                    <a:pt x="1" y="564"/>
                  </a:cubicBezTo>
                  <a:cubicBezTo>
                    <a:pt x="1" y="943"/>
                    <a:pt x="509" y="1479"/>
                    <a:pt x="1133" y="1479"/>
                  </a:cubicBezTo>
                  <a:cubicBezTo>
                    <a:pt x="1411" y="1472"/>
                    <a:pt x="1675" y="1377"/>
                    <a:pt x="1886" y="1201"/>
                  </a:cubicBezTo>
                  <a:lnTo>
                    <a:pt x="1886" y="1201"/>
                  </a:lnTo>
                  <a:cubicBezTo>
                    <a:pt x="1791" y="1228"/>
                    <a:pt x="1689" y="1249"/>
                    <a:pt x="1594" y="1249"/>
                  </a:cubicBezTo>
                  <a:cubicBezTo>
                    <a:pt x="963" y="1249"/>
                    <a:pt x="455" y="638"/>
                    <a:pt x="455" y="211"/>
                  </a:cubicBezTo>
                  <a:cubicBezTo>
                    <a:pt x="455" y="136"/>
                    <a:pt x="468" y="62"/>
                    <a:pt x="502"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52"/>
            <p:cNvSpPr/>
            <p:nvPr/>
          </p:nvSpPr>
          <p:spPr>
            <a:xfrm>
              <a:off x="892396" y="1661387"/>
              <a:ext cx="120789" cy="115202"/>
            </a:xfrm>
            <a:custGeom>
              <a:avLst/>
              <a:gdLst/>
              <a:ahLst/>
              <a:cxnLst/>
              <a:rect l="l" t="t" r="r" b="b"/>
              <a:pathLst>
                <a:path w="4605" h="4392" extrusionOk="0">
                  <a:moveTo>
                    <a:pt x="2593" y="1"/>
                  </a:moveTo>
                  <a:cubicBezTo>
                    <a:pt x="1851" y="1"/>
                    <a:pt x="1082" y="454"/>
                    <a:pt x="631" y="1229"/>
                  </a:cubicBezTo>
                  <a:cubicBezTo>
                    <a:pt x="1" y="2321"/>
                    <a:pt x="245" y="3636"/>
                    <a:pt x="1167" y="4165"/>
                  </a:cubicBezTo>
                  <a:cubicBezTo>
                    <a:pt x="1431" y="4319"/>
                    <a:pt x="1723" y="4391"/>
                    <a:pt x="2020" y="4391"/>
                  </a:cubicBezTo>
                  <a:cubicBezTo>
                    <a:pt x="2760" y="4391"/>
                    <a:pt x="3531" y="3940"/>
                    <a:pt x="3981" y="3162"/>
                  </a:cubicBezTo>
                  <a:cubicBezTo>
                    <a:pt x="4605" y="2077"/>
                    <a:pt x="4367" y="761"/>
                    <a:pt x="3445" y="226"/>
                  </a:cubicBezTo>
                  <a:cubicBezTo>
                    <a:pt x="3180" y="73"/>
                    <a:pt x="2889" y="1"/>
                    <a:pt x="2593"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52"/>
            <p:cNvSpPr/>
            <p:nvPr/>
          </p:nvSpPr>
          <p:spPr>
            <a:xfrm>
              <a:off x="946298" y="1691315"/>
              <a:ext cx="35778" cy="41811"/>
            </a:xfrm>
            <a:custGeom>
              <a:avLst/>
              <a:gdLst/>
              <a:ahLst/>
              <a:cxnLst/>
              <a:rect l="l" t="t" r="r" b="b"/>
              <a:pathLst>
                <a:path w="1364" h="1594" extrusionOk="0">
                  <a:moveTo>
                    <a:pt x="685" y="0"/>
                  </a:moveTo>
                  <a:cubicBezTo>
                    <a:pt x="305" y="0"/>
                    <a:pt x="0" y="305"/>
                    <a:pt x="7" y="685"/>
                  </a:cubicBezTo>
                  <a:lnTo>
                    <a:pt x="7" y="909"/>
                  </a:lnTo>
                  <a:cubicBezTo>
                    <a:pt x="0" y="1282"/>
                    <a:pt x="305" y="1587"/>
                    <a:pt x="685" y="1593"/>
                  </a:cubicBezTo>
                  <a:cubicBezTo>
                    <a:pt x="1058" y="1593"/>
                    <a:pt x="1363" y="1288"/>
                    <a:pt x="1363" y="909"/>
                  </a:cubicBezTo>
                  <a:lnTo>
                    <a:pt x="1363" y="678"/>
                  </a:lnTo>
                  <a:cubicBezTo>
                    <a:pt x="1363" y="305"/>
                    <a:pt x="1058" y="0"/>
                    <a:pt x="685" y="0"/>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52"/>
            <p:cNvSpPr/>
            <p:nvPr/>
          </p:nvSpPr>
          <p:spPr>
            <a:xfrm>
              <a:off x="964266" y="1691315"/>
              <a:ext cx="17810" cy="29771"/>
            </a:xfrm>
            <a:custGeom>
              <a:avLst/>
              <a:gdLst/>
              <a:ahLst/>
              <a:cxnLst/>
              <a:rect l="l" t="t" r="r" b="b"/>
              <a:pathLst>
                <a:path w="679" h="1135" extrusionOk="0">
                  <a:moveTo>
                    <a:pt x="0" y="0"/>
                  </a:moveTo>
                  <a:lnTo>
                    <a:pt x="0" y="793"/>
                  </a:lnTo>
                  <a:cubicBezTo>
                    <a:pt x="0" y="1021"/>
                    <a:pt x="170" y="1134"/>
                    <a:pt x="339" y="1134"/>
                  </a:cubicBezTo>
                  <a:cubicBezTo>
                    <a:pt x="509" y="1134"/>
                    <a:pt x="678" y="1021"/>
                    <a:pt x="678" y="793"/>
                  </a:cubicBezTo>
                  <a:lnTo>
                    <a:pt x="678" y="685"/>
                  </a:lnTo>
                  <a:cubicBezTo>
                    <a:pt x="678" y="305"/>
                    <a:pt x="373" y="0"/>
                    <a:pt x="0" y="0"/>
                  </a:cubicBezTo>
                  <a:close/>
                </a:path>
              </a:pathLst>
            </a:custGeom>
            <a:solidFill>
              <a:srgbClr val="556E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52"/>
            <p:cNvSpPr/>
            <p:nvPr/>
          </p:nvSpPr>
          <p:spPr>
            <a:xfrm>
              <a:off x="958207" y="1697164"/>
              <a:ext cx="11935" cy="11961"/>
            </a:xfrm>
            <a:custGeom>
              <a:avLst/>
              <a:gdLst/>
              <a:ahLst/>
              <a:cxnLst/>
              <a:rect l="l" t="t" r="r" b="b"/>
              <a:pathLst>
                <a:path w="455" h="456" extrusionOk="0">
                  <a:moveTo>
                    <a:pt x="231" y="1"/>
                  </a:moveTo>
                  <a:cubicBezTo>
                    <a:pt x="102" y="1"/>
                    <a:pt x="1" y="103"/>
                    <a:pt x="1" y="231"/>
                  </a:cubicBezTo>
                  <a:cubicBezTo>
                    <a:pt x="1" y="353"/>
                    <a:pt x="102" y="455"/>
                    <a:pt x="231" y="455"/>
                  </a:cubicBezTo>
                  <a:cubicBezTo>
                    <a:pt x="353" y="455"/>
                    <a:pt x="455" y="353"/>
                    <a:pt x="455" y="231"/>
                  </a:cubicBezTo>
                  <a:cubicBezTo>
                    <a:pt x="455" y="103"/>
                    <a:pt x="353" y="1"/>
                    <a:pt x="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9" name="Google Shape;1839;p52"/>
          <p:cNvGrpSpPr/>
          <p:nvPr/>
        </p:nvGrpSpPr>
        <p:grpSpPr>
          <a:xfrm>
            <a:off x="216133" y="5151603"/>
            <a:ext cx="404183" cy="558753"/>
            <a:chOff x="1128072" y="3365261"/>
            <a:chExt cx="328872" cy="370158"/>
          </a:xfrm>
        </p:grpSpPr>
        <p:sp>
          <p:nvSpPr>
            <p:cNvPr id="1840" name="Google Shape;1840;p52"/>
            <p:cNvSpPr/>
            <p:nvPr/>
          </p:nvSpPr>
          <p:spPr>
            <a:xfrm>
              <a:off x="1128072" y="3641306"/>
              <a:ext cx="23502" cy="11935"/>
            </a:xfrm>
            <a:custGeom>
              <a:avLst/>
              <a:gdLst/>
              <a:ahLst/>
              <a:cxnLst/>
              <a:rect l="l" t="t" r="r" b="b"/>
              <a:pathLst>
                <a:path w="896" h="455" extrusionOk="0">
                  <a:moveTo>
                    <a:pt x="895" y="0"/>
                  </a:moveTo>
                  <a:lnTo>
                    <a:pt x="109" y="102"/>
                  </a:lnTo>
                  <a:cubicBezTo>
                    <a:pt x="47" y="109"/>
                    <a:pt x="0" y="163"/>
                    <a:pt x="0" y="231"/>
                  </a:cubicBezTo>
                  <a:cubicBezTo>
                    <a:pt x="0" y="292"/>
                    <a:pt x="47" y="346"/>
                    <a:pt x="109" y="353"/>
                  </a:cubicBezTo>
                  <a:lnTo>
                    <a:pt x="895" y="455"/>
                  </a:lnTo>
                  <a:lnTo>
                    <a:pt x="895" y="0"/>
                  </a:ln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52"/>
            <p:cNvSpPr/>
            <p:nvPr/>
          </p:nvSpPr>
          <p:spPr>
            <a:xfrm>
              <a:off x="1128072" y="3600203"/>
              <a:ext cx="23502" cy="11777"/>
            </a:xfrm>
            <a:custGeom>
              <a:avLst/>
              <a:gdLst/>
              <a:ahLst/>
              <a:cxnLst/>
              <a:rect l="l" t="t" r="r" b="b"/>
              <a:pathLst>
                <a:path w="896" h="449" extrusionOk="0">
                  <a:moveTo>
                    <a:pt x="895" y="1"/>
                  </a:moveTo>
                  <a:lnTo>
                    <a:pt x="109" y="103"/>
                  </a:lnTo>
                  <a:cubicBezTo>
                    <a:pt x="47" y="109"/>
                    <a:pt x="0" y="164"/>
                    <a:pt x="0" y="225"/>
                  </a:cubicBezTo>
                  <a:cubicBezTo>
                    <a:pt x="0" y="293"/>
                    <a:pt x="47" y="347"/>
                    <a:pt x="109" y="354"/>
                  </a:cubicBezTo>
                  <a:lnTo>
                    <a:pt x="895" y="448"/>
                  </a:lnTo>
                  <a:lnTo>
                    <a:pt x="895" y="1"/>
                  </a:ln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52"/>
            <p:cNvSpPr/>
            <p:nvPr/>
          </p:nvSpPr>
          <p:spPr>
            <a:xfrm>
              <a:off x="1186749" y="3600203"/>
              <a:ext cx="23502" cy="11961"/>
            </a:xfrm>
            <a:custGeom>
              <a:avLst/>
              <a:gdLst/>
              <a:ahLst/>
              <a:cxnLst/>
              <a:rect l="l" t="t" r="r" b="b"/>
              <a:pathLst>
                <a:path w="896" h="456" extrusionOk="0">
                  <a:moveTo>
                    <a:pt x="1" y="1"/>
                  </a:moveTo>
                  <a:lnTo>
                    <a:pt x="1" y="455"/>
                  </a:lnTo>
                  <a:lnTo>
                    <a:pt x="780" y="354"/>
                  </a:lnTo>
                  <a:cubicBezTo>
                    <a:pt x="848" y="347"/>
                    <a:pt x="896" y="293"/>
                    <a:pt x="896" y="231"/>
                  </a:cubicBezTo>
                  <a:cubicBezTo>
                    <a:pt x="896" y="164"/>
                    <a:pt x="848" y="109"/>
                    <a:pt x="780" y="103"/>
                  </a:cubicBezTo>
                  <a:lnTo>
                    <a:pt x="1" y="1"/>
                  </a:ln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52"/>
            <p:cNvSpPr/>
            <p:nvPr/>
          </p:nvSpPr>
          <p:spPr>
            <a:xfrm>
              <a:off x="1128072" y="3559127"/>
              <a:ext cx="23502" cy="11777"/>
            </a:xfrm>
            <a:custGeom>
              <a:avLst/>
              <a:gdLst/>
              <a:ahLst/>
              <a:cxnLst/>
              <a:rect l="l" t="t" r="r" b="b"/>
              <a:pathLst>
                <a:path w="896" h="449" extrusionOk="0">
                  <a:moveTo>
                    <a:pt x="895" y="1"/>
                  </a:moveTo>
                  <a:lnTo>
                    <a:pt x="109" y="102"/>
                  </a:lnTo>
                  <a:cubicBezTo>
                    <a:pt x="47" y="109"/>
                    <a:pt x="0" y="163"/>
                    <a:pt x="0" y="224"/>
                  </a:cubicBezTo>
                  <a:cubicBezTo>
                    <a:pt x="0" y="292"/>
                    <a:pt x="47" y="346"/>
                    <a:pt x="109" y="353"/>
                  </a:cubicBezTo>
                  <a:lnTo>
                    <a:pt x="895" y="448"/>
                  </a:lnTo>
                  <a:lnTo>
                    <a:pt x="895" y="1"/>
                  </a:ln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52"/>
            <p:cNvSpPr/>
            <p:nvPr/>
          </p:nvSpPr>
          <p:spPr>
            <a:xfrm>
              <a:off x="1186749" y="3559127"/>
              <a:ext cx="23502" cy="11777"/>
            </a:xfrm>
            <a:custGeom>
              <a:avLst/>
              <a:gdLst/>
              <a:ahLst/>
              <a:cxnLst/>
              <a:rect l="l" t="t" r="r" b="b"/>
              <a:pathLst>
                <a:path w="896" h="449" extrusionOk="0">
                  <a:moveTo>
                    <a:pt x="1" y="1"/>
                  </a:moveTo>
                  <a:lnTo>
                    <a:pt x="1" y="448"/>
                  </a:lnTo>
                  <a:lnTo>
                    <a:pt x="780" y="353"/>
                  </a:lnTo>
                  <a:cubicBezTo>
                    <a:pt x="848" y="346"/>
                    <a:pt x="896" y="292"/>
                    <a:pt x="896" y="224"/>
                  </a:cubicBezTo>
                  <a:cubicBezTo>
                    <a:pt x="896" y="163"/>
                    <a:pt x="848" y="109"/>
                    <a:pt x="780" y="102"/>
                  </a:cubicBezTo>
                  <a:lnTo>
                    <a:pt x="1" y="1"/>
                  </a:ln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52"/>
            <p:cNvSpPr/>
            <p:nvPr/>
          </p:nvSpPr>
          <p:spPr>
            <a:xfrm>
              <a:off x="1128072" y="3518051"/>
              <a:ext cx="23502" cy="11751"/>
            </a:xfrm>
            <a:custGeom>
              <a:avLst/>
              <a:gdLst/>
              <a:ahLst/>
              <a:cxnLst/>
              <a:rect l="l" t="t" r="r" b="b"/>
              <a:pathLst>
                <a:path w="896" h="448" extrusionOk="0">
                  <a:moveTo>
                    <a:pt x="895" y="0"/>
                  </a:moveTo>
                  <a:lnTo>
                    <a:pt x="109" y="102"/>
                  </a:lnTo>
                  <a:cubicBezTo>
                    <a:pt x="47" y="109"/>
                    <a:pt x="0" y="163"/>
                    <a:pt x="0" y="224"/>
                  </a:cubicBezTo>
                  <a:cubicBezTo>
                    <a:pt x="0" y="285"/>
                    <a:pt x="47" y="339"/>
                    <a:pt x="109" y="353"/>
                  </a:cubicBezTo>
                  <a:lnTo>
                    <a:pt x="895" y="448"/>
                  </a:lnTo>
                  <a:lnTo>
                    <a:pt x="895" y="0"/>
                  </a:ln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52"/>
            <p:cNvSpPr/>
            <p:nvPr/>
          </p:nvSpPr>
          <p:spPr>
            <a:xfrm>
              <a:off x="1186749" y="3518051"/>
              <a:ext cx="23502" cy="11751"/>
            </a:xfrm>
            <a:custGeom>
              <a:avLst/>
              <a:gdLst/>
              <a:ahLst/>
              <a:cxnLst/>
              <a:rect l="l" t="t" r="r" b="b"/>
              <a:pathLst>
                <a:path w="896" h="448" extrusionOk="0">
                  <a:moveTo>
                    <a:pt x="1" y="0"/>
                  </a:moveTo>
                  <a:lnTo>
                    <a:pt x="1" y="448"/>
                  </a:lnTo>
                  <a:lnTo>
                    <a:pt x="780" y="353"/>
                  </a:lnTo>
                  <a:cubicBezTo>
                    <a:pt x="848" y="346"/>
                    <a:pt x="896" y="292"/>
                    <a:pt x="896" y="224"/>
                  </a:cubicBezTo>
                  <a:cubicBezTo>
                    <a:pt x="896" y="163"/>
                    <a:pt x="848" y="109"/>
                    <a:pt x="780" y="102"/>
                  </a:cubicBezTo>
                  <a:lnTo>
                    <a:pt x="1" y="0"/>
                  </a:ln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52"/>
            <p:cNvSpPr/>
            <p:nvPr/>
          </p:nvSpPr>
          <p:spPr>
            <a:xfrm>
              <a:off x="1163273" y="3476975"/>
              <a:ext cx="11777" cy="23502"/>
            </a:xfrm>
            <a:custGeom>
              <a:avLst/>
              <a:gdLst/>
              <a:ahLst/>
              <a:cxnLst/>
              <a:rect l="l" t="t" r="r" b="b"/>
              <a:pathLst>
                <a:path w="449" h="896" extrusionOk="0">
                  <a:moveTo>
                    <a:pt x="224" y="0"/>
                  </a:moveTo>
                  <a:cubicBezTo>
                    <a:pt x="157" y="0"/>
                    <a:pt x="102" y="47"/>
                    <a:pt x="96" y="108"/>
                  </a:cubicBezTo>
                  <a:lnTo>
                    <a:pt x="1" y="895"/>
                  </a:lnTo>
                  <a:lnTo>
                    <a:pt x="448" y="895"/>
                  </a:lnTo>
                  <a:lnTo>
                    <a:pt x="346" y="108"/>
                  </a:lnTo>
                  <a:cubicBezTo>
                    <a:pt x="340" y="47"/>
                    <a:pt x="285" y="0"/>
                    <a:pt x="224" y="0"/>
                  </a:cubicBez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52"/>
            <p:cNvSpPr/>
            <p:nvPr/>
          </p:nvSpPr>
          <p:spPr>
            <a:xfrm>
              <a:off x="1374739" y="3512176"/>
              <a:ext cx="23502" cy="11777"/>
            </a:xfrm>
            <a:custGeom>
              <a:avLst/>
              <a:gdLst/>
              <a:ahLst/>
              <a:cxnLst/>
              <a:rect l="l" t="t" r="r" b="b"/>
              <a:pathLst>
                <a:path w="896" h="449" extrusionOk="0">
                  <a:moveTo>
                    <a:pt x="896" y="1"/>
                  </a:moveTo>
                  <a:lnTo>
                    <a:pt x="116" y="95"/>
                  </a:lnTo>
                  <a:cubicBezTo>
                    <a:pt x="48" y="109"/>
                    <a:pt x="1" y="163"/>
                    <a:pt x="1" y="224"/>
                  </a:cubicBezTo>
                  <a:cubicBezTo>
                    <a:pt x="1" y="285"/>
                    <a:pt x="48" y="340"/>
                    <a:pt x="116" y="353"/>
                  </a:cubicBezTo>
                  <a:lnTo>
                    <a:pt x="896" y="448"/>
                  </a:lnTo>
                  <a:lnTo>
                    <a:pt x="896" y="1"/>
                  </a:ln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52"/>
            <p:cNvSpPr/>
            <p:nvPr/>
          </p:nvSpPr>
          <p:spPr>
            <a:xfrm>
              <a:off x="1433442" y="3512176"/>
              <a:ext cx="23502" cy="11777"/>
            </a:xfrm>
            <a:custGeom>
              <a:avLst/>
              <a:gdLst/>
              <a:ahLst/>
              <a:cxnLst/>
              <a:rect l="l" t="t" r="r" b="b"/>
              <a:pathLst>
                <a:path w="896" h="449" extrusionOk="0">
                  <a:moveTo>
                    <a:pt x="0" y="1"/>
                  </a:moveTo>
                  <a:lnTo>
                    <a:pt x="0" y="448"/>
                  </a:lnTo>
                  <a:lnTo>
                    <a:pt x="787" y="353"/>
                  </a:lnTo>
                  <a:cubicBezTo>
                    <a:pt x="848" y="346"/>
                    <a:pt x="895" y="292"/>
                    <a:pt x="895" y="224"/>
                  </a:cubicBezTo>
                  <a:cubicBezTo>
                    <a:pt x="895" y="163"/>
                    <a:pt x="848" y="109"/>
                    <a:pt x="787" y="102"/>
                  </a:cubicBezTo>
                  <a:lnTo>
                    <a:pt x="0" y="1"/>
                  </a:ln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52"/>
            <p:cNvSpPr/>
            <p:nvPr/>
          </p:nvSpPr>
          <p:spPr>
            <a:xfrm>
              <a:off x="1433442" y="3553252"/>
              <a:ext cx="23502" cy="11777"/>
            </a:xfrm>
            <a:custGeom>
              <a:avLst/>
              <a:gdLst/>
              <a:ahLst/>
              <a:cxnLst/>
              <a:rect l="l" t="t" r="r" b="b"/>
              <a:pathLst>
                <a:path w="896" h="449" extrusionOk="0">
                  <a:moveTo>
                    <a:pt x="0" y="1"/>
                  </a:moveTo>
                  <a:lnTo>
                    <a:pt x="0" y="448"/>
                  </a:lnTo>
                  <a:lnTo>
                    <a:pt x="787" y="353"/>
                  </a:lnTo>
                  <a:cubicBezTo>
                    <a:pt x="848" y="347"/>
                    <a:pt x="895" y="292"/>
                    <a:pt x="895" y="225"/>
                  </a:cubicBezTo>
                  <a:cubicBezTo>
                    <a:pt x="895" y="164"/>
                    <a:pt x="848" y="109"/>
                    <a:pt x="787" y="103"/>
                  </a:cubicBezTo>
                  <a:lnTo>
                    <a:pt x="0" y="1"/>
                  </a:ln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52"/>
            <p:cNvSpPr/>
            <p:nvPr/>
          </p:nvSpPr>
          <p:spPr>
            <a:xfrm>
              <a:off x="1374739" y="3471099"/>
              <a:ext cx="23502" cy="11751"/>
            </a:xfrm>
            <a:custGeom>
              <a:avLst/>
              <a:gdLst/>
              <a:ahLst/>
              <a:cxnLst/>
              <a:rect l="l" t="t" r="r" b="b"/>
              <a:pathLst>
                <a:path w="896" h="448" extrusionOk="0">
                  <a:moveTo>
                    <a:pt x="896" y="0"/>
                  </a:moveTo>
                  <a:lnTo>
                    <a:pt x="116" y="95"/>
                  </a:lnTo>
                  <a:cubicBezTo>
                    <a:pt x="48" y="102"/>
                    <a:pt x="1" y="156"/>
                    <a:pt x="1" y="224"/>
                  </a:cubicBezTo>
                  <a:cubicBezTo>
                    <a:pt x="1" y="285"/>
                    <a:pt x="48" y="339"/>
                    <a:pt x="116" y="346"/>
                  </a:cubicBezTo>
                  <a:lnTo>
                    <a:pt x="896" y="448"/>
                  </a:lnTo>
                  <a:lnTo>
                    <a:pt x="896" y="0"/>
                  </a:ln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52"/>
            <p:cNvSpPr/>
            <p:nvPr/>
          </p:nvSpPr>
          <p:spPr>
            <a:xfrm>
              <a:off x="1433442" y="3471099"/>
              <a:ext cx="23502" cy="11751"/>
            </a:xfrm>
            <a:custGeom>
              <a:avLst/>
              <a:gdLst/>
              <a:ahLst/>
              <a:cxnLst/>
              <a:rect l="l" t="t" r="r" b="b"/>
              <a:pathLst>
                <a:path w="896" h="448" extrusionOk="0">
                  <a:moveTo>
                    <a:pt x="0" y="0"/>
                  </a:moveTo>
                  <a:lnTo>
                    <a:pt x="0" y="448"/>
                  </a:lnTo>
                  <a:lnTo>
                    <a:pt x="787" y="346"/>
                  </a:lnTo>
                  <a:cubicBezTo>
                    <a:pt x="848" y="339"/>
                    <a:pt x="895" y="285"/>
                    <a:pt x="895" y="224"/>
                  </a:cubicBezTo>
                  <a:cubicBezTo>
                    <a:pt x="895" y="156"/>
                    <a:pt x="848" y="102"/>
                    <a:pt x="787" y="95"/>
                  </a:cubicBezTo>
                  <a:lnTo>
                    <a:pt x="0" y="0"/>
                  </a:ln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52"/>
            <p:cNvSpPr/>
            <p:nvPr/>
          </p:nvSpPr>
          <p:spPr>
            <a:xfrm>
              <a:off x="1409966" y="3429997"/>
              <a:ext cx="11751" cy="23502"/>
            </a:xfrm>
            <a:custGeom>
              <a:avLst/>
              <a:gdLst/>
              <a:ahLst/>
              <a:cxnLst/>
              <a:rect l="l" t="t" r="r" b="b"/>
              <a:pathLst>
                <a:path w="448" h="896" extrusionOk="0">
                  <a:moveTo>
                    <a:pt x="224" y="1"/>
                  </a:moveTo>
                  <a:cubicBezTo>
                    <a:pt x="156" y="1"/>
                    <a:pt x="102" y="48"/>
                    <a:pt x="95" y="109"/>
                  </a:cubicBezTo>
                  <a:lnTo>
                    <a:pt x="0" y="896"/>
                  </a:lnTo>
                  <a:lnTo>
                    <a:pt x="448" y="896"/>
                  </a:lnTo>
                  <a:lnTo>
                    <a:pt x="353" y="109"/>
                  </a:lnTo>
                  <a:cubicBezTo>
                    <a:pt x="339" y="48"/>
                    <a:pt x="285" y="1"/>
                    <a:pt x="224" y="1"/>
                  </a:cubicBez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52"/>
            <p:cNvSpPr/>
            <p:nvPr/>
          </p:nvSpPr>
          <p:spPr>
            <a:xfrm>
              <a:off x="1210225" y="3582603"/>
              <a:ext cx="29378" cy="11777"/>
            </a:xfrm>
            <a:custGeom>
              <a:avLst/>
              <a:gdLst/>
              <a:ahLst/>
              <a:cxnLst/>
              <a:rect l="l" t="t" r="r" b="b"/>
              <a:pathLst>
                <a:path w="1120" h="449" extrusionOk="0">
                  <a:moveTo>
                    <a:pt x="1119" y="1"/>
                  </a:moveTo>
                  <a:lnTo>
                    <a:pt x="116" y="102"/>
                  </a:lnTo>
                  <a:cubicBezTo>
                    <a:pt x="48" y="109"/>
                    <a:pt x="1" y="163"/>
                    <a:pt x="1" y="224"/>
                  </a:cubicBezTo>
                  <a:cubicBezTo>
                    <a:pt x="1" y="292"/>
                    <a:pt x="48" y="346"/>
                    <a:pt x="116" y="353"/>
                  </a:cubicBezTo>
                  <a:lnTo>
                    <a:pt x="1119" y="448"/>
                  </a:lnTo>
                  <a:lnTo>
                    <a:pt x="1119" y="1"/>
                  </a:ln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52"/>
            <p:cNvSpPr/>
            <p:nvPr/>
          </p:nvSpPr>
          <p:spPr>
            <a:xfrm>
              <a:off x="1210225" y="3535651"/>
              <a:ext cx="29378" cy="11777"/>
            </a:xfrm>
            <a:custGeom>
              <a:avLst/>
              <a:gdLst/>
              <a:ahLst/>
              <a:cxnLst/>
              <a:rect l="l" t="t" r="r" b="b"/>
              <a:pathLst>
                <a:path w="1120" h="449" extrusionOk="0">
                  <a:moveTo>
                    <a:pt x="1119" y="1"/>
                  </a:moveTo>
                  <a:lnTo>
                    <a:pt x="116" y="102"/>
                  </a:lnTo>
                  <a:cubicBezTo>
                    <a:pt x="48" y="109"/>
                    <a:pt x="1" y="163"/>
                    <a:pt x="1" y="224"/>
                  </a:cubicBezTo>
                  <a:cubicBezTo>
                    <a:pt x="1" y="285"/>
                    <a:pt x="48" y="340"/>
                    <a:pt x="116" y="346"/>
                  </a:cubicBezTo>
                  <a:lnTo>
                    <a:pt x="1119" y="448"/>
                  </a:lnTo>
                  <a:lnTo>
                    <a:pt x="1119" y="1"/>
                  </a:ln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52"/>
            <p:cNvSpPr/>
            <p:nvPr/>
          </p:nvSpPr>
          <p:spPr>
            <a:xfrm>
              <a:off x="1345230" y="3676690"/>
              <a:ext cx="29535" cy="11777"/>
            </a:xfrm>
            <a:custGeom>
              <a:avLst/>
              <a:gdLst/>
              <a:ahLst/>
              <a:cxnLst/>
              <a:rect l="l" t="t" r="r" b="b"/>
              <a:pathLst>
                <a:path w="1126" h="449" extrusionOk="0">
                  <a:moveTo>
                    <a:pt x="0" y="1"/>
                  </a:moveTo>
                  <a:lnTo>
                    <a:pt x="0" y="448"/>
                  </a:lnTo>
                  <a:lnTo>
                    <a:pt x="1011" y="346"/>
                  </a:lnTo>
                  <a:cubicBezTo>
                    <a:pt x="1072" y="340"/>
                    <a:pt x="1119" y="285"/>
                    <a:pt x="1126" y="224"/>
                  </a:cubicBezTo>
                  <a:cubicBezTo>
                    <a:pt x="1119" y="157"/>
                    <a:pt x="1072" y="109"/>
                    <a:pt x="1011" y="102"/>
                  </a:cubicBezTo>
                  <a:lnTo>
                    <a:pt x="0" y="1"/>
                  </a:ln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52"/>
            <p:cNvSpPr/>
            <p:nvPr/>
          </p:nvSpPr>
          <p:spPr>
            <a:xfrm>
              <a:off x="1345230" y="3629738"/>
              <a:ext cx="29535" cy="11777"/>
            </a:xfrm>
            <a:custGeom>
              <a:avLst/>
              <a:gdLst/>
              <a:ahLst/>
              <a:cxnLst/>
              <a:rect l="l" t="t" r="r" b="b"/>
              <a:pathLst>
                <a:path w="1126" h="449" extrusionOk="0">
                  <a:moveTo>
                    <a:pt x="0" y="1"/>
                  </a:moveTo>
                  <a:lnTo>
                    <a:pt x="0" y="448"/>
                  </a:lnTo>
                  <a:lnTo>
                    <a:pt x="1011" y="346"/>
                  </a:lnTo>
                  <a:cubicBezTo>
                    <a:pt x="1072" y="340"/>
                    <a:pt x="1119" y="285"/>
                    <a:pt x="1126" y="224"/>
                  </a:cubicBezTo>
                  <a:cubicBezTo>
                    <a:pt x="1119" y="156"/>
                    <a:pt x="1072" y="102"/>
                    <a:pt x="1011" y="95"/>
                  </a:cubicBezTo>
                  <a:lnTo>
                    <a:pt x="0" y="1"/>
                  </a:ln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52"/>
            <p:cNvSpPr/>
            <p:nvPr/>
          </p:nvSpPr>
          <p:spPr>
            <a:xfrm>
              <a:off x="1210225" y="3488700"/>
              <a:ext cx="29378" cy="11777"/>
            </a:xfrm>
            <a:custGeom>
              <a:avLst/>
              <a:gdLst/>
              <a:ahLst/>
              <a:cxnLst/>
              <a:rect l="l" t="t" r="r" b="b"/>
              <a:pathLst>
                <a:path w="1120" h="449" extrusionOk="0">
                  <a:moveTo>
                    <a:pt x="1119" y="1"/>
                  </a:moveTo>
                  <a:lnTo>
                    <a:pt x="116" y="102"/>
                  </a:lnTo>
                  <a:cubicBezTo>
                    <a:pt x="48" y="109"/>
                    <a:pt x="1" y="163"/>
                    <a:pt x="1" y="224"/>
                  </a:cubicBezTo>
                  <a:cubicBezTo>
                    <a:pt x="1" y="285"/>
                    <a:pt x="48" y="340"/>
                    <a:pt x="116" y="346"/>
                  </a:cubicBezTo>
                  <a:lnTo>
                    <a:pt x="1119" y="448"/>
                  </a:lnTo>
                  <a:lnTo>
                    <a:pt x="1119" y="1"/>
                  </a:ln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52"/>
            <p:cNvSpPr/>
            <p:nvPr/>
          </p:nvSpPr>
          <p:spPr>
            <a:xfrm>
              <a:off x="1345230" y="3488700"/>
              <a:ext cx="29535" cy="11777"/>
            </a:xfrm>
            <a:custGeom>
              <a:avLst/>
              <a:gdLst/>
              <a:ahLst/>
              <a:cxnLst/>
              <a:rect l="l" t="t" r="r" b="b"/>
              <a:pathLst>
                <a:path w="1126" h="449" extrusionOk="0">
                  <a:moveTo>
                    <a:pt x="0" y="1"/>
                  </a:moveTo>
                  <a:lnTo>
                    <a:pt x="0" y="448"/>
                  </a:lnTo>
                  <a:lnTo>
                    <a:pt x="1011" y="346"/>
                  </a:lnTo>
                  <a:cubicBezTo>
                    <a:pt x="1072" y="340"/>
                    <a:pt x="1119" y="285"/>
                    <a:pt x="1126" y="224"/>
                  </a:cubicBezTo>
                  <a:cubicBezTo>
                    <a:pt x="1119" y="163"/>
                    <a:pt x="1072" y="109"/>
                    <a:pt x="1011" y="102"/>
                  </a:cubicBezTo>
                  <a:lnTo>
                    <a:pt x="0" y="1"/>
                  </a:ln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52"/>
            <p:cNvSpPr/>
            <p:nvPr/>
          </p:nvSpPr>
          <p:spPr>
            <a:xfrm>
              <a:off x="1210225" y="3441748"/>
              <a:ext cx="29378" cy="11751"/>
            </a:xfrm>
            <a:custGeom>
              <a:avLst/>
              <a:gdLst/>
              <a:ahLst/>
              <a:cxnLst/>
              <a:rect l="l" t="t" r="r" b="b"/>
              <a:pathLst>
                <a:path w="1120" h="448" extrusionOk="0">
                  <a:moveTo>
                    <a:pt x="1119" y="0"/>
                  </a:moveTo>
                  <a:lnTo>
                    <a:pt x="116" y="102"/>
                  </a:lnTo>
                  <a:cubicBezTo>
                    <a:pt x="48" y="109"/>
                    <a:pt x="1" y="163"/>
                    <a:pt x="1" y="224"/>
                  </a:cubicBezTo>
                  <a:cubicBezTo>
                    <a:pt x="1" y="285"/>
                    <a:pt x="48" y="339"/>
                    <a:pt x="116" y="346"/>
                  </a:cubicBezTo>
                  <a:lnTo>
                    <a:pt x="1119" y="448"/>
                  </a:lnTo>
                  <a:lnTo>
                    <a:pt x="1119" y="0"/>
                  </a:ln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52"/>
            <p:cNvSpPr/>
            <p:nvPr/>
          </p:nvSpPr>
          <p:spPr>
            <a:xfrm>
              <a:off x="1286528" y="3365261"/>
              <a:ext cx="11777" cy="29561"/>
            </a:xfrm>
            <a:custGeom>
              <a:avLst/>
              <a:gdLst/>
              <a:ahLst/>
              <a:cxnLst/>
              <a:rect l="l" t="t" r="r" b="b"/>
              <a:pathLst>
                <a:path w="449" h="1127" extrusionOk="0">
                  <a:moveTo>
                    <a:pt x="224" y="1"/>
                  </a:moveTo>
                  <a:cubicBezTo>
                    <a:pt x="163" y="1"/>
                    <a:pt x="109" y="48"/>
                    <a:pt x="102" y="116"/>
                  </a:cubicBezTo>
                  <a:lnTo>
                    <a:pt x="1" y="1126"/>
                  </a:lnTo>
                  <a:lnTo>
                    <a:pt x="448" y="1126"/>
                  </a:lnTo>
                  <a:lnTo>
                    <a:pt x="346" y="116"/>
                  </a:lnTo>
                  <a:cubicBezTo>
                    <a:pt x="340" y="48"/>
                    <a:pt x="285" y="1"/>
                    <a:pt x="224" y="1"/>
                  </a:cubicBez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52"/>
            <p:cNvSpPr/>
            <p:nvPr/>
          </p:nvSpPr>
          <p:spPr>
            <a:xfrm>
              <a:off x="1233359" y="3388685"/>
              <a:ext cx="26335" cy="26046"/>
            </a:xfrm>
            <a:custGeom>
              <a:avLst/>
              <a:gdLst/>
              <a:ahLst/>
              <a:cxnLst/>
              <a:rect l="l" t="t" r="r" b="b"/>
              <a:pathLst>
                <a:path w="1004" h="993" extrusionOk="0">
                  <a:moveTo>
                    <a:pt x="136" y="0"/>
                  </a:moveTo>
                  <a:cubicBezTo>
                    <a:pt x="104" y="0"/>
                    <a:pt x="72" y="12"/>
                    <a:pt x="48" y="37"/>
                  </a:cubicBezTo>
                  <a:cubicBezTo>
                    <a:pt x="0" y="84"/>
                    <a:pt x="0" y="159"/>
                    <a:pt x="41" y="206"/>
                  </a:cubicBezTo>
                  <a:lnTo>
                    <a:pt x="685" y="993"/>
                  </a:lnTo>
                  <a:lnTo>
                    <a:pt x="1004" y="674"/>
                  </a:lnTo>
                  <a:lnTo>
                    <a:pt x="217" y="30"/>
                  </a:lnTo>
                  <a:cubicBezTo>
                    <a:pt x="194" y="10"/>
                    <a:pt x="165" y="0"/>
                    <a:pt x="136" y="0"/>
                  </a:cubicBez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52"/>
            <p:cNvSpPr/>
            <p:nvPr/>
          </p:nvSpPr>
          <p:spPr>
            <a:xfrm>
              <a:off x="1325296" y="3388685"/>
              <a:ext cx="26361" cy="26046"/>
            </a:xfrm>
            <a:custGeom>
              <a:avLst/>
              <a:gdLst/>
              <a:ahLst/>
              <a:cxnLst/>
              <a:rect l="l" t="t" r="r" b="b"/>
              <a:pathLst>
                <a:path w="1005" h="993" extrusionOk="0">
                  <a:moveTo>
                    <a:pt x="862" y="0"/>
                  </a:moveTo>
                  <a:cubicBezTo>
                    <a:pt x="832" y="0"/>
                    <a:pt x="803" y="10"/>
                    <a:pt x="781" y="30"/>
                  </a:cubicBezTo>
                  <a:lnTo>
                    <a:pt x="1" y="674"/>
                  </a:lnTo>
                  <a:lnTo>
                    <a:pt x="319" y="993"/>
                  </a:lnTo>
                  <a:lnTo>
                    <a:pt x="957" y="206"/>
                  </a:lnTo>
                  <a:cubicBezTo>
                    <a:pt x="1004" y="159"/>
                    <a:pt x="998" y="84"/>
                    <a:pt x="950" y="37"/>
                  </a:cubicBezTo>
                  <a:cubicBezTo>
                    <a:pt x="925" y="12"/>
                    <a:pt x="893" y="0"/>
                    <a:pt x="862" y="0"/>
                  </a:cubicBez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52"/>
            <p:cNvSpPr/>
            <p:nvPr/>
          </p:nvSpPr>
          <p:spPr>
            <a:xfrm>
              <a:off x="1345230" y="3441748"/>
              <a:ext cx="29535" cy="11751"/>
            </a:xfrm>
            <a:custGeom>
              <a:avLst/>
              <a:gdLst/>
              <a:ahLst/>
              <a:cxnLst/>
              <a:rect l="l" t="t" r="r" b="b"/>
              <a:pathLst>
                <a:path w="1126" h="448" extrusionOk="0">
                  <a:moveTo>
                    <a:pt x="0" y="0"/>
                  </a:moveTo>
                  <a:lnTo>
                    <a:pt x="0" y="448"/>
                  </a:lnTo>
                  <a:lnTo>
                    <a:pt x="1011" y="346"/>
                  </a:lnTo>
                  <a:cubicBezTo>
                    <a:pt x="1072" y="339"/>
                    <a:pt x="1119" y="285"/>
                    <a:pt x="1126" y="224"/>
                  </a:cubicBezTo>
                  <a:cubicBezTo>
                    <a:pt x="1119" y="156"/>
                    <a:pt x="1072" y="109"/>
                    <a:pt x="1011" y="102"/>
                  </a:cubicBezTo>
                  <a:lnTo>
                    <a:pt x="0" y="0"/>
                  </a:ln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52"/>
            <p:cNvSpPr/>
            <p:nvPr/>
          </p:nvSpPr>
          <p:spPr>
            <a:xfrm>
              <a:off x="1233700" y="3388816"/>
              <a:ext cx="205643" cy="346603"/>
            </a:xfrm>
            <a:custGeom>
              <a:avLst/>
              <a:gdLst/>
              <a:ahLst/>
              <a:cxnLst/>
              <a:rect l="l" t="t" r="r" b="b"/>
              <a:pathLst>
                <a:path w="7840" h="13214" extrusionOk="0">
                  <a:moveTo>
                    <a:pt x="2233" y="0"/>
                  </a:moveTo>
                  <a:cubicBezTo>
                    <a:pt x="2186" y="0"/>
                    <a:pt x="2138" y="2"/>
                    <a:pt x="2089" y="5"/>
                  </a:cubicBezTo>
                  <a:cubicBezTo>
                    <a:pt x="903" y="86"/>
                    <a:pt x="1" y="1123"/>
                    <a:pt x="1" y="2317"/>
                  </a:cubicBezTo>
                  <a:lnTo>
                    <a:pt x="1" y="12766"/>
                  </a:lnTo>
                  <a:cubicBezTo>
                    <a:pt x="1" y="13010"/>
                    <a:pt x="204" y="13213"/>
                    <a:pt x="448" y="13213"/>
                  </a:cubicBezTo>
                  <a:lnTo>
                    <a:pt x="4028" y="13213"/>
                  </a:lnTo>
                  <a:cubicBezTo>
                    <a:pt x="4279" y="13213"/>
                    <a:pt x="4476" y="13010"/>
                    <a:pt x="4476" y="12766"/>
                  </a:cubicBezTo>
                  <a:lnTo>
                    <a:pt x="4476" y="7836"/>
                  </a:lnTo>
                  <a:cubicBezTo>
                    <a:pt x="4476" y="7714"/>
                    <a:pt x="4578" y="7612"/>
                    <a:pt x="4700" y="7612"/>
                  </a:cubicBezTo>
                  <a:lnTo>
                    <a:pt x="6273" y="7612"/>
                  </a:lnTo>
                  <a:cubicBezTo>
                    <a:pt x="7134" y="7612"/>
                    <a:pt x="7839" y="6914"/>
                    <a:pt x="7839" y="6046"/>
                  </a:cubicBezTo>
                  <a:lnTo>
                    <a:pt x="7839" y="3137"/>
                  </a:lnTo>
                  <a:cubicBezTo>
                    <a:pt x="7839" y="2636"/>
                    <a:pt x="7425" y="2238"/>
                    <a:pt x="6938" y="2238"/>
                  </a:cubicBezTo>
                  <a:cubicBezTo>
                    <a:pt x="6911" y="2238"/>
                    <a:pt x="6883" y="2240"/>
                    <a:pt x="6856" y="2242"/>
                  </a:cubicBezTo>
                  <a:cubicBezTo>
                    <a:pt x="6388" y="2303"/>
                    <a:pt x="6036" y="2703"/>
                    <a:pt x="6049" y="3178"/>
                  </a:cubicBezTo>
                  <a:lnTo>
                    <a:pt x="6049" y="5382"/>
                  </a:lnTo>
                  <a:cubicBezTo>
                    <a:pt x="6049" y="5626"/>
                    <a:pt x="5846" y="5829"/>
                    <a:pt x="5602" y="5829"/>
                  </a:cubicBezTo>
                  <a:lnTo>
                    <a:pt x="4707" y="5829"/>
                  </a:lnTo>
                  <a:cubicBezTo>
                    <a:pt x="4578" y="5829"/>
                    <a:pt x="4483" y="5727"/>
                    <a:pt x="4483" y="5605"/>
                  </a:cubicBezTo>
                  <a:lnTo>
                    <a:pt x="4483" y="2242"/>
                  </a:lnTo>
                  <a:cubicBezTo>
                    <a:pt x="4476" y="995"/>
                    <a:pt x="3464" y="0"/>
                    <a:pt x="2233" y="0"/>
                  </a:cubicBezTo>
                  <a:close/>
                </a:path>
              </a:pathLst>
            </a:custGeom>
            <a:solidFill>
              <a:srgbClr val="C1C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52"/>
            <p:cNvSpPr/>
            <p:nvPr/>
          </p:nvSpPr>
          <p:spPr>
            <a:xfrm>
              <a:off x="1145489" y="3388816"/>
              <a:ext cx="164724" cy="346603"/>
            </a:xfrm>
            <a:custGeom>
              <a:avLst/>
              <a:gdLst/>
              <a:ahLst/>
              <a:cxnLst/>
              <a:rect l="l" t="t" r="r" b="b"/>
              <a:pathLst>
                <a:path w="6280" h="13214" extrusionOk="0">
                  <a:moveTo>
                    <a:pt x="5591" y="1"/>
                  </a:moveTo>
                  <a:cubicBezTo>
                    <a:pt x="5413" y="1"/>
                    <a:pt x="5235" y="22"/>
                    <a:pt x="5059" y="66"/>
                  </a:cubicBezTo>
                  <a:cubicBezTo>
                    <a:pt x="4042" y="317"/>
                    <a:pt x="3364" y="1273"/>
                    <a:pt x="3364" y="2317"/>
                  </a:cubicBezTo>
                  <a:lnTo>
                    <a:pt x="3364" y="9186"/>
                  </a:lnTo>
                  <a:cubicBezTo>
                    <a:pt x="3364" y="9308"/>
                    <a:pt x="3269" y="9409"/>
                    <a:pt x="3140" y="9409"/>
                  </a:cubicBezTo>
                  <a:lnTo>
                    <a:pt x="2245" y="9409"/>
                  </a:lnTo>
                  <a:cubicBezTo>
                    <a:pt x="1994" y="9409"/>
                    <a:pt x="1797" y="9206"/>
                    <a:pt x="1797" y="8962"/>
                  </a:cubicBezTo>
                  <a:lnTo>
                    <a:pt x="1797" y="4968"/>
                  </a:lnTo>
                  <a:cubicBezTo>
                    <a:pt x="1804" y="4493"/>
                    <a:pt x="1452" y="4093"/>
                    <a:pt x="984" y="4032"/>
                  </a:cubicBezTo>
                  <a:cubicBezTo>
                    <a:pt x="956" y="4030"/>
                    <a:pt x="929" y="4029"/>
                    <a:pt x="902" y="4029"/>
                  </a:cubicBezTo>
                  <a:cubicBezTo>
                    <a:pt x="414" y="4029"/>
                    <a:pt x="1" y="4426"/>
                    <a:pt x="1" y="4927"/>
                  </a:cubicBezTo>
                  <a:lnTo>
                    <a:pt x="1" y="9626"/>
                  </a:lnTo>
                  <a:cubicBezTo>
                    <a:pt x="1" y="10494"/>
                    <a:pt x="706" y="11193"/>
                    <a:pt x="1567" y="11193"/>
                  </a:cubicBezTo>
                  <a:lnTo>
                    <a:pt x="3140" y="11193"/>
                  </a:lnTo>
                  <a:cubicBezTo>
                    <a:pt x="3262" y="11193"/>
                    <a:pt x="3364" y="11294"/>
                    <a:pt x="3364" y="11416"/>
                  </a:cubicBezTo>
                  <a:lnTo>
                    <a:pt x="3364" y="12766"/>
                  </a:lnTo>
                  <a:cubicBezTo>
                    <a:pt x="3364" y="13010"/>
                    <a:pt x="3560" y="13213"/>
                    <a:pt x="3811" y="13213"/>
                  </a:cubicBezTo>
                  <a:lnTo>
                    <a:pt x="5154" y="13213"/>
                  </a:lnTo>
                  <a:cubicBezTo>
                    <a:pt x="4903" y="13213"/>
                    <a:pt x="4706" y="13010"/>
                    <a:pt x="4706" y="12766"/>
                  </a:cubicBezTo>
                  <a:lnTo>
                    <a:pt x="4706" y="2317"/>
                  </a:lnTo>
                  <a:cubicBezTo>
                    <a:pt x="4706" y="1306"/>
                    <a:pt x="5357" y="405"/>
                    <a:pt x="6279" y="106"/>
                  </a:cubicBezTo>
                  <a:cubicBezTo>
                    <a:pt x="6056" y="37"/>
                    <a:pt x="5824" y="1"/>
                    <a:pt x="5591" y="1"/>
                  </a:cubicBezTo>
                  <a:close/>
                </a:path>
              </a:pathLst>
            </a:custGeom>
            <a:solidFill>
              <a:srgbClr val="AD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52"/>
            <p:cNvSpPr/>
            <p:nvPr/>
          </p:nvSpPr>
          <p:spPr>
            <a:xfrm>
              <a:off x="1175024" y="3495283"/>
              <a:ext cx="29351" cy="140173"/>
            </a:xfrm>
            <a:custGeom>
              <a:avLst/>
              <a:gdLst/>
              <a:ahLst/>
              <a:cxnLst/>
              <a:rect l="l" t="t" r="r" b="b"/>
              <a:pathLst>
                <a:path w="1119" h="5344" extrusionOk="0">
                  <a:moveTo>
                    <a:pt x="0" y="0"/>
                  </a:moveTo>
                  <a:lnTo>
                    <a:pt x="0" y="4672"/>
                  </a:lnTo>
                  <a:cubicBezTo>
                    <a:pt x="0" y="5045"/>
                    <a:pt x="298" y="5343"/>
                    <a:pt x="671" y="5343"/>
                  </a:cubicBezTo>
                  <a:lnTo>
                    <a:pt x="1119" y="5343"/>
                  </a:lnTo>
                  <a:cubicBezTo>
                    <a:pt x="868" y="5343"/>
                    <a:pt x="671" y="5147"/>
                    <a:pt x="671" y="4903"/>
                  </a:cubicBezTo>
                  <a:lnTo>
                    <a:pt x="671" y="868"/>
                  </a:lnTo>
                  <a:cubicBezTo>
                    <a:pt x="671" y="461"/>
                    <a:pt x="393" y="102"/>
                    <a:pt x="0" y="0"/>
                  </a:cubicBezTo>
                  <a:close/>
                </a:path>
              </a:pathLst>
            </a:custGeom>
            <a:solidFill>
              <a:srgbClr val="C1C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52"/>
            <p:cNvSpPr/>
            <p:nvPr/>
          </p:nvSpPr>
          <p:spPr>
            <a:xfrm>
              <a:off x="1286528" y="3435872"/>
              <a:ext cx="11777" cy="17627"/>
            </a:xfrm>
            <a:custGeom>
              <a:avLst/>
              <a:gdLst/>
              <a:ahLst/>
              <a:cxnLst/>
              <a:rect l="l" t="t" r="r" b="b"/>
              <a:pathLst>
                <a:path w="449" h="672" extrusionOk="0">
                  <a:moveTo>
                    <a:pt x="224" y="1"/>
                  </a:moveTo>
                  <a:cubicBezTo>
                    <a:pt x="112" y="1"/>
                    <a:pt x="1" y="75"/>
                    <a:pt x="1" y="224"/>
                  </a:cubicBezTo>
                  <a:lnTo>
                    <a:pt x="1" y="448"/>
                  </a:lnTo>
                  <a:cubicBezTo>
                    <a:pt x="1" y="570"/>
                    <a:pt x="102" y="672"/>
                    <a:pt x="224" y="672"/>
                  </a:cubicBezTo>
                  <a:cubicBezTo>
                    <a:pt x="346" y="672"/>
                    <a:pt x="448" y="570"/>
                    <a:pt x="448" y="448"/>
                  </a:cubicBezTo>
                  <a:lnTo>
                    <a:pt x="448" y="224"/>
                  </a:lnTo>
                  <a:cubicBezTo>
                    <a:pt x="448" y="75"/>
                    <a:pt x="336" y="1"/>
                    <a:pt x="224" y="1"/>
                  </a:cubicBez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52"/>
            <p:cNvSpPr/>
            <p:nvPr/>
          </p:nvSpPr>
          <p:spPr>
            <a:xfrm>
              <a:off x="1286528" y="3482824"/>
              <a:ext cx="11777" cy="17653"/>
            </a:xfrm>
            <a:custGeom>
              <a:avLst/>
              <a:gdLst/>
              <a:ahLst/>
              <a:cxnLst/>
              <a:rect l="l" t="t" r="r" b="b"/>
              <a:pathLst>
                <a:path w="449" h="673" extrusionOk="0">
                  <a:moveTo>
                    <a:pt x="224" y="1"/>
                  </a:moveTo>
                  <a:cubicBezTo>
                    <a:pt x="112" y="1"/>
                    <a:pt x="1" y="75"/>
                    <a:pt x="1" y="225"/>
                  </a:cubicBezTo>
                  <a:lnTo>
                    <a:pt x="1" y="448"/>
                  </a:lnTo>
                  <a:cubicBezTo>
                    <a:pt x="1" y="570"/>
                    <a:pt x="102" y="672"/>
                    <a:pt x="224" y="672"/>
                  </a:cubicBezTo>
                  <a:cubicBezTo>
                    <a:pt x="346" y="672"/>
                    <a:pt x="448" y="570"/>
                    <a:pt x="448" y="448"/>
                  </a:cubicBezTo>
                  <a:lnTo>
                    <a:pt x="448" y="225"/>
                  </a:lnTo>
                  <a:cubicBezTo>
                    <a:pt x="448" y="75"/>
                    <a:pt x="336" y="1"/>
                    <a:pt x="224" y="1"/>
                  </a:cubicBez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52"/>
            <p:cNvSpPr/>
            <p:nvPr/>
          </p:nvSpPr>
          <p:spPr>
            <a:xfrm>
              <a:off x="1163273" y="3518051"/>
              <a:ext cx="11777" cy="17627"/>
            </a:xfrm>
            <a:custGeom>
              <a:avLst/>
              <a:gdLst/>
              <a:ahLst/>
              <a:cxnLst/>
              <a:rect l="l" t="t" r="r" b="b"/>
              <a:pathLst>
                <a:path w="449" h="672" extrusionOk="0">
                  <a:moveTo>
                    <a:pt x="224" y="0"/>
                  </a:moveTo>
                  <a:cubicBezTo>
                    <a:pt x="112" y="0"/>
                    <a:pt x="1" y="75"/>
                    <a:pt x="1" y="224"/>
                  </a:cubicBezTo>
                  <a:lnTo>
                    <a:pt x="1" y="448"/>
                  </a:lnTo>
                  <a:cubicBezTo>
                    <a:pt x="1" y="570"/>
                    <a:pt x="96" y="672"/>
                    <a:pt x="224" y="672"/>
                  </a:cubicBezTo>
                  <a:cubicBezTo>
                    <a:pt x="346" y="672"/>
                    <a:pt x="448" y="570"/>
                    <a:pt x="448" y="448"/>
                  </a:cubicBezTo>
                  <a:lnTo>
                    <a:pt x="448" y="224"/>
                  </a:lnTo>
                  <a:cubicBezTo>
                    <a:pt x="448" y="75"/>
                    <a:pt x="336" y="0"/>
                    <a:pt x="224" y="0"/>
                  </a:cubicBez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52"/>
            <p:cNvSpPr/>
            <p:nvPr/>
          </p:nvSpPr>
          <p:spPr>
            <a:xfrm>
              <a:off x="1163273" y="3559127"/>
              <a:ext cx="11777" cy="17627"/>
            </a:xfrm>
            <a:custGeom>
              <a:avLst/>
              <a:gdLst/>
              <a:ahLst/>
              <a:cxnLst/>
              <a:rect l="l" t="t" r="r" b="b"/>
              <a:pathLst>
                <a:path w="449" h="672" extrusionOk="0">
                  <a:moveTo>
                    <a:pt x="224" y="1"/>
                  </a:moveTo>
                  <a:cubicBezTo>
                    <a:pt x="112" y="1"/>
                    <a:pt x="1" y="75"/>
                    <a:pt x="1" y="224"/>
                  </a:cubicBezTo>
                  <a:lnTo>
                    <a:pt x="1" y="448"/>
                  </a:lnTo>
                  <a:cubicBezTo>
                    <a:pt x="1" y="570"/>
                    <a:pt x="96" y="672"/>
                    <a:pt x="224" y="672"/>
                  </a:cubicBezTo>
                  <a:cubicBezTo>
                    <a:pt x="346" y="672"/>
                    <a:pt x="448" y="570"/>
                    <a:pt x="448" y="448"/>
                  </a:cubicBezTo>
                  <a:lnTo>
                    <a:pt x="448" y="224"/>
                  </a:lnTo>
                  <a:cubicBezTo>
                    <a:pt x="448" y="75"/>
                    <a:pt x="336" y="1"/>
                    <a:pt x="224" y="1"/>
                  </a:cubicBez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52"/>
            <p:cNvSpPr/>
            <p:nvPr/>
          </p:nvSpPr>
          <p:spPr>
            <a:xfrm>
              <a:off x="1163273" y="3600387"/>
              <a:ext cx="11777" cy="17627"/>
            </a:xfrm>
            <a:custGeom>
              <a:avLst/>
              <a:gdLst/>
              <a:ahLst/>
              <a:cxnLst/>
              <a:rect l="l" t="t" r="r" b="b"/>
              <a:pathLst>
                <a:path w="449" h="672" extrusionOk="0">
                  <a:moveTo>
                    <a:pt x="224" y="1"/>
                  </a:moveTo>
                  <a:cubicBezTo>
                    <a:pt x="112" y="1"/>
                    <a:pt x="1" y="75"/>
                    <a:pt x="1" y="224"/>
                  </a:cubicBezTo>
                  <a:lnTo>
                    <a:pt x="1" y="448"/>
                  </a:lnTo>
                  <a:cubicBezTo>
                    <a:pt x="1" y="570"/>
                    <a:pt x="96" y="672"/>
                    <a:pt x="224" y="672"/>
                  </a:cubicBezTo>
                  <a:cubicBezTo>
                    <a:pt x="346" y="672"/>
                    <a:pt x="448" y="570"/>
                    <a:pt x="448" y="448"/>
                  </a:cubicBezTo>
                  <a:lnTo>
                    <a:pt x="448" y="224"/>
                  </a:lnTo>
                  <a:cubicBezTo>
                    <a:pt x="448" y="75"/>
                    <a:pt x="336" y="1"/>
                    <a:pt x="224" y="1"/>
                  </a:cubicBez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52"/>
            <p:cNvSpPr/>
            <p:nvPr/>
          </p:nvSpPr>
          <p:spPr>
            <a:xfrm>
              <a:off x="1165109" y="3637581"/>
              <a:ext cx="19882" cy="16368"/>
            </a:xfrm>
            <a:custGeom>
              <a:avLst/>
              <a:gdLst/>
              <a:ahLst/>
              <a:cxnLst/>
              <a:rect l="l" t="t" r="r" b="b"/>
              <a:pathLst>
                <a:path w="758" h="624" extrusionOk="0">
                  <a:moveTo>
                    <a:pt x="321" y="1"/>
                  </a:moveTo>
                  <a:cubicBezTo>
                    <a:pt x="153" y="1"/>
                    <a:pt x="1" y="206"/>
                    <a:pt x="148" y="373"/>
                  </a:cubicBezTo>
                  <a:lnTo>
                    <a:pt x="297" y="542"/>
                  </a:lnTo>
                  <a:cubicBezTo>
                    <a:pt x="337" y="590"/>
                    <a:pt x="398" y="624"/>
                    <a:pt x="466" y="624"/>
                  </a:cubicBezTo>
                  <a:cubicBezTo>
                    <a:pt x="656" y="624"/>
                    <a:pt x="758" y="393"/>
                    <a:pt x="636" y="251"/>
                  </a:cubicBezTo>
                  <a:lnTo>
                    <a:pt x="487" y="81"/>
                  </a:lnTo>
                  <a:cubicBezTo>
                    <a:pt x="437" y="25"/>
                    <a:pt x="378" y="1"/>
                    <a:pt x="321" y="1"/>
                  </a:cubicBez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52"/>
            <p:cNvSpPr/>
            <p:nvPr/>
          </p:nvSpPr>
          <p:spPr>
            <a:xfrm>
              <a:off x="1196532" y="3653214"/>
              <a:ext cx="21377" cy="11777"/>
            </a:xfrm>
            <a:custGeom>
              <a:avLst/>
              <a:gdLst/>
              <a:ahLst/>
              <a:cxnLst/>
              <a:rect l="l" t="t" r="r" b="b"/>
              <a:pathLst>
                <a:path w="815" h="449" extrusionOk="0">
                  <a:moveTo>
                    <a:pt x="299" y="1"/>
                  </a:moveTo>
                  <a:cubicBezTo>
                    <a:pt x="1" y="1"/>
                    <a:pt x="1" y="448"/>
                    <a:pt x="299" y="448"/>
                  </a:cubicBezTo>
                  <a:lnTo>
                    <a:pt x="516" y="448"/>
                  </a:lnTo>
                  <a:cubicBezTo>
                    <a:pt x="814" y="448"/>
                    <a:pt x="814" y="1"/>
                    <a:pt x="516" y="1"/>
                  </a:cubicBez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52"/>
            <p:cNvSpPr/>
            <p:nvPr/>
          </p:nvSpPr>
          <p:spPr>
            <a:xfrm>
              <a:off x="1286528" y="3529776"/>
              <a:ext cx="11777" cy="17653"/>
            </a:xfrm>
            <a:custGeom>
              <a:avLst/>
              <a:gdLst/>
              <a:ahLst/>
              <a:cxnLst/>
              <a:rect l="l" t="t" r="r" b="b"/>
              <a:pathLst>
                <a:path w="449" h="673" extrusionOk="0">
                  <a:moveTo>
                    <a:pt x="224" y="1"/>
                  </a:moveTo>
                  <a:cubicBezTo>
                    <a:pt x="112" y="1"/>
                    <a:pt x="1" y="75"/>
                    <a:pt x="1" y="225"/>
                  </a:cubicBezTo>
                  <a:lnTo>
                    <a:pt x="1" y="448"/>
                  </a:lnTo>
                  <a:cubicBezTo>
                    <a:pt x="1" y="570"/>
                    <a:pt x="102" y="672"/>
                    <a:pt x="224" y="672"/>
                  </a:cubicBezTo>
                  <a:cubicBezTo>
                    <a:pt x="346" y="672"/>
                    <a:pt x="448" y="570"/>
                    <a:pt x="448" y="448"/>
                  </a:cubicBezTo>
                  <a:lnTo>
                    <a:pt x="448" y="225"/>
                  </a:lnTo>
                  <a:cubicBezTo>
                    <a:pt x="448" y="75"/>
                    <a:pt x="336" y="1"/>
                    <a:pt x="224" y="1"/>
                  </a:cubicBez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52"/>
            <p:cNvSpPr/>
            <p:nvPr/>
          </p:nvSpPr>
          <p:spPr>
            <a:xfrm>
              <a:off x="1286528" y="3576728"/>
              <a:ext cx="11777" cy="17653"/>
            </a:xfrm>
            <a:custGeom>
              <a:avLst/>
              <a:gdLst/>
              <a:ahLst/>
              <a:cxnLst/>
              <a:rect l="l" t="t" r="r" b="b"/>
              <a:pathLst>
                <a:path w="449" h="673" extrusionOk="0">
                  <a:moveTo>
                    <a:pt x="224" y="1"/>
                  </a:moveTo>
                  <a:cubicBezTo>
                    <a:pt x="112" y="1"/>
                    <a:pt x="1" y="75"/>
                    <a:pt x="1" y="225"/>
                  </a:cubicBezTo>
                  <a:lnTo>
                    <a:pt x="1" y="448"/>
                  </a:lnTo>
                  <a:cubicBezTo>
                    <a:pt x="1" y="577"/>
                    <a:pt x="102" y="672"/>
                    <a:pt x="224" y="672"/>
                  </a:cubicBezTo>
                  <a:cubicBezTo>
                    <a:pt x="346" y="672"/>
                    <a:pt x="448" y="577"/>
                    <a:pt x="448" y="448"/>
                  </a:cubicBezTo>
                  <a:lnTo>
                    <a:pt x="448" y="225"/>
                  </a:lnTo>
                  <a:cubicBezTo>
                    <a:pt x="448" y="75"/>
                    <a:pt x="336" y="1"/>
                    <a:pt x="224" y="1"/>
                  </a:cubicBez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52"/>
            <p:cNvSpPr/>
            <p:nvPr/>
          </p:nvSpPr>
          <p:spPr>
            <a:xfrm>
              <a:off x="1286528" y="3623863"/>
              <a:ext cx="11777" cy="17653"/>
            </a:xfrm>
            <a:custGeom>
              <a:avLst/>
              <a:gdLst/>
              <a:ahLst/>
              <a:cxnLst/>
              <a:rect l="l" t="t" r="r" b="b"/>
              <a:pathLst>
                <a:path w="449" h="673" extrusionOk="0">
                  <a:moveTo>
                    <a:pt x="224" y="1"/>
                  </a:moveTo>
                  <a:cubicBezTo>
                    <a:pt x="112" y="1"/>
                    <a:pt x="1" y="75"/>
                    <a:pt x="1" y="225"/>
                  </a:cubicBezTo>
                  <a:lnTo>
                    <a:pt x="1" y="448"/>
                  </a:lnTo>
                  <a:cubicBezTo>
                    <a:pt x="1" y="570"/>
                    <a:pt x="102" y="672"/>
                    <a:pt x="224" y="672"/>
                  </a:cubicBezTo>
                  <a:cubicBezTo>
                    <a:pt x="346" y="672"/>
                    <a:pt x="448" y="570"/>
                    <a:pt x="448" y="448"/>
                  </a:cubicBezTo>
                  <a:lnTo>
                    <a:pt x="448" y="225"/>
                  </a:lnTo>
                  <a:cubicBezTo>
                    <a:pt x="448" y="75"/>
                    <a:pt x="336" y="1"/>
                    <a:pt x="224" y="1"/>
                  </a:cubicBez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52"/>
            <p:cNvSpPr/>
            <p:nvPr/>
          </p:nvSpPr>
          <p:spPr>
            <a:xfrm>
              <a:off x="1286528" y="3670815"/>
              <a:ext cx="11777" cy="17653"/>
            </a:xfrm>
            <a:custGeom>
              <a:avLst/>
              <a:gdLst/>
              <a:ahLst/>
              <a:cxnLst/>
              <a:rect l="l" t="t" r="r" b="b"/>
              <a:pathLst>
                <a:path w="449" h="673" extrusionOk="0">
                  <a:moveTo>
                    <a:pt x="224" y="1"/>
                  </a:moveTo>
                  <a:cubicBezTo>
                    <a:pt x="112" y="1"/>
                    <a:pt x="1" y="75"/>
                    <a:pt x="1" y="225"/>
                  </a:cubicBezTo>
                  <a:lnTo>
                    <a:pt x="1" y="448"/>
                  </a:lnTo>
                  <a:cubicBezTo>
                    <a:pt x="1" y="570"/>
                    <a:pt x="102" y="672"/>
                    <a:pt x="224" y="672"/>
                  </a:cubicBezTo>
                  <a:cubicBezTo>
                    <a:pt x="346" y="672"/>
                    <a:pt x="448" y="570"/>
                    <a:pt x="448" y="448"/>
                  </a:cubicBezTo>
                  <a:lnTo>
                    <a:pt x="448" y="225"/>
                  </a:lnTo>
                  <a:cubicBezTo>
                    <a:pt x="448" y="75"/>
                    <a:pt x="336" y="1"/>
                    <a:pt x="224" y="1"/>
                  </a:cubicBez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52"/>
            <p:cNvSpPr/>
            <p:nvPr/>
          </p:nvSpPr>
          <p:spPr>
            <a:xfrm>
              <a:off x="1380615" y="3448332"/>
              <a:ext cx="29378" cy="93221"/>
            </a:xfrm>
            <a:custGeom>
              <a:avLst/>
              <a:gdLst/>
              <a:ahLst/>
              <a:cxnLst/>
              <a:rect l="l" t="t" r="r" b="b"/>
              <a:pathLst>
                <a:path w="1120" h="3554" extrusionOk="0">
                  <a:moveTo>
                    <a:pt x="1119" y="0"/>
                  </a:moveTo>
                  <a:cubicBezTo>
                    <a:pt x="726" y="102"/>
                    <a:pt x="448" y="455"/>
                    <a:pt x="448" y="861"/>
                  </a:cubicBezTo>
                  <a:lnTo>
                    <a:pt x="448" y="3106"/>
                  </a:lnTo>
                  <a:cubicBezTo>
                    <a:pt x="448" y="3350"/>
                    <a:pt x="245" y="3553"/>
                    <a:pt x="1" y="3553"/>
                  </a:cubicBezTo>
                  <a:lnTo>
                    <a:pt x="448" y="3553"/>
                  </a:lnTo>
                  <a:cubicBezTo>
                    <a:pt x="814" y="3553"/>
                    <a:pt x="1113" y="3255"/>
                    <a:pt x="1119" y="2882"/>
                  </a:cubicBezTo>
                  <a:lnTo>
                    <a:pt x="1119" y="0"/>
                  </a:lnTo>
                  <a:close/>
                </a:path>
              </a:pathLst>
            </a:custGeom>
            <a:solidFill>
              <a:srgbClr val="AD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52"/>
            <p:cNvSpPr/>
            <p:nvPr/>
          </p:nvSpPr>
          <p:spPr>
            <a:xfrm>
              <a:off x="1409966" y="3471099"/>
              <a:ext cx="11751" cy="17627"/>
            </a:xfrm>
            <a:custGeom>
              <a:avLst/>
              <a:gdLst/>
              <a:ahLst/>
              <a:cxnLst/>
              <a:rect l="l" t="t" r="r" b="b"/>
              <a:pathLst>
                <a:path w="448" h="672" extrusionOk="0">
                  <a:moveTo>
                    <a:pt x="224" y="0"/>
                  </a:moveTo>
                  <a:cubicBezTo>
                    <a:pt x="112" y="0"/>
                    <a:pt x="0" y="75"/>
                    <a:pt x="0" y="224"/>
                  </a:cubicBezTo>
                  <a:lnTo>
                    <a:pt x="0" y="448"/>
                  </a:lnTo>
                  <a:cubicBezTo>
                    <a:pt x="0" y="570"/>
                    <a:pt x="102" y="672"/>
                    <a:pt x="224" y="672"/>
                  </a:cubicBezTo>
                  <a:cubicBezTo>
                    <a:pt x="346" y="672"/>
                    <a:pt x="448" y="570"/>
                    <a:pt x="448" y="448"/>
                  </a:cubicBezTo>
                  <a:lnTo>
                    <a:pt x="448" y="224"/>
                  </a:lnTo>
                  <a:cubicBezTo>
                    <a:pt x="448" y="75"/>
                    <a:pt x="336" y="0"/>
                    <a:pt x="224" y="0"/>
                  </a:cubicBez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52"/>
            <p:cNvSpPr/>
            <p:nvPr/>
          </p:nvSpPr>
          <p:spPr>
            <a:xfrm>
              <a:off x="1409966" y="3512176"/>
              <a:ext cx="11751" cy="17627"/>
            </a:xfrm>
            <a:custGeom>
              <a:avLst/>
              <a:gdLst/>
              <a:ahLst/>
              <a:cxnLst/>
              <a:rect l="l" t="t" r="r" b="b"/>
              <a:pathLst>
                <a:path w="448" h="672" extrusionOk="0">
                  <a:moveTo>
                    <a:pt x="224" y="1"/>
                  </a:moveTo>
                  <a:cubicBezTo>
                    <a:pt x="112" y="1"/>
                    <a:pt x="0" y="75"/>
                    <a:pt x="0" y="224"/>
                  </a:cubicBezTo>
                  <a:lnTo>
                    <a:pt x="0" y="448"/>
                  </a:lnTo>
                  <a:cubicBezTo>
                    <a:pt x="0" y="570"/>
                    <a:pt x="102" y="672"/>
                    <a:pt x="224" y="672"/>
                  </a:cubicBezTo>
                  <a:cubicBezTo>
                    <a:pt x="346" y="672"/>
                    <a:pt x="448" y="570"/>
                    <a:pt x="448" y="448"/>
                  </a:cubicBezTo>
                  <a:lnTo>
                    <a:pt x="448" y="224"/>
                  </a:lnTo>
                  <a:cubicBezTo>
                    <a:pt x="448" y="75"/>
                    <a:pt x="336" y="1"/>
                    <a:pt x="224" y="1"/>
                  </a:cubicBez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52"/>
            <p:cNvSpPr/>
            <p:nvPr/>
          </p:nvSpPr>
          <p:spPr>
            <a:xfrm>
              <a:off x="1368706" y="3559127"/>
              <a:ext cx="19594" cy="11777"/>
            </a:xfrm>
            <a:custGeom>
              <a:avLst/>
              <a:gdLst/>
              <a:ahLst/>
              <a:cxnLst/>
              <a:rect l="l" t="t" r="r" b="b"/>
              <a:pathLst>
                <a:path w="747" h="449" extrusionOk="0">
                  <a:moveTo>
                    <a:pt x="231" y="1"/>
                  </a:moveTo>
                  <a:cubicBezTo>
                    <a:pt x="102" y="1"/>
                    <a:pt x="0" y="102"/>
                    <a:pt x="7" y="224"/>
                  </a:cubicBezTo>
                  <a:cubicBezTo>
                    <a:pt x="7" y="346"/>
                    <a:pt x="102" y="448"/>
                    <a:pt x="231" y="448"/>
                  </a:cubicBezTo>
                  <a:lnTo>
                    <a:pt x="448" y="448"/>
                  </a:lnTo>
                  <a:cubicBezTo>
                    <a:pt x="746" y="448"/>
                    <a:pt x="746" y="1"/>
                    <a:pt x="448" y="1"/>
                  </a:cubicBez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52"/>
            <p:cNvSpPr/>
            <p:nvPr/>
          </p:nvSpPr>
          <p:spPr>
            <a:xfrm>
              <a:off x="1399815" y="3547691"/>
              <a:ext cx="19017" cy="16053"/>
            </a:xfrm>
            <a:custGeom>
              <a:avLst/>
              <a:gdLst/>
              <a:ahLst/>
              <a:cxnLst/>
              <a:rect l="l" t="t" r="r" b="b"/>
              <a:pathLst>
                <a:path w="725" h="612" extrusionOk="0">
                  <a:moveTo>
                    <a:pt x="405" y="1"/>
                  </a:moveTo>
                  <a:cubicBezTo>
                    <a:pt x="351" y="1"/>
                    <a:pt x="296" y="21"/>
                    <a:pt x="245" y="70"/>
                  </a:cubicBezTo>
                  <a:lnTo>
                    <a:pt x="89" y="226"/>
                  </a:lnTo>
                  <a:cubicBezTo>
                    <a:pt x="1" y="315"/>
                    <a:pt x="1" y="457"/>
                    <a:pt x="89" y="545"/>
                  </a:cubicBezTo>
                  <a:cubicBezTo>
                    <a:pt x="133" y="589"/>
                    <a:pt x="191" y="611"/>
                    <a:pt x="248" y="611"/>
                  </a:cubicBezTo>
                  <a:cubicBezTo>
                    <a:pt x="306" y="611"/>
                    <a:pt x="364" y="589"/>
                    <a:pt x="408" y="545"/>
                  </a:cubicBezTo>
                  <a:lnTo>
                    <a:pt x="564" y="389"/>
                  </a:lnTo>
                  <a:cubicBezTo>
                    <a:pt x="725" y="223"/>
                    <a:pt x="579" y="1"/>
                    <a:pt x="405" y="1"/>
                  </a:cubicBez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4" name="Google Shape;1884;p52"/>
          <p:cNvGrpSpPr/>
          <p:nvPr/>
        </p:nvGrpSpPr>
        <p:grpSpPr>
          <a:xfrm>
            <a:off x="190663" y="3537017"/>
            <a:ext cx="455117" cy="424212"/>
            <a:chOff x="3589417" y="2950696"/>
            <a:chExt cx="370315" cy="281028"/>
          </a:xfrm>
        </p:grpSpPr>
        <p:sp>
          <p:nvSpPr>
            <p:cNvPr id="1885" name="Google Shape;1885;p52"/>
            <p:cNvSpPr/>
            <p:nvPr/>
          </p:nvSpPr>
          <p:spPr>
            <a:xfrm>
              <a:off x="3719098" y="2969083"/>
              <a:ext cx="110612" cy="83018"/>
            </a:xfrm>
            <a:custGeom>
              <a:avLst/>
              <a:gdLst/>
              <a:ahLst/>
              <a:cxnLst/>
              <a:rect l="l" t="t" r="r" b="b"/>
              <a:pathLst>
                <a:path w="4217" h="3165" extrusionOk="0">
                  <a:moveTo>
                    <a:pt x="566" y="0"/>
                  </a:moveTo>
                  <a:cubicBezTo>
                    <a:pt x="424" y="0"/>
                    <a:pt x="247" y="66"/>
                    <a:pt x="94" y="323"/>
                  </a:cubicBezTo>
                  <a:cubicBezTo>
                    <a:pt x="0" y="498"/>
                    <a:pt x="149" y="656"/>
                    <a:pt x="303" y="656"/>
                  </a:cubicBezTo>
                  <a:cubicBezTo>
                    <a:pt x="370" y="656"/>
                    <a:pt x="438" y="626"/>
                    <a:pt x="488" y="554"/>
                  </a:cubicBezTo>
                  <a:cubicBezTo>
                    <a:pt x="528" y="479"/>
                    <a:pt x="562" y="459"/>
                    <a:pt x="569" y="452"/>
                  </a:cubicBezTo>
                  <a:cubicBezTo>
                    <a:pt x="800" y="452"/>
                    <a:pt x="1403" y="1605"/>
                    <a:pt x="1871" y="3164"/>
                  </a:cubicBezTo>
                  <a:lnTo>
                    <a:pt x="2346" y="3164"/>
                  </a:lnTo>
                  <a:cubicBezTo>
                    <a:pt x="2813" y="1605"/>
                    <a:pt x="3417" y="452"/>
                    <a:pt x="3647" y="452"/>
                  </a:cubicBezTo>
                  <a:cubicBezTo>
                    <a:pt x="3654" y="452"/>
                    <a:pt x="3688" y="479"/>
                    <a:pt x="3736" y="554"/>
                  </a:cubicBezTo>
                  <a:cubicBezTo>
                    <a:pt x="3783" y="626"/>
                    <a:pt x="3850" y="656"/>
                    <a:pt x="3916" y="656"/>
                  </a:cubicBezTo>
                  <a:cubicBezTo>
                    <a:pt x="4068" y="656"/>
                    <a:pt x="4217" y="498"/>
                    <a:pt x="4122" y="323"/>
                  </a:cubicBezTo>
                  <a:lnTo>
                    <a:pt x="4129" y="323"/>
                  </a:lnTo>
                  <a:cubicBezTo>
                    <a:pt x="3977" y="66"/>
                    <a:pt x="3799" y="0"/>
                    <a:pt x="3658" y="0"/>
                  </a:cubicBezTo>
                  <a:cubicBezTo>
                    <a:pt x="3635" y="0"/>
                    <a:pt x="3614" y="2"/>
                    <a:pt x="3593" y="4"/>
                  </a:cubicBezTo>
                  <a:cubicBezTo>
                    <a:pt x="3010" y="79"/>
                    <a:pt x="2454" y="1415"/>
                    <a:pt x="2108" y="2418"/>
                  </a:cubicBezTo>
                  <a:cubicBezTo>
                    <a:pt x="1769" y="1415"/>
                    <a:pt x="1206" y="79"/>
                    <a:pt x="630" y="4"/>
                  </a:cubicBezTo>
                  <a:cubicBezTo>
                    <a:pt x="610" y="2"/>
                    <a:pt x="588" y="0"/>
                    <a:pt x="566"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52"/>
            <p:cNvSpPr/>
            <p:nvPr/>
          </p:nvSpPr>
          <p:spPr>
            <a:xfrm>
              <a:off x="3589417" y="2950696"/>
              <a:ext cx="370315" cy="137865"/>
            </a:xfrm>
            <a:custGeom>
              <a:avLst/>
              <a:gdLst/>
              <a:ahLst/>
              <a:cxnLst/>
              <a:rect l="l" t="t" r="r" b="b"/>
              <a:pathLst>
                <a:path w="14118" h="5256" extrusionOk="0">
                  <a:moveTo>
                    <a:pt x="909" y="0"/>
                  </a:moveTo>
                  <a:cubicBezTo>
                    <a:pt x="0" y="0"/>
                    <a:pt x="7" y="455"/>
                    <a:pt x="7" y="685"/>
                  </a:cubicBezTo>
                  <a:cubicBezTo>
                    <a:pt x="7" y="1370"/>
                    <a:pt x="1418" y="2570"/>
                    <a:pt x="909" y="4096"/>
                  </a:cubicBezTo>
                  <a:cubicBezTo>
                    <a:pt x="570" y="5126"/>
                    <a:pt x="3818" y="5248"/>
                    <a:pt x="5459" y="5248"/>
                  </a:cubicBezTo>
                  <a:cubicBezTo>
                    <a:pt x="6008" y="5248"/>
                    <a:pt x="6571" y="5235"/>
                    <a:pt x="6571" y="5235"/>
                  </a:cubicBezTo>
                  <a:lnTo>
                    <a:pt x="6727" y="4923"/>
                  </a:lnTo>
                  <a:cubicBezTo>
                    <a:pt x="6829" y="4981"/>
                    <a:pt x="6942" y="5009"/>
                    <a:pt x="7056" y="5009"/>
                  </a:cubicBezTo>
                  <a:cubicBezTo>
                    <a:pt x="7169" y="5009"/>
                    <a:pt x="7283" y="4981"/>
                    <a:pt x="7385" y="4923"/>
                  </a:cubicBezTo>
                  <a:lnTo>
                    <a:pt x="7547" y="5242"/>
                  </a:lnTo>
                  <a:cubicBezTo>
                    <a:pt x="7547" y="5242"/>
                    <a:pt x="8110" y="5255"/>
                    <a:pt x="8659" y="5255"/>
                  </a:cubicBezTo>
                  <a:cubicBezTo>
                    <a:pt x="10300" y="5255"/>
                    <a:pt x="13548" y="5126"/>
                    <a:pt x="13209" y="4103"/>
                  </a:cubicBezTo>
                  <a:cubicBezTo>
                    <a:pt x="12701" y="2570"/>
                    <a:pt x="14111" y="1363"/>
                    <a:pt x="14111" y="685"/>
                  </a:cubicBezTo>
                  <a:cubicBezTo>
                    <a:pt x="14111" y="455"/>
                    <a:pt x="14118" y="0"/>
                    <a:pt x="13209" y="0"/>
                  </a:cubicBezTo>
                  <a:cubicBezTo>
                    <a:pt x="10565" y="0"/>
                    <a:pt x="8571" y="2577"/>
                    <a:pt x="7757" y="3980"/>
                  </a:cubicBezTo>
                  <a:cubicBezTo>
                    <a:pt x="7744" y="4004"/>
                    <a:pt x="7722" y="4016"/>
                    <a:pt x="7700" y="4016"/>
                  </a:cubicBezTo>
                  <a:cubicBezTo>
                    <a:pt x="7678" y="4016"/>
                    <a:pt x="7656" y="4004"/>
                    <a:pt x="7642" y="3980"/>
                  </a:cubicBezTo>
                  <a:cubicBezTo>
                    <a:pt x="7512" y="3755"/>
                    <a:pt x="7283" y="3641"/>
                    <a:pt x="7053" y="3641"/>
                  </a:cubicBezTo>
                  <a:cubicBezTo>
                    <a:pt x="6827" y="3641"/>
                    <a:pt x="6600" y="3752"/>
                    <a:pt x="6469" y="3974"/>
                  </a:cubicBezTo>
                  <a:cubicBezTo>
                    <a:pt x="6459" y="3997"/>
                    <a:pt x="6437" y="4009"/>
                    <a:pt x="6414" y="4009"/>
                  </a:cubicBezTo>
                  <a:cubicBezTo>
                    <a:pt x="6391" y="4009"/>
                    <a:pt x="6367" y="3997"/>
                    <a:pt x="6354" y="3974"/>
                  </a:cubicBezTo>
                  <a:cubicBezTo>
                    <a:pt x="5540" y="2570"/>
                    <a:pt x="3553" y="0"/>
                    <a:pt x="909" y="0"/>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52"/>
            <p:cNvSpPr/>
            <p:nvPr/>
          </p:nvSpPr>
          <p:spPr>
            <a:xfrm>
              <a:off x="3774574" y="3080535"/>
              <a:ext cx="162206" cy="151190"/>
            </a:xfrm>
            <a:custGeom>
              <a:avLst/>
              <a:gdLst/>
              <a:ahLst/>
              <a:cxnLst/>
              <a:rect l="l" t="t" r="r" b="b"/>
              <a:pathLst>
                <a:path w="6184" h="5764" extrusionOk="0">
                  <a:moveTo>
                    <a:pt x="4218" y="0"/>
                  </a:moveTo>
                  <a:lnTo>
                    <a:pt x="0" y="54"/>
                  </a:lnTo>
                  <a:lnTo>
                    <a:pt x="0" y="2428"/>
                  </a:lnTo>
                  <a:cubicBezTo>
                    <a:pt x="0" y="2428"/>
                    <a:pt x="1153" y="5675"/>
                    <a:pt x="2048" y="5750"/>
                  </a:cubicBezTo>
                  <a:cubicBezTo>
                    <a:pt x="2156" y="5757"/>
                    <a:pt x="2272" y="5764"/>
                    <a:pt x="2394" y="5764"/>
                  </a:cubicBezTo>
                  <a:cubicBezTo>
                    <a:pt x="3241" y="5764"/>
                    <a:pt x="4299" y="5479"/>
                    <a:pt x="5235" y="4157"/>
                  </a:cubicBezTo>
                  <a:cubicBezTo>
                    <a:pt x="6184" y="2807"/>
                    <a:pt x="5845" y="1024"/>
                    <a:pt x="4218"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52"/>
            <p:cNvSpPr/>
            <p:nvPr/>
          </p:nvSpPr>
          <p:spPr>
            <a:xfrm>
              <a:off x="3786483" y="3097191"/>
              <a:ext cx="129157" cy="122809"/>
            </a:xfrm>
            <a:custGeom>
              <a:avLst/>
              <a:gdLst/>
              <a:ahLst/>
              <a:cxnLst/>
              <a:rect l="l" t="t" r="r" b="b"/>
              <a:pathLst>
                <a:path w="4924" h="4682" extrusionOk="0">
                  <a:moveTo>
                    <a:pt x="3688" y="0"/>
                  </a:moveTo>
                  <a:cubicBezTo>
                    <a:pt x="3672" y="0"/>
                    <a:pt x="3657" y="1"/>
                    <a:pt x="3642" y="2"/>
                  </a:cubicBezTo>
                  <a:cubicBezTo>
                    <a:pt x="2874" y="78"/>
                    <a:pt x="2100" y="118"/>
                    <a:pt x="1326" y="118"/>
                  </a:cubicBezTo>
                  <a:cubicBezTo>
                    <a:pt x="1266" y="118"/>
                    <a:pt x="1206" y="118"/>
                    <a:pt x="1146" y="118"/>
                  </a:cubicBezTo>
                  <a:cubicBezTo>
                    <a:pt x="597" y="118"/>
                    <a:pt x="27" y="104"/>
                    <a:pt x="21" y="104"/>
                  </a:cubicBezTo>
                  <a:lnTo>
                    <a:pt x="0" y="111"/>
                  </a:lnTo>
                  <a:lnTo>
                    <a:pt x="0" y="1718"/>
                  </a:lnTo>
                  <a:cubicBezTo>
                    <a:pt x="577" y="3318"/>
                    <a:pt x="1336" y="4593"/>
                    <a:pt x="1634" y="4668"/>
                  </a:cubicBezTo>
                  <a:cubicBezTo>
                    <a:pt x="1736" y="4674"/>
                    <a:pt x="1838" y="4681"/>
                    <a:pt x="1940" y="4681"/>
                  </a:cubicBezTo>
                  <a:cubicBezTo>
                    <a:pt x="2930" y="4681"/>
                    <a:pt x="3736" y="4213"/>
                    <a:pt x="4408" y="3264"/>
                  </a:cubicBezTo>
                  <a:cubicBezTo>
                    <a:pt x="4781" y="2749"/>
                    <a:pt x="4923" y="2104"/>
                    <a:pt x="4808" y="1481"/>
                  </a:cubicBezTo>
                  <a:cubicBezTo>
                    <a:pt x="4693" y="959"/>
                    <a:pt x="4415" y="484"/>
                    <a:pt x="4014" y="125"/>
                  </a:cubicBezTo>
                  <a:cubicBezTo>
                    <a:pt x="3924" y="46"/>
                    <a:pt x="3807" y="0"/>
                    <a:pt x="3688" y="0"/>
                  </a:cubicBezTo>
                  <a:close/>
                </a:path>
              </a:pathLst>
            </a:custGeom>
            <a:solidFill>
              <a:srgbClr val="7F92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52"/>
            <p:cNvSpPr/>
            <p:nvPr/>
          </p:nvSpPr>
          <p:spPr>
            <a:xfrm>
              <a:off x="3801591" y="2978054"/>
              <a:ext cx="130757" cy="98415"/>
            </a:xfrm>
            <a:custGeom>
              <a:avLst/>
              <a:gdLst/>
              <a:ahLst/>
              <a:cxnLst/>
              <a:rect l="l" t="t" r="r" b="b"/>
              <a:pathLst>
                <a:path w="4985" h="3752" extrusionOk="0">
                  <a:moveTo>
                    <a:pt x="3253" y="1"/>
                  </a:moveTo>
                  <a:cubicBezTo>
                    <a:pt x="3229" y="1"/>
                    <a:pt x="3205" y="1"/>
                    <a:pt x="3181" y="1"/>
                  </a:cubicBezTo>
                  <a:cubicBezTo>
                    <a:pt x="3099" y="1"/>
                    <a:pt x="3018" y="29"/>
                    <a:pt x="2944" y="69"/>
                  </a:cubicBezTo>
                  <a:cubicBezTo>
                    <a:pt x="1547" y="930"/>
                    <a:pt x="564" y="2429"/>
                    <a:pt x="123" y="3243"/>
                  </a:cubicBezTo>
                  <a:cubicBezTo>
                    <a:pt x="1" y="3466"/>
                    <a:pt x="157" y="3744"/>
                    <a:pt x="414" y="3751"/>
                  </a:cubicBezTo>
                  <a:lnTo>
                    <a:pt x="570" y="3751"/>
                  </a:lnTo>
                  <a:cubicBezTo>
                    <a:pt x="3561" y="3751"/>
                    <a:pt x="4537" y="3351"/>
                    <a:pt x="4686" y="3182"/>
                  </a:cubicBezTo>
                  <a:cubicBezTo>
                    <a:pt x="4408" y="2334"/>
                    <a:pt x="4612" y="1595"/>
                    <a:pt x="4896" y="978"/>
                  </a:cubicBezTo>
                  <a:cubicBezTo>
                    <a:pt x="4984" y="802"/>
                    <a:pt x="4944" y="585"/>
                    <a:pt x="4795" y="456"/>
                  </a:cubicBezTo>
                  <a:cubicBezTo>
                    <a:pt x="4531" y="225"/>
                    <a:pt x="4069" y="1"/>
                    <a:pt x="3253" y="1"/>
                  </a:cubicBezTo>
                  <a:close/>
                </a:path>
              </a:pathLst>
            </a:custGeom>
            <a:solidFill>
              <a:srgbClr val="7F92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52"/>
            <p:cNvSpPr/>
            <p:nvPr/>
          </p:nvSpPr>
          <p:spPr>
            <a:xfrm>
              <a:off x="3803558" y="2978054"/>
              <a:ext cx="127556" cy="90415"/>
            </a:xfrm>
            <a:custGeom>
              <a:avLst/>
              <a:gdLst/>
              <a:ahLst/>
              <a:cxnLst/>
              <a:rect l="l" t="t" r="r" b="b"/>
              <a:pathLst>
                <a:path w="4863" h="3447" extrusionOk="0">
                  <a:moveTo>
                    <a:pt x="3177" y="1"/>
                  </a:moveTo>
                  <a:cubicBezTo>
                    <a:pt x="3154" y="1"/>
                    <a:pt x="3130" y="1"/>
                    <a:pt x="3106" y="1"/>
                  </a:cubicBezTo>
                  <a:cubicBezTo>
                    <a:pt x="3018" y="1"/>
                    <a:pt x="2936" y="29"/>
                    <a:pt x="2869" y="69"/>
                  </a:cubicBezTo>
                  <a:cubicBezTo>
                    <a:pt x="1472" y="930"/>
                    <a:pt x="489" y="2429"/>
                    <a:pt x="48" y="3243"/>
                  </a:cubicBezTo>
                  <a:cubicBezTo>
                    <a:pt x="14" y="3304"/>
                    <a:pt x="0" y="3378"/>
                    <a:pt x="14" y="3446"/>
                  </a:cubicBezTo>
                  <a:cubicBezTo>
                    <a:pt x="1736" y="2700"/>
                    <a:pt x="3648" y="1547"/>
                    <a:pt x="4862" y="774"/>
                  </a:cubicBezTo>
                  <a:cubicBezTo>
                    <a:pt x="4862" y="652"/>
                    <a:pt x="4808" y="537"/>
                    <a:pt x="4720" y="456"/>
                  </a:cubicBezTo>
                  <a:cubicBezTo>
                    <a:pt x="4456" y="225"/>
                    <a:pt x="3988" y="1"/>
                    <a:pt x="3177" y="1"/>
                  </a:cubicBezTo>
                  <a:close/>
                </a:path>
              </a:pathLst>
            </a:custGeom>
            <a:solidFill>
              <a:srgbClr val="C0C9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52"/>
            <p:cNvSpPr/>
            <p:nvPr/>
          </p:nvSpPr>
          <p:spPr>
            <a:xfrm>
              <a:off x="3926813" y="2960637"/>
              <a:ext cx="20302" cy="20486"/>
            </a:xfrm>
            <a:custGeom>
              <a:avLst/>
              <a:gdLst/>
              <a:ahLst/>
              <a:cxnLst/>
              <a:rect l="l" t="t" r="r" b="b"/>
              <a:pathLst>
                <a:path w="774" h="781" extrusionOk="0">
                  <a:moveTo>
                    <a:pt x="387" y="1"/>
                  </a:moveTo>
                  <a:cubicBezTo>
                    <a:pt x="170" y="1"/>
                    <a:pt x="0" y="177"/>
                    <a:pt x="0" y="387"/>
                  </a:cubicBezTo>
                  <a:cubicBezTo>
                    <a:pt x="0" y="604"/>
                    <a:pt x="170" y="781"/>
                    <a:pt x="387" y="781"/>
                  </a:cubicBezTo>
                  <a:cubicBezTo>
                    <a:pt x="597" y="781"/>
                    <a:pt x="773" y="604"/>
                    <a:pt x="773" y="387"/>
                  </a:cubicBezTo>
                  <a:cubicBezTo>
                    <a:pt x="773" y="177"/>
                    <a:pt x="597" y="1"/>
                    <a:pt x="387"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52"/>
            <p:cNvSpPr/>
            <p:nvPr/>
          </p:nvSpPr>
          <p:spPr>
            <a:xfrm>
              <a:off x="3786483" y="3099919"/>
              <a:ext cx="127373" cy="111530"/>
            </a:xfrm>
            <a:custGeom>
              <a:avLst/>
              <a:gdLst/>
              <a:ahLst/>
              <a:cxnLst/>
              <a:rect l="l" t="t" r="r" b="b"/>
              <a:pathLst>
                <a:path w="4856" h="4252" extrusionOk="0">
                  <a:moveTo>
                    <a:pt x="0" y="0"/>
                  </a:moveTo>
                  <a:lnTo>
                    <a:pt x="0" y="427"/>
                  </a:lnTo>
                  <a:lnTo>
                    <a:pt x="3228" y="4252"/>
                  </a:lnTo>
                  <a:cubicBezTo>
                    <a:pt x="3364" y="4177"/>
                    <a:pt x="3492" y="4096"/>
                    <a:pt x="3614" y="4001"/>
                  </a:cubicBezTo>
                  <a:lnTo>
                    <a:pt x="1641" y="1661"/>
                  </a:lnTo>
                  <a:lnTo>
                    <a:pt x="4849" y="1872"/>
                  </a:lnTo>
                  <a:cubicBezTo>
                    <a:pt x="4855" y="1716"/>
                    <a:pt x="4842" y="1567"/>
                    <a:pt x="4815" y="1411"/>
                  </a:cubicBezTo>
                  <a:lnTo>
                    <a:pt x="4245" y="1377"/>
                  </a:lnTo>
                  <a:lnTo>
                    <a:pt x="1940" y="7"/>
                  </a:lnTo>
                  <a:cubicBezTo>
                    <a:pt x="1689" y="14"/>
                    <a:pt x="1424" y="14"/>
                    <a:pt x="1146" y="14"/>
                  </a:cubicBezTo>
                  <a:lnTo>
                    <a:pt x="1065" y="14"/>
                  </a:lnTo>
                  <a:lnTo>
                    <a:pt x="3242" y="1309"/>
                  </a:lnTo>
                  <a:lnTo>
                    <a:pt x="1234" y="1173"/>
                  </a:lnTo>
                  <a:lnTo>
                    <a:pt x="238" y="7"/>
                  </a:lnTo>
                  <a:lnTo>
                    <a:pt x="21" y="0"/>
                  </a:lnTo>
                  <a:close/>
                </a:path>
              </a:pathLst>
            </a:custGeom>
            <a:solidFill>
              <a:srgbClr val="5D7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52"/>
            <p:cNvSpPr/>
            <p:nvPr/>
          </p:nvSpPr>
          <p:spPr>
            <a:xfrm>
              <a:off x="3859979" y="3157887"/>
              <a:ext cx="51909" cy="38978"/>
            </a:xfrm>
            <a:custGeom>
              <a:avLst/>
              <a:gdLst/>
              <a:ahLst/>
              <a:cxnLst/>
              <a:rect l="l" t="t" r="r" b="b"/>
              <a:pathLst>
                <a:path w="1979" h="1486" extrusionOk="0">
                  <a:moveTo>
                    <a:pt x="160" y="0"/>
                  </a:moveTo>
                  <a:cubicBezTo>
                    <a:pt x="57" y="0"/>
                    <a:pt x="0" y="125"/>
                    <a:pt x="67" y="211"/>
                  </a:cubicBezTo>
                  <a:lnTo>
                    <a:pt x="1145" y="1486"/>
                  </a:lnTo>
                  <a:cubicBezTo>
                    <a:pt x="1314" y="1316"/>
                    <a:pt x="1470" y="1140"/>
                    <a:pt x="1606" y="943"/>
                  </a:cubicBezTo>
                  <a:cubicBezTo>
                    <a:pt x="1782" y="692"/>
                    <a:pt x="1904" y="414"/>
                    <a:pt x="1979" y="123"/>
                  </a:cubicBezTo>
                  <a:lnTo>
                    <a:pt x="168" y="1"/>
                  </a:lnTo>
                  <a:cubicBezTo>
                    <a:pt x="166" y="0"/>
                    <a:pt x="163" y="0"/>
                    <a:pt x="160" y="0"/>
                  </a:cubicBezTo>
                  <a:close/>
                </a:path>
              </a:pathLst>
            </a:custGeom>
            <a:solidFill>
              <a:srgbClr val="C0C9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52"/>
            <p:cNvSpPr/>
            <p:nvPr/>
          </p:nvSpPr>
          <p:spPr>
            <a:xfrm>
              <a:off x="3811191" y="3046200"/>
              <a:ext cx="113340" cy="30269"/>
            </a:xfrm>
            <a:custGeom>
              <a:avLst/>
              <a:gdLst/>
              <a:ahLst/>
              <a:cxnLst/>
              <a:rect l="l" t="t" r="r" b="b"/>
              <a:pathLst>
                <a:path w="4321" h="1154" extrusionOk="0">
                  <a:moveTo>
                    <a:pt x="4198" y="0"/>
                  </a:moveTo>
                  <a:cubicBezTo>
                    <a:pt x="2849" y="543"/>
                    <a:pt x="1438" y="923"/>
                    <a:pt x="1" y="1146"/>
                  </a:cubicBezTo>
                  <a:cubicBezTo>
                    <a:pt x="21" y="1146"/>
                    <a:pt x="35" y="1146"/>
                    <a:pt x="48" y="1153"/>
                  </a:cubicBezTo>
                  <a:lnTo>
                    <a:pt x="204" y="1153"/>
                  </a:lnTo>
                  <a:cubicBezTo>
                    <a:pt x="3201" y="1153"/>
                    <a:pt x="4171" y="760"/>
                    <a:pt x="4320" y="590"/>
                  </a:cubicBezTo>
                  <a:cubicBezTo>
                    <a:pt x="4259" y="394"/>
                    <a:pt x="4218" y="197"/>
                    <a:pt x="4198" y="0"/>
                  </a:cubicBezTo>
                  <a:close/>
                </a:path>
              </a:pathLst>
            </a:custGeom>
            <a:solidFill>
              <a:srgbClr val="6C81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52"/>
            <p:cNvSpPr/>
            <p:nvPr/>
          </p:nvSpPr>
          <p:spPr>
            <a:xfrm>
              <a:off x="3612368" y="3080535"/>
              <a:ext cx="162233" cy="151190"/>
            </a:xfrm>
            <a:custGeom>
              <a:avLst/>
              <a:gdLst/>
              <a:ahLst/>
              <a:cxnLst/>
              <a:rect l="l" t="t" r="r" b="b"/>
              <a:pathLst>
                <a:path w="6185" h="5764" extrusionOk="0">
                  <a:moveTo>
                    <a:pt x="1966" y="0"/>
                  </a:moveTo>
                  <a:cubicBezTo>
                    <a:pt x="339" y="1024"/>
                    <a:pt x="0" y="2807"/>
                    <a:pt x="949" y="4157"/>
                  </a:cubicBezTo>
                  <a:cubicBezTo>
                    <a:pt x="1885" y="5472"/>
                    <a:pt x="2943" y="5764"/>
                    <a:pt x="3790" y="5764"/>
                  </a:cubicBezTo>
                  <a:cubicBezTo>
                    <a:pt x="3913" y="5764"/>
                    <a:pt x="4028" y="5757"/>
                    <a:pt x="4136" y="5750"/>
                  </a:cubicBezTo>
                  <a:cubicBezTo>
                    <a:pt x="5031" y="5675"/>
                    <a:pt x="6184" y="2428"/>
                    <a:pt x="6184" y="2428"/>
                  </a:cubicBezTo>
                  <a:lnTo>
                    <a:pt x="6184" y="54"/>
                  </a:lnTo>
                  <a:lnTo>
                    <a:pt x="1966" y="0"/>
                  </a:ln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52"/>
            <p:cNvSpPr/>
            <p:nvPr/>
          </p:nvSpPr>
          <p:spPr>
            <a:xfrm>
              <a:off x="3633509" y="3097296"/>
              <a:ext cx="129157" cy="122704"/>
            </a:xfrm>
            <a:custGeom>
              <a:avLst/>
              <a:gdLst/>
              <a:ahLst/>
              <a:cxnLst/>
              <a:rect l="l" t="t" r="r" b="b"/>
              <a:pathLst>
                <a:path w="4924" h="4678" extrusionOk="0">
                  <a:moveTo>
                    <a:pt x="1220" y="1"/>
                  </a:moveTo>
                  <a:cubicBezTo>
                    <a:pt x="1106" y="1"/>
                    <a:pt x="996" y="47"/>
                    <a:pt x="910" y="127"/>
                  </a:cubicBezTo>
                  <a:cubicBezTo>
                    <a:pt x="510" y="480"/>
                    <a:pt x="232" y="955"/>
                    <a:pt x="116" y="1483"/>
                  </a:cubicBezTo>
                  <a:cubicBezTo>
                    <a:pt x="1" y="2107"/>
                    <a:pt x="143" y="2751"/>
                    <a:pt x="516" y="3260"/>
                  </a:cubicBezTo>
                  <a:cubicBezTo>
                    <a:pt x="1188" y="4216"/>
                    <a:pt x="1995" y="4677"/>
                    <a:pt x="2984" y="4677"/>
                  </a:cubicBezTo>
                  <a:cubicBezTo>
                    <a:pt x="3086" y="4677"/>
                    <a:pt x="3188" y="4670"/>
                    <a:pt x="3296" y="4664"/>
                  </a:cubicBezTo>
                  <a:cubicBezTo>
                    <a:pt x="3588" y="4589"/>
                    <a:pt x="4347" y="3321"/>
                    <a:pt x="4924" y="1721"/>
                  </a:cubicBezTo>
                  <a:lnTo>
                    <a:pt x="4924" y="107"/>
                  </a:lnTo>
                  <a:lnTo>
                    <a:pt x="4903" y="100"/>
                  </a:lnTo>
                  <a:cubicBezTo>
                    <a:pt x="4897" y="100"/>
                    <a:pt x="4327" y="114"/>
                    <a:pt x="3778" y="114"/>
                  </a:cubicBezTo>
                  <a:cubicBezTo>
                    <a:pt x="3709" y="114"/>
                    <a:pt x="3640" y="115"/>
                    <a:pt x="3571" y="115"/>
                  </a:cubicBezTo>
                  <a:cubicBezTo>
                    <a:pt x="2806" y="115"/>
                    <a:pt x="2041" y="80"/>
                    <a:pt x="1283" y="5"/>
                  </a:cubicBezTo>
                  <a:cubicBezTo>
                    <a:pt x="1262" y="2"/>
                    <a:pt x="1241" y="1"/>
                    <a:pt x="1220" y="1"/>
                  </a:cubicBezTo>
                  <a:close/>
                </a:path>
              </a:pathLst>
            </a:custGeom>
            <a:solidFill>
              <a:srgbClr val="7F92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52"/>
            <p:cNvSpPr/>
            <p:nvPr/>
          </p:nvSpPr>
          <p:spPr>
            <a:xfrm>
              <a:off x="3616801" y="2978054"/>
              <a:ext cx="130757" cy="98415"/>
            </a:xfrm>
            <a:custGeom>
              <a:avLst/>
              <a:gdLst/>
              <a:ahLst/>
              <a:cxnLst/>
              <a:rect l="l" t="t" r="r" b="b"/>
              <a:pathLst>
                <a:path w="4985" h="3752" extrusionOk="0">
                  <a:moveTo>
                    <a:pt x="1732" y="1"/>
                  </a:moveTo>
                  <a:cubicBezTo>
                    <a:pt x="916" y="1"/>
                    <a:pt x="454" y="225"/>
                    <a:pt x="190" y="456"/>
                  </a:cubicBezTo>
                  <a:cubicBezTo>
                    <a:pt x="41" y="591"/>
                    <a:pt x="1" y="802"/>
                    <a:pt x="89" y="985"/>
                  </a:cubicBezTo>
                  <a:cubicBezTo>
                    <a:pt x="374" y="1595"/>
                    <a:pt x="577" y="2341"/>
                    <a:pt x="299" y="3188"/>
                  </a:cubicBezTo>
                  <a:cubicBezTo>
                    <a:pt x="448" y="3358"/>
                    <a:pt x="1418" y="3751"/>
                    <a:pt x="4415" y="3751"/>
                  </a:cubicBezTo>
                  <a:lnTo>
                    <a:pt x="4571" y="3751"/>
                  </a:lnTo>
                  <a:cubicBezTo>
                    <a:pt x="4828" y="3744"/>
                    <a:pt x="4984" y="3473"/>
                    <a:pt x="4862" y="3249"/>
                  </a:cubicBezTo>
                  <a:cubicBezTo>
                    <a:pt x="4422" y="2429"/>
                    <a:pt x="3438" y="937"/>
                    <a:pt x="2042" y="76"/>
                  </a:cubicBezTo>
                  <a:cubicBezTo>
                    <a:pt x="1967" y="29"/>
                    <a:pt x="1886" y="8"/>
                    <a:pt x="1804" y="1"/>
                  </a:cubicBezTo>
                  <a:cubicBezTo>
                    <a:pt x="1780" y="1"/>
                    <a:pt x="1756" y="1"/>
                    <a:pt x="1732" y="1"/>
                  </a:cubicBezTo>
                  <a:close/>
                </a:path>
              </a:pathLst>
            </a:custGeom>
            <a:solidFill>
              <a:srgbClr val="7F92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52"/>
            <p:cNvSpPr/>
            <p:nvPr/>
          </p:nvSpPr>
          <p:spPr>
            <a:xfrm>
              <a:off x="3618060" y="2978054"/>
              <a:ext cx="127373" cy="90415"/>
            </a:xfrm>
            <a:custGeom>
              <a:avLst/>
              <a:gdLst/>
              <a:ahLst/>
              <a:cxnLst/>
              <a:rect l="l" t="t" r="r" b="b"/>
              <a:pathLst>
                <a:path w="4856" h="3447" extrusionOk="0">
                  <a:moveTo>
                    <a:pt x="1684" y="1"/>
                  </a:moveTo>
                  <a:cubicBezTo>
                    <a:pt x="868" y="1"/>
                    <a:pt x="406" y="225"/>
                    <a:pt x="142" y="456"/>
                  </a:cubicBezTo>
                  <a:cubicBezTo>
                    <a:pt x="48" y="537"/>
                    <a:pt x="0" y="652"/>
                    <a:pt x="0" y="774"/>
                  </a:cubicBezTo>
                  <a:cubicBezTo>
                    <a:pt x="1214" y="1547"/>
                    <a:pt x="3126" y="2700"/>
                    <a:pt x="4848" y="3446"/>
                  </a:cubicBezTo>
                  <a:cubicBezTo>
                    <a:pt x="4855" y="3378"/>
                    <a:pt x="4841" y="3304"/>
                    <a:pt x="4814" y="3243"/>
                  </a:cubicBezTo>
                  <a:cubicBezTo>
                    <a:pt x="4374" y="2429"/>
                    <a:pt x="3390" y="930"/>
                    <a:pt x="1994" y="69"/>
                  </a:cubicBezTo>
                  <a:cubicBezTo>
                    <a:pt x="1919" y="29"/>
                    <a:pt x="1838" y="1"/>
                    <a:pt x="1756" y="1"/>
                  </a:cubicBezTo>
                  <a:cubicBezTo>
                    <a:pt x="1732" y="1"/>
                    <a:pt x="1708" y="1"/>
                    <a:pt x="1684" y="1"/>
                  </a:cubicBezTo>
                  <a:close/>
                </a:path>
              </a:pathLst>
            </a:custGeom>
            <a:solidFill>
              <a:srgbClr val="C0C9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52"/>
            <p:cNvSpPr/>
            <p:nvPr/>
          </p:nvSpPr>
          <p:spPr>
            <a:xfrm>
              <a:off x="3768699" y="3136142"/>
              <a:ext cx="11935" cy="65339"/>
            </a:xfrm>
            <a:custGeom>
              <a:avLst/>
              <a:gdLst/>
              <a:ahLst/>
              <a:cxnLst/>
              <a:rect l="l" t="t" r="r" b="b"/>
              <a:pathLst>
                <a:path w="455" h="2491" extrusionOk="0">
                  <a:moveTo>
                    <a:pt x="225" y="1"/>
                  </a:moveTo>
                  <a:cubicBezTo>
                    <a:pt x="116" y="1"/>
                    <a:pt x="7" y="74"/>
                    <a:pt x="0" y="219"/>
                  </a:cubicBezTo>
                  <a:lnTo>
                    <a:pt x="0" y="2260"/>
                  </a:lnTo>
                  <a:cubicBezTo>
                    <a:pt x="0" y="2389"/>
                    <a:pt x="102" y="2491"/>
                    <a:pt x="231" y="2491"/>
                  </a:cubicBezTo>
                  <a:cubicBezTo>
                    <a:pt x="353" y="2491"/>
                    <a:pt x="455" y="2389"/>
                    <a:pt x="455" y="2267"/>
                  </a:cubicBezTo>
                  <a:lnTo>
                    <a:pt x="455" y="219"/>
                  </a:lnTo>
                  <a:cubicBezTo>
                    <a:pt x="444" y="74"/>
                    <a:pt x="334" y="1"/>
                    <a:pt x="225" y="1"/>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52"/>
            <p:cNvSpPr/>
            <p:nvPr/>
          </p:nvSpPr>
          <p:spPr>
            <a:xfrm>
              <a:off x="3602033" y="2960637"/>
              <a:ext cx="20302" cy="20486"/>
            </a:xfrm>
            <a:custGeom>
              <a:avLst/>
              <a:gdLst/>
              <a:ahLst/>
              <a:cxnLst/>
              <a:rect l="l" t="t" r="r" b="b"/>
              <a:pathLst>
                <a:path w="774" h="781" extrusionOk="0">
                  <a:moveTo>
                    <a:pt x="387" y="1"/>
                  </a:moveTo>
                  <a:cubicBezTo>
                    <a:pt x="177" y="1"/>
                    <a:pt x="1" y="177"/>
                    <a:pt x="1" y="387"/>
                  </a:cubicBezTo>
                  <a:cubicBezTo>
                    <a:pt x="1" y="604"/>
                    <a:pt x="177" y="781"/>
                    <a:pt x="387" y="781"/>
                  </a:cubicBezTo>
                  <a:cubicBezTo>
                    <a:pt x="604" y="781"/>
                    <a:pt x="774" y="604"/>
                    <a:pt x="774" y="387"/>
                  </a:cubicBezTo>
                  <a:cubicBezTo>
                    <a:pt x="774" y="177"/>
                    <a:pt x="604" y="1"/>
                    <a:pt x="387"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52"/>
            <p:cNvSpPr/>
            <p:nvPr/>
          </p:nvSpPr>
          <p:spPr>
            <a:xfrm>
              <a:off x="3635293" y="3099919"/>
              <a:ext cx="127373" cy="111530"/>
            </a:xfrm>
            <a:custGeom>
              <a:avLst/>
              <a:gdLst/>
              <a:ahLst/>
              <a:cxnLst/>
              <a:rect l="l" t="t" r="r" b="b"/>
              <a:pathLst>
                <a:path w="4856" h="4252" extrusionOk="0">
                  <a:moveTo>
                    <a:pt x="2916" y="0"/>
                  </a:moveTo>
                  <a:lnTo>
                    <a:pt x="611" y="1370"/>
                  </a:lnTo>
                  <a:lnTo>
                    <a:pt x="41" y="1411"/>
                  </a:lnTo>
                  <a:cubicBezTo>
                    <a:pt x="14" y="1560"/>
                    <a:pt x="1" y="1716"/>
                    <a:pt x="8" y="1872"/>
                  </a:cubicBezTo>
                  <a:lnTo>
                    <a:pt x="3215" y="1655"/>
                  </a:lnTo>
                  <a:lnTo>
                    <a:pt x="1242" y="4001"/>
                  </a:lnTo>
                  <a:cubicBezTo>
                    <a:pt x="1364" y="4089"/>
                    <a:pt x="1493" y="4177"/>
                    <a:pt x="1628" y="4252"/>
                  </a:cubicBezTo>
                  <a:lnTo>
                    <a:pt x="4856" y="427"/>
                  </a:lnTo>
                  <a:lnTo>
                    <a:pt x="4856" y="0"/>
                  </a:lnTo>
                  <a:lnTo>
                    <a:pt x="4835" y="0"/>
                  </a:lnTo>
                  <a:lnTo>
                    <a:pt x="4618" y="7"/>
                  </a:lnTo>
                  <a:lnTo>
                    <a:pt x="3628" y="1173"/>
                  </a:lnTo>
                  <a:lnTo>
                    <a:pt x="1615" y="1309"/>
                  </a:lnTo>
                  <a:lnTo>
                    <a:pt x="3791" y="14"/>
                  </a:lnTo>
                  <a:lnTo>
                    <a:pt x="3710" y="14"/>
                  </a:lnTo>
                  <a:cubicBezTo>
                    <a:pt x="3432" y="14"/>
                    <a:pt x="3167" y="14"/>
                    <a:pt x="2916" y="0"/>
                  </a:cubicBezTo>
                  <a:close/>
                </a:path>
              </a:pathLst>
            </a:custGeom>
            <a:solidFill>
              <a:srgbClr val="5D7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52"/>
            <p:cNvSpPr/>
            <p:nvPr/>
          </p:nvSpPr>
          <p:spPr>
            <a:xfrm>
              <a:off x="3756764" y="3070043"/>
              <a:ext cx="35778" cy="77746"/>
            </a:xfrm>
            <a:custGeom>
              <a:avLst/>
              <a:gdLst/>
              <a:ahLst/>
              <a:cxnLst/>
              <a:rect l="l" t="t" r="r" b="b"/>
              <a:pathLst>
                <a:path w="1364" h="2964" extrusionOk="0">
                  <a:moveTo>
                    <a:pt x="686" y="0"/>
                  </a:moveTo>
                  <a:cubicBezTo>
                    <a:pt x="306" y="0"/>
                    <a:pt x="1" y="665"/>
                    <a:pt x="1" y="1485"/>
                  </a:cubicBezTo>
                  <a:cubicBezTo>
                    <a:pt x="1" y="2299"/>
                    <a:pt x="306" y="2963"/>
                    <a:pt x="686" y="2963"/>
                  </a:cubicBezTo>
                  <a:cubicBezTo>
                    <a:pt x="1059" y="2963"/>
                    <a:pt x="1364" y="2299"/>
                    <a:pt x="1364" y="1485"/>
                  </a:cubicBezTo>
                  <a:cubicBezTo>
                    <a:pt x="1364" y="665"/>
                    <a:pt x="1059" y="0"/>
                    <a:pt x="686"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52"/>
            <p:cNvSpPr/>
            <p:nvPr/>
          </p:nvSpPr>
          <p:spPr>
            <a:xfrm>
              <a:off x="3637260" y="3157887"/>
              <a:ext cx="51909" cy="38978"/>
            </a:xfrm>
            <a:custGeom>
              <a:avLst/>
              <a:gdLst/>
              <a:ahLst/>
              <a:cxnLst/>
              <a:rect l="l" t="t" r="r" b="b"/>
              <a:pathLst>
                <a:path w="1979" h="1486" extrusionOk="0">
                  <a:moveTo>
                    <a:pt x="1819" y="0"/>
                  </a:moveTo>
                  <a:cubicBezTo>
                    <a:pt x="1816" y="0"/>
                    <a:pt x="1814" y="0"/>
                    <a:pt x="1811" y="1"/>
                  </a:cubicBezTo>
                  <a:lnTo>
                    <a:pt x="0" y="123"/>
                  </a:lnTo>
                  <a:cubicBezTo>
                    <a:pt x="68" y="414"/>
                    <a:pt x="197" y="692"/>
                    <a:pt x="373" y="943"/>
                  </a:cubicBezTo>
                  <a:cubicBezTo>
                    <a:pt x="509" y="1140"/>
                    <a:pt x="665" y="1316"/>
                    <a:pt x="834" y="1486"/>
                  </a:cubicBezTo>
                  <a:lnTo>
                    <a:pt x="1913" y="211"/>
                  </a:lnTo>
                  <a:cubicBezTo>
                    <a:pt x="1979" y="125"/>
                    <a:pt x="1922" y="0"/>
                    <a:pt x="1819" y="0"/>
                  </a:cubicBezTo>
                  <a:close/>
                </a:path>
              </a:pathLst>
            </a:custGeom>
            <a:solidFill>
              <a:srgbClr val="C0C9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52"/>
            <p:cNvSpPr/>
            <p:nvPr/>
          </p:nvSpPr>
          <p:spPr>
            <a:xfrm>
              <a:off x="3624617" y="3046200"/>
              <a:ext cx="113156" cy="30269"/>
            </a:xfrm>
            <a:custGeom>
              <a:avLst/>
              <a:gdLst/>
              <a:ahLst/>
              <a:cxnLst/>
              <a:rect l="l" t="t" r="r" b="b"/>
              <a:pathLst>
                <a:path w="4314" h="1154" extrusionOk="0">
                  <a:moveTo>
                    <a:pt x="123" y="0"/>
                  </a:moveTo>
                  <a:cubicBezTo>
                    <a:pt x="103" y="197"/>
                    <a:pt x="62" y="394"/>
                    <a:pt x="1" y="590"/>
                  </a:cubicBezTo>
                  <a:cubicBezTo>
                    <a:pt x="150" y="760"/>
                    <a:pt x="1120" y="1153"/>
                    <a:pt x="4117" y="1153"/>
                  </a:cubicBezTo>
                  <a:lnTo>
                    <a:pt x="4273" y="1153"/>
                  </a:lnTo>
                  <a:cubicBezTo>
                    <a:pt x="4286" y="1146"/>
                    <a:pt x="4300" y="1146"/>
                    <a:pt x="4313" y="1146"/>
                  </a:cubicBezTo>
                  <a:cubicBezTo>
                    <a:pt x="2883" y="923"/>
                    <a:pt x="1472" y="543"/>
                    <a:pt x="123" y="0"/>
                  </a:cubicBezTo>
                  <a:close/>
                </a:path>
              </a:pathLst>
            </a:custGeom>
            <a:solidFill>
              <a:srgbClr val="6C81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5" name="Google Shape;1905;p52"/>
          <p:cNvGrpSpPr/>
          <p:nvPr/>
        </p:nvGrpSpPr>
        <p:grpSpPr>
          <a:xfrm>
            <a:off x="189213" y="6026210"/>
            <a:ext cx="458019" cy="500748"/>
            <a:chOff x="7970194" y="2013577"/>
            <a:chExt cx="372676" cy="331731"/>
          </a:xfrm>
        </p:grpSpPr>
        <p:sp>
          <p:nvSpPr>
            <p:cNvPr id="1906" name="Google Shape;1906;p52"/>
            <p:cNvSpPr/>
            <p:nvPr/>
          </p:nvSpPr>
          <p:spPr>
            <a:xfrm>
              <a:off x="8092032" y="2284533"/>
              <a:ext cx="102454" cy="60775"/>
            </a:xfrm>
            <a:custGeom>
              <a:avLst/>
              <a:gdLst/>
              <a:ahLst/>
              <a:cxnLst/>
              <a:rect l="l" t="t" r="r" b="b"/>
              <a:pathLst>
                <a:path w="3906" h="2317" extrusionOk="0">
                  <a:moveTo>
                    <a:pt x="2620" y="1"/>
                  </a:moveTo>
                  <a:cubicBezTo>
                    <a:pt x="2541" y="1"/>
                    <a:pt x="2462" y="40"/>
                    <a:pt x="2414" y="133"/>
                  </a:cubicBezTo>
                  <a:lnTo>
                    <a:pt x="1573" y="1848"/>
                  </a:lnTo>
                  <a:lnTo>
                    <a:pt x="312" y="1848"/>
                  </a:lnTo>
                  <a:cubicBezTo>
                    <a:pt x="0" y="1848"/>
                    <a:pt x="0" y="2316"/>
                    <a:pt x="312" y="2316"/>
                  </a:cubicBezTo>
                  <a:lnTo>
                    <a:pt x="3594" y="2316"/>
                  </a:lnTo>
                  <a:cubicBezTo>
                    <a:pt x="3906" y="2316"/>
                    <a:pt x="3906" y="1848"/>
                    <a:pt x="3594" y="1848"/>
                  </a:cubicBezTo>
                  <a:lnTo>
                    <a:pt x="2102" y="1848"/>
                  </a:lnTo>
                  <a:lnTo>
                    <a:pt x="2841" y="343"/>
                  </a:lnTo>
                  <a:cubicBezTo>
                    <a:pt x="2931" y="154"/>
                    <a:pt x="2776" y="1"/>
                    <a:pt x="2620" y="1"/>
                  </a:cubicBezTo>
                  <a:close/>
                </a:path>
              </a:pathLst>
            </a:custGeom>
            <a:solidFill>
              <a:srgbClr val="C8D3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52"/>
            <p:cNvSpPr/>
            <p:nvPr/>
          </p:nvSpPr>
          <p:spPr>
            <a:xfrm>
              <a:off x="8116741" y="2284533"/>
              <a:ext cx="77746" cy="60775"/>
            </a:xfrm>
            <a:custGeom>
              <a:avLst/>
              <a:gdLst/>
              <a:ahLst/>
              <a:cxnLst/>
              <a:rect l="l" t="t" r="r" b="b"/>
              <a:pathLst>
                <a:path w="2964" h="2317" extrusionOk="0">
                  <a:moveTo>
                    <a:pt x="2616" y="1"/>
                  </a:moveTo>
                  <a:cubicBezTo>
                    <a:pt x="2538" y="1"/>
                    <a:pt x="2460" y="40"/>
                    <a:pt x="2415" y="133"/>
                  </a:cubicBezTo>
                  <a:lnTo>
                    <a:pt x="1567" y="1848"/>
                  </a:lnTo>
                  <a:lnTo>
                    <a:pt x="313" y="1848"/>
                  </a:lnTo>
                  <a:cubicBezTo>
                    <a:pt x="1" y="1848"/>
                    <a:pt x="1" y="2316"/>
                    <a:pt x="313" y="2316"/>
                  </a:cubicBezTo>
                  <a:lnTo>
                    <a:pt x="2652" y="2316"/>
                  </a:lnTo>
                  <a:cubicBezTo>
                    <a:pt x="2964" y="2316"/>
                    <a:pt x="2964" y="1848"/>
                    <a:pt x="2652" y="1848"/>
                  </a:cubicBezTo>
                  <a:lnTo>
                    <a:pt x="2096" y="1848"/>
                  </a:lnTo>
                  <a:lnTo>
                    <a:pt x="2835" y="343"/>
                  </a:lnTo>
                  <a:cubicBezTo>
                    <a:pt x="2925" y="154"/>
                    <a:pt x="2770" y="1"/>
                    <a:pt x="2616" y="1"/>
                  </a:cubicBezTo>
                  <a:close/>
                </a:path>
              </a:pathLst>
            </a:custGeom>
            <a:solidFill>
              <a:srgbClr val="D8E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52"/>
            <p:cNvSpPr/>
            <p:nvPr/>
          </p:nvSpPr>
          <p:spPr>
            <a:xfrm>
              <a:off x="7970194" y="2104805"/>
              <a:ext cx="38086" cy="48578"/>
            </a:xfrm>
            <a:custGeom>
              <a:avLst/>
              <a:gdLst/>
              <a:ahLst/>
              <a:cxnLst/>
              <a:rect l="l" t="t" r="r" b="b"/>
              <a:pathLst>
                <a:path w="1452" h="1852" extrusionOk="0">
                  <a:moveTo>
                    <a:pt x="1452" y="1"/>
                  </a:moveTo>
                  <a:lnTo>
                    <a:pt x="204" y="523"/>
                  </a:lnTo>
                  <a:cubicBezTo>
                    <a:pt x="34" y="598"/>
                    <a:pt x="1" y="828"/>
                    <a:pt x="143" y="950"/>
                  </a:cubicBezTo>
                  <a:lnTo>
                    <a:pt x="1282" y="1852"/>
                  </a:lnTo>
                  <a:lnTo>
                    <a:pt x="1452" y="1"/>
                  </a:lnTo>
                  <a:close/>
                </a:path>
              </a:pathLst>
            </a:custGeom>
            <a:solidFill>
              <a:srgbClr val="D8E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52"/>
            <p:cNvSpPr/>
            <p:nvPr/>
          </p:nvSpPr>
          <p:spPr>
            <a:xfrm>
              <a:off x="7984961" y="2013577"/>
              <a:ext cx="357908" cy="288687"/>
            </a:xfrm>
            <a:custGeom>
              <a:avLst/>
              <a:gdLst/>
              <a:ahLst/>
              <a:cxnLst/>
              <a:rect l="l" t="t" r="r" b="b"/>
              <a:pathLst>
                <a:path w="13645" h="11006" extrusionOk="0">
                  <a:moveTo>
                    <a:pt x="5405" y="0"/>
                  </a:moveTo>
                  <a:cubicBezTo>
                    <a:pt x="5148" y="0"/>
                    <a:pt x="1104" y="70"/>
                    <a:pt x="455" y="4455"/>
                  </a:cubicBezTo>
                  <a:cubicBezTo>
                    <a:pt x="0" y="8435"/>
                    <a:pt x="3235" y="11005"/>
                    <a:pt x="6978" y="11005"/>
                  </a:cubicBezTo>
                  <a:cubicBezTo>
                    <a:pt x="10015" y="11005"/>
                    <a:pt x="12653" y="9202"/>
                    <a:pt x="13582" y="6700"/>
                  </a:cubicBezTo>
                  <a:cubicBezTo>
                    <a:pt x="13644" y="6518"/>
                    <a:pt x="13508" y="6346"/>
                    <a:pt x="13338" y="6346"/>
                  </a:cubicBezTo>
                  <a:cubicBezTo>
                    <a:pt x="13305" y="6346"/>
                    <a:pt x="13271" y="6353"/>
                    <a:pt x="13236" y="6367"/>
                  </a:cubicBezTo>
                  <a:cubicBezTo>
                    <a:pt x="12738" y="6573"/>
                    <a:pt x="12201" y="6679"/>
                    <a:pt x="11663" y="6679"/>
                  </a:cubicBezTo>
                  <a:cubicBezTo>
                    <a:pt x="11527" y="6679"/>
                    <a:pt x="11392" y="6673"/>
                    <a:pt x="11256" y="6659"/>
                  </a:cubicBezTo>
                  <a:cubicBezTo>
                    <a:pt x="9337" y="6483"/>
                    <a:pt x="7954" y="4103"/>
                    <a:pt x="7127" y="2665"/>
                  </a:cubicBezTo>
                  <a:cubicBezTo>
                    <a:pt x="6571" y="1709"/>
                    <a:pt x="5825" y="1112"/>
                    <a:pt x="4726" y="902"/>
                  </a:cubicBezTo>
                  <a:lnTo>
                    <a:pt x="5418" y="0"/>
                  </a:lnTo>
                  <a:cubicBezTo>
                    <a:pt x="5418" y="0"/>
                    <a:pt x="5414" y="0"/>
                    <a:pt x="5405" y="0"/>
                  </a:cubicBezTo>
                  <a:close/>
                </a:path>
              </a:pathLst>
            </a:custGeom>
            <a:solidFill>
              <a:srgbClr val="7F92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52"/>
            <p:cNvSpPr/>
            <p:nvPr/>
          </p:nvSpPr>
          <p:spPr>
            <a:xfrm>
              <a:off x="7984961" y="2013577"/>
              <a:ext cx="244385" cy="288687"/>
            </a:xfrm>
            <a:custGeom>
              <a:avLst/>
              <a:gdLst/>
              <a:ahLst/>
              <a:cxnLst/>
              <a:rect l="l" t="t" r="r" b="b"/>
              <a:pathLst>
                <a:path w="9317" h="11006" extrusionOk="0">
                  <a:moveTo>
                    <a:pt x="5398" y="0"/>
                  </a:moveTo>
                  <a:cubicBezTo>
                    <a:pt x="5141" y="0"/>
                    <a:pt x="1098" y="70"/>
                    <a:pt x="448" y="4455"/>
                  </a:cubicBezTo>
                  <a:cubicBezTo>
                    <a:pt x="0" y="8435"/>
                    <a:pt x="3228" y="11005"/>
                    <a:pt x="6978" y="11005"/>
                  </a:cubicBezTo>
                  <a:cubicBezTo>
                    <a:pt x="7771" y="11005"/>
                    <a:pt x="8564" y="10883"/>
                    <a:pt x="9317" y="10639"/>
                  </a:cubicBezTo>
                  <a:lnTo>
                    <a:pt x="9317" y="10639"/>
                  </a:lnTo>
                  <a:cubicBezTo>
                    <a:pt x="9147" y="10646"/>
                    <a:pt x="8971" y="10653"/>
                    <a:pt x="8795" y="10653"/>
                  </a:cubicBezTo>
                  <a:cubicBezTo>
                    <a:pt x="5045" y="10653"/>
                    <a:pt x="1818" y="8083"/>
                    <a:pt x="2265" y="4103"/>
                  </a:cubicBezTo>
                  <a:cubicBezTo>
                    <a:pt x="2645" y="1560"/>
                    <a:pt x="4157" y="475"/>
                    <a:pt x="5411" y="0"/>
                  </a:cubicBezTo>
                  <a:cubicBezTo>
                    <a:pt x="5411" y="0"/>
                    <a:pt x="5407" y="0"/>
                    <a:pt x="5398" y="0"/>
                  </a:cubicBezTo>
                  <a:close/>
                </a:path>
              </a:pathLst>
            </a:custGeom>
            <a:solidFill>
              <a:srgbClr val="6C81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52"/>
            <p:cNvSpPr/>
            <p:nvPr/>
          </p:nvSpPr>
          <p:spPr>
            <a:xfrm>
              <a:off x="8083875" y="2093447"/>
              <a:ext cx="208974" cy="129786"/>
            </a:xfrm>
            <a:custGeom>
              <a:avLst/>
              <a:gdLst/>
              <a:ahLst/>
              <a:cxnLst/>
              <a:rect l="l" t="t" r="r" b="b"/>
              <a:pathLst>
                <a:path w="7967" h="4948" extrusionOk="0">
                  <a:moveTo>
                    <a:pt x="2937" y="0"/>
                  </a:moveTo>
                  <a:cubicBezTo>
                    <a:pt x="2729" y="0"/>
                    <a:pt x="2519" y="51"/>
                    <a:pt x="2325" y="156"/>
                  </a:cubicBezTo>
                  <a:lnTo>
                    <a:pt x="2318" y="156"/>
                  </a:lnTo>
                  <a:cubicBezTo>
                    <a:pt x="0" y="1422"/>
                    <a:pt x="1203" y="4948"/>
                    <a:pt x="4061" y="4948"/>
                  </a:cubicBezTo>
                  <a:cubicBezTo>
                    <a:pt x="5106" y="4948"/>
                    <a:pt x="6373" y="4476"/>
                    <a:pt x="7770" y="3248"/>
                  </a:cubicBezTo>
                  <a:cubicBezTo>
                    <a:pt x="7967" y="3078"/>
                    <a:pt x="7845" y="2760"/>
                    <a:pt x="7587" y="2760"/>
                  </a:cubicBezTo>
                  <a:cubicBezTo>
                    <a:pt x="6753" y="2760"/>
                    <a:pt x="5410" y="2393"/>
                    <a:pt x="3966" y="515"/>
                  </a:cubicBezTo>
                  <a:cubicBezTo>
                    <a:pt x="3717" y="182"/>
                    <a:pt x="3332" y="0"/>
                    <a:pt x="2937" y="0"/>
                  </a:cubicBezTo>
                  <a:close/>
                </a:path>
              </a:pathLst>
            </a:custGeom>
            <a:solidFill>
              <a:srgbClr val="6C81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52"/>
            <p:cNvSpPr/>
            <p:nvPr/>
          </p:nvSpPr>
          <p:spPr>
            <a:xfrm>
              <a:off x="8108505" y="2142707"/>
              <a:ext cx="184292" cy="80552"/>
            </a:xfrm>
            <a:custGeom>
              <a:avLst/>
              <a:gdLst/>
              <a:ahLst/>
              <a:cxnLst/>
              <a:rect l="l" t="t" r="r" b="b"/>
              <a:pathLst>
                <a:path w="7026" h="3071" extrusionOk="0">
                  <a:moveTo>
                    <a:pt x="172" y="0"/>
                  </a:moveTo>
                  <a:cubicBezTo>
                    <a:pt x="0" y="1438"/>
                    <a:pt x="1179" y="3070"/>
                    <a:pt x="3125" y="3070"/>
                  </a:cubicBezTo>
                  <a:cubicBezTo>
                    <a:pt x="4171" y="3070"/>
                    <a:pt x="5439" y="2598"/>
                    <a:pt x="6838" y="1370"/>
                  </a:cubicBezTo>
                  <a:cubicBezTo>
                    <a:pt x="7026" y="1195"/>
                    <a:pt x="6908" y="882"/>
                    <a:pt x="6656" y="882"/>
                  </a:cubicBezTo>
                  <a:cubicBezTo>
                    <a:pt x="6653" y="882"/>
                    <a:pt x="6651" y="882"/>
                    <a:pt x="6648" y="882"/>
                  </a:cubicBezTo>
                  <a:cubicBezTo>
                    <a:pt x="6465" y="882"/>
                    <a:pt x="6289" y="861"/>
                    <a:pt x="6119" y="827"/>
                  </a:cubicBezTo>
                  <a:cubicBezTo>
                    <a:pt x="5293" y="1605"/>
                    <a:pt x="3857" y="2217"/>
                    <a:pt x="2601" y="2217"/>
                  </a:cubicBezTo>
                  <a:cubicBezTo>
                    <a:pt x="1361" y="2217"/>
                    <a:pt x="297" y="1621"/>
                    <a:pt x="172" y="0"/>
                  </a:cubicBezTo>
                  <a:close/>
                </a:path>
              </a:pathLst>
            </a:custGeom>
            <a:solidFill>
              <a:srgbClr val="5D7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52"/>
            <p:cNvSpPr/>
            <p:nvPr/>
          </p:nvSpPr>
          <p:spPr>
            <a:xfrm>
              <a:off x="8032805" y="2087388"/>
              <a:ext cx="36827" cy="42886"/>
            </a:xfrm>
            <a:custGeom>
              <a:avLst/>
              <a:gdLst/>
              <a:ahLst/>
              <a:cxnLst/>
              <a:rect l="l" t="t" r="r" b="b"/>
              <a:pathLst>
                <a:path w="1404" h="1635" extrusionOk="0">
                  <a:moveTo>
                    <a:pt x="705" y="0"/>
                  </a:moveTo>
                  <a:cubicBezTo>
                    <a:pt x="319" y="0"/>
                    <a:pt x="0" y="312"/>
                    <a:pt x="0" y="706"/>
                  </a:cubicBezTo>
                  <a:lnTo>
                    <a:pt x="0" y="929"/>
                  </a:lnTo>
                  <a:cubicBezTo>
                    <a:pt x="0" y="1323"/>
                    <a:pt x="319" y="1634"/>
                    <a:pt x="705" y="1634"/>
                  </a:cubicBezTo>
                  <a:cubicBezTo>
                    <a:pt x="1092" y="1634"/>
                    <a:pt x="1404" y="1323"/>
                    <a:pt x="1404" y="936"/>
                  </a:cubicBezTo>
                  <a:lnTo>
                    <a:pt x="1404" y="706"/>
                  </a:lnTo>
                  <a:cubicBezTo>
                    <a:pt x="1404" y="312"/>
                    <a:pt x="1092" y="0"/>
                    <a:pt x="705"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52"/>
            <p:cNvSpPr/>
            <p:nvPr/>
          </p:nvSpPr>
          <p:spPr>
            <a:xfrm>
              <a:off x="8051297" y="2087388"/>
              <a:ext cx="18518" cy="30742"/>
            </a:xfrm>
            <a:custGeom>
              <a:avLst/>
              <a:gdLst/>
              <a:ahLst/>
              <a:cxnLst/>
              <a:rect l="l" t="t" r="r" b="b"/>
              <a:pathLst>
                <a:path w="706" h="1172" extrusionOk="0">
                  <a:moveTo>
                    <a:pt x="0" y="0"/>
                  </a:moveTo>
                  <a:lnTo>
                    <a:pt x="0" y="821"/>
                  </a:lnTo>
                  <a:cubicBezTo>
                    <a:pt x="0" y="1055"/>
                    <a:pt x="175" y="1172"/>
                    <a:pt x="350" y="1172"/>
                  </a:cubicBezTo>
                  <a:cubicBezTo>
                    <a:pt x="524" y="1172"/>
                    <a:pt x="699" y="1055"/>
                    <a:pt x="699" y="821"/>
                  </a:cubicBezTo>
                  <a:lnTo>
                    <a:pt x="699" y="706"/>
                  </a:lnTo>
                  <a:cubicBezTo>
                    <a:pt x="706" y="312"/>
                    <a:pt x="387" y="0"/>
                    <a:pt x="0" y="0"/>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52"/>
            <p:cNvSpPr/>
            <p:nvPr/>
          </p:nvSpPr>
          <p:spPr>
            <a:xfrm>
              <a:off x="8045081" y="2093421"/>
              <a:ext cx="12276" cy="12302"/>
            </a:xfrm>
            <a:custGeom>
              <a:avLst/>
              <a:gdLst/>
              <a:ahLst/>
              <a:cxnLst/>
              <a:rect l="l" t="t" r="r" b="b"/>
              <a:pathLst>
                <a:path w="468" h="469" extrusionOk="0">
                  <a:moveTo>
                    <a:pt x="237" y="1"/>
                  </a:moveTo>
                  <a:cubicBezTo>
                    <a:pt x="109" y="1"/>
                    <a:pt x="0" y="109"/>
                    <a:pt x="0" y="238"/>
                  </a:cubicBezTo>
                  <a:cubicBezTo>
                    <a:pt x="0" y="367"/>
                    <a:pt x="109" y="469"/>
                    <a:pt x="237" y="469"/>
                  </a:cubicBezTo>
                  <a:cubicBezTo>
                    <a:pt x="366" y="469"/>
                    <a:pt x="468" y="367"/>
                    <a:pt x="468" y="238"/>
                  </a:cubicBezTo>
                  <a:cubicBezTo>
                    <a:pt x="468" y="109"/>
                    <a:pt x="366" y="1"/>
                    <a:pt x="2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6" name="Google Shape;1916;p52"/>
          <p:cNvGrpSpPr/>
          <p:nvPr/>
        </p:nvGrpSpPr>
        <p:grpSpPr>
          <a:xfrm>
            <a:off x="213623" y="1198692"/>
            <a:ext cx="409212" cy="558753"/>
            <a:chOff x="1416733" y="1512190"/>
            <a:chExt cx="332964" cy="370158"/>
          </a:xfrm>
        </p:grpSpPr>
        <p:sp>
          <p:nvSpPr>
            <p:cNvPr id="1917" name="Google Shape;1917;p52"/>
            <p:cNvSpPr/>
            <p:nvPr/>
          </p:nvSpPr>
          <p:spPr>
            <a:xfrm>
              <a:off x="1416733" y="1637596"/>
              <a:ext cx="106913" cy="144134"/>
            </a:xfrm>
            <a:custGeom>
              <a:avLst/>
              <a:gdLst/>
              <a:ahLst/>
              <a:cxnLst/>
              <a:rect l="l" t="t" r="r" b="b"/>
              <a:pathLst>
                <a:path w="4076" h="5495" extrusionOk="0">
                  <a:moveTo>
                    <a:pt x="4075" y="0"/>
                  </a:moveTo>
                  <a:cubicBezTo>
                    <a:pt x="4075" y="0"/>
                    <a:pt x="1010" y="1092"/>
                    <a:pt x="34" y="5215"/>
                  </a:cubicBezTo>
                  <a:cubicBezTo>
                    <a:pt x="0" y="5343"/>
                    <a:pt x="95" y="5472"/>
                    <a:pt x="231" y="5486"/>
                  </a:cubicBezTo>
                  <a:cubicBezTo>
                    <a:pt x="310" y="5491"/>
                    <a:pt x="405" y="5494"/>
                    <a:pt x="510" y="5494"/>
                  </a:cubicBezTo>
                  <a:cubicBezTo>
                    <a:pt x="993" y="5494"/>
                    <a:pt x="1706" y="5416"/>
                    <a:pt x="2251" y="5004"/>
                  </a:cubicBezTo>
                  <a:lnTo>
                    <a:pt x="4075" y="0"/>
                  </a:ln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52"/>
            <p:cNvSpPr/>
            <p:nvPr/>
          </p:nvSpPr>
          <p:spPr>
            <a:xfrm>
              <a:off x="1642967" y="1637596"/>
              <a:ext cx="106730" cy="144134"/>
            </a:xfrm>
            <a:custGeom>
              <a:avLst/>
              <a:gdLst/>
              <a:ahLst/>
              <a:cxnLst/>
              <a:rect l="l" t="t" r="r" b="b"/>
              <a:pathLst>
                <a:path w="4069" h="5495" extrusionOk="0">
                  <a:moveTo>
                    <a:pt x="0" y="0"/>
                  </a:moveTo>
                  <a:lnTo>
                    <a:pt x="1817" y="5004"/>
                  </a:lnTo>
                  <a:cubicBezTo>
                    <a:pt x="2362" y="5416"/>
                    <a:pt x="3080" y="5494"/>
                    <a:pt x="3561" y="5494"/>
                  </a:cubicBezTo>
                  <a:cubicBezTo>
                    <a:pt x="3666" y="5494"/>
                    <a:pt x="3760" y="5491"/>
                    <a:pt x="3838" y="5486"/>
                  </a:cubicBezTo>
                  <a:cubicBezTo>
                    <a:pt x="3973" y="5472"/>
                    <a:pt x="4068" y="5343"/>
                    <a:pt x="4034" y="5215"/>
                  </a:cubicBezTo>
                  <a:cubicBezTo>
                    <a:pt x="3058" y="1092"/>
                    <a:pt x="0" y="0"/>
                    <a:pt x="0"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52"/>
            <p:cNvSpPr/>
            <p:nvPr/>
          </p:nvSpPr>
          <p:spPr>
            <a:xfrm>
              <a:off x="1463685" y="1643472"/>
              <a:ext cx="238877" cy="238877"/>
            </a:xfrm>
            <a:custGeom>
              <a:avLst/>
              <a:gdLst/>
              <a:ahLst/>
              <a:cxnLst/>
              <a:rect l="l" t="t" r="r" b="b"/>
              <a:pathLst>
                <a:path w="9107" h="9107" extrusionOk="0">
                  <a:moveTo>
                    <a:pt x="1892" y="0"/>
                  </a:moveTo>
                  <a:cubicBezTo>
                    <a:pt x="746" y="1261"/>
                    <a:pt x="7" y="3221"/>
                    <a:pt x="7" y="5004"/>
                  </a:cubicBezTo>
                  <a:cubicBezTo>
                    <a:pt x="0" y="6272"/>
                    <a:pt x="529" y="7479"/>
                    <a:pt x="1458" y="8340"/>
                  </a:cubicBezTo>
                  <a:lnTo>
                    <a:pt x="3641" y="9106"/>
                  </a:lnTo>
                  <a:lnTo>
                    <a:pt x="5465" y="9106"/>
                  </a:lnTo>
                  <a:lnTo>
                    <a:pt x="7662" y="8333"/>
                  </a:lnTo>
                  <a:cubicBezTo>
                    <a:pt x="8578" y="7472"/>
                    <a:pt x="9100" y="6272"/>
                    <a:pt x="9100" y="5011"/>
                  </a:cubicBezTo>
                  <a:cubicBezTo>
                    <a:pt x="9107" y="3228"/>
                    <a:pt x="8367" y="1282"/>
                    <a:pt x="7235" y="14"/>
                  </a:cubicBezTo>
                  <a:lnTo>
                    <a:pt x="1892" y="0"/>
                  </a:ln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52"/>
            <p:cNvSpPr/>
            <p:nvPr/>
          </p:nvSpPr>
          <p:spPr>
            <a:xfrm>
              <a:off x="1506178" y="1643472"/>
              <a:ext cx="154049" cy="47765"/>
            </a:xfrm>
            <a:custGeom>
              <a:avLst/>
              <a:gdLst/>
              <a:ahLst/>
              <a:cxnLst/>
              <a:rect l="l" t="t" r="r" b="b"/>
              <a:pathLst>
                <a:path w="5873" h="1821" extrusionOk="0">
                  <a:moveTo>
                    <a:pt x="272" y="0"/>
                  </a:moveTo>
                  <a:cubicBezTo>
                    <a:pt x="184" y="102"/>
                    <a:pt x="89" y="210"/>
                    <a:pt x="1" y="326"/>
                  </a:cubicBezTo>
                  <a:cubicBezTo>
                    <a:pt x="726" y="1322"/>
                    <a:pt x="1831" y="1821"/>
                    <a:pt x="2937" y="1821"/>
                  </a:cubicBezTo>
                  <a:cubicBezTo>
                    <a:pt x="4042" y="1821"/>
                    <a:pt x="5147" y="1322"/>
                    <a:pt x="5873" y="326"/>
                  </a:cubicBezTo>
                  <a:cubicBezTo>
                    <a:pt x="5791" y="217"/>
                    <a:pt x="5703" y="115"/>
                    <a:pt x="5615" y="14"/>
                  </a:cubicBezTo>
                  <a:lnTo>
                    <a:pt x="272" y="0"/>
                  </a:ln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52"/>
            <p:cNvSpPr/>
            <p:nvPr/>
          </p:nvSpPr>
          <p:spPr>
            <a:xfrm>
              <a:off x="1499594" y="1643472"/>
              <a:ext cx="167216" cy="196909"/>
            </a:xfrm>
            <a:custGeom>
              <a:avLst/>
              <a:gdLst/>
              <a:ahLst/>
              <a:cxnLst/>
              <a:rect l="l" t="t" r="r" b="b"/>
              <a:pathLst>
                <a:path w="6375" h="7507" extrusionOk="0">
                  <a:moveTo>
                    <a:pt x="1140" y="0"/>
                  </a:moveTo>
                  <a:cubicBezTo>
                    <a:pt x="543" y="1004"/>
                    <a:pt x="1" y="2828"/>
                    <a:pt x="1" y="4096"/>
                  </a:cubicBezTo>
                  <a:cubicBezTo>
                    <a:pt x="1" y="5981"/>
                    <a:pt x="1425" y="7506"/>
                    <a:pt x="3188" y="7506"/>
                  </a:cubicBezTo>
                  <a:cubicBezTo>
                    <a:pt x="4944" y="7506"/>
                    <a:pt x="6375" y="5981"/>
                    <a:pt x="6375" y="4096"/>
                  </a:cubicBezTo>
                  <a:cubicBezTo>
                    <a:pt x="6375" y="2828"/>
                    <a:pt x="5825" y="1004"/>
                    <a:pt x="5235" y="0"/>
                  </a:cubicBezTo>
                  <a:close/>
                </a:path>
              </a:pathLst>
            </a:custGeom>
            <a:solidFill>
              <a:srgbClr val="D1D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52"/>
            <p:cNvSpPr/>
            <p:nvPr/>
          </p:nvSpPr>
          <p:spPr>
            <a:xfrm>
              <a:off x="1518637" y="1643472"/>
              <a:ext cx="129157" cy="47765"/>
            </a:xfrm>
            <a:custGeom>
              <a:avLst/>
              <a:gdLst/>
              <a:ahLst/>
              <a:cxnLst/>
              <a:rect l="l" t="t" r="r" b="b"/>
              <a:pathLst>
                <a:path w="4924" h="1821" extrusionOk="0">
                  <a:moveTo>
                    <a:pt x="414" y="0"/>
                  </a:moveTo>
                  <a:cubicBezTo>
                    <a:pt x="258" y="278"/>
                    <a:pt x="116" y="563"/>
                    <a:pt x="0" y="854"/>
                  </a:cubicBezTo>
                  <a:cubicBezTo>
                    <a:pt x="695" y="1499"/>
                    <a:pt x="1579" y="1821"/>
                    <a:pt x="2462" y="1821"/>
                  </a:cubicBezTo>
                  <a:cubicBezTo>
                    <a:pt x="3345" y="1821"/>
                    <a:pt x="4228" y="1499"/>
                    <a:pt x="4923" y="854"/>
                  </a:cubicBezTo>
                  <a:cubicBezTo>
                    <a:pt x="4808" y="563"/>
                    <a:pt x="4665" y="278"/>
                    <a:pt x="4509" y="0"/>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52"/>
            <p:cNvSpPr/>
            <p:nvPr/>
          </p:nvSpPr>
          <p:spPr>
            <a:xfrm>
              <a:off x="1493745" y="1858295"/>
              <a:ext cx="71687" cy="23869"/>
            </a:xfrm>
            <a:custGeom>
              <a:avLst/>
              <a:gdLst/>
              <a:ahLst/>
              <a:cxnLst/>
              <a:rect l="l" t="t" r="r" b="b"/>
              <a:pathLst>
                <a:path w="2733" h="910" extrusionOk="0">
                  <a:moveTo>
                    <a:pt x="909" y="1"/>
                  </a:moveTo>
                  <a:cubicBezTo>
                    <a:pt x="407" y="1"/>
                    <a:pt x="0" y="408"/>
                    <a:pt x="0" y="910"/>
                  </a:cubicBezTo>
                  <a:lnTo>
                    <a:pt x="2733" y="910"/>
                  </a:lnTo>
                  <a:cubicBezTo>
                    <a:pt x="2733" y="408"/>
                    <a:pt x="2319" y="1"/>
                    <a:pt x="1817" y="1"/>
                  </a:cubicBezTo>
                  <a:close/>
                </a:path>
              </a:pathLst>
            </a:custGeom>
            <a:solidFill>
              <a:srgbClr val="D8E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52"/>
            <p:cNvSpPr/>
            <p:nvPr/>
          </p:nvSpPr>
          <p:spPr>
            <a:xfrm>
              <a:off x="1493745" y="1858295"/>
              <a:ext cx="47686" cy="23869"/>
            </a:xfrm>
            <a:custGeom>
              <a:avLst/>
              <a:gdLst/>
              <a:ahLst/>
              <a:cxnLst/>
              <a:rect l="l" t="t" r="r" b="b"/>
              <a:pathLst>
                <a:path w="1818" h="910" extrusionOk="0">
                  <a:moveTo>
                    <a:pt x="909" y="1"/>
                  </a:moveTo>
                  <a:cubicBezTo>
                    <a:pt x="407" y="1"/>
                    <a:pt x="0" y="408"/>
                    <a:pt x="0" y="910"/>
                  </a:cubicBezTo>
                  <a:lnTo>
                    <a:pt x="909" y="910"/>
                  </a:lnTo>
                  <a:cubicBezTo>
                    <a:pt x="909" y="408"/>
                    <a:pt x="1315" y="1"/>
                    <a:pt x="1817" y="1"/>
                  </a:cubicBezTo>
                  <a:close/>
                </a:path>
              </a:pathLst>
            </a:custGeom>
            <a:solidFill>
              <a:srgbClr val="C8D3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52"/>
            <p:cNvSpPr/>
            <p:nvPr/>
          </p:nvSpPr>
          <p:spPr>
            <a:xfrm>
              <a:off x="1601156" y="1858295"/>
              <a:ext cx="71713" cy="23869"/>
            </a:xfrm>
            <a:custGeom>
              <a:avLst/>
              <a:gdLst/>
              <a:ahLst/>
              <a:cxnLst/>
              <a:rect l="l" t="t" r="r" b="b"/>
              <a:pathLst>
                <a:path w="2734" h="910" extrusionOk="0">
                  <a:moveTo>
                    <a:pt x="909" y="1"/>
                  </a:moveTo>
                  <a:cubicBezTo>
                    <a:pt x="407" y="1"/>
                    <a:pt x="1" y="408"/>
                    <a:pt x="1" y="910"/>
                  </a:cubicBezTo>
                  <a:lnTo>
                    <a:pt x="2733" y="910"/>
                  </a:lnTo>
                  <a:cubicBezTo>
                    <a:pt x="2733" y="408"/>
                    <a:pt x="2326" y="1"/>
                    <a:pt x="1825" y="1"/>
                  </a:cubicBezTo>
                  <a:close/>
                </a:path>
              </a:pathLst>
            </a:custGeom>
            <a:solidFill>
              <a:srgbClr val="D8E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52"/>
            <p:cNvSpPr/>
            <p:nvPr/>
          </p:nvSpPr>
          <p:spPr>
            <a:xfrm>
              <a:off x="1601156" y="1858295"/>
              <a:ext cx="47870" cy="23869"/>
            </a:xfrm>
            <a:custGeom>
              <a:avLst/>
              <a:gdLst/>
              <a:ahLst/>
              <a:cxnLst/>
              <a:rect l="l" t="t" r="r" b="b"/>
              <a:pathLst>
                <a:path w="1825" h="910" extrusionOk="0">
                  <a:moveTo>
                    <a:pt x="909" y="1"/>
                  </a:moveTo>
                  <a:cubicBezTo>
                    <a:pt x="407" y="1"/>
                    <a:pt x="1" y="408"/>
                    <a:pt x="1" y="910"/>
                  </a:cubicBezTo>
                  <a:lnTo>
                    <a:pt x="909" y="910"/>
                  </a:lnTo>
                  <a:cubicBezTo>
                    <a:pt x="909" y="408"/>
                    <a:pt x="1316" y="1"/>
                    <a:pt x="1825" y="1"/>
                  </a:cubicBezTo>
                  <a:close/>
                </a:path>
              </a:pathLst>
            </a:custGeom>
            <a:solidFill>
              <a:srgbClr val="C8D3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52"/>
            <p:cNvSpPr/>
            <p:nvPr/>
          </p:nvSpPr>
          <p:spPr>
            <a:xfrm>
              <a:off x="1499594" y="1512217"/>
              <a:ext cx="167216" cy="167190"/>
            </a:xfrm>
            <a:custGeom>
              <a:avLst/>
              <a:gdLst/>
              <a:ahLst/>
              <a:cxnLst/>
              <a:rect l="l" t="t" r="r" b="b"/>
              <a:pathLst>
                <a:path w="6375" h="6374" extrusionOk="0">
                  <a:moveTo>
                    <a:pt x="3188" y="0"/>
                  </a:moveTo>
                  <a:cubicBezTo>
                    <a:pt x="1432" y="0"/>
                    <a:pt x="1" y="1424"/>
                    <a:pt x="1" y="3187"/>
                  </a:cubicBezTo>
                  <a:cubicBezTo>
                    <a:pt x="1" y="4943"/>
                    <a:pt x="1432" y="6374"/>
                    <a:pt x="3188" y="6374"/>
                  </a:cubicBezTo>
                  <a:cubicBezTo>
                    <a:pt x="4944" y="6374"/>
                    <a:pt x="6375" y="4943"/>
                    <a:pt x="6375" y="3187"/>
                  </a:cubicBezTo>
                  <a:cubicBezTo>
                    <a:pt x="6375" y="1424"/>
                    <a:pt x="4944" y="0"/>
                    <a:pt x="3188" y="0"/>
                  </a:cubicBezTo>
                  <a:close/>
                </a:path>
              </a:pathLst>
            </a:custGeom>
            <a:solidFill>
              <a:srgbClr val="E7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52"/>
            <p:cNvSpPr/>
            <p:nvPr/>
          </p:nvSpPr>
          <p:spPr>
            <a:xfrm>
              <a:off x="1566480" y="1620415"/>
              <a:ext cx="33286" cy="32263"/>
            </a:xfrm>
            <a:custGeom>
              <a:avLst/>
              <a:gdLst/>
              <a:ahLst/>
              <a:cxnLst/>
              <a:rect l="l" t="t" r="r" b="b"/>
              <a:pathLst>
                <a:path w="1269" h="1230" extrusionOk="0">
                  <a:moveTo>
                    <a:pt x="638" y="1"/>
                  </a:moveTo>
                  <a:cubicBezTo>
                    <a:pt x="607" y="1"/>
                    <a:pt x="577" y="11"/>
                    <a:pt x="550" y="31"/>
                  </a:cubicBezTo>
                  <a:lnTo>
                    <a:pt x="95" y="330"/>
                  </a:lnTo>
                  <a:cubicBezTo>
                    <a:pt x="14" y="384"/>
                    <a:pt x="0" y="486"/>
                    <a:pt x="55" y="560"/>
                  </a:cubicBezTo>
                  <a:lnTo>
                    <a:pt x="509" y="1164"/>
                  </a:lnTo>
                  <a:cubicBezTo>
                    <a:pt x="539" y="1208"/>
                    <a:pt x="587" y="1230"/>
                    <a:pt x="634" y="1230"/>
                  </a:cubicBezTo>
                  <a:cubicBezTo>
                    <a:pt x="682" y="1230"/>
                    <a:pt x="729" y="1208"/>
                    <a:pt x="760" y="1164"/>
                  </a:cubicBezTo>
                  <a:lnTo>
                    <a:pt x="1214" y="560"/>
                  </a:lnTo>
                  <a:cubicBezTo>
                    <a:pt x="1268" y="486"/>
                    <a:pt x="1255" y="384"/>
                    <a:pt x="1180" y="330"/>
                  </a:cubicBezTo>
                  <a:lnTo>
                    <a:pt x="726" y="31"/>
                  </a:lnTo>
                  <a:cubicBezTo>
                    <a:pt x="699" y="11"/>
                    <a:pt x="668" y="1"/>
                    <a:pt x="638" y="1"/>
                  </a:cubicBezTo>
                  <a:close/>
                </a:path>
              </a:pathLst>
            </a:custGeom>
            <a:solidFill>
              <a:srgbClr val="C8D3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52"/>
            <p:cNvSpPr/>
            <p:nvPr/>
          </p:nvSpPr>
          <p:spPr>
            <a:xfrm>
              <a:off x="1499253" y="1512190"/>
              <a:ext cx="98913" cy="167190"/>
            </a:xfrm>
            <a:custGeom>
              <a:avLst/>
              <a:gdLst/>
              <a:ahLst/>
              <a:cxnLst/>
              <a:rect l="l" t="t" r="r" b="b"/>
              <a:pathLst>
                <a:path w="3771" h="6374" extrusionOk="0">
                  <a:moveTo>
                    <a:pt x="3179" y="0"/>
                  </a:moveTo>
                  <a:cubicBezTo>
                    <a:pt x="1461" y="0"/>
                    <a:pt x="0" y="1397"/>
                    <a:pt x="0" y="3188"/>
                  </a:cubicBezTo>
                  <a:cubicBezTo>
                    <a:pt x="0" y="4981"/>
                    <a:pt x="1465" y="6374"/>
                    <a:pt x="3186" y="6374"/>
                  </a:cubicBezTo>
                  <a:cubicBezTo>
                    <a:pt x="3378" y="6374"/>
                    <a:pt x="3574" y="6357"/>
                    <a:pt x="3770" y="6320"/>
                  </a:cubicBezTo>
                  <a:cubicBezTo>
                    <a:pt x="2258" y="6042"/>
                    <a:pt x="1153" y="4727"/>
                    <a:pt x="1153" y="3188"/>
                  </a:cubicBezTo>
                  <a:cubicBezTo>
                    <a:pt x="1153" y="1649"/>
                    <a:pt x="2258" y="326"/>
                    <a:pt x="3770" y="55"/>
                  </a:cubicBezTo>
                  <a:cubicBezTo>
                    <a:pt x="3571" y="18"/>
                    <a:pt x="3373" y="0"/>
                    <a:pt x="3179" y="0"/>
                  </a:cubicBezTo>
                  <a:close/>
                </a:path>
              </a:pathLst>
            </a:custGeom>
            <a:solidFill>
              <a:srgbClr val="D1D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52"/>
            <p:cNvSpPr/>
            <p:nvPr/>
          </p:nvSpPr>
          <p:spPr>
            <a:xfrm>
              <a:off x="1499594" y="1512217"/>
              <a:ext cx="167216" cy="86638"/>
            </a:xfrm>
            <a:custGeom>
              <a:avLst/>
              <a:gdLst/>
              <a:ahLst/>
              <a:cxnLst/>
              <a:rect l="l" t="t" r="r" b="b"/>
              <a:pathLst>
                <a:path w="6375" h="3303" extrusionOk="0">
                  <a:moveTo>
                    <a:pt x="3188" y="0"/>
                  </a:moveTo>
                  <a:cubicBezTo>
                    <a:pt x="1432" y="0"/>
                    <a:pt x="1" y="1424"/>
                    <a:pt x="1" y="3187"/>
                  </a:cubicBezTo>
                  <a:cubicBezTo>
                    <a:pt x="1" y="3221"/>
                    <a:pt x="8" y="3261"/>
                    <a:pt x="8" y="3302"/>
                  </a:cubicBezTo>
                  <a:cubicBezTo>
                    <a:pt x="72" y="2331"/>
                    <a:pt x="878" y="1704"/>
                    <a:pt x="1717" y="1704"/>
                  </a:cubicBezTo>
                  <a:cubicBezTo>
                    <a:pt x="2109" y="1704"/>
                    <a:pt x="2507" y="1841"/>
                    <a:pt x="2842" y="2143"/>
                  </a:cubicBezTo>
                  <a:cubicBezTo>
                    <a:pt x="2940" y="2231"/>
                    <a:pt x="3064" y="2275"/>
                    <a:pt x="3188" y="2275"/>
                  </a:cubicBezTo>
                  <a:cubicBezTo>
                    <a:pt x="3311" y="2275"/>
                    <a:pt x="3435" y="2231"/>
                    <a:pt x="3534" y="2143"/>
                  </a:cubicBezTo>
                  <a:cubicBezTo>
                    <a:pt x="3868" y="1838"/>
                    <a:pt x="4268" y="1701"/>
                    <a:pt x="4662" y="1701"/>
                  </a:cubicBezTo>
                  <a:cubicBezTo>
                    <a:pt x="5504" y="1701"/>
                    <a:pt x="6315" y="2331"/>
                    <a:pt x="6375" y="3302"/>
                  </a:cubicBezTo>
                  <a:cubicBezTo>
                    <a:pt x="6375" y="3261"/>
                    <a:pt x="6375" y="3221"/>
                    <a:pt x="6375" y="3187"/>
                  </a:cubicBezTo>
                  <a:cubicBezTo>
                    <a:pt x="6375" y="1424"/>
                    <a:pt x="4951" y="0"/>
                    <a:pt x="3188" y="0"/>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52"/>
            <p:cNvSpPr/>
            <p:nvPr/>
          </p:nvSpPr>
          <p:spPr>
            <a:xfrm>
              <a:off x="1499594" y="1512217"/>
              <a:ext cx="98572" cy="86638"/>
            </a:xfrm>
            <a:custGeom>
              <a:avLst/>
              <a:gdLst/>
              <a:ahLst/>
              <a:cxnLst/>
              <a:rect l="l" t="t" r="r" b="b"/>
              <a:pathLst>
                <a:path w="3758" h="3303" extrusionOk="0">
                  <a:moveTo>
                    <a:pt x="3188" y="0"/>
                  </a:moveTo>
                  <a:cubicBezTo>
                    <a:pt x="1432" y="0"/>
                    <a:pt x="1" y="1424"/>
                    <a:pt x="1" y="3187"/>
                  </a:cubicBezTo>
                  <a:cubicBezTo>
                    <a:pt x="1" y="3221"/>
                    <a:pt x="8" y="3261"/>
                    <a:pt x="8" y="3302"/>
                  </a:cubicBezTo>
                  <a:cubicBezTo>
                    <a:pt x="62" y="2482"/>
                    <a:pt x="686" y="1824"/>
                    <a:pt x="1499" y="1722"/>
                  </a:cubicBezTo>
                  <a:cubicBezTo>
                    <a:pt x="1954" y="848"/>
                    <a:pt x="2788" y="231"/>
                    <a:pt x="3757" y="54"/>
                  </a:cubicBezTo>
                  <a:cubicBezTo>
                    <a:pt x="3567" y="20"/>
                    <a:pt x="3378" y="0"/>
                    <a:pt x="3188"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52"/>
            <p:cNvSpPr/>
            <p:nvPr/>
          </p:nvSpPr>
          <p:spPr>
            <a:xfrm>
              <a:off x="1535529" y="1583877"/>
              <a:ext cx="23869" cy="29745"/>
            </a:xfrm>
            <a:custGeom>
              <a:avLst/>
              <a:gdLst/>
              <a:ahLst/>
              <a:cxnLst/>
              <a:rect l="l" t="t" r="r" b="b"/>
              <a:pathLst>
                <a:path w="910" h="1134" extrusionOk="0">
                  <a:moveTo>
                    <a:pt x="455" y="1"/>
                  </a:moveTo>
                  <a:cubicBezTo>
                    <a:pt x="204" y="1"/>
                    <a:pt x="0" y="204"/>
                    <a:pt x="0" y="455"/>
                  </a:cubicBezTo>
                  <a:lnTo>
                    <a:pt x="0" y="679"/>
                  </a:lnTo>
                  <a:cubicBezTo>
                    <a:pt x="0" y="930"/>
                    <a:pt x="204" y="1133"/>
                    <a:pt x="455" y="1133"/>
                  </a:cubicBezTo>
                  <a:cubicBezTo>
                    <a:pt x="459" y="1133"/>
                    <a:pt x="463" y="1133"/>
                    <a:pt x="467" y="1133"/>
                  </a:cubicBezTo>
                  <a:cubicBezTo>
                    <a:pt x="712" y="1133"/>
                    <a:pt x="909" y="926"/>
                    <a:pt x="909" y="679"/>
                  </a:cubicBezTo>
                  <a:lnTo>
                    <a:pt x="909" y="455"/>
                  </a:lnTo>
                  <a:cubicBezTo>
                    <a:pt x="909" y="204"/>
                    <a:pt x="706" y="1"/>
                    <a:pt x="455"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52"/>
            <p:cNvSpPr/>
            <p:nvPr/>
          </p:nvSpPr>
          <p:spPr>
            <a:xfrm>
              <a:off x="1541404" y="1589753"/>
              <a:ext cx="11935" cy="11935"/>
            </a:xfrm>
            <a:custGeom>
              <a:avLst/>
              <a:gdLst/>
              <a:ahLst/>
              <a:cxnLst/>
              <a:rect l="l" t="t" r="r" b="b"/>
              <a:pathLst>
                <a:path w="455" h="455" extrusionOk="0">
                  <a:moveTo>
                    <a:pt x="231" y="0"/>
                  </a:moveTo>
                  <a:cubicBezTo>
                    <a:pt x="102" y="0"/>
                    <a:pt x="0" y="102"/>
                    <a:pt x="0" y="231"/>
                  </a:cubicBezTo>
                  <a:cubicBezTo>
                    <a:pt x="0" y="353"/>
                    <a:pt x="102" y="455"/>
                    <a:pt x="231" y="455"/>
                  </a:cubicBezTo>
                  <a:cubicBezTo>
                    <a:pt x="353" y="455"/>
                    <a:pt x="455" y="353"/>
                    <a:pt x="455" y="231"/>
                  </a:cubicBezTo>
                  <a:cubicBezTo>
                    <a:pt x="455" y="102"/>
                    <a:pt x="353" y="0"/>
                    <a:pt x="2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52"/>
            <p:cNvSpPr/>
            <p:nvPr/>
          </p:nvSpPr>
          <p:spPr>
            <a:xfrm>
              <a:off x="1607032" y="1583877"/>
              <a:ext cx="23843" cy="29719"/>
            </a:xfrm>
            <a:custGeom>
              <a:avLst/>
              <a:gdLst/>
              <a:ahLst/>
              <a:cxnLst/>
              <a:rect l="l" t="t" r="r" b="b"/>
              <a:pathLst>
                <a:path w="909" h="1133" extrusionOk="0">
                  <a:moveTo>
                    <a:pt x="455" y="1"/>
                  </a:moveTo>
                  <a:cubicBezTo>
                    <a:pt x="204" y="1"/>
                    <a:pt x="0" y="204"/>
                    <a:pt x="0" y="455"/>
                  </a:cubicBezTo>
                  <a:lnTo>
                    <a:pt x="0" y="679"/>
                  </a:lnTo>
                  <a:cubicBezTo>
                    <a:pt x="0" y="930"/>
                    <a:pt x="204" y="1133"/>
                    <a:pt x="455" y="1133"/>
                  </a:cubicBezTo>
                  <a:cubicBezTo>
                    <a:pt x="705" y="1133"/>
                    <a:pt x="909" y="930"/>
                    <a:pt x="909" y="679"/>
                  </a:cubicBezTo>
                  <a:lnTo>
                    <a:pt x="909" y="455"/>
                  </a:lnTo>
                  <a:cubicBezTo>
                    <a:pt x="909" y="204"/>
                    <a:pt x="705" y="1"/>
                    <a:pt x="455"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52"/>
            <p:cNvSpPr/>
            <p:nvPr/>
          </p:nvSpPr>
          <p:spPr>
            <a:xfrm>
              <a:off x="1613065" y="1589753"/>
              <a:ext cx="11961" cy="11935"/>
            </a:xfrm>
            <a:custGeom>
              <a:avLst/>
              <a:gdLst/>
              <a:ahLst/>
              <a:cxnLst/>
              <a:rect l="l" t="t" r="r" b="b"/>
              <a:pathLst>
                <a:path w="456" h="455" extrusionOk="0">
                  <a:moveTo>
                    <a:pt x="225" y="0"/>
                  </a:moveTo>
                  <a:cubicBezTo>
                    <a:pt x="103" y="0"/>
                    <a:pt x="1" y="102"/>
                    <a:pt x="1" y="231"/>
                  </a:cubicBezTo>
                  <a:cubicBezTo>
                    <a:pt x="1" y="353"/>
                    <a:pt x="103" y="455"/>
                    <a:pt x="225" y="455"/>
                  </a:cubicBezTo>
                  <a:cubicBezTo>
                    <a:pt x="353" y="455"/>
                    <a:pt x="455" y="353"/>
                    <a:pt x="455" y="231"/>
                  </a:cubicBezTo>
                  <a:cubicBezTo>
                    <a:pt x="455" y="102"/>
                    <a:pt x="353" y="0"/>
                    <a:pt x="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6" name="Google Shape;1936;p52"/>
          <p:cNvGrpSpPr/>
          <p:nvPr/>
        </p:nvGrpSpPr>
        <p:grpSpPr>
          <a:xfrm>
            <a:off x="187492" y="2073289"/>
            <a:ext cx="461468" cy="477110"/>
            <a:chOff x="3038403" y="1539234"/>
            <a:chExt cx="375482" cy="316072"/>
          </a:xfrm>
        </p:grpSpPr>
        <p:sp>
          <p:nvSpPr>
            <p:cNvPr id="1937" name="Google Shape;1937;p52"/>
            <p:cNvSpPr/>
            <p:nvPr/>
          </p:nvSpPr>
          <p:spPr>
            <a:xfrm>
              <a:off x="3137965" y="1548658"/>
              <a:ext cx="10688" cy="13760"/>
            </a:xfrm>
            <a:custGeom>
              <a:avLst/>
              <a:gdLst/>
              <a:ahLst/>
              <a:cxnLst/>
              <a:rect l="l" t="t" r="r" b="b"/>
              <a:pathLst>
                <a:path w="334" h="430" extrusionOk="0">
                  <a:moveTo>
                    <a:pt x="167" y="1"/>
                  </a:moveTo>
                  <a:cubicBezTo>
                    <a:pt x="72" y="1"/>
                    <a:pt x="0" y="72"/>
                    <a:pt x="0" y="167"/>
                  </a:cubicBezTo>
                  <a:lnTo>
                    <a:pt x="0" y="263"/>
                  </a:lnTo>
                  <a:cubicBezTo>
                    <a:pt x="0" y="358"/>
                    <a:pt x="72" y="429"/>
                    <a:pt x="167" y="429"/>
                  </a:cubicBezTo>
                  <a:cubicBezTo>
                    <a:pt x="262" y="429"/>
                    <a:pt x="334" y="358"/>
                    <a:pt x="334" y="263"/>
                  </a:cubicBezTo>
                  <a:lnTo>
                    <a:pt x="334" y="167"/>
                  </a:lnTo>
                  <a:cubicBezTo>
                    <a:pt x="310" y="60"/>
                    <a:pt x="262" y="1"/>
                    <a:pt x="16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38" name="Google Shape;1938;p52"/>
            <p:cNvGrpSpPr/>
            <p:nvPr/>
          </p:nvGrpSpPr>
          <p:grpSpPr>
            <a:xfrm>
              <a:off x="3038403" y="1539234"/>
              <a:ext cx="375482" cy="316072"/>
              <a:chOff x="3038403" y="1539234"/>
              <a:chExt cx="375482" cy="316072"/>
            </a:xfrm>
          </p:grpSpPr>
          <p:sp>
            <p:nvSpPr>
              <p:cNvPr id="1939" name="Google Shape;1939;p52"/>
              <p:cNvSpPr/>
              <p:nvPr/>
            </p:nvSpPr>
            <p:spPr>
              <a:xfrm>
                <a:off x="3038403" y="1585792"/>
                <a:ext cx="72788" cy="58414"/>
              </a:xfrm>
              <a:custGeom>
                <a:avLst/>
                <a:gdLst/>
                <a:ahLst/>
                <a:cxnLst/>
                <a:rect l="l" t="t" r="r" b="b"/>
                <a:pathLst>
                  <a:path w="2775" h="2227" extrusionOk="0">
                    <a:moveTo>
                      <a:pt x="2517" y="0"/>
                    </a:moveTo>
                    <a:cubicBezTo>
                      <a:pt x="2472" y="0"/>
                      <a:pt x="2427" y="14"/>
                      <a:pt x="2388" y="43"/>
                    </a:cubicBezTo>
                    <a:lnTo>
                      <a:pt x="896" y="1094"/>
                    </a:lnTo>
                    <a:lnTo>
                      <a:pt x="299" y="1094"/>
                    </a:lnTo>
                    <a:cubicBezTo>
                      <a:pt x="1" y="1094"/>
                      <a:pt x="1" y="1541"/>
                      <a:pt x="299" y="1541"/>
                    </a:cubicBezTo>
                    <a:lnTo>
                      <a:pt x="659" y="1541"/>
                    </a:lnTo>
                    <a:lnTo>
                      <a:pt x="530" y="1921"/>
                    </a:lnTo>
                    <a:cubicBezTo>
                      <a:pt x="459" y="2101"/>
                      <a:pt x="607" y="2226"/>
                      <a:pt x="750" y="2226"/>
                    </a:cubicBezTo>
                    <a:cubicBezTo>
                      <a:pt x="839" y="2226"/>
                      <a:pt x="926" y="2178"/>
                      <a:pt x="957" y="2063"/>
                    </a:cubicBezTo>
                    <a:lnTo>
                      <a:pt x="1160" y="1460"/>
                    </a:lnTo>
                    <a:lnTo>
                      <a:pt x="2645" y="409"/>
                    </a:lnTo>
                    <a:cubicBezTo>
                      <a:pt x="2747" y="334"/>
                      <a:pt x="2774" y="199"/>
                      <a:pt x="2700" y="97"/>
                    </a:cubicBezTo>
                    <a:cubicBezTo>
                      <a:pt x="2658" y="35"/>
                      <a:pt x="2588" y="0"/>
                      <a:pt x="2517" y="0"/>
                    </a:cubicBezTo>
                    <a:close/>
                  </a:path>
                </a:pathLst>
              </a:custGeom>
              <a:solidFill>
                <a:srgbClr val="98A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52"/>
              <p:cNvSpPr/>
              <p:nvPr/>
            </p:nvSpPr>
            <p:spPr>
              <a:xfrm>
                <a:off x="3169317" y="1683420"/>
                <a:ext cx="244569" cy="169105"/>
              </a:xfrm>
              <a:custGeom>
                <a:avLst/>
                <a:gdLst/>
                <a:ahLst/>
                <a:cxnLst/>
                <a:rect l="l" t="t" r="r" b="b"/>
                <a:pathLst>
                  <a:path w="9324" h="6447" extrusionOk="0">
                    <a:moveTo>
                      <a:pt x="2774" y="1"/>
                    </a:moveTo>
                    <a:cubicBezTo>
                      <a:pt x="2352" y="1"/>
                      <a:pt x="1905" y="14"/>
                      <a:pt x="1431" y="43"/>
                    </a:cubicBezTo>
                    <a:lnTo>
                      <a:pt x="970" y="1115"/>
                    </a:lnTo>
                    <a:cubicBezTo>
                      <a:pt x="1587" y="1024"/>
                      <a:pt x="2189" y="981"/>
                      <a:pt x="2759" y="981"/>
                    </a:cubicBezTo>
                    <a:cubicBezTo>
                      <a:pt x="3468" y="981"/>
                      <a:pt x="4125" y="1048"/>
                      <a:pt x="4693" y="1176"/>
                    </a:cubicBezTo>
                    <a:cubicBezTo>
                      <a:pt x="6388" y="1549"/>
                      <a:pt x="7703" y="2267"/>
                      <a:pt x="7337" y="3217"/>
                    </a:cubicBezTo>
                    <a:cubicBezTo>
                      <a:pt x="6896" y="4363"/>
                      <a:pt x="4469" y="5115"/>
                      <a:pt x="2665" y="5122"/>
                    </a:cubicBezTo>
                    <a:cubicBezTo>
                      <a:pt x="2639" y="5122"/>
                      <a:pt x="2613" y="5123"/>
                      <a:pt x="2587" y="5123"/>
                    </a:cubicBezTo>
                    <a:cubicBezTo>
                      <a:pt x="2200" y="5123"/>
                      <a:pt x="1819" y="5076"/>
                      <a:pt x="1438" y="5000"/>
                    </a:cubicBezTo>
                    <a:lnTo>
                      <a:pt x="1" y="6010"/>
                    </a:lnTo>
                    <a:cubicBezTo>
                      <a:pt x="690" y="6300"/>
                      <a:pt x="1561" y="6447"/>
                      <a:pt x="2504" y="6447"/>
                    </a:cubicBezTo>
                    <a:cubicBezTo>
                      <a:pt x="3789" y="6447"/>
                      <a:pt x="5208" y="6175"/>
                      <a:pt x="6483" y="5624"/>
                    </a:cubicBezTo>
                    <a:cubicBezTo>
                      <a:pt x="9202" y="4451"/>
                      <a:pt x="9324" y="2939"/>
                      <a:pt x="9127" y="2322"/>
                    </a:cubicBezTo>
                    <a:cubicBezTo>
                      <a:pt x="8922" y="1669"/>
                      <a:pt x="7434" y="1"/>
                      <a:pt x="2774" y="1"/>
                    </a:cubicBezTo>
                    <a:close/>
                  </a:path>
                </a:pathLst>
              </a:custGeom>
              <a:solidFill>
                <a:srgbClr val="C1C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52"/>
              <p:cNvSpPr/>
              <p:nvPr/>
            </p:nvSpPr>
            <p:spPr>
              <a:xfrm>
                <a:off x="3194760" y="1700076"/>
                <a:ext cx="197800" cy="103294"/>
              </a:xfrm>
              <a:custGeom>
                <a:avLst/>
                <a:gdLst/>
                <a:ahLst/>
                <a:cxnLst/>
                <a:rect l="l" t="t" r="r" b="b"/>
                <a:pathLst>
                  <a:path w="7541" h="3938" extrusionOk="0">
                    <a:moveTo>
                      <a:pt x="2759" y="0"/>
                    </a:moveTo>
                    <a:cubicBezTo>
                      <a:pt x="1947" y="0"/>
                      <a:pt x="1043" y="93"/>
                      <a:pt x="61" y="310"/>
                    </a:cubicBezTo>
                    <a:lnTo>
                      <a:pt x="0" y="486"/>
                    </a:lnTo>
                    <a:cubicBezTo>
                      <a:pt x="617" y="393"/>
                      <a:pt x="1220" y="349"/>
                      <a:pt x="1790" y="349"/>
                    </a:cubicBezTo>
                    <a:cubicBezTo>
                      <a:pt x="2498" y="349"/>
                      <a:pt x="3155" y="417"/>
                      <a:pt x="3723" y="541"/>
                    </a:cubicBezTo>
                    <a:cubicBezTo>
                      <a:pt x="5418" y="920"/>
                      <a:pt x="6733" y="1632"/>
                      <a:pt x="6367" y="2582"/>
                    </a:cubicBezTo>
                    <a:cubicBezTo>
                      <a:pt x="6157" y="3144"/>
                      <a:pt x="5465" y="3612"/>
                      <a:pt x="4611" y="3938"/>
                    </a:cubicBezTo>
                    <a:cubicBezTo>
                      <a:pt x="6218" y="3409"/>
                      <a:pt x="7540" y="2568"/>
                      <a:pt x="7228" y="1687"/>
                    </a:cubicBezTo>
                    <a:cubicBezTo>
                      <a:pt x="6951" y="910"/>
                      <a:pt x="5311" y="0"/>
                      <a:pt x="2759" y="0"/>
                    </a:cubicBezTo>
                    <a:close/>
                  </a:path>
                </a:pathLst>
              </a:custGeom>
              <a:solidFill>
                <a:srgbClr val="AD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52"/>
              <p:cNvSpPr/>
              <p:nvPr/>
            </p:nvSpPr>
            <p:spPr>
              <a:xfrm>
                <a:off x="3077905" y="1539234"/>
                <a:ext cx="153367" cy="300963"/>
              </a:xfrm>
              <a:custGeom>
                <a:avLst/>
                <a:gdLst/>
                <a:ahLst/>
                <a:cxnLst/>
                <a:rect l="l" t="t" r="r" b="b"/>
                <a:pathLst>
                  <a:path w="5847" h="11474" extrusionOk="0">
                    <a:moveTo>
                      <a:pt x="3034" y="1"/>
                    </a:moveTo>
                    <a:cubicBezTo>
                      <a:pt x="2100" y="1"/>
                      <a:pt x="1082" y="426"/>
                      <a:pt x="285" y="1303"/>
                    </a:cubicBezTo>
                    <a:cubicBezTo>
                      <a:pt x="0" y="1614"/>
                      <a:pt x="88" y="2028"/>
                      <a:pt x="611" y="2211"/>
                    </a:cubicBezTo>
                    <a:cubicBezTo>
                      <a:pt x="652" y="2342"/>
                      <a:pt x="919" y="2969"/>
                      <a:pt x="2038" y="2969"/>
                    </a:cubicBezTo>
                    <a:cubicBezTo>
                      <a:pt x="2194" y="2969"/>
                      <a:pt x="2366" y="2957"/>
                      <a:pt x="2557" y="2930"/>
                    </a:cubicBezTo>
                    <a:lnTo>
                      <a:pt x="2557" y="2930"/>
                    </a:lnTo>
                    <a:cubicBezTo>
                      <a:pt x="2557" y="2930"/>
                      <a:pt x="2618" y="3337"/>
                      <a:pt x="1858" y="6062"/>
                    </a:cubicBezTo>
                    <a:cubicBezTo>
                      <a:pt x="1485" y="7398"/>
                      <a:pt x="1119" y="9432"/>
                      <a:pt x="2489" y="10856"/>
                    </a:cubicBezTo>
                    <a:cubicBezTo>
                      <a:pt x="2753" y="11121"/>
                      <a:pt x="3065" y="11331"/>
                      <a:pt x="3404" y="11473"/>
                    </a:cubicBezTo>
                    <a:cubicBezTo>
                      <a:pt x="4055" y="11223"/>
                      <a:pt x="4692" y="10917"/>
                      <a:pt x="5296" y="10565"/>
                    </a:cubicBezTo>
                    <a:cubicBezTo>
                      <a:pt x="4943" y="10517"/>
                      <a:pt x="4584" y="10422"/>
                      <a:pt x="4333" y="10253"/>
                    </a:cubicBezTo>
                    <a:cubicBezTo>
                      <a:pt x="3160" y="9432"/>
                      <a:pt x="3764" y="8192"/>
                      <a:pt x="4503" y="6612"/>
                    </a:cubicBezTo>
                    <a:cubicBezTo>
                      <a:pt x="4706" y="6178"/>
                      <a:pt x="5506" y="4408"/>
                      <a:pt x="5628" y="3235"/>
                    </a:cubicBezTo>
                    <a:cubicBezTo>
                      <a:pt x="5846" y="1117"/>
                      <a:pt x="4550" y="1"/>
                      <a:pt x="3034" y="1"/>
                    </a:cubicBezTo>
                    <a:close/>
                  </a:path>
                </a:pathLst>
              </a:custGeom>
              <a:solidFill>
                <a:srgbClr val="C1C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52"/>
              <p:cNvSpPr/>
              <p:nvPr/>
            </p:nvSpPr>
            <p:spPr>
              <a:xfrm>
                <a:off x="3049315" y="1658633"/>
                <a:ext cx="284464" cy="196673"/>
              </a:xfrm>
              <a:custGeom>
                <a:avLst/>
                <a:gdLst/>
                <a:ahLst/>
                <a:cxnLst/>
                <a:rect l="l" t="t" r="r" b="b"/>
                <a:pathLst>
                  <a:path w="10845" h="7498" extrusionOk="0">
                    <a:moveTo>
                      <a:pt x="10727" y="1"/>
                    </a:moveTo>
                    <a:cubicBezTo>
                      <a:pt x="10718" y="1"/>
                      <a:pt x="10709" y="2"/>
                      <a:pt x="10698" y="5"/>
                    </a:cubicBezTo>
                    <a:cubicBezTo>
                      <a:pt x="8149" y="276"/>
                      <a:pt x="7993" y="4209"/>
                      <a:pt x="6264" y="5464"/>
                    </a:cubicBezTo>
                    <a:cubicBezTo>
                      <a:pt x="5494" y="6020"/>
                      <a:pt x="4695" y="6258"/>
                      <a:pt x="3995" y="6258"/>
                    </a:cubicBezTo>
                    <a:cubicBezTo>
                      <a:pt x="3007" y="6258"/>
                      <a:pt x="2214" y="5785"/>
                      <a:pt x="1972" y="5070"/>
                    </a:cubicBezTo>
                    <a:cubicBezTo>
                      <a:pt x="1653" y="4128"/>
                      <a:pt x="2202" y="3443"/>
                      <a:pt x="2697" y="3036"/>
                    </a:cubicBezTo>
                    <a:lnTo>
                      <a:pt x="3002" y="1592"/>
                    </a:lnTo>
                    <a:lnTo>
                      <a:pt x="3002" y="1592"/>
                    </a:lnTo>
                    <a:cubicBezTo>
                      <a:pt x="1965" y="1999"/>
                      <a:pt x="1097" y="2792"/>
                      <a:pt x="778" y="3524"/>
                    </a:cubicBezTo>
                    <a:cubicBezTo>
                      <a:pt x="0" y="5314"/>
                      <a:pt x="1231" y="7497"/>
                      <a:pt x="3650" y="7497"/>
                    </a:cubicBezTo>
                    <a:cubicBezTo>
                      <a:pt x="4392" y="7497"/>
                      <a:pt x="5247" y="7292"/>
                      <a:pt x="6189" y="6806"/>
                    </a:cubicBezTo>
                    <a:cubicBezTo>
                      <a:pt x="9458" y="5118"/>
                      <a:pt x="8420" y="1388"/>
                      <a:pt x="10746" y="168"/>
                    </a:cubicBezTo>
                    <a:cubicBezTo>
                      <a:pt x="10844" y="137"/>
                      <a:pt x="10814" y="1"/>
                      <a:pt x="10727" y="1"/>
                    </a:cubicBezTo>
                    <a:close/>
                  </a:path>
                </a:pathLst>
              </a:custGeom>
              <a:solidFill>
                <a:srgbClr val="C1C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52"/>
              <p:cNvSpPr/>
              <p:nvPr/>
            </p:nvSpPr>
            <p:spPr>
              <a:xfrm>
                <a:off x="3058207" y="1663013"/>
                <a:ext cx="272976" cy="192292"/>
              </a:xfrm>
              <a:custGeom>
                <a:avLst/>
                <a:gdLst/>
                <a:ahLst/>
                <a:cxnLst/>
                <a:rect l="l" t="t" r="r" b="b"/>
                <a:pathLst>
                  <a:path w="10407" h="7331" extrusionOk="0">
                    <a:moveTo>
                      <a:pt x="10407" y="1"/>
                    </a:moveTo>
                    <a:cubicBezTo>
                      <a:pt x="10081" y="21"/>
                      <a:pt x="8929" y="211"/>
                      <a:pt x="8088" y="2652"/>
                    </a:cubicBezTo>
                    <a:cubicBezTo>
                      <a:pt x="7786" y="3539"/>
                      <a:pt x="6964" y="6809"/>
                      <a:pt x="2938" y="6809"/>
                    </a:cubicBezTo>
                    <a:cubicBezTo>
                      <a:pt x="2901" y="6809"/>
                      <a:pt x="2864" y="6809"/>
                      <a:pt x="2826" y="6809"/>
                    </a:cubicBezTo>
                    <a:cubicBezTo>
                      <a:pt x="1206" y="6788"/>
                      <a:pt x="175" y="5412"/>
                      <a:pt x="236" y="4062"/>
                    </a:cubicBezTo>
                    <a:lnTo>
                      <a:pt x="236" y="4062"/>
                    </a:lnTo>
                    <a:cubicBezTo>
                      <a:pt x="0" y="5672"/>
                      <a:pt x="1207" y="7330"/>
                      <a:pt x="3314" y="7330"/>
                    </a:cubicBezTo>
                    <a:cubicBezTo>
                      <a:pt x="4056" y="7330"/>
                      <a:pt x="4909" y="7125"/>
                      <a:pt x="5850" y="6639"/>
                    </a:cubicBezTo>
                    <a:cubicBezTo>
                      <a:pt x="9119" y="4951"/>
                      <a:pt x="8081" y="1221"/>
                      <a:pt x="10407" y="1"/>
                    </a:cubicBezTo>
                    <a:close/>
                  </a:path>
                </a:pathLst>
              </a:custGeom>
              <a:solidFill>
                <a:srgbClr val="AD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52"/>
              <p:cNvSpPr/>
              <p:nvPr/>
            </p:nvSpPr>
            <p:spPr>
              <a:xfrm>
                <a:off x="3107598" y="1603261"/>
                <a:ext cx="85405" cy="219309"/>
              </a:xfrm>
              <a:custGeom>
                <a:avLst/>
                <a:gdLst/>
                <a:ahLst/>
                <a:cxnLst/>
                <a:rect l="l" t="t" r="r" b="b"/>
                <a:pathLst>
                  <a:path w="3256" h="8361" extrusionOk="0">
                    <a:moveTo>
                      <a:pt x="3052" y="1"/>
                    </a:moveTo>
                    <a:lnTo>
                      <a:pt x="3052" y="1"/>
                    </a:lnTo>
                    <a:cubicBezTo>
                      <a:pt x="2659" y="252"/>
                      <a:pt x="1425" y="489"/>
                      <a:pt x="1425" y="489"/>
                    </a:cubicBezTo>
                    <a:cubicBezTo>
                      <a:pt x="1425" y="489"/>
                      <a:pt x="1479" y="896"/>
                      <a:pt x="719" y="3621"/>
                    </a:cubicBezTo>
                    <a:cubicBezTo>
                      <a:pt x="360" y="4930"/>
                      <a:pt x="1" y="6897"/>
                      <a:pt x="1269" y="8320"/>
                    </a:cubicBezTo>
                    <a:cubicBezTo>
                      <a:pt x="1439" y="8347"/>
                      <a:pt x="1609" y="8361"/>
                      <a:pt x="1779" y="8361"/>
                    </a:cubicBezTo>
                    <a:cubicBezTo>
                      <a:pt x="1914" y="8361"/>
                      <a:pt x="2049" y="8352"/>
                      <a:pt x="2184" y="8334"/>
                    </a:cubicBezTo>
                    <a:cubicBezTo>
                      <a:pt x="808" y="6442"/>
                      <a:pt x="2130" y="3764"/>
                      <a:pt x="2679" y="2659"/>
                    </a:cubicBezTo>
                    <a:cubicBezTo>
                      <a:pt x="3255" y="1479"/>
                      <a:pt x="3052" y="1"/>
                      <a:pt x="3052" y="1"/>
                    </a:cubicBezTo>
                    <a:close/>
                  </a:path>
                </a:pathLst>
              </a:custGeom>
              <a:solidFill>
                <a:srgbClr val="E3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52"/>
              <p:cNvSpPr/>
              <p:nvPr/>
            </p:nvSpPr>
            <p:spPr>
              <a:xfrm>
                <a:off x="3093381" y="1585556"/>
                <a:ext cx="94271" cy="32289"/>
              </a:xfrm>
              <a:custGeom>
                <a:avLst/>
                <a:gdLst/>
                <a:ahLst/>
                <a:cxnLst/>
                <a:rect l="l" t="t" r="r" b="b"/>
                <a:pathLst>
                  <a:path w="3594" h="1231" extrusionOk="0">
                    <a:moveTo>
                      <a:pt x="2999" y="1"/>
                    </a:moveTo>
                    <a:cubicBezTo>
                      <a:pt x="2861" y="1"/>
                      <a:pt x="2708" y="33"/>
                      <a:pt x="2550" y="93"/>
                    </a:cubicBezTo>
                    <a:cubicBezTo>
                      <a:pt x="1735" y="405"/>
                      <a:pt x="1100" y="526"/>
                      <a:pt x="628" y="526"/>
                    </a:cubicBezTo>
                    <a:cubicBezTo>
                      <a:pt x="372" y="526"/>
                      <a:pt x="164" y="491"/>
                      <a:pt x="0" y="432"/>
                    </a:cubicBezTo>
                    <a:lnTo>
                      <a:pt x="0" y="432"/>
                    </a:lnTo>
                    <a:cubicBezTo>
                      <a:pt x="258" y="1039"/>
                      <a:pt x="831" y="1230"/>
                      <a:pt x="1445" y="1230"/>
                    </a:cubicBezTo>
                    <a:cubicBezTo>
                      <a:pt x="2463" y="1230"/>
                      <a:pt x="3594" y="705"/>
                      <a:pt x="3594" y="676"/>
                    </a:cubicBezTo>
                    <a:cubicBezTo>
                      <a:pt x="3584" y="195"/>
                      <a:pt x="3336" y="1"/>
                      <a:pt x="2999" y="1"/>
                    </a:cubicBezTo>
                    <a:close/>
                  </a:path>
                </a:pathLst>
              </a:custGeom>
              <a:solidFill>
                <a:srgbClr val="D8E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52"/>
              <p:cNvSpPr/>
              <p:nvPr/>
            </p:nvSpPr>
            <p:spPr>
              <a:xfrm>
                <a:off x="3137133" y="1559824"/>
                <a:ext cx="14767" cy="20512"/>
              </a:xfrm>
              <a:custGeom>
                <a:avLst/>
                <a:gdLst/>
                <a:ahLst/>
                <a:cxnLst/>
                <a:rect l="l" t="t" r="r" b="b"/>
                <a:pathLst>
                  <a:path w="563" h="782" extrusionOk="0">
                    <a:moveTo>
                      <a:pt x="282" y="1"/>
                    </a:moveTo>
                    <a:cubicBezTo>
                      <a:pt x="141" y="1"/>
                      <a:pt x="0" y="94"/>
                      <a:pt x="0" y="280"/>
                    </a:cubicBezTo>
                    <a:lnTo>
                      <a:pt x="0" y="504"/>
                    </a:lnTo>
                    <a:cubicBezTo>
                      <a:pt x="0" y="660"/>
                      <a:pt x="129" y="782"/>
                      <a:pt x="285" y="782"/>
                    </a:cubicBezTo>
                    <a:cubicBezTo>
                      <a:pt x="434" y="782"/>
                      <a:pt x="563" y="660"/>
                      <a:pt x="563" y="504"/>
                    </a:cubicBezTo>
                    <a:lnTo>
                      <a:pt x="563" y="280"/>
                    </a:lnTo>
                    <a:cubicBezTo>
                      <a:pt x="563" y="94"/>
                      <a:pt x="422" y="1"/>
                      <a:pt x="282"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48" name="Google Shape;1948;p52"/>
          <p:cNvGrpSpPr/>
          <p:nvPr/>
        </p:nvGrpSpPr>
        <p:grpSpPr>
          <a:xfrm>
            <a:off x="176127" y="4277072"/>
            <a:ext cx="484195" cy="558674"/>
            <a:chOff x="1933569" y="1512243"/>
            <a:chExt cx="393975" cy="370105"/>
          </a:xfrm>
        </p:grpSpPr>
        <p:sp>
          <p:nvSpPr>
            <p:cNvPr id="1949" name="Google Shape;1949;p52"/>
            <p:cNvSpPr/>
            <p:nvPr/>
          </p:nvSpPr>
          <p:spPr>
            <a:xfrm>
              <a:off x="2184354" y="1512243"/>
              <a:ext cx="113943" cy="113471"/>
            </a:xfrm>
            <a:custGeom>
              <a:avLst/>
              <a:gdLst/>
              <a:ahLst/>
              <a:cxnLst/>
              <a:rect l="l" t="t" r="r" b="b"/>
              <a:pathLst>
                <a:path w="4344" h="4326" extrusionOk="0">
                  <a:moveTo>
                    <a:pt x="3302" y="0"/>
                  </a:moveTo>
                  <a:cubicBezTo>
                    <a:pt x="3217" y="0"/>
                    <a:pt x="3131" y="11"/>
                    <a:pt x="3045" y="33"/>
                  </a:cubicBezTo>
                  <a:cubicBezTo>
                    <a:pt x="2340" y="209"/>
                    <a:pt x="1139" y="684"/>
                    <a:pt x="0" y="1816"/>
                  </a:cubicBezTo>
                  <a:lnTo>
                    <a:pt x="2957" y="4325"/>
                  </a:lnTo>
                  <a:cubicBezTo>
                    <a:pt x="3865" y="3410"/>
                    <a:pt x="4286" y="1904"/>
                    <a:pt x="4320" y="1057"/>
                  </a:cubicBezTo>
                  <a:cubicBezTo>
                    <a:pt x="4343" y="462"/>
                    <a:pt x="3860" y="0"/>
                    <a:pt x="3302" y="0"/>
                  </a:cubicBezTo>
                  <a:close/>
                </a:path>
              </a:pathLst>
            </a:custGeom>
            <a:solidFill>
              <a:srgbClr val="C8D3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52"/>
            <p:cNvSpPr/>
            <p:nvPr/>
          </p:nvSpPr>
          <p:spPr>
            <a:xfrm>
              <a:off x="2203214" y="1527273"/>
              <a:ext cx="86979" cy="92749"/>
            </a:xfrm>
            <a:custGeom>
              <a:avLst/>
              <a:gdLst/>
              <a:ahLst/>
              <a:cxnLst/>
              <a:rect l="l" t="t" r="r" b="b"/>
              <a:pathLst>
                <a:path w="3316" h="3536" extrusionOk="0">
                  <a:moveTo>
                    <a:pt x="2703" y="0"/>
                  </a:moveTo>
                  <a:cubicBezTo>
                    <a:pt x="2675" y="0"/>
                    <a:pt x="2646" y="3"/>
                    <a:pt x="2617" y="9"/>
                  </a:cubicBezTo>
                  <a:cubicBezTo>
                    <a:pt x="2217" y="91"/>
                    <a:pt x="1044" y="816"/>
                    <a:pt x="0" y="1853"/>
                  </a:cubicBezTo>
                  <a:lnTo>
                    <a:pt x="1987" y="3535"/>
                  </a:lnTo>
                  <a:cubicBezTo>
                    <a:pt x="2583" y="2830"/>
                    <a:pt x="3099" y="1650"/>
                    <a:pt x="3221" y="986"/>
                  </a:cubicBezTo>
                  <a:cubicBezTo>
                    <a:pt x="3315" y="458"/>
                    <a:pt x="3054" y="0"/>
                    <a:pt x="2703" y="0"/>
                  </a:cubicBezTo>
                  <a:close/>
                </a:path>
              </a:pathLst>
            </a:custGeom>
            <a:solidFill>
              <a:srgbClr val="BDCA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52"/>
            <p:cNvSpPr/>
            <p:nvPr/>
          </p:nvSpPr>
          <p:spPr>
            <a:xfrm>
              <a:off x="1962999" y="1512243"/>
              <a:ext cx="113943" cy="113471"/>
            </a:xfrm>
            <a:custGeom>
              <a:avLst/>
              <a:gdLst/>
              <a:ahLst/>
              <a:cxnLst/>
              <a:rect l="l" t="t" r="r" b="b"/>
              <a:pathLst>
                <a:path w="4344" h="4326" extrusionOk="0">
                  <a:moveTo>
                    <a:pt x="1040" y="0"/>
                  </a:moveTo>
                  <a:cubicBezTo>
                    <a:pt x="479" y="0"/>
                    <a:pt x="0" y="462"/>
                    <a:pt x="18" y="1057"/>
                  </a:cubicBezTo>
                  <a:cubicBezTo>
                    <a:pt x="52" y="1904"/>
                    <a:pt x="472" y="3410"/>
                    <a:pt x="1381" y="4325"/>
                  </a:cubicBezTo>
                  <a:lnTo>
                    <a:pt x="4344" y="1816"/>
                  </a:lnTo>
                  <a:cubicBezTo>
                    <a:pt x="3205" y="684"/>
                    <a:pt x="2004" y="209"/>
                    <a:pt x="1299" y="33"/>
                  </a:cubicBezTo>
                  <a:cubicBezTo>
                    <a:pt x="1212" y="11"/>
                    <a:pt x="1125" y="0"/>
                    <a:pt x="1040" y="0"/>
                  </a:cubicBezTo>
                  <a:close/>
                </a:path>
              </a:pathLst>
            </a:custGeom>
            <a:solidFill>
              <a:srgbClr val="C8D3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52"/>
            <p:cNvSpPr/>
            <p:nvPr/>
          </p:nvSpPr>
          <p:spPr>
            <a:xfrm>
              <a:off x="1970947" y="1527273"/>
              <a:ext cx="87162" cy="92749"/>
            </a:xfrm>
            <a:custGeom>
              <a:avLst/>
              <a:gdLst/>
              <a:ahLst/>
              <a:cxnLst/>
              <a:rect l="l" t="t" r="r" b="b"/>
              <a:pathLst>
                <a:path w="3323" h="3536" extrusionOk="0">
                  <a:moveTo>
                    <a:pt x="619" y="0"/>
                  </a:moveTo>
                  <a:cubicBezTo>
                    <a:pt x="267" y="0"/>
                    <a:pt x="1" y="458"/>
                    <a:pt x="101" y="986"/>
                  </a:cubicBezTo>
                  <a:cubicBezTo>
                    <a:pt x="223" y="1650"/>
                    <a:pt x="739" y="2830"/>
                    <a:pt x="1335" y="3535"/>
                  </a:cubicBezTo>
                  <a:lnTo>
                    <a:pt x="3322" y="1853"/>
                  </a:lnTo>
                  <a:cubicBezTo>
                    <a:pt x="2271" y="816"/>
                    <a:pt x="1098" y="91"/>
                    <a:pt x="705" y="9"/>
                  </a:cubicBezTo>
                  <a:cubicBezTo>
                    <a:pt x="676" y="3"/>
                    <a:pt x="647" y="0"/>
                    <a:pt x="619" y="0"/>
                  </a:cubicBezTo>
                  <a:close/>
                </a:path>
              </a:pathLst>
            </a:custGeom>
            <a:solidFill>
              <a:srgbClr val="BDCA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52"/>
            <p:cNvSpPr/>
            <p:nvPr/>
          </p:nvSpPr>
          <p:spPr>
            <a:xfrm>
              <a:off x="1933569" y="1542093"/>
              <a:ext cx="393975" cy="328347"/>
            </a:xfrm>
            <a:custGeom>
              <a:avLst/>
              <a:gdLst/>
              <a:ahLst/>
              <a:cxnLst/>
              <a:rect l="l" t="t" r="r" b="b"/>
              <a:pathLst>
                <a:path w="15020" h="12518" extrusionOk="0">
                  <a:moveTo>
                    <a:pt x="7514" y="0"/>
                  </a:moveTo>
                  <a:cubicBezTo>
                    <a:pt x="1" y="0"/>
                    <a:pt x="909" y="8645"/>
                    <a:pt x="909" y="8645"/>
                  </a:cubicBezTo>
                  <a:lnTo>
                    <a:pt x="1777" y="8327"/>
                  </a:lnTo>
                  <a:cubicBezTo>
                    <a:pt x="1845" y="9452"/>
                    <a:pt x="2089" y="10557"/>
                    <a:pt x="2509" y="11602"/>
                  </a:cubicBezTo>
                  <a:lnTo>
                    <a:pt x="3160" y="10835"/>
                  </a:lnTo>
                  <a:cubicBezTo>
                    <a:pt x="3642" y="11744"/>
                    <a:pt x="4557" y="12517"/>
                    <a:pt x="4557" y="12517"/>
                  </a:cubicBezTo>
                  <a:lnTo>
                    <a:pt x="5235" y="11602"/>
                  </a:lnTo>
                  <a:lnTo>
                    <a:pt x="9785" y="11602"/>
                  </a:lnTo>
                  <a:lnTo>
                    <a:pt x="10470" y="12517"/>
                  </a:lnTo>
                  <a:cubicBezTo>
                    <a:pt x="10470" y="12517"/>
                    <a:pt x="11379" y="11744"/>
                    <a:pt x="11867" y="10835"/>
                  </a:cubicBezTo>
                  <a:lnTo>
                    <a:pt x="12518" y="11602"/>
                  </a:lnTo>
                  <a:cubicBezTo>
                    <a:pt x="12938" y="10557"/>
                    <a:pt x="13182" y="9452"/>
                    <a:pt x="13250" y="8327"/>
                  </a:cubicBezTo>
                  <a:lnTo>
                    <a:pt x="14111" y="8645"/>
                  </a:lnTo>
                  <a:cubicBezTo>
                    <a:pt x="14111" y="8645"/>
                    <a:pt x="15020" y="0"/>
                    <a:pt x="7514" y="0"/>
                  </a:cubicBezTo>
                  <a:close/>
                </a:path>
              </a:pathLst>
            </a:custGeom>
            <a:solidFill>
              <a:srgbClr val="D8E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52"/>
            <p:cNvSpPr/>
            <p:nvPr/>
          </p:nvSpPr>
          <p:spPr>
            <a:xfrm>
              <a:off x="1939445" y="1551876"/>
              <a:ext cx="190508" cy="318563"/>
            </a:xfrm>
            <a:custGeom>
              <a:avLst/>
              <a:gdLst/>
              <a:ahLst/>
              <a:cxnLst/>
              <a:rect l="l" t="t" r="r" b="b"/>
              <a:pathLst>
                <a:path w="7263" h="12145" extrusionOk="0">
                  <a:moveTo>
                    <a:pt x="4842" y="0"/>
                  </a:moveTo>
                  <a:lnTo>
                    <a:pt x="4842" y="0"/>
                  </a:lnTo>
                  <a:cubicBezTo>
                    <a:pt x="0" y="1668"/>
                    <a:pt x="692" y="8272"/>
                    <a:pt x="692" y="8272"/>
                  </a:cubicBezTo>
                  <a:lnTo>
                    <a:pt x="1553" y="7954"/>
                  </a:lnTo>
                  <a:cubicBezTo>
                    <a:pt x="1621" y="9079"/>
                    <a:pt x="1865" y="10184"/>
                    <a:pt x="2285" y="11229"/>
                  </a:cubicBezTo>
                  <a:lnTo>
                    <a:pt x="2936" y="10462"/>
                  </a:lnTo>
                  <a:cubicBezTo>
                    <a:pt x="3418" y="11371"/>
                    <a:pt x="4333" y="12144"/>
                    <a:pt x="4333" y="12144"/>
                  </a:cubicBezTo>
                  <a:lnTo>
                    <a:pt x="5011" y="11229"/>
                  </a:lnTo>
                  <a:lnTo>
                    <a:pt x="7262" y="11229"/>
                  </a:lnTo>
                  <a:cubicBezTo>
                    <a:pt x="4611" y="10246"/>
                    <a:pt x="2740" y="7764"/>
                    <a:pt x="2740" y="4862"/>
                  </a:cubicBezTo>
                  <a:cubicBezTo>
                    <a:pt x="2740" y="3017"/>
                    <a:pt x="3499" y="1261"/>
                    <a:pt x="4842" y="0"/>
                  </a:cubicBezTo>
                  <a:close/>
                </a:path>
              </a:pathLst>
            </a:custGeom>
            <a:solidFill>
              <a:srgbClr val="C8D3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52"/>
            <p:cNvSpPr/>
            <p:nvPr/>
          </p:nvSpPr>
          <p:spPr>
            <a:xfrm>
              <a:off x="2199122" y="1856538"/>
              <a:ext cx="23135" cy="13902"/>
            </a:xfrm>
            <a:custGeom>
              <a:avLst/>
              <a:gdLst/>
              <a:ahLst/>
              <a:cxnLst/>
              <a:rect l="l" t="t" r="r" b="b"/>
              <a:pathLst>
                <a:path w="882" h="530" extrusionOk="0">
                  <a:moveTo>
                    <a:pt x="882" y="0"/>
                  </a:moveTo>
                  <a:lnTo>
                    <a:pt x="882" y="0"/>
                  </a:lnTo>
                  <a:cubicBezTo>
                    <a:pt x="590" y="41"/>
                    <a:pt x="298" y="61"/>
                    <a:pt x="0" y="68"/>
                  </a:cubicBezTo>
                  <a:lnTo>
                    <a:pt x="346" y="529"/>
                  </a:lnTo>
                  <a:cubicBezTo>
                    <a:pt x="536" y="360"/>
                    <a:pt x="712" y="183"/>
                    <a:pt x="882" y="0"/>
                  </a:cubicBezTo>
                  <a:close/>
                </a:path>
              </a:pathLst>
            </a:custGeom>
            <a:solidFill>
              <a:srgbClr val="C8D3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52"/>
            <p:cNvSpPr/>
            <p:nvPr/>
          </p:nvSpPr>
          <p:spPr>
            <a:xfrm>
              <a:off x="1950461" y="1650921"/>
              <a:ext cx="120448" cy="219519"/>
            </a:xfrm>
            <a:custGeom>
              <a:avLst/>
              <a:gdLst/>
              <a:ahLst/>
              <a:cxnLst/>
              <a:rect l="l" t="t" r="r" b="b"/>
              <a:pathLst>
                <a:path w="4592" h="8369" extrusionOk="0">
                  <a:moveTo>
                    <a:pt x="814" y="1"/>
                  </a:moveTo>
                  <a:lnTo>
                    <a:pt x="814" y="1"/>
                  </a:lnTo>
                  <a:cubicBezTo>
                    <a:pt x="35" y="2218"/>
                    <a:pt x="272" y="4496"/>
                    <a:pt x="272" y="4496"/>
                  </a:cubicBezTo>
                  <a:lnTo>
                    <a:pt x="1133" y="4178"/>
                  </a:lnTo>
                  <a:cubicBezTo>
                    <a:pt x="1201" y="5303"/>
                    <a:pt x="1445" y="6408"/>
                    <a:pt x="1865" y="7453"/>
                  </a:cubicBezTo>
                  <a:lnTo>
                    <a:pt x="2516" y="6686"/>
                  </a:lnTo>
                  <a:cubicBezTo>
                    <a:pt x="2998" y="7595"/>
                    <a:pt x="3913" y="8368"/>
                    <a:pt x="3913" y="8368"/>
                  </a:cubicBezTo>
                  <a:lnTo>
                    <a:pt x="4591" y="7453"/>
                  </a:lnTo>
                  <a:cubicBezTo>
                    <a:pt x="3140" y="6212"/>
                    <a:pt x="1" y="3839"/>
                    <a:pt x="814" y="1"/>
                  </a:cubicBezTo>
                  <a:close/>
                </a:path>
              </a:pathLst>
            </a:custGeom>
            <a:solidFill>
              <a:srgbClr val="D7E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52"/>
            <p:cNvSpPr/>
            <p:nvPr/>
          </p:nvSpPr>
          <p:spPr>
            <a:xfrm>
              <a:off x="2190230" y="1650921"/>
              <a:ext cx="120422" cy="219519"/>
            </a:xfrm>
            <a:custGeom>
              <a:avLst/>
              <a:gdLst/>
              <a:ahLst/>
              <a:cxnLst/>
              <a:rect l="l" t="t" r="r" b="b"/>
              <a:pathLst>
                <a:path w="4591" h="8369" extrusionOk="0">
                  <a:moveTo>
                    <a:pt x="3784" y="1"/>
                  </a:moveTo>
                  <a:cubicBezTo>
                    <a:pt x="4591" y="3839"/>
                    <a:pt x="1451" y="6212"/>
                    <a:pt x="0" y="7453"/>
                  </a:cubicBezTo>
                  <a:lnTo>
                    <a:pt x="685" y="8368"/>
                  </a:lnTo>
                  <a:cubicBezTo>
                    <a:pt x="685" y="8368"/>
                    <a:pt x="1594" y="7595"/>
                    <a:pt x="2082" y="6686"/>
                  </a:cubicBezTo>
                  <a:lnTo>
                    <a:pt x="2733" y="7453"/>
                  </a:lnTo>
                  <a:cubicBezTo>
                    <a:pt x="3153" y="6408"/>
                    <a:pt x="3397" y="5303"/>
                    <a:pt x="3465" y="4178"/>
                  </a:cubicBezTo>
                  <a:lnTo>
                    <a:pt x="4326" y="4496"/>
                  </a:lnTo>
                  <a:cubicBezTo>
                    <a:pt x="4326" y="4496"/>
                    <a:pt x="4563" y="2218"/>
                    <a:pt x="3784" y="1"/>
                  </a:cubicBezTo>
                  <a:close/>
                </a:path>
              </a:pathLst>
            </a:custGeom>
            <a:solidFill>
              <a:srgbClr val="E7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52"/>
            <p:cNvSpPr/>
            <p:nvPr/>
          </p:nvSpPr>
          <p:spPr>
            <a:xfrm>
              <a:off x="2071408" y="1828603"/>
              <a:ext cx="118114" cy="53745"/>
            </a:xfrm>
            <a:custGeom>
              <a:avLst/>
              <a:gdLst/>
              <a:ahLst/>
              <a:cxnLst/>
              <a:rect l="l" t="t" r="r" b="b"/>
              <a:pathLst>
                <a:path w="4503" h="2049" extrusionOk="0">
                  <a:moveTo>
                    <a:pt x="2259" y="1"/>
                  </a:moveTo>
                  <a:lnTo>
                    <a:pt x="1" y="523"/>
                  </a:lnTo>
                  <a:cubicBezTo>
                    <a:pt x="150" y="1397"/>
                    <a:pt x="909" y="2048"/>
                    <a:pt x="1804" y="2048"/>
                  </a:cubicBezTo>
                  <a:lnTo>
                    <a:pt x="2713" y="2048"/>
                  </a:lnTo>
                  <a:cubicBezTo>
                    <a:pt x="3594" y="2048"/>
                    <a:pt x="4354" y="1404"/>
                    <a:pt x="4503" y="530"/>
                  </a:cubicBezTo>
                  <a:lnTo>
                    <a:pt x="2259" y="1"/>
                  </a:lnTo>
                  <a:close/>
                </a:path>
              </a:pathLst>
            </a:custGeom>
            <a:solidFill>
              <a:srgbClr val="D7E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52"/>
            <p:cNvSpPr/>
            <p:nvPr/>
          </p:nvSpPr>
          <p:spPr>
            <a:xfrm>
              <a:off x="2023040" y="1755395"/>
              <a:ext cx="25627" cy="20958"/>
            </a:xfrm>
            <a:custGeom>
              <a:avLst/>
              <a:gdLst/>
              <a:ahLst/>
              <a:cxnLst/>
              <a:rect l="l" t="t" r="r" b="b"/>
              <a:pathLst>
                <a:path w="977" h="799" extrusionOk="0">
                  <a:moveTo>
                    <a:pt x="305" y="0"/>
                  </a:moveTo>
                  <a:cubicBezTo>
                    <a:pt x="218" y="0"/>
                    <a:pt x="133" y="46"/>
                    <a:pt x="82" y="127"/>
                  </a:cubicBezTo>
                  <a:cubicBezTo>
                    <a:pt x="0" y="256"/>
                    <a:pt x="34" y="432"/>
                    <a:pt x="156" y="520"/>
                  </a:cubicBezTo>
                  <a:cubicBezTo>
                    <a:pt x="285" y="615"/>
                    <a:pt x="414" y="696"/>
                    <a:pt x="549" y="771"/>
                  </a:cubicBezTo>
                  <a:cubicBezTo>
                    <a:pt x="590" y="785"/>
                    <a:pt x="631" y="798"/>
                    <a:pt x="672" y="798"/>
                  </a:cubicBezTo>
                  <a:cubicBezTo>
                    <a:pt x="773" y="798"/>
                    <a:pt x="868" y="737"/>
                    <a:pt x="909" y="642"/>
                  </a:cubicBezTo>
                  <a:cubicBezTo>
                    <a:pt x="977" y="500"/>
                    <a:pt x="922" y="337"/>
                    <a:pt x="794" y="256"/>
                  </a:cubicBezTo>
                  <a:cubicBezTo>
                    <a:pt x="672" y="195"/>
                    <a:pt x="563" y="127"/>
                    <a:pt x="455" y="52"/>
                  </a:cubicBezTo>
                  <a:cubicBezTo>
                    <a:pt x="409" y="17"/>
                    <a:pt x="356" y="0"/>
                    <a:pt x="305" y="0"/>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52"/>
            <p:cNvSpPr/>
            <p:nvPr/>
          </p:nvSpPr>
          <p:spPr>
            <a:xfrm>
              <a:off x="1986213" y="1706188"/>
              <a:ext cx="35778" cy="47922"/>
            </a:xfrm>
            <a:custGeom>
              <a:avLst/>
              <a:gdLst/>
              <a:ahLst/>
              <a:cxnLst/>
              <a:rect l="l" t="t" r="r" b="b"/>
              <a:pathLst>
                <a:path w="1364" h="1827" extrusionOk="0">
                  <a:moveTo>
                    <a:pt x="362" y="1"/>
                  </a:moveTo>
                  <a:cubicBezTo>
                    <a:pt x="330" y="1"/>
                    <a:pt x="297" y="6"/>
                    <a:pt x="265" y="16"/>
                  </a:cubicBezTo>
                  <a:cubicBezTo>
                    <a:pt x="89" y="84"/>
                    <a:pt x="1" y="274"/>
                    <a:pt x="62" y="450"/>
                  </a:cubicBezTo>
                  <a:cubicBezTo>
                    <a:pt x="218" y="904"/>
                    <a:pt x="455" y="1332"/>
                    <a:pt x="760" y="1711"/>
                  </a:cubicBezTo>
                  <a:cubicBezTo>
                    <a:pt x="821" y="1786"/>
                    <a:pt x="909" y="1827"/>
                    <a:pt x="1004" y="1827"/>
                  </a:cubicBezTo>
                  <a:cubicBezTo>
                    <a:pt x="1086" y="1827"/>
                    <a:pt x="1153" y="1799"/>
                    <a:pt x="1214" y="1745"/>
                  </a:cubicBezTo>
                  <a:cubicBezTo>
                    <a:pt x="1350" y="1623"/>
                    <a:pt x="1364" y="1413"/>
                    <a:pt x="1248" y="1264"/>
                  </a:cubicBezTo>
                  <a:cubicBezTo>
                    <a:pt x="1004" y="959"/>
                    <a:pt x="808" y="606"/>
                    <a:pt x="665" y="233"/>
                  </a:cubicBezTo>
                  <a:cubicBezTo>
                    <a:pt x="627" y="90"/>
                    <a:pt x="499" y="1"/>
                    <a:pt x="362" y="1"/>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52"/>
            <p:cNvSpPr/>
            <p:nvPr/>
          </p:nvSpPr>
          <p:spPr>
            <a:xfrm>
              <a:off x="2206571" y="1755474"/>
              <a:ext cx="25653" cy="20879"/>
            </a:xfrm>
            <a:custGeom>
              <a:avLst/>
              <a:gdLst/>
              <a:ahLst/>
              <a:cxnLst/>
              <a:rect l="l" t="t" r="r" b="b"/>
              <a:pathLst>
                <a:path w="978" h="796" extrusionOk="0">
                  <a:moveTo>
                    <a:pt x="676" y="0"/>
                  </a:moveTo>
                  <a:cubicBezTo>
                    <a:pt x="623" y="0"/>
                    <a:pt x="569" y="16"/>
                    <a:pt x="523" y="49"/>
                  </a:cubicBezTo>
                  <a:cubicBezTo>
                    <a:pt x="414" y="124"/>
                    <a:pt x="306" y="192"/>
                    <a:pt x="184" y="259"/>
                  </a:cubicBezTo>
                  <a:cubicBezTo>
                    <a:pt x="55" y="334"/>
                    <a:pt x="1" y="497"/>
                    <a:pt x="69" y="639"/>
                  </a:cubicBezTo>
                  <a:cubicBezTo>
                    <a:pt x="109" y="734"/>
                    <a:pt x="204" y="795"/>
                    <a:pt x="306" y="795"/>
                  </a:cubicBezTo>
                  <a:cubicBezTo>
                    <a:pt x="347" y="795"/>
                    <a:pt x="387" y="788"/>
                    <a:pt x="428" y="768"/>
                  </a:cubicBezTo>
                  <a:cubicBezTo>
                    <a:pt x="564" y="693"/>
                    <a:pt x="699" y="612"/>
                    <a:pt x="821" y="524"/>
                  </a:cubicBezTo>
                  <a:cubicBezTo>
                    <a:pt x="943" y="429"/>
                    <a:pt x="977" y="253"/>
                    <a:pt x="896" y="124"/>
                  </a:cubicBezTo>
                  <a:cubicBezTo>
                    <a:pt x="849" y="44"/>
                    <a:pt x="763" y="0"/>
                    <a:pt x="676" y="0"/>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52"/>
            <p:cNvSpPr/>
            <p:nvPr/>
          </p:nvSpPr>
          <p:spPr>
            <a:xfrm>
              <a:off x="2233090" y="1706188"/>
              <a:ext cx="35778" cy="47922"/>
            </a:xfrm>
            <a:custGeom>
              <a:avLst/>
              <a:gdLst/>
              <a:ahLst/>
              <a:cxnLst/>
              <a:rect l="l" t="t" r="r" b="b"/>
              <a:pathLst>
                <a:path w="1364" h="1827" extrusionOk="0">
                  <a:moveTo>
                    <a:pt x="1008" y="1"/>
                  </a:moveTo>
                  <a:cubicBezTo>
                    <a:pt x="869" y="1"/>
                    <a:pt x="737" y="90"/>
                    <a:pt x="699" y="233"/>
                  </a:cubicBezTo>
                  <a:cubicBezTo>
                    <a:pt x="563" y="606"/>
                    <a:pt x="366" y="952"/>
                    <a:pt x="115" y="1264"/>
                  </a:cubicBezTo>
                  <a:cubicBezTo>
                    <a:pt x="0" y="1406"/>
                    <a:pt x="14" y="1616"/>
                    <a:pt x="149" y="1745"/>
                  </a:cubicBezTo>
                  <a:cubicBezTo>
                    <a:pt x="210" y="1799"/>
                    <a:pt x="285" y="1827"/>
                    <a:pt x="360" y="1827"/>
                  </a:cubicBezTo>
                  <a:cubicBezTo>
                    <a:pt x="454" y="1827"/>
                    <a:pt x="549" y="1786"/>
                    <a:pt x="604" y="1711"/>
                  </a:cubicBezTo>
                  <a:cubicBezTo>
                    <a:pt x="909" y="1332"/>
                    <a:pt x="1146" y="904"/>
                    <a:pt x="1309" y="450"/>
                  </a:cubicBezTo>
                  <a:cubicBezTo>
                    <a:pt x="1363" y="274"/>
                    <a:pt x="1275" y="84"/>
                    <a:pt x="1105" y="16"/>
                  </a:cubicBezTo>
                  <a:cubicBezTo>
                    <a:pt x="1073" y="6"/>
                    <a:pt x="1040" y="1"/>
                    <a:pt x="1008" y="1"/>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52"/>
            <p:cNvSpPr/>
            <p:nvPr/>
          </p:nvSpPr>
          <p:spPr>
            <a:xfrm>
              <a:off x="2042765" y="1585031"/>
              <a:ext cx="33758" cy="22164"/>
            </a:xfrm>
            <a:custGeom>
              <a:avLst/>
              <a:gdLst/>
              <a:ahLst/>
              <a:cxnLst/>
              <a:rect l="l" t="t" r="r" b="b"/>
              <a:pathLst>
                <a:path w="1287" h="845" extrusionOk="0">
                  <a:moveTo>
                    <a:pt x="870" y="1"/>
                  </a:moveTo>
                  <a:cubicBezTo>
                    <a:pt x="823" y="1"/>
                    <a:pt x="772" y="14"/>
                    <a:pt x="720" y="45"/>
                  </a:cubicBezTo>
                  <a:cubicBezTo>
                    <a:pt x="550" y="126"/>
                    <a:pt x="394" y="221"/>
                    <a:pt x="238" y="316"/>
                  </a:cubicBezTo>
                  <a:cubicBezTo>
                    <a:pt x="1" y="472"/>
                    <a:pt x="109" y="838"/>
                    <a:pt x="387" y="845"/>
                  </a:cubicBezTo>
                  <a:cubicBezTo>
                    <a:pt x="442" y="845"/>
                    <a:pt x="496" y="824"/>
                    <a:pt x="543" y="797"/>
                  </a:cubicBezTo>
                  <a:cubicBezTo>
                    <a:pt x="679" y="709"/>
                    <a:pt x="828" y="628"/>
                    <a:pt x="971" y="553"/>
                  </a:cubicBezTo>
                  <a:cubicBezTo>
                    <a:pt x="1287" y="421"/>
                    <a:pt x="1135" y="1"/>
                    <a:pt x="870" y="1"/>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52"/>
            <p:cNvSpPr/>
            <p:nvPr/>
          </p:nvSpPr>
          <p:spPr>
            <a:xfrm>
              <a:off x="2078201" y="1600297"/>
              <a:ext cx="104395" cy="23082"/>
            </a:xfrm>
            <a:custGeom>
              <a:avLst/>
              <a:gdLst/>
              <a:ahLst/>
              <a:cxnLst/>
              <a:rect l="l" t="t" r="r" b="b"/>
              <a:pathLst>
                <a:path w="3980" h="880" extrusionOk="0">
                  <a:moveTo>
                    <a:pt x="1993" y="0"/>
                  </a:moveTo>
                  <a:cubicBezTo>
                    <a:pt x="1415" y="0"/>
                    <a:pt x="837" y="110"/>
                    <a:pt x="291" y="331"/>
                  </a:cubicBezTo>
                  <a:cubicBezTo>
                    <a:pt x="1" y="476"/>
                    <a:pt x="136" y="879"/>
                    <a:pt x="409" y="879"/>
                  </a:cubicBezTo>
                  <a:cubicBezTo>
                    <a:pt x="442" y="879"/>
                    <a:pt x="478" y="873"/>
                    <a:pt x="515" y="860"/>
                  </a:cubicBezTo>
                  <a:cubicBezTo>
                    <a:pt x="989" y="666"/>
                    <a:pt x="1493" y="570"/>
                    <a:pt x="1996" y="570"/>
                  </a:cubicBezTo>
                  <a:cubicBezTo>
                    <a:pt x="2500" y="570"/>
                    <a:pt x="3003" y="666"/>
                    <a:pt x="3478" y="860"/>
                  </a:cubicBezTo>
                  <a:cubicBezTo>
                    <a:pt x="3512" y="873"/>
                    <a:pt x="3552" y="880"/>
                    <a:pt x="3593" y="880"/>
                  </a:cubicBezTo>
                  <a:cubicBezTo>
                    <a:pt x="3898" y="873"/>
                    <a:pt x="3979" y="453"/>
                    <a:pt x="3695" y="331"/>
                  </a:cubicBezTo>
                  <a:cubicBezTo>
                    <a:pt x="3149" y="110"/>
                    <a:pt x="2571" y="0"/>
                    <a:pt x="1993" y="0"/>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52"/>
            <p:cNvSpPr/>
            <p:nvPr/>
          </p:nvSpPr>
          <p:spPr>
            <a:xfrm>
              <a:off x="2184590" y="1585031"/>
              <a:ext cx="33942" cy="22164"/>
            </a:xfrm>
            <a:custGeom>
              <a:avLst/>
              <a:gdLst/>
              <a:ahLst/>
              <a:cxnLst/>
              <a:rect l="l" t="t" r="r" b="b"/>
              <a:pathLst>
                <a:path w="1294" h="845" extrusionOk="0">
                  <a:moveTo>
                    <a:pt x="421" y="1"/>
                  </a:moveTo>
                  <a:cubicBezTo>
                    <a:pt x="153" y="1"/>
                    <a:pt x="0" y="421"/>
                    <a:pt x="317" y="553"/>
                  </a:cubicBezTo>
                  <a:cubicBezTo>
                    <a:pt x="466" y="628"/>
                    <a:pt x="608" y="709"/>
                    <a:pt x="744" y="797"/>
                  </a:cubicBezTo>
                  <a:cubicBezTo>
                    <a:pt x="791" y="824"/>
                    <a:pt x="846" y="838"/>
                    <a:pt x="900" y="845"/>
                  </a:cubicBezTo>
                  <a:cubicBezTo>
                    <a:pt x="1185" y="838"/>
                    <a:pt x="1293" y="472"/>
                    <a:pt x="1056" y="316"/>
                  </a:cubicBezTo>
                  <a:cubicBezTo>
                    <a:pt x="900" y="221"/>
                    <a:pt x="737" y="126"/>
                    <a:pt x="574" y="45"/>
                  </a:cubicBezTo>
                  <a:cubicBezTo>
                    <a:pt x="521" y="14"/>
                    <a:pt x="469" y="1"/>
                    <a:pt x="421" y="1"/>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52"/>
            <p:cNvSpPr/>
            <p:nvPr/>
          </p:nvSpPr>
          <p:spPr>
            <a:xfrm>
              <a:off x="2075264" y="1568952"/>
              <a:ext cx="110717" cy="23922"/>
            </a:xfrm>
            <a:custGeom>
              <a:avLst/>
              <a:gdLst/>
              <a:ahLst/>
              <a:cxnLst/>
              <a:rect l="l" t="t" r="r" b="b"/>
              <a:pathLst>
                <a:path w="4221" h="912" extrusionOk="0">
                  <a:moveTo>
                    <a:pt x="2109" y="0"/>
                  </a:moveTo>
                  <a:cubicBezTo>
                    <a:pt x="1532" y="0"/>
                    <a:pt x="955" y="81"/>
                    <a:pt x="396" y="244"/>
                  </a:cubicBezTo>
                  <a:cubicBezTo>
                    <a:pt x="0" y="355"/>
                    <a:pt x="123" y="912"/>
                    <a:pt x="477" y="912"/>
                  </a:cubicBezTo>
                  <a:cubicBezTo>
                    <a:pt x="511" y="912"/>
                    <a:pt x="547" y="906"/>
                    <a:pt x="586" y="895"/>
                  </a:cubicBezTo>
                  <a:cubicBezTo>
                    <a:pt x="1084" y="753"/>
                    <a:pt x="1596" y="681"/>
                    <a:pt x="2108" y="681"/>
                  </a:cubicBezTo>
                  <a:cubicBezTo>
                    <a:pt x="2620" y="681"/>
                    <a:pt x="3132" y="753"/>
                    <a:pt x="3630" y="895"/>
                  </a:cubicBezTo>
                  <a:cubicBezTo>
                    <a:pt x="3664" y="902"/>
                    <a:pt x="3698" y="909"/>
                    <a:pt x="3725" y="909"/>
                  </a:cubicBezTo>
                  <a:lnTo>
                    <a:pt x="3732" y="909"/>
                  </a:lnTo>
                  <a:cubicBezTo>
                    <a:pt x="3739" y="909"/>
                    <a:pt x="3746" y="909"/>
                    <a:pt x="3752" y="909"/>
                  </a:cubicBezTo>
                  <a:cubicBezTo>
                    <a:pt x="4142" y="909"/>
                    <a:pt x="4220" y="331"/>
                    <a:pt x="3827" y="244"/>
                  </a:cubicBezTo>
                  <a:cubicBezTo>
                    <a:pt x="3264" y="81"/>
                    <a:pt x="2686" y="0"/>
                    <a:pt x="2109" y="0"/>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52"/>
            <p:cNvSpPr/>
            <p:nvPr/>
          </p:nvSpPr>
          <p:spPr>
            <a:xfrm>
              <a:off x="2035132" y="1679381"/>
              <a:ext cx="41811" cy="53745"/>
            </a:xfrm>
            <a:custGeom>
              <a:avLst/>
              <a:gdLst/>
              <a:ahLst/>
              <a:cxnLst/>
              <a:rect l="l" t="t" r="r" b="b"/>
              <a:pathLst>
                <a:path w="1594" h="2049" extrusionOk="0">
                  <a:moveTo>
                    <a:pt x="794" y="1"/>
                  </a:moveTo>
                  <a:cubicBezTo>
                    <a:pt x="353" y="1"/>
                    <a:pt x="0" y="353"/>
                    <a:pt x="0" y="794"/>
                  </a:cubicBezTo>
                  <a:lnTo>
                    <a:pt x="0" y="1248"/>
                  </a:lnTo>
                  <a:cubicBezTo>
                    <a:pt x="0" y="1689"/>
                    <a:pt x="353" y="2048"/>
                    <a:pt x="794" y="2048"/>
                  </a:cubicBezTo>
                  <a:cubicBezTo>
                    <a:pt x="1234" y="2048"/>
                    <a:pt x="1587" y="1689"/>
                    <a:pt x="1594" y="1248"/>
                  </a:cubicBezTo>
                  <a:lnTo>
                    <a:pt x="1594" y="794"/>
                  </a:lnTo>
                  <a:cubicBezTo>
                    <a:pt x="1587" y="353"/>
                    <a:pt x="1234" y="1"/>
                    <a:pt x="794"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52"/>
            <p:cNvSpPr/>
            <p:nvPr/>
          </p:nvSpPr>
          <p:spPr>
            <a:xfrm>
              <a:off x="2052916" y="1679381"/>
              <a:ext cx="24027" cy="41837"/>
            </a:xfrm>
            <a:custGeom>
              <a:avLst/>
              <a:gdLst/>
              <a:ahLst/>
              <a:cxnLst/>
              <a:rect l="l" t="t" r="r" b="b"/>
              <a:pathLst>
                <a:path w="916" h="1595" extrusionOk="0">
                  <a:moveTo>
                    <a:pt x="116" y="1"/>
                  </a:moveTo>
                  <a:cubicBezTo>
                    <a:pt x="82" y="1"/>
                    <a:pt x="41" y="1"/>
                    <a:pt x="0" y="8"/>
                  </a:cubicBezTo>
                  <a:lnTo>
                    <a:pt x="0" y="1140"/>
                  </a:lnTo>
                  <a:cubicBezTo>
                    <a:pt x="0" y="1391"/>
                    <a:pt x="204" y="1594"/>
                    <a:pt x="461" y="1594"/>
                  </a:cubicBezTo>
                  <a:cubicBezTo>
                    <a:pt x="712" y="1594"/>
                    <a:pt x="916" y="1391"/>
                    <a:pt x="916" y="1140"/>
                  </a:cubicBezTo>
                  <a:lnTo>
                    <a:pt x="916" y="801"/>
                  </a:lnTo>
                  <a:cubicBezTo>
                    <a:pt x="916" y="360"/>
                    <a:pt x="556" y="1"/>
                    <a:pt x="116" y="1"/>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52"/>
            <p:cNvSpPr/>
            <p:nvPr/>
          </p:nvSpPr>
          <p:spPr>
            <a:xfrm>
              <a:off x="2047040" y="1685256"/>
              <a:ext cx="17994" cy="17994"/>
            </a:xfrm>
            <a:custGeom>
              <a:avLst/>
              <a:gdLst/>
              <a:ahLst/>
              <a:cxnLst/>
              <a:rect l="l" t="t" r="r" b="b"/>
              <a:pathLst>
                <a:path w="686" h="686" extrusionOk="0">
                  <a:moveTo>
                    <a:pt x="340" y="1"/>
                  </a:moveTo>
                  <a:cubicBezTo>
                    <a:pt x="150" y="1"/>
                    <a:pt x="1" y="156"/>
                    <a:pt x="1" y="340"/>
                  </a:cubicBezTo>
                  <a:cubicBezTo>
                    <a:pt x="1" y="529"/>
                    <a:pt x="150" y="685"/>
                    <a:pt x="340" y="685"/>
                  </a:cubicBezTo>
                  <a:cubicBezTo>
                    <a:pt x="530" y="685"/>
                    <a:pt x="685" y="529"/>
                    <a:pt x="685" y="340"/>
                  </a:cubicBezTo>
                  <a:cubicBezTo>
                    <a:pt x="685" y="156"/>
                    <a:pt x="530" y="1"/>
                    <a:pt x="3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52"/>
            <p:cNvSpPr/>
            <p:nvPr/>
          </p:nvSpPr>
          <p:spPr>
            <a:xfrm>
              <a:off x="2184354" y="1679381"/>
              <a:ext cx="41811" cy="53745"/>
            </a:xfrm>
            <a:custGeom>
              <a:avLst/>
              <a:gdLst/>
              <a:ahLst/>
              <a:cxnLst/>
              <a:rect l="l" t="t" r="r" b="b"/>
              <a:pathLst>
                <a:path w="1594" h="2049" extrusionOk="0">
                  <a:moveTo>
                    <a:pt x="794" y="1"/>
                  </a:moveTo>
                  <a:cubicBezTo>
                    <a:pt x="353" y="1"/>
                    <a:pt x="0" y="353"/>
                    <a:pt x="0" y="794"/>
                  </a:cubicBezTo>
                  <a:lnTo>
                    <a:pt x="0" y="1248"/>
                  </a:lnTo>
                  <a:cubicBezTo>
                    <a:pt x="0" y="1689"/>
                    <a:pt x="353" y="2048"/>
                    <a:pt x="794" y="2048"/>
                  </a:cubicBezTo>
                  <a:cubicBezTo>
                    <a:pt x="1234" y="2048"/>
                    <a:pt x="1587" y="1689"/>
                    <a:pt x="1594" y="1248"/>
                  </a:cubicBezTo>
                  <a:lnTo>
                    <a:pt x="1594" y="794"/>
                  </a:lnTo>
                  <a:cubicBezTo>
                    <a:pt x="1587" y="353"/>
                    <a:pt x="1234" y="1"/>
                    <a:pt x="794"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52"/>
            <p:cNvSpPr/>
            <p:nvPr/>
          </p:nvSpPr>
          <p:spPr>
            <a:xfrm>
              <a:off x="2202138" y="1679381"/>
              <a:ext cx="24027" cy="41837"/>
            </a:xfrm>
            <a:custGeom>
              <a:avLst/>
              <a:gdLst/>
              <a:ahLst/>
              <a:cxnLst/>
              <a:rect l="l" t="t" r="r" b="b"/>
              <a:pathLst>
                <a:path w="916" h="1595" extrusionOk="0">
                  <a:moveTo>
                    <a:pt x="116" y="1"/>
                  </a:moveTo>
                  <a:cubicBezTo>
                    <a:pt x="82" y="1"/>
                    <a:pt x="41" y="1"/>
                    <a:pt x="0" y="8"/>
                  </a:cubicBezTo>
                  <a:lnTo>
                    <a:pt x="0" y="1140"/>
                  </a:lnTo>
                  <a:cubicBezTo>
                    <a:pt x="0" y="1391"/>
                    <a:pt x="204" y="1594"/>
                    <a:pt x="461" y="1594"/>
                  </a:cubicBezTo>
                  <a:cubicBezTo>
                    <a:pt x="712" y="1594"/>
                    <a:pt x="916" y="1391"/>
                    <a:pt x="916" y="1140"/>
                  </a:cubicBezTo>
                  <a:lnTo>
                    <a:pt x="916" y="801"/>
                  </a:lnTo>
                  <a:cubicBezTo>
                    <a:pt x="916" y="360"/>
                    <a:pt x="556" y="1"/>
                    <a:pt x="116" y="1"/>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52"/>
            <p:cNvSpPr/>
            <p:nvPr/>
          </p:nvSpPr>
          <p:spPr>
            <a:xfrm>
              <a:off x="2196263" y="1685256"/>
              <a:ext cx="17994" cy="17994"/>
            </a:xfrm>
            <a:custGeom>
              <a:avLst/>
              <a:gdLst/>
              <a:ahLst/>
              <a:cxnLst/>
              <a:rect l="l" t="t" r="r" b="b"/>
              <a:pathLst>
                <a:path w="686" h="686" extrusionOk="0">
                  <a:moveTo>
                    <a:pt x="340" y="1"/>
                  </a:moveTo>
                  <a:cubicBezTo>
                    <a:pt x="150" y="1"/>
                    <a:pt x="1" y="156"/>
                    <a:pt x="1" y="340"/>
                  </a:cubicBezTo>
                  <a:cubicBezTo>
                    <a:pt x="1" y="529"/>
                    <a:pt x="150" y="685"/>
                    <a:pt x="340" y="685"/>
                  </a:cubicBezTo>
                  <a:cubicBezTo>
                    <a:pt x="529" y="685"/>
                    <a:pt x="685" y="529"/>
                    <a:pt x="685" y="340"/>
                  </a:cubicBezTo>
                  <a:cubicBezTo>
                    <a:pt x="685" y="156"/>
                    <a:pt x="529" y="1"/>
                    <a:pt x="3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52"/>
            <p:cNvSpPr/>
            <p:nvPr/>
          </p:nvSpPr>
          <p:spPr>
            <a:xfrm>
              <a:off x="2047040" y="1774884"/>
              <a:ext cx="167216" cy="71529"/>
            </a:xfrm>
            <a:custGeom>
              <a:avLst/>
              <a:gdLst/>
              <a:ahLst/>
              <a:cxnLst/>
              <a:rect l="l" t="t" r="r" b="b"/>
              <a:pathLst>
                <a:path w="6375" h="2727" extrusionOk="0">
                  <a:moveTo>
                    <a:pt x="1703" y="1"/>
                  </a:moveTo>
                  <a:cubicBezTo>
                    <a:pt x="760" y="1"/>
                    <a:pt x="1" y="611"/>
                    <a:pt x="1" y="1364"/>
                  </a:cubicBezTo>
                  <a:cubicBezTo>
                    <a:pt x="1" y="2116"/>
                    <a:pt x="760" y="2727"/>
                    <a:pt x="1703" y="2727"/>
                  </a:cubicBezTo>
                  <a:cubicBezTo>
                    <a:pt x="2340" y="2727"/>
                    <a:pt x="2889" y="2455"/>
                    <a:pt x="3188" y="2042"/>
                  </a:cubicBezTo>
                  <a:cubicBezTo>
                    <a:pt x="3479" y="2455"/>
                    <a:pt x="4035" y="2727"/>
                    <a:pt x="4666" y="2727"/>
                  </a:cubicBezTo>
                  <a:cubicBezTo>
                    <a:pt x="5608" y="2727"/>
                    <a:pt x="6374" y="2116"/>
                    <a:pt x="6374" y="1364"/>
                  </a:cubicBezTo>
                  <a:cubicBezTo>
                    <a:pt x="6374" y="611"/>
                    <a:pt x="5608" y="1"/>
                    <a:pt x="4666" y="1"/>
                  </a:cubicBezTo>
                  <a:cubicBezTo>
                    <a:pt x="4028" y="1"/>
                    <a:pt x="3479" y="272"/>
                    <a:pt x="3188" y="686"/>
                  </a:cubicBezTo>
                  <a:cubicBezTo>
                    <a:pt x="2889" y="279"/>
                    <a:pt x="2340" y="1"/>
                    <a:pt x="1703" y="1"/>
                  </a:cubicBezTo>
                  <a:close/>
                </a:path>
              </a:pathLst>
            </a:custGeom>
            <a:solidFill>
              <a:srgbClr val="E7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52"/>
            <p:cNvSpPr/>
            <p:nvPr/>
          </p:nvSpPr>
          <p:spPr>
            <a:xfrm>
              <a:off x="2085467" y="1771343"/>
              <a:ext cx="90205" cy="37588"/>
            </a:xfrm>
            <a:custGeom>
              <a:avLst/>
              <a:gdLst/>
              <a:ahLst/>
              <a:cxnLst/>
              <a:rect l="l" t="t" r="r" b="b"/>
              <a:pathLst>
                <a:path w="3439" h="1433" extrusionOk="0">
                  <a:moveTo>
                    <a:pt x="482" y="0"/>
                  </a:moveTo>
                  <a:cubicBezTo>
                    <a:pt x="149" y="7"/>
                    <a:pt x="0" y="421"/>
                    <a:pt x="258" y="631"/>
                  </a:cubicBezTo>
                  <a:lnTo>
                    <a:pt x="834" y="1112"/>
                  </a:lnTo>
                  <a:cubicBezTo>
                    <a:pt x="1092" y="1326"/>
                    <a:pt x="1407" y="1433"/>
                    <a:pt x="1723" y="1433"/>
                  </a:cubicBezTo>
                  <a:cubicBezTo>
                    <a:pt x="2038" y="1433"/>
                    <a:pt x="2353" y="1326"/>
                    <a:pt x="2611" y="1112"/>
                  </a:cubicBezTo>
                  <a:lnTo>
                    <a:pt x="3180" y="631"/>
                  </a:lnTo>
                  <a:cubicBezTo>
                    <a:pt x="3438" y="421"/>
                    <a:pt x="3289" y="7"/>
                    <a:pt x="2957" y="0"/>
                  </a:cubicBezTo>
                  <a:close/>
                </a:path>
              </a:pathLst>
            </a:custGeom>
            <a:solidFill>
              <a:srgbClr val="98A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52"/>
            <p:cNvSpPr/>
            <p:nvPr/>
          </p:nvSpPr>
          <p:spPr>
            <a:xfrm>
              <a:off x="2085467" y="1771526"/>
              <a:ext cx="48762" cy="37404"/>
            </a:xfrm>
            <a:custGeom>
              <a:avLst/>
              <a:gdLst/>
              <a:ahLst/>
              <a:cxnLst/>
              <a:rect l="l" t="t" r="r" b="b"/>
              <a:pathLst>
                <a:path w="1859" h="1426" extrusionOk="0">
                  <a:moveTo>
                    <a:pt x="482" y="0"/>
                  </a:moveTo>
                  <a:cubicBezTo>
                    <a:pt x="149" y="0"/>
                    <a:pt x="0" y="414"/>
                    <a:pt x="251" y="624"/>
                  </a:cubicBezTo>
                  <a:lnTo>
                    <a:pt x="827" y="1105"/>
                  </a:lnTo>
                  <a:cubicBezTo>
                    <a:pt x="1080" y="1311"/>
                    <a:pt x="1390" y="1425"/>
                    <a:pt x="1711" y="1425"/>
                  </a:cubicBezTo>
                  <a:cubicBezTo>
                    <a:pt x="1760" y="1425"/>
                    <a:pt x="1809" y="1423"/>
                    <a:pt x="1858" y="1417"/>
                  </a:cubicBezTo>
                  <a:cubicBezTo>
                    <a:pt x="1817" y="1377"/>
                    <a:pt x="1777" y="1329"/>
                    <a:pt x="1743" y="1288"/>
                  </a:cubicBezTo>
                  <a:lnTo>
                    <a:pt x="1167" y="583"/>
                  </a:lnTo>
                  <a:cubicBezTo>
                    <a:pt x="1044" y="414"/>
                    <a:pt x="1004" y="197"/>
                    <a:pt x="1065" y="0"/>
                  </a:cubicBezTo>
                  <a:close/>
                </a:path>
              </a:pathLst>
            </a:custGeom>
            <a:solidFill>
              <a:srgbClr val="788A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52"/>
            <p:cNvSpPr/>
            <p:nvPr/>
          </p:nvSpPr>
          <p:spPr>
            <a:xfrm>
              <a:off x="2041007" y="1792720"/>
              <a:ext cx="179125" cy="59752"/>
            </a:xfrm>
            <a:custGeom>
              <a:avLst/>
              <a:gdLst/>
              <a:ahLst/>
              <a:cxnLst/>
              <a:rect l="l" t="t" r="r" b="b"/>
              <a:pathLst>
                <a:path w="6829" h="2278" extrusionOk="0">
                  <a:moveTo>
                    <a:pt x="227" y="1"/>
                  </a:moveTo>
                  <a:cubicBezTo>
                    <a:pt x="114" y="1"/>
                    <a:pt x="0" y="77"/>
                    <a:pt x="0" y="230"/>
                  </a:cubicBezTo>
                  <a:cubicBezTo>
                    <a:pt x="0" y="1355"/>
                    <a:pt x="909" y="2270"/>
                    <a:pt x="2034" y="2277"/>
                  </a:cubicBezTo>
                  <a:cubicBezTo>
                    <a:pt x="2495" y="2277"/>
                    <a:pt x="2936" y="2121"/>
                    <a:pt x="3295" y="1830"/>
                  </a:cubicBezTo>
                  <a:cubicBezTo>
                    <a:pt x="3329" y="1803"/>
                    <a:pt x="3370" y="1789"/>
                    <a:pt x="3412" y="1789"/>
                  </a:cubicBezTo>
                  <a:cubicBezTo>
                    <a:pt x="3453" y="1789"/>
                    <a:pt x="3496" y="1803"/>
                    <a:pt x="3533" y="1830"/>
                  </a:cubicBezTo>
                  <a:cubicBezTo>
                    <a:pt x="3885" y="2121"/>
                    <a:pt x="4333" y="2277"/>
                    <a:pt x="4794" y="2277"/>
                  </a:cubicBezTo>
                  <a:cubicBezTo>
                    <a:pt x="5920" y="2270"/>
                    <a:pt x="6828" y="1348"/>
                    <a:pt x="6828" y="230"/>
                  </a:cubicBezTo>
                  <a:cubicBezTo>
                    <a:pt x="6828" y="77"/>
                    <a:pt x="6715" y="1"/>
                    <a:pt x="6601" y="1"/>
                  </a:cubicBezTo>
                  <a:cubicBezTo>
                    <a:pt x="6487" y="1"/>
                    <a:pt x="6374" y="77"/>
                    <a:pt x="6374" y="230"/>
                  </a:cubicBezTo>
                  <a:cubicBezTo>
                    <a:pt x="6374" y="1104"/>
                    <a:pt x="5669" y="1816"/>
                    <a:pt x="4794" y="1816"/>
                  </a:cubicBezTo>
                  <a:cubicBezTo>
                    <a:pt x="4785" y="1816"/>
                    <a:pt x="4775" y="1816"/>
                    <a:pt x="4766" y="1816"/>
                  </a:cubicBezTo>
                  <a:cubicBezTo>
                    <a:pt x="4416" y="1816"/>
                    <a:pt x="4082" y="1695"/>
                    <a:pt x="3818" y="1477"/>
                  </a:cubicBezTo>
                  <a:cubicBezTo>
                    <a:pt x="3699" y="1382"/>
                    <a:pt x="3557" y="1335"/>
                    <a:pt x="3414" y="1335"/>
                  </a:cubicBezTo>
                  <a:cubicBezTo>
                    <a:pt x="3272" y="1335"/>
                    <a:pt x="3129" y="1382"/>
                    <a:pt x="3011" y="1477"/>
                  </a:cubicBezTo>
                  <a:cubicBezTo>
                    <a:pt x="2740" y="1695"/>
                    <a:pt x="2405" y="1816"/>
                    <a:pt x="2062" y="1816"/>
                  </a:cubicBezTo>
                  <a:cubicBezTo>
                    <a:pt x="2053" y="1816"/>
                    <a:pt x="2044" y="1816"/>
                    <a:pt x="2034" y="1816"/>
                  </a:cubicBezTo>
                  <a:cubicBezTo>
                    <a:pt x="1160" y="1816"/>
                    <a:pt x="454" y="1104"/>
                    <a:pt x="454" y="230"/>
                  </a:cubicBezTo>
                  <a:cubicBezTo>
                    <a:pt x="454" y="77"/>
                    <a:pt x="341" y="1"/>
                    <a:pt x="227" y="1"/>
                  </a:cubicBezTo>
                  <a:close/>
                </a:path>
              </a:pathLst>
            </a:custGeom>
            <a:solidFill>
              <a:srgbClr val="C9D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1977" name="Google Shape;1977;p52"/>
          <p:cNvGraphicFramePr/>
          <p:nvPr/>
        </p:nvGraphicFramePr>
        <p:xfrm>
          <a:off x="1010250" y="2824250"/>
          <a:ext cx="8532950" cy="4597250"/>
        </p:xfrm>
        <a:graphic>
          <a:graphicData uri="http://schemas.openxmlformats.org/drawingml/2006/table">
            <a:tbl>
              <a:tblPr>
                <a:noFill/>
                <a:tableStyleId>{E53CC27F-D1F5-408E-99BA-11EEF2C74E05}</a:tableStyleId>
              </a:tblPr>
              <a:tblGrid>
                <a:gridCol w="4266475">
                  <a:extLst>
                    <a:ext uri="{9D8B030D-6E8A-4147-A177-3AD203B41FA5}">
                      <a16:colId xmlns:a16="http://schemas.microsoft.com/office/drawing/2014/main" val="20000"/>
                    </a:ext>
                  </a:extLst>
                </a:gridCol>
                <a:gridCol w="4266475">
                  <a:extLst>
                    <a:ext uri="{9D8B030D-6E8A-4147-A177-3AD203B41FA5}">
                      <a16:colId xmlns:a16="http://schemas.microsoft.com/office/drawing/2014/main" val="20001"/>
                    </a:ext>
                  </a:extLst>
                </a:gridCol>
              </a:tblGrid>
              <a:tr h="2298625">
                <a:tc>
                  <a:txBody>
                    <a:bodyPr/>
                    <a:lstStyle/>
                    <a:p>
                      <a:pPr marL="0" lvl="0" indent="0" algn="l" rtl="0">
                        <a:spcBef>
                          <a:spcPts val="0"/>
                        </a:spcBef>
                        <a:spcAft>
                          <a:spcPts val="0"/>
                        </a:spcAft>
                        <a:buNone/>
                      </a:pPr>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2298625">
                <a:tc>
                  <a:txBody>
                    <a:bodyPr/>
                    <a:lstStyle/>
                    <a:p>
                      <a:pPr marL="0" lvl="0" indent="0" algn="l" rtl="0">
                        <a:spcBef>
                          <a:spcPts val="0"/>
                        </a:spcBef>
                        <a:spcAft>
                          <a:spcPts val="0"/>
                        </a:spcAft>
                        <a:buNone/>
                      </a:pPr>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chemeClr val="lt2"/>
                    </a:solidFill>
                  </a:tcPr>
                </a:tc>
                <a:extLst>
                  <a:ext uri="{0D108BD9-81ED-4DB2-BD59-A6C34878D82A}">
                    <a16:rowId xmlns:a16="http://schemas.microsoft.com/office/drawing/2014/main" val="10001"/>
                  </a:ext>
                </a:extLst>
              </a:tr>
            </a:tbl>
          </a:graphicData>
        </a:graphic>
      </p:graphicFrame>
      <p:sp>
        <p:nvSpPr>
          <p:cNvPr id="1978" name="Google Shape;1978;p52"/>
          <p:cNvSpPr txBox="1"/>
          <p:nvPr/>
        </p:nvSpPr>
        <p:spPr>
          <a:xfrm>
            <a:off x="1105625" y="1703575"/>
            <a:ext cx="8333400" cy="1155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300">
                <a:latin typeface="Sniglet"/>
                <a:ea typeface="Sniglet"/>
                <a:cs typeface="Sniglet"/>
                <a:sym typeface="Sniglet"/>
              </a:rPr>
              <a:t>Animal: </a:t>
            </a:r>
            <a:r>
              <a:rPr lang="en" sz="2300"/>
              <a:t>___________________________________</a:t>
            </a:r>
            <a:endParaRPr sz="2300"/>
          </a:p>
          <a:p>
            <a:pPr marL="0" lvl="0" indent="0" algn="ctr" rtl="0">
              <a:spcBef>
                <a:spcPts val="0"/>
              </a:spcBef>
              <a:spcAft>
                <a:spcPts val="0"/>
              </a:spcAft>
              <a:buNone/>
            </a:pPr>
            <a:endParaRPr sz="2300">
              <a:latin typeface="Sniglet"/>
              <a:ea typeface="Sniglet"/>
              <a:cs typeface="Sniglet"/>
              <a:sym typeface="Sniglet"/>
            </a:endParaRPr>
          </a:p>
          <a:p>
            <a:pPr marL="0" lvl="0" indent="0" algn="ctr" rtl="0">
              <a:spcBef>
                <a:spcPts val="0"/>
              </a:spcBef>
              <a:spcAft>
                <a:spcPts val="0"/>
              </a:spcAft>
              <a:buNone/>
            </a:pPr>
            <a:r>
              <a:rPr lang="en" sz="2300">
                <a:latin typeface="Sniglet"/>
                <a:ea typeface="Sniglet"/>
                <a:cs typeface="Sniglet"/>
                <a:sym typeface="Sniglet"/>
              </a:rPr>
              <a:t>Habitat:</a:t>
            </a:r>
            <a:r>
              <a:rPr lang="en" sz="2300"/>
              <a:t>__________________________________</a:t>
            </a:r>
            <a:endParaRPr sz="2300"/>
          </a:p>
        </p:txBody>
      </p:sp>
      <p:sp>
        <p:nvSpPr>
          <p:cNvPr id="1979" name="Google Shape;1979;p52"/>
          <p:cNvSpPr txBox="1"/>
          <p:nvPr/>
        </p:nvSpPr>
        <p:spPr>
          <a:xfrm>
            <a:off x="3829650" y="2838325"/>
            <a:ext cx="1435800" cy="500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2000" u="sng">
                <a:solidFill>
                  <a:srgbClr val="9E9E9E"/>
                </a:solidFill>
                <a:latin typeface="Sniglet"/>
                <a:ea typeface="Sniglet"/>
                <a:cs typeface="Sniglet"/>
                <a:sym typeface="Sniglet"/>
              </a:rPr>
              <a:t>FOOD:</a:t>
            </a:r>
            <a:endParaRPr sz="2000" u="sng">
              <a:solidFill>
                <a:srgbClr val="9E9E9E"/>
              </a:solidFill>
              <a:latin typeface="Sniglet"/>
              <a:ea typeface="Sniglet"/>
              <a:cs typeface="Sniglet"/>
              <a:sym typeface="Sniglet"/>
            </a:endParaRPr>
          </a:p>
        </p:txBody>
      </p:sp>
      <p:sp>
        <p:nvSpPr>
          <p:cNvPr id="1980" name="Google Shape;1980;p52"/>
          <p:cNvSpPr txBox="1"/>
          <p:nvPr/>
        </p:nvSpPr>
        <p:spPr>
          <a:xfrm>
            <a:off x="8096125" y="2838325"/>
            <a:ext cx="1435800" cy="500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2000" u="sng">
                <a:solidFill>
                  <a:srgbClr val="9E9E9E"/>
                </a:solidFill>
                <a:latin typeface="Sniglet"/>
                <a:ea typeface="Sniglet"/>
                <a:cs typeface="Sniglet"/>
                <a:sym typeface="Sniglet"/>
              </a:rPr>
              <a:t>WATER:</a:t>
            </a:r>
            <a:endParaRPr sz="2000" u="sng">
              <a:solidFill>
                <a:srgbClr val="9E9E9E"/>
              </a:solidFill>
              <a:latin typeface="Sniglet"/>
              <a:ea typeface="Sniglet"/>
              <a:cs typeface="Sniglet"/>
              <a:sym typeface="Sniglet"/>
            </a:endParaRPr>
          </a:p>
        </p:txBody>
      </p:sp>
      <p:sp>
        <p:nvSpPr>
          <p:cNvPr id="1981" name="Google Shape;1981;p52"/>
          <p:cNvSpPr txBox="1"/>
          <p:nvPr/>
        </p:nvSpPr>
        <p:spPr>
          <a:xfrm>
            <a:off x="3829650" y="5122875"/>
            <a:ext cx="1435800" cy="500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2000" u="sng">
                <a:solidFill>
                  <a:srgbClr val="9E9E9E"/>
                </a:solidFill>
                <a:latin typeface="Sniglet"/>
                <a:ea typeface="Sniglet"/>
                <a:cs typeface="Sniglet"/>
                <a:sym typeface="Sniglet"/>
              </a:rPr>
              <a:t>SHELTER:</a:t>
            </a:r>
            <a:endParaRPr sz="2000" u="sng">
              <a:solidFill>
                <a:srgbClr val="9E9E9E"/>
              </a:solidFill>
              <a:latin typeface="Sniglet"/>
              <a:ea typeface="Sniglet"/>
              <a:cs typeface="Sniglet"/>
              <a:sym typeface="Sniglet"/>
            </a:endParaRPr>
          </a:p>
        </p:txBody>
      </p:sp>
      <p:sp>
        <p:nvSpPr>
          <p:cNvPr id="1982" name="Google Shape;1982;p52"/>
          <p:cNvSpPr txBox="1"/>
          <p:nvPr/>
        </p:nvSpPr>
        <p:spPr>
          <a:xfrm>
            <a:off x="7508375" y="5122875"/>
            <a:ext cx="2023500" cy="500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2000" u="sng">
                <a:solidFill>
                  <a:srgbClr val="9E9E9E"/>
                </a:solidFill>
                <a:latin typeface="Sniglet"/>
                <a:ea typeface="Sniglet"/>
                <a:cs typeface="Sniglet"/>
                <a:sym typeface="Sniglet"/>
              </a:rPr>
              <a:t>TEMPERATURE:</a:t>
            </a:r>
            <a:endParaRPr sz="2000" u="sng">
              <a:solidFill>
                <a:srgbClr val="9E9E9E"/>
              </a:solidFill>
              <a:latin typeface="Sniglet"/>
              <a:ea typeface="Sniglet"/>
              <a:cs typeface="Sniglet"/>
              <a:sym typeface="Sniglet"/>
            </a:endParaRPr>
          </a:p>
        </p:txBody>
      </p:sp>
      <p:grpSp>
        <p:nvGrpSpPr>
          <p:cNvPr id="1983" name="Google Shape;1983;p52"/>
          <p:cNvGrpSpPr/>
          <p:nvPr/>
        </p:nvGrpSpPr>
        <p:grpSpPr>
          <a:xfrm>
            <a:off x="8609633" y="-5"/>
            <a:ext cx="1499904" cy="956586"/>
            <a:chOff x="11769519" y="395749"/>
            <a:chExt cx="1671016" cy="1178642"/>
          </a:xfrm>
        </p:grpSpPr>
        <p:sp>
          <p:nvSpPr>
            <p:cNvPr id="1984" name="Google Shape;1984;p52">
              <a:hlinkClick r:id="rId3" action="ppaction://hlinksldjump"/>
            </p:cNvPr>
            <p:cNvSpPr/>
            <p:nvPr/>
          </p:nvSpPr>
          <p:spPr>
            <a:xfrm>
              <a:off x="11769519" y="395749"/>
              <a:ext cx="1671016" cy="1178642"/>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100"/>
            </a:p>
          </p:txBody>
        </p:sp>
        <p:grpSp>
          <p:nvGrpSpPr>
            <p:cNvPr id="1985" name="Google Shape;1985;p52"/>
            <p:cNvGrpSpPr/>
            <p:nvPr/>
          </p:nvGrpSpPr>
          <p:grpSpPr>
            <a:xfrm>
              <a:off x="12088423" y="574859"/>
              <a:ext cx="1033203" cy="820442"/>
              <a:chOff x="2679436" y="3270400"/>
              <a:chExt cx="752625" cy="689795"/>
            </a:xfrm>
          </p:grpSpPr>
          <p:sp>
            <p:nvSpPr>
              <p:cNvPr id="1986" name="Google Shape;1986;p52"/>
              <p:cNvSpPr/>
              <p:nvPr/>
            </p:nvSpPr>
            <p:spPr>
              <a:xfrm>
                <a:off x="2722600" y="3270400"/>
                <a:ext cx="689490" cy="689691"/>
              </a:xfrm>
              <a:custGeom>
                <a:avLst/>
                <a:gdLst/>
                <a:ahLst/>
                <a:cxnLst/>
                <a:rect l="l" t="t" r="r" b="b"/>
                <a:pathLst>
                  <a:path w="109704" h="109736" extrusionOk="0">
                    <a:moveTo>
                      <a:pt x="54835" y="1"/>
                    </a:moveTo>
                    <a:cubicBezTo>
                      <a:pt x="24557" y="1"/>
                      <a:pt x="0" y="24557"/>
                      <a:pt x="0" y="54868"/>
                    </a:cubicBezTo>
                    <a:cubicBezTo>
                      <a:pt x="0" y="85147"/>
                      <a:pt x="24557" y="109736"/>
                      <a:pt x="54835" y="109736"/>
                    </a:cubicBezTo>
                    <a:cubicBezTo>
                      <a:pt x="85147" y="109736"/>
                      <a:pt x="109703" y="85147"/>
                      <a:pt x="109703" y="54868"/>
                    </a:cubicBezTo>
                    <a:cubicBezTo>
                      <a:pt x="109703" y="24557"/>
                      <a:pt x="85147" y="1"/>
                      <a:pt x="54835" y="1"/>
                    </a:cubicBezTo>
                    <a:close/>
                  </a:path>
                </a:pathLst>
              </a:custGeom>
              <a:solidFill>
                <a:schemeClr val="accent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100"/>
              </a:p>
            </p:txBody>
          </p:sp>
          <p:sp>
            <p:nvSpPr>
              <p:cNvPr id="1987" name="Google Shape;1987;p52"/>
              <p:cNvSpPr/>
              <p:nvPr/>
            </p:nvSpPr>
            <p:spPr>
              <a:xfrm>
                <a:off x="2679436" y="3344037"/>
                <a:ext cx="345260" cy="537562"/>
              </a:xfrm>
              <a:custGeom>
                <a:avLst/>
                <a:gdLst/>
                <a:ahLst/>
                <a:cxnLst/>
                <a:rect l="l" t="t" r="r" b="b"/>
                <a:pathLst>
                  <a:path w="54934" h="85531" extrusionOk="0">
                    <a:moveTo>
                      <a:pt x="32003" y="0"/>
                    </a:moveTo>
                    <a:cubicBezTo>
                      <a:pt x="30517" y="0"/>
                      <a:pt x="28923" y="146"/>
                      <a:pt x="27337" y="384"/>
                    </a:cubicBezTo>
                    <a:cubicBezTo>
                      <a:pt x="230" y="22194"/>
                      <a:pt x="1" y="63426"/>
                      <a:pt x="26879" y="85530"/>
                    </a:cubicBezTo>
                    <a:lnTo>
                      <a:pt x="26944" y="85497"/>
                    </a:lnTo>
                    <a:cubicBezTo>
                      <a:pt x="29789" y="83863"/>
                      <a:pt x="33811" y="81149"/>
                      <a:pt x="33516" y="77356"/>
                    </a:cubicBezTo>
                    <a:cubicBezTo>
                      <a:pt x="33222" y="72778"/>
                      <a:pt x="28481" y="70358"/>
                      <a:pt x="26061" y="67023"/>
                    </a:cubicBezTo>
                    <a:cubicBezTo>
                      <a:pt x="22955" y="62740"/>
                      <a:pt x="27140" y="57900"/>
                      <a:pt x="30835" y="55677"/>
                    </a:cubicBezTo>
                    <a:cubicBezTo>
                      <a:pt x="34236" y="53617"/>
                      <a:pt x="38192" y="53192"/>
                      <a:pt x="42051" y="52505"/>
                    </a:cubicBezTo>
                    <a:cubicBezTo>
                      <a:pt x="45876" y="51786"/>
                      <a:pt x="50258" y="50707"/>
                      <a:pt x="51991" y="46685"/>
                    </a:cubicBezTo>
                    <a:cubicBezTo>
                      <a:pt x="54934" y="39753"/>
                      <a:pt x="40677" y="39360"/>
                      <a:pt x="37146" y="37268"/>
                    </a:cubicBezTo>
                    <a:cubicBezTo>
                      <a:pt x="35511" y="36287"/>
                      <a:pt x="34465" y="34684"/>
                      <a:pt x="35348" y="32788"/>
                    </a:cubicBezTo>
                    <a:cubicBezTo>
                      <a:pt x="36034" y="31317"/>
                      <a:pt x="37800" y="30336"/>
                      <a:pt x="39141" y="29551"/>
                    </a:cubicBezTo>
                    <a:cubicBezTo>
                      <a:pt x="42868" y="27491"/>
                      <a:pt x="47544" y="26085"/>
                      <a:pt x="50618" y="23044"/>
                    </a:cubicBezTo>
                    <a:cubicBezTo>
                      <a:pt x="51174" y="22521"/>
                      <a:pt x="51468" y="22194"/>
                      <a:pt x="51599" y="21605"/>
                    </a:cubicBezTo>
                    <a:lnTo>
                      <a:pt x="51599" y="21605"/>
                    </a:lnTo>
                    <a:cubicBezTo>
                      <a:pt x="51595" y="21618"/>
                      <a:pt x="51592" y="21624"/>
                      <a:pt x="51590" y="21624"/>
                    </a:cubicBezTo>
                    <a:cubicBezTo>
                      <a:pt x="51566" y="21624"/>
                      <a:pt x="51566" y="21144"/>
                      <a:pt x="51566" y="21115"/>
                    </a:cubicBezTo>
                    <a:cubicBezTo>
                      <a:pt x="51501" y="20788"/>
                      <a:pt x="51402" y="20428"/>
                      <a:pt x="51239" y="20134"/>
                    </a:cubicBezTo>
                    <a:cubicBezTo>
                      <a:pt x="50945" y="19578"/>
                      <a:pt x="50487" y="19087"/>
                      <a:pt x="49931" y="18760"/>
                    </a:cubicBezTo>
                    <a:cubicBezTo>
                      <a:pt x="47282" y="17191"/>
                      <a:pt x="44111" y="17387"/>
                      <a:pt x="41168" y="16602"/>
                    </a:cubicBezTo>
                    <a:cubicBezTo>
                      <a:pt x="39369" y="16079"/>
                      <a:pt x="34857" y="15000"/>
                      <a:pt x="36034" y="12090"/>
                    </a:cubicBezTo>
                    <a:cubicBezTo>
                      <a:pt x="36394" y="11109"/>
                      <a:pt x="37048" y="10422"/>
                      <a:pt x="37636" y="9572"/>
                    </a:cubicBezTo>
                    <a:cubicBezTo>
                      <a:pt x="38389" y="8460"/>
                      <a:pt x="38944" y="7218"/>
                      <a:pt x="39239" y="5877"/>
                    </a:cubicBezTo>
                    <a:cubicBezTo>
                      <a:pt x="40229" y="1420"/>
                      <a:pt x="36643" y="0"/>
                      <a:pt x="32003"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100"/>
              </a:p>
            </p:txBody>
          </p:sp>
          <p:sp>
            <p:nvSpPr>
              <p:cNvPr id="1988" name="Google Shape;1988;p52"/>
              <p:cNvSpPr/>
              <p:nvPr/>
            </p:nvSpPr>
            <p:spPr>
              <a:xfrm>
                <a:off x="3091326" y="3293626"/>
                <a:ext cx="340735" cy="423301"/>
              </a:xfrm>
              <a:custGeom>
                <a:avLst/>
                <a:gdLst/>
                <a:ahLst/>
                <a:cxnLst/>
                <a:rect l="l" t="t" r="r" b="b"/>
                <a:pathLst>
                  <a:path w="54214" h="67351" extrusionOk="0">
                    <a:moveTo>
                      <a:pt x="15891" y="1"/>
                    </a:moveTo>
                    <a:cubicBezTo>
                      <a:pt x="13243" y="328"/>
                      <a:pt x="10660" y="1635"/>
                      <a:pt x="8502" y="3042"/>
                    </a:cubicBezTo>
                    <a:cubicBezTo>
                      <a:pt x="5461" y="5003"/>
                      <a:pt x="1962" y="7881"/>
                      <a:pt x="818" y="11478"/>
                    </a:cubicBezTo>
                    <a:cubicBezTo>
                      <a:pt x="0" y="14028"/>
                      <a:pt x="621" y="15957"/>
                      <a:pt x="2943" y="17265"/>
                    </a:cubicBezTo>
                    <a:cubicBezTo>
                      <a:pt x="5264" y="18573"/>
                      <a:pt x="7848" y="19194"/>
                      <a:pt x="10300" y="20175"/>
                    </a:cubicBezTo>
                    <a:cubicBezTo>
                      <a:pt x="12295" y="20927"/>
                      <a:pt x="14518" y="21876"/>
                      <a:pt x="15728" y="23739"/>
                    </a:cubicBezTo>
                    <a:cubicBezTo>
                      <a:pt x="17069" y="25799"/>
                      <a:pt x="16545" y="28285"/>
                      <a:pt x="15401" y="30279"/>
                    </a:cubicBezTo>
                    <a:cubicBezTo>
                      <a:pt x="13701" y="33222"/>
                      <a:pt x="11248" y="35086"/>
                      <a:pt x="8829" y="37375"/>
                    </a:cubicBezTo>
                    <a:cubicBezTo>
                      <a:pt x="7717" y="38454"/>
                      <a:pt x="6376" y="39696"/>
                      <a:pt x="6115" y="41298"/>
                    </a:cubicBezTo>
                    <a:cubicBezTo>
                      <a:pt x="5886" y="42639"/>
                      <a:pt x="6638" y="44634"/>
                      <a:pt x="7880" y="45288"/>
                    </a:cubicBezTo>
                    <a:cubicBezTo>
                      <a:pt x="8550" y="45642"/>
                      <a:pt x="9288" y="45782"/>
                      <a:pt x="10062" y="45782"/>
                    </a:cubicBezTo>
                    <a:cubicBezTo>
                      <a:pt x="12498" y="45782"/>
                      <a:pt x="15286" y="44394"/>
                      <a:pt x="17396" y="43947"/>
                    </a:cubicBezTo>
                    <a:cubicBezTo>
                      <a:pt x="18295" y="43754"/>
                      <a:pt x="19275" y="43627"/>
                      <a:pt x="20258" y="43627"/>
                    </a:cubicBezTo>
                    <a:cubicBezTo>
                      <a:pt x="21778" y="43627"/>
                      <a:pt x="23306" y="43931"/>
                      <a:pt x="24556" y="44764"/>
                    </a:cubicBezTo>
                    <a:cubicBezTo>
                      <a:pt x="27990" y="47021"/>
                      <a:pt x="27172" y="51206"/>
                      <a:pt x="25995" y="54509"/>
                    </a:cubicBezTo>
                    <a:cubicBezTo>
                      <a:pt x="24851" y="57811"/>
                      <a:pt x="22529" y="61768"/>
                      <a:pt x="22660" y="65070"/>
                    </a:cubicBezTo>
                    <a:cubicBezTo>
                      <a:pt x="22660" y="65332"/>
                      <a:pt x="22693" y="65626"/>
                      <a:pt x="22823" y="65887"/>
                    </a:cubicBezTo>
                    <a:cubicBezTo>
                      <a:pt x="22823" y="65883"/>
                      <a:pt x="22825" y="65881"/>
                      <a:pt x="22827" y="65881"/>
                    </a:cubicBezTo>
                    <a:cubicBezTo>
                      <a:pt x="22855" y="65881"/>
                      <a:pt x="23050" y="66204"/>
                      <a:pt x="23017" y="66204"/>
                    </a:cubicBezTo>
                    <a:cubicBezTo>
                      <a:pt x="23012" y="66204"/>
                      <a:pt x="23002" y="66197"/>
                      <a:pt x="22987" y="66182"/>
                    </a:cubicBezTo>
                    <a:lnTo>
                      <a:pt x="22987" y="66182"/>
                    </a:lnTo>
                    <a:cubicBezTo>
                      <a:pt x="23379" y="66640"/>
                      <a:pt x="23935" y="66934"/>
                      <a:pt x="24491" y="66999"/>
                    </a:cubicBezTo>
                    <a:cubicBezTo>
                      <a:pt x="25449" y="67224"/>
                      <a:pt x="26587" y="67350"/>
                      <a:pt x="27758" y="67350"/>
                    </a:cubicBezTo>
                    <a:cubicBezTo>
                      <a:pt x="29823" y="67350"/>
                      <a:pt x="31990" y="66957"/>
                      <a:pt x="33450" y="66018"/>
                    </a:cubicBezTo>
                    <a:cubicBezTo>
                      <a:pt x="36295" y="64187"/>
                      <a:pt x="38094" y="61179"/>
                      <a:pt x="41331" y="59838"/>
                    </a:cubicBezTo>
                    <a:cubicBezTo>
                      <a:pt x="42958" y="59166"/>
                      <a:pt x="44743" y="58911"/>
                      <a:pt x="46515" y="58911"/>
                    </a:cubicBezTo>
                    <a:cubicBezTo>
                      <a:pt x="47414" y="58911"/>
                      <a:pt x="48309" y="58976"/>
                      <a:pt x="49178" y="59086"/>
                    </a:cubicBezTo>
                    <a:cubicBezTo>
                      <a:pt x="49603" y="59119"/>
                      <a:pt x="50028" y="59184"/>
                      <a:pt x="50453" y="59282"/>
                    </a:cubicBezTo>
                    <a:cubicBezTo>
                      <a:pt x="54214" y="33876"/>
                      <a:pt x="39859" y="9254"/>
                      <a:pt x="15891" y="1"/>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100"/>
              </a:p>
            </p:txBody>
          </p:sp>
          <p:sp>
            <p:nvSpPr>
              <p:cNvPr id="1989" name="Google Shape;1989;p52"/>
              <p:cNvSpPr/>
              <p:nvPr/>
            </p:nvSpPr>
            <p:spPr>
              <a:xfrm>
                <a:off x="2973550" y="3693340"/>
                <a:ext cx="344852" cy="266855"/>
              </a:xfrm>
              <a:custGeom>
                <a:avLst/>
                <a:gdLst/>
                <a:ahLst/>
                <a:cxnLst/>
                <a:rect l="l" t="t" r="r" b="b"/>
                <a:pathLst>
                  <a:path w="54869" h="42459" extrusionOk="0">
                    <a:moveTo>
                      <a:pt x="24005" y="0"/>
                    </a:moveTo>
                    <a:cubicBezTo>
                      <a:pt x="23663" y="0"/>
                      <a:pt x="23320" y="165"/>
                      <a:pt x="22988" y="563"/>
                    </a:cubicBezTo>
                    <a:cubicBezTo>
                      <a:pt x="20503" y="3539"/>
                      <a:pt x="21974" y="7757"/>
                      <a:pt x="21941" y="11190"/>
                    </a:cubicBezTo>
                    <a:cubicBezTo>
                      <a:pt x="21909" y="14624"/>
                      <a:pt x="20372" y="18253"/>
                      <a:pt x="16546" y="18842"/>
                    </a:cubicBezTo>
                    <a:cubicBezTo>
                      <a:pt x="16241" y="18886"/>
                      <a:pt x="15941" y="18906"/>
                      <a:pt x="15645" y="18906"/>
                    </a:cubicBezTo>
                    <a:cubicBezTo>
                      <a:pt x="12421" y="18906"/>
                      <a:pt x="9721" y="16456"/>
                      <a:pt x="6966" y="15049"/>
                    </a:cubicBezTo>
                    <a:cubicBezTo>
                      <a:pt x="6019" y="14575"/>
                      <a:pt x="5082" y="14305"/>
                      <a:pt x="4133" y="14305"/>
                    </a:cubicBezTo>
                    <a:cubicBezTo>
                      <a:pt x="3377" y="14305"/>
                      <a:pt x="2614" y="14476"/>
                      <a:pt x="1832" y="14853"/>
                    </a:cubicBezTo>
                    <a:cubicBezTo>
                      <a:pt x="851" y="15343"/>
                      <a:pt x="1" y="15899"/>
                      <a:pt x="66" y="17076"/>
                    </a:cubicBezTo>
                    <a:cubicBezTo>
                      <a:pt x="197" y="19692"/>
                      <a:pt x="2257" y="22144"/>
                      <a:pt x="3565" y="24270"/>
                    </a:cubicBezTo>
                    <a:cubicBezTo>
                      <a:pt x="5462" y="27245"/>
                      <a:pt x="6606" y="30613"/>
                      <a:pt x="6181" y="34177"/>
                    </a:cubicBezTo>
                    <a:cubicBezTo>
                      <a:pt x="5887" y="36695"/>
                      <a:pt x="5102" y="39115"/>
                      <a:pt x="3827" y="41338"/>
                    </a:cubicBezTo>
                    <a:cubicBezTo>
                      <a:pt x="7498" y="42090"/>
                      <a:pt x="11194" y="42458"/>
                      <a:pt x="14864" y="42458"/>
                    </a:cubicBezTo>
                    <a:cubicBezTo>
                      <a:pt x="29854" y="42458"/>
                      <a:pt x="44387" y="36317"/>
                      <a:pt x="54869" y="25153"/>
                    </a:cubicBezTo>
                    <a:cubicBezTo>
                      <a:pt x="54705" y="23223"/>
                      <a:pt x="53888" y="21392"/>
                      <a:pt x="52547" y="19986"/>
                    </a:cubicBezTo>
                    <a:cubicBezTo>
                      <a:pt x="50988" y="18236"/>
                      <a:pt x="49324" y="17470"/>
                      <a:pt x="47348" y="17470"/>
                    </a:cubicBezTo>
                    <a:cubicBezTo>
                      <a:pt x="46629" y="17470"/>
                      <a:pt x="45870" y="17571"/>
                      <a:pt x="45059" y="17763"/>
                    </a:cubicBezTo>
                    <a:cubicBezTo>
                      <a:pt x="42443" y="18384"/>
                      <a:pt x="39860" y="19332"/>
                      <a:pt x="37146" y="19332"/>
                    </a:cubicBezTo>
                    <a:cubicBezTo>
                      <a:pt x="37080" y="19333"/>
                      <a:pt x="37014" y="19334"/>
                      <a:pt x="36948" y="19334"/>
                    </a:cubicBezTo>
                    <a:cubicBezTo>
                      <a:pt x="34466" y="19334"/>
                      <a:pt x="32035" y="18724"/>
                      <a:pt x="30410" y="16749"/>
                    </a:cubicBezTo>
                    <a:cubicBezTo>
                      <a:pt x="28972" y="15016"/>
                      <a:pt x="28514" y="12793"/>
                      <a:pt x="28220" y="10667"/>
                    </a:cubicBezTo>
                    <a:cubicBezTo>
                      <a:pt x="27893" y="8313"/>
                      <a:pt x="27860" y="5795"/>
                      <a:pt x="27010" y="3539"/>
                    </a:cubicBezTo>
                    <a:cubicBezTo>
                      <a:pt x="26645" y="2549"/>
                      <a:pt x="25345" y="0"/>
                      <a:pt x="24005"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100"/>
              </a:p>
            </p:txBody>
          </p:sp>
        </p:grpSp>
        <p:sp>
          <p:nvSpPr>
            <p:cNvPr id="1990" name="Google Shape;1990;p52"/>
            <p:cNvSpPr txBox="1"/>
            <p:nvPr/>
          </p:nvSpPr>
          <p:spPr>
            <a:xfrm>
              <a:off x="11820675" y="601075"/>
              <a:ext cx="1568700" cy="76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solidFill>
                    <a:srgbClr val="FFFFFF"/>
                  </a:solidFill>
                  <a:uFill>
                    <a:noFill/>
                  </a:uFill>
                  <a:latin typeface="Amaranth"/>
                  <a:ea typeface="Amaranth"/>
                  <a:cs typeface="Amaranth"/>
                  <a:sym typeface="Amaranth"/>
                  <a:hlinkClick r:id="rId3" action="ppaction://hlinksldjump">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RETURN to Choice Board</a:t>
              </a:r>
              <a:endParaRPr sz="1600" b="1">
                <a:solidFill>
                  <a:srgbClr val="FFFFFF"/>
                </a:solidFill>
                <a:latin typeface="Amaranth"/>
                <a:ea typeface="Amaranth"/>
                <a:cs typeface="Amaranth"/>
                <a:sym typeface="Amaranth"/>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94"/>
        <p:cNvGrpSpPr/>
        <p:nvPr/>
      </p:nvGrpSpPr>
      <p:grpSpPr>
        <a:xfrm>
          <a:off x="0" y="0"/>
          <a:ext cx="0" cy="0"/>
          <a:chOff x="0" y="0"/>
          <a:chExt cx="0" cy="0"/>
        </a:xfrm>
      </p:grpSpPr>
      <p:sp>
        <p:nvSpPr>
          <p:cNvPr id="1995" name="Google Shape;1995;p53"/>
          <p:cNvSpPr txBox="1">
            <a:spLocks noGrp="1"/>
          </p:cNvSpPr>
          <p:nvPr>
            <p:ph type="title"/>
          </p:nvPr>
        </p:nvSpPr>
        <p:spPr>
          <a:xfrm>
            <a:off x="0" y="32050"/>
            <a:ext cx="7740300" cy="1440000"/>
          </a:xfrm>
          <a:prstGeom prst="rect">
            <a:avLst/>
          </a:prstGeom>
        </p:spPr>
        <p:txBody>
          <a:bodyPr spcFirstLastPara="1" wrap="square" lIns="113100" tIns="113100" rIns="113100" bIns="113100" anchor="b" anchorCtr="0">
            <a:noAutofit/>
          </a:bodyPr>
          <a:lstStyle/>
          <a:p>
            <a:pPr marL="0" lvl="0" indent="0" algn="ctr" rtl="0">
              <a:spcBef>
                <a:spcPts val="0"/>
              </a:spcBef>
              <a:spcAft>
                <a:spcPts val="0"/>
              </a:spcAft>
              <a:buNone/>
            </a:pPr>
            <a:r>
              <a:rPr lang="en" sz="12100">
                <a:solidFill>
                  <a:schemeClr val="dk2"/>
                </a:solidFill>
              </a:rPr>
              <a:t>Animal Needs:</a:t>
            </a:r>
            <a:endParaRPr sz="12100">
              <a:solidFill>
                <a:schemeClr val="dk2"/>
              </a:solidFill>
            </a:endParaRPr>
          </a:p>
        </p:txBody>
      </p:sp>
      <p:grpSp>
        <p:nvGrpSpPr>
          <p:cNvPr id="1996" name="Google Shape;1996;p53"/>
          <p:cNvGrpSpPr/>
          <p:nvPr/>
        </p:nvGrpSpPr>
        <p:grpSpPr>
          <a:xfrm>
            <a:off x="190002" y="2866249"/>
            <a:ext cx="456439" cy="354922"/>
            <a:chOff x="1398582" y="2973490"/>
            <a:chExt cx="371391" cy="235126"/>
          </a:xfrm>
        </p:grpSpPr>
        <p:sp>
          <p:nvSpPr>
            <p:cNvPr id="1997" name="Google Shape;1997;p53"/>
            <p:cNvSpPr/>
            <p:nvPr/>
          </p:nvSpPr>
          <p:spPr>
            <a:xfrm>
              <a:off x="1398582" y="2973490"/>
              <a:ext cx="44302" cy="114704"/>
            </a:xfrm>
            <a:custGeom>
              <a:avLst/>
              <a:gdLst/>
              <a:ahLst/>
              <a:cxnLst/>
              <a:rect l="l" t="t" r="r" b="b"/>
              <a:pathLst>
                <a:path w="1689" h="4373" extrusionOk="0">
                  <a:moveTo>
                    <a:pt x="689" y="1"/>
                  </a:moveTo>
                  <a:cubicBezTo>
                    <a:pt x="633" y="1"/>
                    <a:pt x="574" y="24"/>
                    <a:pt x="523" y="81"/>
                  </a:cubicBezTo>
                  <a:cubicBezTo>
                    <a:pt x="509" y="101"/>
                    <a:pt x="0" y="616"/>
                    <a:pt x="0" y="1850"/>
                  </a:cubicBezTo>
                  <a:cubicBezTo>
                    <a:pt x="0" y="3315"/>
                    <a:pt x="1180" y="4285"/>
                    <a:pt x="1234" y="4325"/>
                  </a:cubicBezTo>
                  <a:cubicBezTo>
                    <a:pt x="1275" y="4352"/>
                    <a:pt x="1323" y="4373"/>
                    <a:pt x="1377" y="4373"/>
                  </a:cubicBezTo>
                  <a:cubicBezTo>
                    <a:pt x="1594" y="4373"/>
                    <a:pt x="1689" y="4101"/>
                    <a:pt x="1519" y="3966"/>
                  </a:cubicBezTo>
                  <a:cubicBezTo>
                    <a:pt x="1506" y="3952"/>
                    <a:pt x="455" y="3098"/>
                    <a:pt x="455" y="1844"/>
                  </a:cubicBezTo>
                  <a:cubicBezTo>
                    <a:pt x="455" y="826"/>
                    <a:pt x="848" y="406"/>
                    <a:pt x="848" y="406"/>
                  </a:cubicBezTo>
                  <a:cubicBezTo>
                    <a:pt x="1024" y="241"/>
                    <a:pt x="869" y="1"/>
                    <a:pt x="689" y="1"/>
                  </a:cubicBezTo>
                  <a:close/>
                </a:path>
              </a:pathLst>
            </a:custGeom>
            <a:solidFill>
              <a:srgbClr val="E1E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53"/>
            <p:cNvSpPr/>
            <p:nvPr/>
          </p:nvSpPr>
          <p:spPr>
            <a:xfrm>
              <a:off x="1403907" y="2991903"/>
              <a:ext cx="38847" cy="96290"/>
            </a:xfrm>
            <a:custGeom>
              <a:avLst/>
              <a:gdLst/>
              <a:ahLst/>
              <a:cxnLst/>
              <a:rect l="l" t="t" r="r" b="b"/>
              <a:pathLst>
                <a:path w="1481" h="3671" extrusionOk="0">
                  <a:moveTo>
                    <a:pt x="1163" y="0"/>
                  </a:moveTo>
                  <a:cubicBezTo>
                    <a:pt x="1104" y="0"/>
                    <a:pt x="1042" y="25"/>
                    <a:pt x="991" y="84"/>
                  </a:cubicBezTo>
                  <a:cubicBezTo>
                    <a:pt x="950" y="138"/>
                    <a:pt x="1" y="1365"/>
                    <a:pt x="964" y="3535"/>
                  </a:cubicBezTo>
                  <a:cubicBezTo>
                    <a:pt x="998" y="3616"/>
                    <a:pt x="1079" y="3671"/>
                    <a:pt x="1174" y="3671"/>
                  </a:cubicBezTo>
                  <a:cubicBezTo>
                    <a:pt x="1337" y="3671"/>
                    <a:pt x="1452" y="3494"/>
                    <a:pt x="1384" y="3345"/>
                  </a:cubicBezTo>
                  <a:cubicBezTo>
                    <a:pt x="543" y="1453"/>
                    <a:pt x="1316" y="416"/>
                    <a:pt x="1350" y="369"/>
                  </a:cubicBezTo>
                  <a:cubicBezTo>
                    <a:pt x="1480" y="194"/>
                    <a:pt x="1330" y="0"/>
                    <a:pt x="1163" y="0"/>
                  </a:cubicBezTo>
                  <a:close/>
                </a:path>
              </a:pathLst>
            </a:custGeom>
            <a:solidFill>
              <a:srgbClr val="E1E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53"/>
            <p:cNvSpPr/>
            <p:nvPr/>
          </p:nvSpPr>
          <p:spPr>
            <a:xfrm>
              <a:off x="1459226" y="3099210"/>
              <a:ext cx="280320" cy="80001"/>
            </a:xfrm>
            <a:custGeom>
              <a:avLst/>
              <a:gdLst/>
              <a:ahLst/>
              <a:cxnLst/>
              <a:rect l="l" t="t" r="r" b="b"/>
              <a:pathLst>
                <a:path w="10687" h="3050" extrusionOk="0">
                  <a:moveTo>
                    <a:pt x="1" y="0"/>
                  </a:moveTo>
                  <a:lnTo>
                    <a:pt x="1" y="2529"/>
                  </a:lnTo>
                  <a:cubicBezTo>
                    <a:pt x="1424" y="2882"/>
                    <a:pt x="3038" y="3050"/>
                    <a:pt x="4601" y="3050"/>
                  </a:cubicBezTo>
                  <a:cubicBezTo>
                    <a:pt x="6948" y="3050"/>
                    <a:pt x="9177" y="2671"/>
                    <a:pt x="10463" y="1966"/>
                  </a:cubicBezTo>
                  <a:cubicBezTo>
                    <a:pt x="10653" y="1865"/>
                    <a:pt x="10687" y="1600"/>
                    <a:pt x="10524" y="1458"/>
                  </a:cubicBezTo>
                  <a:lnTo>
                    <a:pt x="9683" y="705"/>
                  </a:lnTo>
                  <a:lnTo>
                    <a:pt x="1" y="0"/>
                  </a:lnTo>
                  <a:close/>
                </a:path>
              </a:pathLst>
            </a:custGeom>
            <a:solidFill>
              <a:srgbClr val="C1C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53"/>
            <p:cNvSpPr/>
            <p:nvPr/>
          </p:nvSpPr>
          <p:spPr>
            <a:xfrm>
              <a:off x="1459226" y="3099210"/>
              <a:ext cx="276071" cy="71870"/>
            </a:xfrm>
            <a:custGeom>
              <a:avLst/>
              <a:gdLst/>
              <a:ahLst/>
              <a:cxnLst/>
              <a:rect l="l" t="t" r="r" b="b"/>
              <a:pathLst>
                <a:path w="10525" h="2740" extrusionOk="0">
                  <a:moveTo>
                    <a:pt x="1" y="0"/>
                  </a:moveTo>
                  <a:lnTo>
                    <a:pt x="1" y="2522"/>
                  </a:lnTo>
                  <a:cubicBezTo>
                    <a:pt x="326" y="2611"/>
                    <a:pt x="665" y="2678"/>
                    <a:pt x="1011" y="2739"/>
                  </a:cubicBezTo>
                  <a:cubicBezTo>
                    <a:pt x="1377" y="2305"/>
                    <a:pt x="1703" y="1838"/>
                    <a:pt x="1981" y="1343"/>
                  </a:cubicBezTo>
                  <a:cubicBezTo>
                    <a:pt x="2057" y="1196"/>
                    <a:pt x="2209" y="1105"/>
                    <a:pt x="2372" y="1105"/>
                  </a:cubicBezTo>
                  <a:cubicBezTo>
                    <a:pt x="2397" y="1105"/>
                    <a:pt x="2423" y="1107"/>
                    <a:pt x="2448" y="1112"/>
                  </a:cubicBezTo>
                  <a:cubicBezTo>
                    <a:pt x="4238" y="1390"/>
                    <a:pt x="6273" y="1532"/>
                    <a:pt x="8524" y="1532"/>
                  </a:cubicBezTo>
                  <a:cubicBezTo>
                    <a:pt x="8623" y="1533"/>
                    <a:pt x="8721" y="1534"/>
                    <a:pt x="8817" y="1534"/>
                  </a:cubicBezTo>
                  <a:cubicBezTo>
                    <a:pt x="9441" y="1534"/>
                    <a:pt x="10011" y="1516"/>
                    <a:pt x="10504" y="1499"/>
                  </a:cubicBezTo>
                  <a:lnTo>
                    <a:pt x="10524" y="1451"/>
                  </a:lnTo>
                  <a:lnTo>
                    <a:pt x="9677" y="705"/>
                  </a:lnTo>
                  <a:lnTo>
                    <a:pt x="1" y="0"/>
                  </a:lnTo>
                  <a:close/>
                </a:path>
              </a:pathLst>
            </a:custGeom>
            <a:solidFill>
              <a:srgbClr val="AFB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53"/>
            <p:cNvSpPr/>
            <p:nvPr/>
          </p:nvSpPr>
          <p:spPr>
            <a:xfrm>
              <a:off x="1446609" y="3061780"/>
              <a:ext cx="323363" cy="65732"/>
            </a:xfrm>
            <a:custGeom>
              <a:avLst/>
              <a:gdLst/>
              <a:ahLst/>
              <a:cxnLst/>
              <a:rect l="l" t="t" r="r" b="b"/>
              <a:pathLst>
                <a:path w="12328" h="2506" extrusionOk="0">
                  <a:moveTo>
                    <a:pt x="4457" y="1"/>
                  </a:moveTo>
                  <a:cubicBezTo>
                    <a:pt x="3088" y="1"/>
                    <a:pt x="1594" y="188"/>
                    <a:pt x="0" y="661"/>
                  </a:cubicBezTo>
                  <a:lnTo>
                    <a:pt x="949" y="1664"/>
                  </a:lnTo>
                  <a:cubicBezTo>
                    <a:pt x="3625" y="2344"/>
                    <a:pt x="6667" y="2506"/>
                    <a:pt x="9020" y="2506"/>
                  </a:cubicBezTo>
                  <a:cubicBezTo>
                    <a:pt x="10328" y="2506"/>
                    <a:pt x="11424" y="2456"/>
                    <a:pt x="12124" y="2417"/>
                  </a:cubicBezTo>
                  <a:cubicBezTo>
                    <a:pt x="12280" y="2403"/>
                    <a:pt x="12327" y="2200"/>
                    <a:pt x="12192" y="2125"/>
                  </a:cubicBezTo>
                  <a:cubicBezTo>
                    <a:pt x="10769" y="1287"/>
                    <a:pt x="8040" y="1"/>
                    <a:pt x="4457" y="1"/>
                  </a:cubicBezTo>
                  <a:close/>
                </a:path>
              </a:pathLst>
            </a:custGeom>
            <a:solidFill>
              <a:srgbClr val="E1E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53"/>
            <p:cNvSpPr/>
            <p:nvPr/>
          </p:nvSpPr>
          <p:spPr>
            <a:xfrm>
              <a:off x="1404615" y="3076076"/>
              <a:ext cx="72237" cy="102481"/>
            </a:xfrm>
            <a:custGeom>
              <a:avLst/>
              <a:gdLst/>
              <a:ahLst/>
              <a:cxnLst/>
              <a:rect l="l" t="t" r="r" b="b"/>
              <a:pathLst>
                <a:path w="2754" h="3907" extrusionOk="0">
                  <a:moveTo>
                    <a:pt x="1377" y="1"/>
                  </a:moveTo>
                  <a:cubicBezTo>
                    <a:pt x="611" y="1"/>
                    <a:pt x="1" y="468"/>
                    <a:pt x="1" y="1608"/>
                  </a:cubicBezTo>
                  <a:cubicBezTo>
                    <a:pt x="1" y="2754"/>
                    <a:pt x="686" y="3906"/>
                    <a:pt x="1377" y="3906"/>
                  </a:cubicBezTo>
                  <a:cubicBezTo>
                    <a:pt x="2062" y="3906"/>
                    <a:pt x="2754" y="2754"/>
                    <a:pt x="2754" y="1608"/>
                  </a:cubicBezTo>
                  <a:cubicBezTo>
                    <a:pt x="2754" y="475"/>
                    <a:pt x="2137" y="1"/>
                    <a:pt x="1377" y="1"/>
                  </a:cubicBezTo>
                  <a:close/>
                </a:path>
              </a:pathLst>
            </a:custGeom>
            <a:solidFill>
              <a:srgbClr val="C1C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53"/>
            <p:cNvSpPr/>
            <p:nvPr/>
          </p:nvSpPr>
          <p:spPr>
            <a:xfrm>
              <a:off x="1650967" y="3040324"/>
              <a:ext cx="110455" cy="168292"/>
            </a:xfrm>
            <a:custGeom>
              <a:avLst/>
              <a:gdLst/>
              <a:ahLst/>
              <a:cxnLst/>
              <a:rect l="l" t="t" r="r" b="b"/>
              <a:pathLst>
                <a:path w="4211" h="6416" extrusionOk="0">
                  <a:moveTo>
                    <a:pt x="285" y="1"/>
                  </a:moveTo>
                  <a:lnTo>
                    <a:pt x="0" y="570"/>
                  </a:lnTo>
                  <a:lnTo>
                    <a:pt x="1973" y="5961"/>
                  </a:lnTo>
                  <a:cubicBezTo>
                    <a:pt x="2068" y="6232"/>
                    <a:pt x="2326" y="6415"/>
                    <a:pt x="2617" y="6415"/>
                  </a:cubicBezTo>
                  <a:lnTo>
                    <a:pt x="3906" y="6415"/>
                  </a:lnTo>
                  <a:cubicBezTo>
                    <a:pt x="4211" y="6415"/>
                    <a:pt x="4211" y="5954"/>
                    <a:pt x="3906" y="5954"/>
                  </a:cubicBezTo>
                  <a:lnTo>
                    <a:pt x="2617" y="5954"/>
                  </a:lnTo>
                  <a:cubicBezTo>
                    <a:pt x="2523" y="5954"/>
                    <a:pt x="2434" y="5893"/>
                    <a:pt x="2400" y="5805"/>
                  </a:cubicBezTo>
                  <a:lnTo>
                    <a:pt x="285" y="1"/>
                  </a:lnTo>
                  <a:close/>
                </a:path>
              </a:pathLst>
            </a:custGeom>
            <a:solidFill>
              <a:srgbClr val="E1E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53"/>
            <p:cNvSpPr/>
            <p:nvPr/>
          </p:nvSpPr>
          <p:spPr>
            <a:xfrm>
              <a:off x="1521312" y="3032953"/>
              <a:ext cx="138730" cy="154259"/>
            </a:xfrm>
            <a:custGeom>
              <a:avLst/>
              <a:gdLst/>
              <a:ahLst/>
              <a:cxnLst/>
              <a:rect l="l" t="t" r="r" b="b"/>
              <a:pathLst>
                <a:path w="5289" h="5881" extrusionOk="0">
                  <a:moveTo>
                    <a:pt x="4796" y="0"/>
                  </a:moveTo>
                  <a:cubicBezTo>
                    <a:pt x="4672" y="0"/>
                    <a:pt x="4548" y="49"/>
                    <a:pt x="4455" y="153"/>
                  </a:cubicBezTo>
                  <a:lnTo>
                    <a:pt x="115" y="5089"/>
                  </a:lnTo>
                  <a:cubicBezTo>
                    <a:pt x="0" y="5218"/>
                    <a:pt x="20" y="5415"/>
                    <a:pt x="170" y="5510"/>
                  </a:cubicBezTo>
                  <a:cubicBezTo>
                    <a:pt x="416" y="5674"/>
                    <a:pt x="807" y="5881"/>
                    <a:pt x="1210" y="5881"/>
                  </a:cubicBezTo>
                  <a:cubicBezTo>
                    <a:pt x="1472" y="5881"/>
                    <a:pt x="1738" y="5793"/>
                    <a:pt x="1973" y="5550"/>
                  </a:cubicBezTo>
                  <a:cubicBezTo>
                    <a:pt x="2251" y="5265"/>
                    <a:pt x="4048" y="2533"/>
                    <a:pt x="5174" y="790"/>
                  </a:cubicBezTo>
                  <a:cubicBezTo>
                    <a:pt x="5269" y="641"/>
                    <a:pt x="5289" y="465"/>
                    <a:pt x="5235" y="302"/>
                  </a:cubicBezTo>
                  <a:cubicBezTo>
                    <a:pt x="5162" y="108"/>
                    <a:pt x="4980" y="0"/>
                    <a:pt x="4796" y="0"/>
                  </a:cubicBezTo>
                  <a:close/>
                </a:path>
              </a:pathLst>
            </a:custGeom>
            <a:solidFill>
              <a:srgbClr val="D2D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53"/>
            <p:cNvSpPr/>
            <p:nvPr/>
          </p:nvSpPr>
          <p:spPr>
            <a:xfrm>
              <a:off x="1428642" y="3100260"/>
              <a:ext cx="30086" cy="36145"/>
            </a:xfrm>
            <a:custGeom>
              <a:avLst/>
              <a:gdLst/>
              <a:ahLst/>
              <a:cxnLst/>
              <a:rect l="l" t="t" r="r" b="b"/>
              <a:pathLst>
                <a:path w="1147" h="1378" extrusionOk="0">
                  <a:moveTo>
                    <a:pt x="577" y="1"/>
                  </a:moveTo>
                  <a:cubicBezTo>
                    <a:pt x="258" y="1"/>
                    <a:pt x="0" y="258"/>
                    <a:pt x="0" y="570"/>
                  </a:cubicBezTo>
                  <a:lnTo>
                    <a:pt x="0" y="801"/>
                  </a:lnTo>
                  <a:cubicBezTo>
                    <a:pt x="0" y="1120"/>
                    <a:pt x="258" y="1377"/>
                    <a:pt x="577" y="1377"/>
                  </a:cubicBezTo>
                  <a:cubicBezTo>
                    <a:pt x="889" y="1377"/>
                    <a:pt x="1146" y="1120"/>
                    <a:pt x="1146" y="801"/>
                  </a:cubicBezTo>
                  <a:lnTo>
                    <a:pt x="1146" y="570"/>
                  </a:lnTo>
                  <a:cubicBezTo>
                    <a:pt x="1146" y="258"/>
                    <a:pt x="889" y="1"/>
                    <a:pt x="577"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53"/>
            <p:cNvSpPr/>
            <p:nvPr/>
          </p:nvSpPr>
          <p:spPr>
            <a:xfrm>
              <a:off x="1446609" y="3100443"/>
              <a:ext cx="12118" cy="23948"/>
            </a:xfrm>
            <a:custGeom>
              <a:avLst/>
              <a:gdLst/>
              <a:ahLst/>
              <a:cxnLst/>
              <a:rect l="l" t="t" r="r" b="b"/>
              <a:pathLst>
                <a:path w="462" h="913" extrusionOk="0">
                  <a:moveTo>
                    <a:pt x="0" y="1"/>
                  </a:moveTo>
                  <a:lnTo>
                    <a:pt x="0" y="679"/>
                  </a:lnTo>
                  <a:cubicBezTo>
                    <a:pt x="0" y="835"/>
                    <a:pt x="115" y="913"/>
                    <a:pt x="231" y="913"/>
                  </a:cubicBezTo>
                  <a:cubicBezTo>
                    <a:pt x="346" y="913"/>
                    <a:pt x="461" y="835"/>
                    <a:pt x="461" y="679"/>
                  </a:cubicBezTo>
                  <a:lnTo>
                    <a:pt x="461" y="570"/>
                  </a:lnTo>
                  <a:cubicBezTo>
                    <a:pt x="461" y="292"/>
                    <a:pt x="265" y="55"/>
                    <a:pt x="0" y="1"/>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53"/>
            <p:cNvSpPr/>
            <p:nvPr/>
          </p:nvSpPr>
          <p:spPr>
            <a:xfrm>
              <a:off x="1440734" y="3106319"/>
              <a:ext cx="11935" cy="11935"/>
            </a:xfrm>
            <a:custGeom>
              <a:avLst/>
              <a:gdLst/>
              <a:ahLst/>
              <a:cxnLst/>
              <a:rect l="l" t="t" r="r" b="b"/>
              <a:pathLst>
                <a:path w="455" h="455" extrusionOk="0">
                  <a:moveTo>
                    <a:pt x="231" y="0"/>
                  </a:moveTo>
                  <a:cubicBezTo>
                    <a:pt x="102" y="0"/>
                    <a:pt x="0" y="102"/>
                    <a:pt x="0" y="224"/>
                  </a:cubicBezTo>
                  <a:cubicBezTo>
                    <a:pt x="0" y="353"/>
                    <a:pt x="102" y="455"/>
                    <a:pt x="231" y="455"/>
                  </a:cubicBezTo>
                  <a:cubicBezTo>
                    <a:pt x="353" y="455"/>
                    <a:pt x="455" y="353"/>
                    <a:pt x="455" y="224"/>
                  </a:cubicBezTo>
                  <a:cubicBezTo>
                    <a:pt x="455" y="102"/>
                    <a:pt x="353" y="0"/>
                    <a:pt x="2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53"/>
            <p:cNvSpPr/>
            <p:nvPr/>
          </p:nvSpPr>
          <p:spPr>
            <a:xfrm>
              <a:off x="1404615" y="3081584"/>
              <a:ext cx="56054" cy="96972"/>
            </a:xfrm>
            <a:custGeom>
              <a:avLst/>
              <a:gdLst/>
              <a:ahLst/>
              <a:cxnLst/>
              <a:rect l="l" t="t" r="r" b="b"/>
              <a:pathLst>
                <a:path w="2137" h="3697" extrusionOk="0">
                  <a:moveTo>
                    <a:pt x="604" y="1"/>
                  </a:moveTo>
                  <a:cubicBezTo>
                    <a:pt x="238" y="238"/>
                    <a:pt x="1" y="686"/>
                    <a:pt x="1" y="1398"/>
                  </a:cubicBezTo>
                  <a:cubicBezTo>
                    <a:pt x="1" y="2544"/>
                    <a:pt x="686" y="3696"/>
                    <a:pt x="1377" y="3696"/>
                  </a:cubicBezTo>
                  <a:cubicBezTo>
                    <a:pt x="1642" y="3696"/>
                    <a:pt x="1913" y="3513"/>
                    <a:pt x="2137" y="3235"/>
                  </a:cubicBezTo>
                  <a:cubicBezTo>
                    <a:pt x="1296" y="3201"/>
                    <a:pt x="455" y="1994"/>
                    <a:pt x="455" y="808"/>
                  </a:cubicBezTo>
                  <a:cubicBezTo>
                    <a:pt x="448" y="530"/>
                    <a:pt x="503" y="252"/>
                    <a:pt x="604" y="1"/>
                  </a:cubicBezTo>
                  <a:close/>
                </a:path>
              </a:pathLst>
            </a:custGeom>
            <a:solidFill>
              <a:srgbClr val="AFB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53"/>
            <p:cNvSpPr/>
            <p:nvPr/>
          </p:nvSpPr>
          <p:spPr>
            <a:xfrm>
              <a:off x="1414582" y="3154005"/>
              <a:ext cx="76513" cy="54611"/>
            </a:xfrm>
            <a:custGeom>
              <a:avLst/>
              <a:gdLst/>
              <a:ahLst/>
              <a:cxnLst/>
              <a:rect l="l" t="t" r="r" b="b"/>
              <a:pathLst>
                <a:path w="2917" h="2082" extrusionOk="0">
                  <a:moveTo>
                    <a:pt x="2597" y="1"/>
                  </a:moveTo>
                  <a:cubicBezTo>
                    <a:pt x="2523" y="1"/>
                    <a:pt x="2448" y="38"/>
                    <a:pt x="2401" y="128"/>
                  </a:cubicBezTo>
                  <a:lnTo>
                    <a:pt x="1553" y="1620"/>
                  </a:lnTo>
                  <a:lnTo>
                    <a:pt x="306" y="1620"/>
                  </a:lnTo>
                  <a:cubicBezTo>
                    <a:pt x="1" y="1620"/>
                    <a:pt x="1" y="2081"/>
                    <a:pt x="306" y="2081"/>
                  </a:cubicBezTo>
                  <a:lnTo>
                    <a:pt x="1553" y="2081"/>
                  </a:lnTo>
                  <a:cubicBezTo>
                    <a:pt x="1716" y="2081"/>
                    <a:pt x="1865" y="1993"/>
                    <a:pt x="1947" y="1851"/>
                  </a:cubicBezTo>
                  <a:lnTo>
                    <a:pt x="2801" y="359"/>
                  </a:lnTo>
                  <a:cubicBezTo>
                    <a:pt x="2917" y="174"/>
                    <a:pt x="2757" y="1"/>
                    <a:pt x="2597" y="1"/>
                  </a:cubicBezTo>
                  <a:close/>
                </a:path>
              </a:pathLst>
            </a:custGeom>
            <a:solidFill>
              <a:srgbClr val="D2D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53"/>
            <p:cNvSpPr/>
            <p:nvPr/>
          </p:nvSpPr>
          <p:spPr>
            <a:xfrm>
              <a:off x="1474702" y="3154372"/>
              <a:ext cx="32210" cy="54244"/>
            </a:xfrm>
            <a:custGeom>
              <a:avLst/>
              <a:gdLst/>
              <a:ahLst/>
              <a:cxnLst/>
              <a:rect l="l" t="t" r="r" b="b"/>
              <a:pathLst>
                <a:path w="1228" h="2068" extrusionOk="0">
                  <a:moveTo>
                    <a:pt x="997" y="1"/>
                  </a:moveTo>
                  <a:cubicBezTo>
                    <a:pt x="882" y="1"/>
                    <a:pt x="767" y="77"/>
                    <a:pt x="767" y="230"/>
                  </a:cubicBezTo>
                  <a:lnTo>
                    <a:pt x="767" y="1606"/>
                  </a:lnTo>
                  <a:lnTo>
                    <a:pt x="312" y="1606"/>
                  </a:lnTo>
                  <a:cubicBezTo>
                    <a:pt x="1" y="1606"/>
                    <a:pt x="1" y="2067"/>
                    <a:pt x="312" y="2067"/>
                  </a:cubicBezTo>
                  <a:lnTo>
                    <a:pt x="767" y="2067"/>
                  </a:lnTo>
                  <a:cubicBezTo>
                    <a:pt x="1024" y="2067"/>
                    <a:pt x="1228" y="1857"/>
                    <a:pt x="1228" y="1606"/>
                  </a:cubicBezTo>
                  <a:lnTo>
                    <a:pt x="1228" y="230"/>
                  </a:lnTo>
                  <a:cubicBezTo>
                    <a:pt x="1228" y="77"/>
                    <a:pt x="1113" y="1"/>
                    <a:pt x="997" y="1"/>
                  </a:cubicBezTo>
                  <a:close/>
                </a:path>
              </a:pathLst>
            </a:custGeom>
            <a:solidFill>
              <a:srgbClr val="D2D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53"/>
            <p:cNvSpPr/>
            <p:nvPr/>
          </p:nvSpPr>
          <p:spPr>
            <a:xfrm>
              <a:off x="1469534" y="3061859"/>
              <a:ext cx="102664" cy="48027"/>
            </a:xfrm>
            <a:custGeom>
              <a:avLst/>
              <a:gdLst/>
              <a:ahLst/>
              <a:cxnLst/>
              <a:rect l="l" t="t" r="r" b="b"/>
              <a:pathLst>
                <a:path w="3914" h="1831" extrusionOk="0">
                  <a:moveTo>
                    <a:pt x="3405" y="0"/>
                  </a:moveTo>
                  <a:cubicBezTo>
                    <a:pt x="2998" y="604"/>
                    <a:pt x="1303" y="1227"/>
                    <a:pt x="1" y="1580"/>
                  </a:cubicBezTo>
                  <a:lnTo>
                    <a:pt x="75" y="1661"/>
                  </a:lnTo>
                  <a:cubicBezTo>
                    <a:pt x="320" y="1722"/>
                    <a:pt x="564" y="1777"/>
                    <a:pt x="808" y="1831"/>
                  </a:cubicBezTo>
                  <a:cubicBezTo>
                    <a:pt x="3242" y="1099"/>
                    <a:pt x="3791" y="312"/>
                    <a:pt x="3913" y="0"/>
                  </a:cubicBezTo>
                  <a:close/>
                </a:path>
              </a:pathLst>
            </a:custGeom>
            <a:solidFill>
              <a:srgbClr val="C1C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2" name="Google Shape;2012;p53"/>
          <p:cNvGrpSpPr/>
          <p:nvPr/>
        </p:nvGrpSpPr>
        <p:grpSpPr>
          <a:xfrm>
            <a:off x="190772" y="6957132"/>
            <a:ext cx="454892" cy="558714"/>
            <a:chOff x="850795" y="1512217"/>
            <a:chExt cx="370132" cy="370132"/>
          </a:xfrm>
        </p:grpSpPr>
        <p:sp>
          <p:nvSpPr>
            <p:cNvPr id="2013" name="Google Shape;2013;p53"/>
            <p:cNvSpPr/>
            <p:nvPr/>
          </p:nvSpPr>
          <p:spPr>
            <a:xfrm>
              <a:off x="1089462" y="1512217"/>
              <a:ext cx="131465" cy="131281"/>
            </a:xfrm>
            <a:custGeom>
              <a:avLst/>
              <a:gdLst/>
              <a:ahLst/>
              <a:cxnLst/>
              <a:rect l="l" t="t" r="r" b="b"/>
              <a:pathLst>
                <a:path w="5012" h="5005" extrusionOk="0">
                  <a:moveTo>
                    <a:pt x="2503" y="0"/>
                  </a:moveTo>
                  <a:cubicBezTo>
                    <a:pt x="1126" y="0"/>
                    <a:pt x="1" y="1119"/>
                    <a:pt x="1" y="2502"/>
                  </a:cubicBezTo>
                  <a:cubicBezTo>
                    <a:pt x="1" y="3885"/>
                    <a:pt x="1126" y="5004"/>
                    <a:pt x="2503" y="5004"/>
                  </a:cubicBezTo>
                  <a:cubicBezTo>
                    <a:pt x="3886" y="5004"/>
                    <a:pt x="5012" y="3885"/>
                    <a:pt x="5012" y="2502"/>
                  </a:cubicBezTo>
                  <a:cubicBezTo>
                    <a:pt x="5012" y="1119"/>
                    <a:pt x="3886" y="0"/>
                    <a:pt x="2503"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53"/>
            <p:cNvSpPr/>
            <p:nvPr/>
          </p:nvSpPr>
          <p:spPr>
            <a:xfrm>
              <a:off x="1113488" y="1536034"/>
              <a:ext cx="83438" cy="83621"/>
            </a:xfrm>
            <a:custGeom>
              <a:avLst/>
              <a:gdLst/>
              <a:ahLst/>
              <a:cxnLst/>
              <a:rect l="l" t="t" r="r" b="b"/>
              <a:pathLst>
                <a:path w="3181" h="3188" extrusionOk="0">
                  <a:moveTo>
                    <a:pt x="1587" y="1"/>
                  </a:moveTo>
                  <a:cubicBezTo>
                    <a:pt x="712" y="1"/>
                    <a:pt x="0" y="713"/>
                    <a:pt x="0" y="1594"/>
                  </a:cubicBezTo>
                  <a:cubicBezTo>
                    <a:pt x="0" y="2476"/>
                    <a:pt x="712" y="3187"/>
                    <a:pt x="1587" y="3187"/>
                  </a:cubicBezTo>
                  <a:cubicBezTo>
                    <a:pt x="2468" y="3187"/>
                    <a:pt x="3180" y="2476"/>
                    <a:pt x="3180" y="1594"/>
                  </a:cubicBezTo>
                  <a:cubicBezTo>
                    <a:pt x="3180" y="713"/>
                    <a:pt x="2468" y="1"/>
                    <a:pt x="1587" y="1"/>
                  </a:cubicBezTo>
                  <a:close/>
                </a:path>
              </a:pathLst>
            </a:custGeom>
            <a:solidFill>
              <a:srgbClr val="556E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53"/>
            <p:cNvSpPr/>
            <p:nvPr/>
          </p:nvSpPr>
          <p:spPr>
            <a:xfrm>
              <a:off x="850795" y="1512217"/>
              <a:ext cx="131281" cy="131281"/>
            </a:xfrm>
            <a:custGeom>
              <a:avLst/>
              <a:gdLst/>
              <a:ahLst/>
              <a:cxnLst/>
              <a:rect l="l" t="t" r="r" b="b"/>
              <a:pathLst>
                <a:path w="5005" h="5005" extrusionOk="0">
                  <a:moveTo>
                    <a:pt x="2502" y="0"/>
                  </a:moveTo>
                  <a:cubicBezTo>
                    <a:pt x="1119" y="0"/>
                    <a:pt x="0" y="1119"/>
                    <a:pt x="0" y="2502"/>
                  </a:cubicBezTo>
                  <a:cubicBezTo>
                    <a:pt x="0" y="3885"/>
                    <a:pt x="1119" y="5004"/>
                    <a:pt x="2502" y="5004"/>
                  </a:cubicBezTo>
                  <a:cubicBezTo>
                    <a:pt x="3885" y="5004"/>
                    <a:pt x="5004" y="3885"/>
                    <a:pt x="5004" y="2502"/>
                  </a:cubicBezTo>
                  <a:cubicBezTo>
                    <a:pt x="5004" y="1119"/>
                    <a:pt x="3885" y="0"/>
                    <a:pt x="2502"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53"/>
            <p:cNvSpPr/>
            <p:nvPr/>
          </p:nvSpPr>
          <p:spPr>
            <a:xfrm>
              <a:off x="874612" y="1536034"/>
              <a:ext cx="83621" cy="83621"/>
            </a:xfrm>
            <a:custGeom>
              <a:avLst/>
              <a:gdLst/>
              <a:ahLst/>
              <a:cxnLst/>
              <a:rect l="l" t="t" r="r" b="b"/>
              <a:pathLst>
                <a:path w="3188" h="3188" extrusionOk="0">
                  <a:moveTo>
                    <a:pt x="1594" y="1"/>
                  </a:moveTo>
                  <a:cubicBezTo>
                    <a:pt x="713" y="1"/>
                    <a:pt x="1" y="713"/>
                    <a:pt x="1" y="1594"/>
                  </a:cubicBezTo>
                  <a:cubicBezTo>
                    <a:pt x="1" y="2476"/>
                    <a:pt x="713" y="3187"/>
                    <a:pt x="1594" y="3187"/>
                  </a:cubicBezTo>
                  <a:cubicBezTo>
                    <a:pt x="2476" y="3187"/>
                    <a:pt x="3188" y="2476"/>
                    <a:pt x="3188" y="1594"/>
                  </a:cubicBezTo>
                  <a:cubicBezTo>
                    <a:pt x="3188" y="713"/>
                    <a:pt x="2476" y="1"/>
                    <a:pt x="1594" y="1"/>
                  </a:cubicBezTo>
                  <a:close/>
                </a:path>
              </a:pathLst>
            </a:custGeom>
            <a:solidFill>
              <a:srgbClr val="556E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53"/>
            <p:cNvSpPr/>
            <p:nvPr/>
          </p:nvSpPr>
          <p:spPr>
            <a:xfrm>
              <a:off x="862703" y="1547942"/>
              <a:ext cx="346315" cy="334406"/>
            </a:xfrm>
            <a:custGeom>
              <a:avLst/>
              <a:gdLst/>
              <a:ahLst/>
              <a:cxnLst/>
              <a:rect l="l" t="t" r="r" b="b"/>
              <a:pathLst>
                <a:path w="13203" h="12749" extrusionOk="0">
                  <a:moveTo>
                    <a:pt x="6598" y="1"/>
                  </a:moveTo>
                  <a:cubicBezTo>
                    <a:pt x="2957" y="1"/>
                    <a:pt x="0" y="2856"/>
                    <a:pt x="0" y="6375"/>
                  </a:cubicBezTo>
                  <a:cubicBezTo>
                    <a:pt x="0" y="9894"/>
                    <a:pt x="2957" y="12748"/>
                    <a:pt x="6598" y="12748"/>
                  </a:cubicBezTo>
                  <a:cubicBezTo>
                    <a:pt x="10246" y="12748"/>
                    <a:pt x="13202" y="9894"/>
                    <a:pt x="13202" y="6375"/>
                  </a:cubicBezTo>
                  <a:cubicBezTo>
                    <a:pt x="13202" y="2856"/>
                    <a:pt x="10246" y="1"/>
                    <a:pt x="6598" y="1"/>
                  </a:cubicBezTo>
                  <a:close/>
                </a:path>
              </a:pathLst>
            </a:custGeom>
            <a:solidFill>
              <a:srgbClr val="E7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53"/>
            <p:cNvSpPr/>
            <p:nvPr/>
          </p:nvSpPr>
          <p:spPr>
            <a:xfrm>
              <a:off x="1058353" y="1661387"/>
              <a:ext cx="120789" cy="115202"/>
            </a:xfrm>
            <a:custGeom>
              <a:avLst/>
              <a:gdLst/>
              <a:ahLst/>
              <a:cxnLst/>
              <a:rect l="l" t="t" r="r" b="b"/>
              <a:pathLst>
                <a:path w="4605" h="4392" extrusionOk="0">
                  <a:moveTo>
                    <a:pt x="2016" y="1"/>
                  </a:moveTo>
                  <a:cubicBezTo>
                    <a:pt x="1720" y="1"/>
                    <a:pt x="1429" y="73"/>
                    <a:pt x="1166" y="226"/>
                  </a:cubicBezTo>
                  <a:cubicBezTo>
                    <a:pt x="244" y="761"/>
                    <a:pt x="0" y="2077"/>
                    <a:pt x="631" y="3162"/>
                  </a:cubicBezTo>
                  <a:cubicBezTo>
                    <a:pt x="1081" y="3940"/>
                    <a:pt x="1848" y="4391"/>
                    <a:pt x="2588" y="4391"/>
                  </a:cubicBezTo>
                  <a:cubicBezTo>
                    <a:pt x="2885" y="4391"/>
                    <a:pt x="3178" y="4319"/>
                    <a:pt x="3445" y="4165"/>
                  </a:cubicBezTo>
                  <a:cubicBezTo>
                    <a:pt x="4367" y="3636"/>
                    <a:pt x="4604" y="2321"/>
                    <a:pt x="3980" y="1229"/>
                  </a:cubicBezTo>
                  <a:cubicBezTo>
                    <a:pt x="3530" y="454"/>
                    <a:pt x="2757" y="1"/>
                    <a:pt x="2016"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53"/>
            <p:cNvSpPr/>
            <p:nvPr/>
          </p:nvSpPr>
          <p:spPr>
            <a:xfrm>
              <a:off x="862703" y="1552034"/>
              <a:ext cx="165249" cy="330131"/>
            </a:xfrm>
            <a:custGeom>
              <a:avLst/>
              <a:gdLst/>
              <a:ahLst/>
              <a:cxnLst/>
              <a:rect l="l" t="t" r="r" b="b"/>
              <a:pathLst>
                <a:path w="6300" h="12586" extrusionOk="0">
                  <a:moveTo>
                    <a:pt x="5167" y="1"/>
                  </a:moveTo>
                  <a:lnTo>
                    <a:pt x="5167" y="1"/>
                  </a:lnTo>
                  <a:cubicBezTo>
                    <a:pt x="2211" y="631"/>
                    <a:pt x="0" y="3174"/>
                    <a:pt x="0" y="6219"/>
                  </a:cubicBezTo>
                  <a:cubicBezTo>
                    <a:pt x="0" y="9636"/>
                    <a:pt x="2794" y="12430"/>
                    <a:pt x="6300" y="12586"/>
                  </a:cubicBezTo>
                  <a:cubicBezTo>
                    <a:pt x="3811" y="11569"/>
                    <a:pt x="2048" y="8999"/>
                    <a:pt x="2048" y="5995"/>
                  </a:cubicBezTo>
                  <a:cubicBezTo>
                    <a:pt x="2048" y="3459"/>
                    <a:pt x="3296" y="1242"/>
                    <a:pt x="5167" y="1"/>
                  </a:cubicBezTo>
                  <a:close/>
                </a:path>
              </a:pathLst>
            </a:custGeom>
            <a:solidFill>
              <a:srgbClr val="D1D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53"/>
            <p:cNvSpPr/>
            <p:nvPr/>
          </p:nvSpPr>
          <p:spPr>
            <a:xfrm>
              <a:off x="1089462" y="1691315"/>
              <a:ext cx="35961" cy="41811"/>
            </a:xfrm>
            <a:custGeom>
              <a:avLst/>
              <a:gdLst/>
              <a:ahLst/>
              <a:cxnLst/>
              <a:rect l="l" t="t" r="r" b="b"/>
              <a:pathLst>
                <a:path w="1371" h="1594" extrusionOk="0">
                  <a:moveTo>
                    <a:pt x="685" y="0"/>
                  </a:moveTo>
                  <a:cubicBezTo>
                    <a:pt x="306" y="0"/>
                    <a:pt x="1" y="305"/>
                    <a:pt x="1" y="685"/>
                  </a:cubicBezTo>
                  <a:lnTo>
                    <a:pt x="1" y="909"/>
                  </a:lnTo>
                  <a:cubicBezTo>
                    <a:pt x="1" y="1288"/>
                    <a:pt x="306" y="1593"/>
                    <a:pt x="685" y="1593"/>
                  </a:cubicBezTo>
                  <a:cubicBezTo>
                    <a:pt x="1065" y="1593"/>
                    <a:pt x="1370" y="1288"/>
                    <a:pt x="1370" y="909"/>
                  </a:cubicBezTo>
                  <a:lnTo>
                    <a:pt x="1370" y="685"/>
                  </a:lnTo>
                  <a:cubicBezTo>
                    <a:pt x="1370" y="305"/>
                    <a:pt x="1065" y="0"/>
                    <a:pt x="685" y="0"/>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53"/>
            <p:cNvSpPr/>
            <p:nvPr/>
          </p:nvSpPr>
          <p:spPr>
            <a:xfrm>
              <a:off x="1107429" y="1691315"/>
              <a:ext cx="17994" cy="29771"/>
            </a:xfrm>
            <a:custGeom>
              <a:avLst/>
              <a:gdLst/>
              <a:ahLst/>
              <a:cxnLst/>
              <a:rect l="l" t="t" r="r" b="b"/>
              <a:pathLst>
                <a:path w="686" h="1135" extrusionOk="0">
                  <a:moveTo>
                    <a:pt x="0" y="0"/>
                  </a:moveTo>
                  <a:lnTo>
                    <a:pt x="0" y="793"/>
                  </a:lnTo>
                  <a:cubicBezTo>
                    <a:pt x="0" y="1021"/>
                    <a:pt x="172" y="1134"/>
                    <a:pt x="343" y="1134"/>
                  </a:cubicBezTo>
                  <a:cubicBezTo>
                    <a:pt x="514" y="1134"/>
                    <a:pt x="685" y="1021"/>
                    <a:pt x="685" y="793"/>
                  </a:cubicBezTo>
                  <a:lnTo>
                    <a:pt x="685" y="685"/>
                  </a:lnTo>
                  <a:cubicBezTo>
                    <a:pt x="685" y="305"/>
                    <a:pt x="380" y="0"/>
                    <a:pt x="0" y="0"/>
                  </a:cubicBezTo>
                  <a:close/>
                </a:path>
              </a:pathLst>
            </a:custGeom>
            <a:solidFill>
              <a:srgbClr val="556E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53"/>
            <p:cNvSpPr/>
            <p:nvPr/>
          </p:nvSpPr>
          <p:spPr>
            <a:xfrm>
              <a:off x="1101554" y="1697164"/>
              <a:ext cx="11961" cy="11961"/>
            </a:xfrm>
            <a:custGeom>
              <a:avLst/>
              <a:gdLst/>
              <a:ahLst/>
              <a:cxnLst/>
              <a:rect l="l" t="t" r="r" b="b"/>
              <a:pathLst>
                <a:path w="456" h="456" extrusionOk="0">
                  <a:moveTo>
                    <a:pt x="224" y="1"/>
                  </a:moveTo>
                  <a:cubicBezTo>
                    <a:pt x="96" y="1"/>
                    <a:pt x="1" y="103"/>
                    <a:pt x="1" y="231"/>
                  </a:cubicBezTo>
                  <a:cubicBezTo>
                    <a:pt x="1" y="353"/>
                    <a:pt x="96" y="455"/>
                    <a:pt x="224" y="455"/>
                  </a:cubicBezTo>
                  <a:cubicBezTo>
                    <a:pt x="353" y="455"/>
                    <a:pt x="455" y="353"/>
                    <a:pt x="455" y="231"/>
                  </a:cubicBezTo>
                  <a:cubicBezTo>
                    <a:pt x="455" y="103"/>
                    <a:pt x="353" y="1"/>
                    <a:pt x="2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53"/>
            <p:cNvSpPr/>
            <p:nvPr/>
          </p:nvSpPr>
          <p:spPr>
            <a:xfrm>
              <a:off x="976174" y="1780759"/>
              <a:ext cx="119373" cy="77562"/>
            </a:xfrm>
            <a:custGeom>
              <a:avLst/>
              <a:gdLst/>
              <a:ahLst/>
              <a:cxnLst/>
              <a:rect l="l" t="t" r="r" b="b"/>
              <a:pathLst>
                <a:path w="4551" h="2957" extrusionOk="0">
                  <a:moveTo>
                    <a:pt x="1390" y="1"/>
                  </a:moveTo>
                  <a:cubicBezTo>
                    <a:pt x="624" y="1"/>
                    <a:pt x="0" y="408"/>
                    <a:pt x="0" y="909"/>
                  </a:cubicBezTo>
                  <a:cubicBezTo>
                    <a:pt x="0" y="1214"/>
                    <a:pt x="224" y="1479"/>
                    <a:pt x="570" y="1648"/>
                  </a:cubicBezTo>
                  <a:cubicBezTo>
                    <a:pt x="604" y="2374"/>
                    <a:pt x="1356" y="2957"/>
                    <a:pt x="2272" y="2957"/>
                  </a:cubicBezTo>
                  <a:cubicBezTo>
                    <a:pt x="3194" y="2957"/>
                    <a:pt x="3940" y="2374"/>
                    <a:pt x="3981" y="1648"/>
                  </a:cubicBezTo>
                  <a:cubicBezTo>
                    <a:pt x="4326" y="1479"/>
                    <a:pt x="4550" y="1214"/>
                    <a:pt x="4550" y="909"/>
                  </a:cubicBezTo>
                  <a:cubicBezTo>
                    <a:pt x="4550" y="408"/>
                    <a:pt x="3926" y="1"/>
                    <a:pt x="3160" y="1"/>
                  </a:cubicBezTo>
                  <a:cubicBezTo>
                    <a:pt x="2848" y="1"/>
                    <a:pt x="2550" y="68"/>
                    <a:pt x="2272" y="211"/>
                  </a:cubicBezTo>
                  <a:cubicBezTo>
                    <a:pt x="2001" y="68"/>
                    <a:pt x="1696" y="1"/>
                    <a:pt x="13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53"/>
            <p:cNvSpPr/>
            <p:nvPr/>
          </p:nvSpPr>
          <p:spPr>
            <a:xfrm>
              <a:off x="1006050" y="1762976"/>
              <a:ext cx="59621" cy="41653"/>
            </a:xfrm>
            <a:custGeom>
              <a:avLst/>
              <a:gdLst/>
              <a:ahLst/>
              <a:cxnLst/>
              <a:rect l="l" t="t" r="r" b="b"/>
              <a:pathLst>
                <a:path w="2273" h="1588" extrusionOk="0">
                  <a:moveTo>
                    <a:pt x="1133" y="1"/>
                  </a:moveTo>
                  <a:cubicBezTo>
                    <a:pt x="509" y="1"/>
                    <a:pt x="1" y="306"/>
                    <a:pt x="1" y="679"/>
                  </a:cubicBezTo>
                  <a:cubicBezTo>
                    <a:pt x="1" y="1058"/>
                    <a:pt x="509" y="1587"/>
                    <a:pt x="1133" y="1587"/>
                  </a:cubicBezTo>
                  <a:cubicBezTo>
                    <a:pt x="1763" y="1587"/>
                    <a:pt x="2272" y="1058"/>
                    <a:pt x="2272" y="679"/>
                  </a:cubicBezTo>
                  <a:cubicBezTo>
                    <a:pt x="2272" y="306"/>
                    <a:pt x="1763" y="1"/>
                    <a:pt x="1133" y="1"/>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53"/>
            <p:cNvSpPr/>
            <p:nvPr/>
          </p:nvSpPr>
          <p:spPr>
            <a:xfrm>
              <a:off x="975282" y="1798360"/>
              <a:ext cx="121156" cy="33024"/>
            </a:xfrm>
            <a:custGeom>
              <a:avLst/>
              <a:gdLst/>
              <a:ahLst/>
              <a:cxnLst/>
              <a:rect l="l" t="t" r="r" b="b"/>
              <a:pathLst>
                <a:path w="4619" h="1259" extrusionOk="0">
                  <a:moveTo>
                    <a:pt x="254" y="0"/>
                  </a:moveTo>
                  <a:cubicBezTo>
                    <a:pt x="154" y="0"/>
                    <a:pt x="55" y="61"/>
                    <a:pt x="34" y="198"/>
                  </a:cubicBezTo>
                  <a:cubicBezTo>
                    <a:pt x="0" y="448"/>
                    <a:pt x="75" y="706"/>
                    <a:pt x="251" y="889"/>
                  </a:cubicBezTo>
                  <a:cubicBezTo>
                    <a:pt x="475" y="1133"/>
                    <a:pt x="855" y="1255"/>
                    <a:pt x="1370" y="1255"/>
                  </a:cubicBezTo>
                  <a:cubicBezTo>
                    <a:pt x="1553" y="1255"/>
                    <a:pt x="1730" y="1242"/>
                    <a:pt x="1913" y="1221"/>
                  </a:cubicBezTo>
                  <a:cubicBezTo>
                    <a:pt x="2045" y="1201"/>
                    <a:pt x="2177" y="1191"/>
                    <a:pt x="2309" y="1191"/>
                  </a:cubicBezTo>
                  <a:cubicBezTo>
                    <a:pt x="2441" y="1191"/>
                    <a:pt x="2574" y="1201"/>
                    <a:pt x="2706" y="1221"/>
                  </a:cubicBezTo>
                  <a:cubicBezTo>
                    <a:pt x="2899" y="1246"/>
                    <a:pt x="3078" y="1258"/>
                    <a:pt x="3243" y="1258"/>
                  </a:cubicBezTo>
                  <a:cubicBezTo>
                    <a:pt x="3762" y="1258"/>
                    <a:pt x="4141" y="1136"/>
                    <a:pt x="4367" y="889"/>
                  </a:cubicBezTo>
                  <a:cubicBezTo>
                    <a:pt x="4543" y="706"/>
                    <a:pt x="4618" y="448"/>
                    <a:pt x="4577" y="198"/>
                  </a:cubicBezTo>
                  <a:cubicBezTo>
                    <a:pt x="4553" y="88"/>
                    <a:pt x="4458" y="11"/>
                    <a:pt x="4350" y="11"/>
                  </a:cubicBezTo>
                  <a:cubicBezTo>
                    <a:pt x="4338" y="11"/>
                    <a:pt x="4326" y="12"/>
                    <a:pt x="4313" y="15"/>
                  </a:cubicBezTo>
                  <a:cubicBezTo>
                    <a:pt x="4191" y="42"/>
                    <a:pt x="4110" y="157"/>
                    <a:pt x="4130" y="279"/>
                  </a:cubicBezTo>
                  <a:cubicBezTo>
                    <a:pt x="4143" y="394"/>
                    <a:pt x="4110" y="503"/>
                    <a:pt x="4028" y="584"/>
                  </a:cubicBezTo>
                  <a:cubicBezTo>
                    <a:pt x="3944" y="674"/>
                    <a:pt x="3735" y="801"/>
                    <a:pt x="3245" y="801"/>
                  </a:cubicBezTo>
                  <a:cubicBezTo>
                    <a:pt x="3107" y="801"/>
                    <a:pt x="2946" y="791"/>
                    <a:pt x="2760" y="767"/>
                  </a:cubicBezTo>
                  <a:cubicBezTo>
                    <a:pt x="2686" y="754"/>
                    <a:pt x="2611" y="747"/>
                    <a:pt x="2536" y="747"/>
                  </a:cubicBezTo>
                  <a:lnTo>
                    <a:pt x="2536" y="170"/>
                  </a:lnTo>
                  <a:cubicBezTo>
                    <a:pt x="2536" y="42"/>
                    <a:pt x="2435" y="8"/>
                    <a:pt x="2306" y="8"/>
                  </a:cubicBezTo>
                  <a:cubicBezTo>
                    <a:pt x="2184" y="8"/>
                    <a:pt x="2082" y="42"/>
                    <a:pt x="2082" y="170"/>
                  </a:cubicBezTo>
                  <a:lnTo>
                    <a:pt x="2082" y="747"/>
                  </a:lnTo>
                  <a:cubicBezTo>
                    <a:pt x="2001" y="747"/>
                    <a:pt x="1926" y="754"/>
                    <a:pt x="1852" y="767"/>
                  </a:cubicBezTo>
                  <a:cubicBezTo>
                    <a:pt x="1667" y="791"/>
                    <a:pt x="1507" y="801"/>
                    <a:pt x="1370" y="801"/>
                  </a:cubicBezTo>
                  <a:cubicBezTo>
                    <a:pt x="883" y="801"/>
                    <a:pt x="674" y="674"/>
                    <a:pt x="584" y="584"/>
                  </a:cubicBezTo>
                  <a:cubicBezTo>
                    <a:pt x="509" y="503"/>
                    <a:pt x="468" y="394"/>
                    <a:pt x="482" y="286"/>
                  </a:cubicBezTo>
                  <a:cubicBezTo>
                    <a:pt x="524" y="108"/>
                    <a:pt x="388" y="0"/>
                    <a:pt x="254" y="0"/>
                  </a:cubicBezTo>
                  <a:close/>
                </a:path>
              </a:pathLst>
            </a:custGeom>
            <a:solidFill>
              <a:srgbClr val="556E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53"/>
            <p:cNvSpPr/>
            <p:nvPr/>
          </p:nvSpPr>
          <p:spPr>
            <a:xfrm>
              <a:off x="1006050" y="1765992"/>
              <a:ext cx="49470" cy="38820"/>
            </a:xfrm>
            <a:custGeom>
              <a:avLst/>
              <a:gdLst/>
              <a:ahLst/>
              <a:cxnLst/>
              <a:rect l="l" t="t" r="r" b="b"/>
              <a:pathLst>
                <a:path w="1886" h="1480" extrusionOk="0">
                  <a:moveTo>
                    <a:pt x="502" y="1"/>
                  </a:moveTo>
                  <a:cubicBezTo>
                    <a:pt x="197" y="123"/>
                    <a:pt x="1" y="333"/>
                    <a:pt x="1" y="564"/>
                  </a:cubicBezTo>
                  <a:cubicBezTo>
                    <a:pt x="1" y="943"/>
                    <a:pt x="509" y="1479"/>
                    <a:pt x="1133" y="1479"/>
                  </a:cubicBezTo>
                  <a:cubicBezTo>
                    <a:pt x="1411" y="1472"/>
                    <a:pt x="1675" y="1377"/>
                    <a:pt x="1886" y="1201"/>
                  </a:cubicBezTo>
                  <a:lnTo>
                    <a:pt x="1886" y="1201"/>
                  </a:lnTo>
                  <a:cubicBezTo>
                    <a:pt x="1791" y="1228"/>
                    <a:pt x="1689" y="1249"/>
                    <a:pt x="1594" y="1249"/>
                  </a:cubicBezTo>
                  <a:cubicBezTo>
                    <a:pt x="963" y="1249"/>
                    <a:pt x="455" y="638"/>
                    <a:pt x="455" y="211"/>
                  </a:cubicBezTo>
                  <a:cubicBezTo>
                    <a:pt x="455" y="136"/>
                    <a:pt x="468" y="62"/>
                    <a:pt x="502"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53"/>
            <p:cNvSpPr/>
            <p:nvPr/>
          </p:nvSpPr>
          <p:spPr>
            <a:xfrm>
              <a:off x="892396" y="1661387"/>
              <a:ext cx="120789" cy="115202"/>
            </a:xfrm>
            <a:custGeom>
              <a:avLst/>
              <a:gdLst/>
              <a:ahLst/>
              <a:cxnLst/>
              <a:rect l="l" t="t" r="r" b="b"/>
              <a:pathLst>
                <a:path w="4605" h="4392" extrusionOk="0">
                  <a:moveTo>
                    <a:pt x="2593" y="1"/>
                  </a:moveTo>
                  <a:cubicBezTo>
                    <a:pt x="1851" y="1"/>
                    <a:pt x="1082" y="454"/>
                    <a:pt x="631" y="1229"/>
                  </a:cubicBezTo>
                  <a:cubicBezTo>
                    <a:pt x="1" y="2321"/>
                    <a:pt x="245" y="3636"/>
                    <a:pt x="1167" y="4165"/>
                  </a:cubicBezTo>
                  <a:cubicBezTo>
                    <a:pt x="1431" y="4319"/>
                    <a:pt x="1723" y="4391"/>
                    <a:pt x="2020" y="4391"/>
                  </a:cubicBezTo>
                  <a:cubicBezTo>
                    <a:pt x="2760" y="4391"/>
                    <a:pt x="3531" y="3940"/>
                    <a:pt x="3981" y="3162"/>
                  </a:cubicBezTo>
                  <a:cubicBezTo>
                    <a:pt x="4605" y="2077"/>
                    <a:pt x="4367" y="761"/>
                    <a:pt x="3445" y="226"/>
                  </a:cubicBezTo>
                  <a:cubicBezTo>
                    <a:pt x="3180" y="73"/>
                    <a:pt x="2889" y="1"/>
                    <a:pt x="2593"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53"/>
            <p:cNvSpPr/>
            <p:nvPr/>
          </p:nvSpPr>
          <p:spPr>
            <a:xfrm>
              <a:off x="946298" y="1691315"/>
              <a:ext cx="35778" cy="41811"/>
            </a:xfrm>
            <a:custGeom>
              <a:avLst/>
              <a:gdLst/>
              <a:ahLst/>
              <a:cxnLst/>
              <a:rect l="l" t="t" r="r" b="b"/>
              <a:pathLst>
                <a:path w="1364" h="1594" extrusionOk="0">
                  <a:moveTo>
                    <a:pt x="685" y="0"/>
                  </a:moveTo>
                  <a:cubicBezTo>
                    <a:pt x="305" y="0"/>
                    <a:pt x="0" y="305"/>
                    <a:pt x="7" y="685"/>
                  </a:cubicBezTo>
                  <a:lnTo>
                    <a:pt x="7" y="909"/>
                  </a:lnTo>
                  <a:cubicBezTo>
                    <a:pt x="0" y="1282"/>
                    <a:pt x="305" y="1587"/>
                    <a:pt x="685" y="1593"/>
                  </a:cubicBezTo>
                  <a:cubicBezTo>
                    <a:pt x="1058" y="1593"/>
                    <a:pt x="1363" y="1288"/>
                    <a:pt x="1363" y="909"/>
                  </a:cubicBezTo>
                  <a:lnTo>
                    <a:pt x="1363" y="678"/>
                  </a:lnTo>
                  <a:cubicBezTo>
                    <a:pt x="1363" y="305"/>
                    <a:pt x="1058" y="0"/>
                    <a:pt x="685" y="0"/>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53"/>
            <p:cNvSpPr/>
            <p:nvPr/>
          </p:nvSpPr>
          <p:spPr>
            <a:xfrm>
              <a:off x="964266" y="1691315"/>
              <a:ext cx="17810" cy="29771"/>
            </a:xfrm>
            <a:custGeom>
              <a:avLst/>
              <a:gdLst/>
              <a:ahLst/>
              <a:cxnLst/>
              <a:rect l="l" t="t" r="r" b="b"/>
              <a:pathLst>
                <a:path w="679" h="1135" extrusionOk="0">
                  <a:moveTo>
                    <a:pt x="0" y="0"/>
                  </a:moveTo>
                  <a:lnTo>
                    <a:pt x="0" y="793"/>
                  </a:lnTo>
                  <a:cubicBezTo>
                    <a:pt x="0" y="1021"/>
                    <a:pt x="170" y="1134"/>
                    <a:pt x="339" y="1134"/>
                  </a:cubicBezTo>
                  <a:cubicBezTo>
                    <a:pt x="509" y="1134"/>
                    <a:pt x="678" y="1021"/>
                    <a:pt x="678" y="793"/>
                  </a:cubicBezTo>
                  <a:lnTo>
                    <a:pt x="678" y="685"/>
                  </a:lnTo>
                  <a:cubicBezTo>
                    <a:pt x="678" y="305"/>
                    <a:pt x="373" y="0"/>
                    <a:pt x="0" y="0"/>
                  </a:cubicBezTo>
                  <a:close/>
                </a:path>
              </a:pathLst>
            </a:custGeom>
            <a:solidFill>
              <a:srgbClr val="556E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53"/>
            <p:cNvSpPr/>
            <p:nvPr/>
          </p:nvSpPr>
          <p:spPr>
            <a:xfrm>
              <a:off x="958207" y="1697164"/>
              <a:ext cx="11935" cy="11961"/>
            </a:xfrm>
            <a:custGeom>
              <a:avLst/>
              <a:gdLst/>
              <a:ahLst/>
              <a:cxnLst/>
              <a:rect l="l" t="t" r="r" b="b"/>
              <a:pathLst>
                <a:path w="455" h="456" extrusionOk="0">
                  <a:moveTo>
                    <a:pt x="231" y="1"/>
                  </a:moveTo>
                  <a:cubicBezTo>
                    <a:pt x="102" y="1"/>
                    <a:pt x="1" y="103"/>
                    <a:pt x="1" y="231"/>
                  </a:cubicBezTo>
                  <a:cubicBezTo>
                    <a:pt x="1" y="353"/>
                    <a:pt x="102" y="455"/>
                    <a:pt x="231" y="455"/>
                  </a:cubicBezTo>
                  <a:cubicBezTo>
                    <a:pt x="353" y="455"/>
                    <a:pt x="455" y="353"/>
                    <a:pt x="455" y="231"/>
                  </a:cubicBezTo>
                  <a:cubicBezTo>
                    <a:pt x="455" y="103"/>
                    <a:pt x="353" y="1"/>
                    <a:pt x="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1" name="Google Shape;2031;p53"/>
          <p:cNvGrpSpPr/>
          <p:nvPr/>
        </p:nvGrpSpPr>
        <p:grpSpPr>
          <a:xfrm>
            <a:off x="216133" y="5151603"/>
            <a:ext cx="404183" cy="558753"/>
            <a:chOff x="1128072" y="3365261"/>
            <a:chExt cx="328872" cy="370158"/>
          </a:xfrm>
        </p:grpSpPr>
        <p:sp>
          <p:nvSpPr>
            <p:cNvPr id="2032" name="Google Shape;2032;p53"/>
            <p:cNvSpPr/>
            <p:nvPr/>
          </p:nvSpPr>
          <p:spPr>
            <a:xfrm>
              <a:off x="1128072" y="3641306"/>
              <a:ext cx="23502" cy="11935"/>
            </a:xfrm>
            <a:custGeom>
              <a:avLst/>
              <a:gdLst/>
              <a:ahLst/>
              <a:cxnLst/>
              <a:rect l="l" t="t" r="r" b="b"/>
              <a:pathLst>
                <a:path w="896" h="455" extrusionOk="0">
                  <a:moveTo>
                    <a:pt x="895" y="0"/>
                  </a:moveTo>
                  <a:lnTo>
                    <a:pt x="109" y="102"/>
                  </a:lnTo>
                  <a:cubicBezTo>
                    <a:pt x="47" y="109"/>
                    <a:pt x="0" y="163"/>
                    <a:pt x="0" y="231"/>
                  </a:cubicBezTo>
                  <a:cubicBezTo>
                    <a:pt x="0" y="292"/>
                    <a:pt x="47" y="346"/>
                    <a:pt x="109" y="353"/>
                  </a:cubicBezTo>
                  <a:lnTo>
                    <a:pt x="895" y="455"/>
                  </a:lnTo>
                  <a:lnTo>
                    <a:pt x="895" y="0"/>
                  </a:ln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53"/>
            <p:cNvSpPr/>
            <p:nvPr/>
          </p:nvSpPr>
          <p:spPr>
            <a:xfrm>
              <a:off x="1128072" y="3600203"/>
              <a:ext cx="23502" cy="11777"/>
            </a:xfrm>
            <a:custGeom>
              <a:avLst/>
              <a:gdLst/>
              <a:ahLst/>
              <a:cxnLst/>
              <a:rect l="l" t="t" r="r" b="b"/>
              <a:pathLst>
                <a:path w="896" h="449" extrusionOk="0">
                  <a:moveTo>
                    <a:pt x="895" y="1"/>
                  </a:moveTo>
                  <a:lnTo>
                    <a:pt x="109" y="103"/>
                  </a:lnTo>
                  <a:cubicBezTo>
                    <a:pt x="47" y="109"/>
                    <a:pt x="0" y="164"/>
                    <a:pt x="0" y="225"/>
                  </a:cubicBezTo>
                  <a:cubicBezTo>
                    <a:pt x="0" y="293"/>
                    <a:pt x="47" y="347"/>
                    <a:pt x="109" y="354"/>
                  </a:cubicBezTo>
                  <a:lnTo>
                    <a:pt x="895" y="448"/>
                  </a:lnTo>
                  <a:lnTo>
                    <a:pt x="895" y="1"/>
                  </a:ln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53"/>
            <p:cNvSpPr/>
            <p:nvPr/>
          </p:nvSpPr>
          <p:spPr>
            <a:xfrm>
              <a:off x="1186749" y="3600203"/>
              <a:ext cx="23502" cy="11961"/>
            </a:xfrm>
            <a:custGeom>
              <a:avLst/>
              <a:gdLst/>
              <a:ahLst/>
              <a:cxnLst/>
              <a:rect l="l" t="t" r="r" b="b"/>
              <a:pathLst>
                <a:path w="896" h="456" extrusionOk="0">
                  <a:moveTo>
                    <a:pt x="1" y="1"/>
                  </a:moveTo>
                  <a:lnTo>
                    <a:pt x="1" y="455"/>
                  </a:lnTo>
                  <a:lnTo>
                    <a:pt x="780" y="354"/>
                  </a:lnTo>
                  <a:cubicBezTo>
                    <a:pt x="848" y="347"/>
                    <a:pt x="896" y="293"/>
                    <a:pt x="896" y="231"/>
                  </a:cubicBezTo>
                  <a:cubicBezTo>
                    <a:pt x="896" y="164"/>
                    <a:pt x="848" y="109"/>
                    <a:pt x="780" y="103"/>
                  </a:cubicBezTo>
                  <a:lnTo>
                    <a:pt x="1" y="1"/>
                  </a:ln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53"/>
            <p:cNvSpPr/>
            <p:nvPr/>
          </p:nvSpPr>
          <p:spPr>
            <a:xfrm>
              <a:off x="1128072" y="3559127"/>
              <a:ext cx="23502" cy="11777"/>
            </a:xfrm>
            <a:custGeom>
              <a:avLst/>
              <a:gdLst/>
              <a:ahLst/>
              <a:cxnLst/>
              <a:rect l="l" t="t" r="r" b="b"/>
              <a:pathLst>
                <a:path w="896" h="449" extrusionOk="0">
                  <a:moveTo>
                    <a:pt x="895" y="1"/>
                  </a:moveTo>
                  <a:lnTo>
                    <a:pt x="109" y="102"/>
                  </a:lnTo>
                  <a:cubicBezTo>
                    <a:pt x="47" y="109"/>
                    <a:pt x="0" y="163"/>
                    <a:pt x="0" y="224"/>
                  </a:cubicBezTo>
                  <a:cubicBezTo>
                    <a:pt x="0" y="292"/>
                    <a:pt x="47" y="346"/>
                    <a:pt x="109" y="353"/>
                  </a:cubicBezTo>
                  <a:lnTo>
                    <a:pt x="895" y="448"/>
                  </a:lnTo>
                  <a:lnTo>
                    <a:pt x="895" y="1"/>
                  </a:ln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53"/>
            <p:cNvSpPr/>
            <p:nvPr/>
          </p:nvSpPr>
          <p:spPr>
            <a:xfrm>
              <a:off x="1186749" y="3559127"/>
              <a:ext cx="23502" cy="11777"/>
            </a:xfrm>
            <a:custGeom>
              <a:avLst/>
              <a:gdLst/>
              <a:ahLst/>
              <a:cxnLst/>
              <a:rect l="l" t="t" r="r" b="b"/>
              <a:pathLst>
                <a:path w="896" h="449" extrusionOk="0">
                  <a:moveTo>
                    <a:pt x="1" y="1"/>
                  </a:moveTo>
                  <a:lnTo>
                    <a:pt x="1" y="448"/>
                  </a:lnTo>
                  <a:lnTo>
                    <a:pt x="780" y="353"/>
                  </a:lnTo>
                  <a:cubicBezTo>
                    <a:pt x="848" y="346"/>
                    <a:pt x="896" y="292"/>
                    <a:pt x="896" y="224"/>
                  </a:cubicBezTo>
                  <a:cubicBezTo>
                    <a:pt x="896" y="163"/>
                    <a:pt x="848" y="109"/>
                    <a:pt x="780" y="102"/>
                  </a:cubicBezTo>
                  <a:lnTo>
                    <a:pt x="1" y="1"/>
                  </a:ln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53"/>
            <p:cNvSpPr/>
            <p:nvPr/>
          </p:nvSpPr>
          <p:spPr>
            <a:xfrm>
              <a:off x="1128072" y="3518051"/>
              <a:ext cx="23502" cy="11751"/>
            </a:xfrm>
            <a:custGeom>
              <a:avLst/>
              <a:gdLst/>
              <a:ahLst/>
              <a:cxnLst/>
              <a:rect l="l" t="t" r="r" b="b"/>
              <a:pathLst>
                <a:path w="896" h="448" extrusionOk="0">
                  <a:moveTo>
                    <a:pt x="895" y="0"/>
                  </a:moveTo>
                  <a:lnTo>
                    <a:pt x="109" y="102"/>
                  </a:lnTo>
                  <a:cubicBezTo>
                    <a:pt x="47" y="109"/>
                    <a:pt x="0" y="163"/>
                    <a:pt x="0" y="224"/>
                  </a:cubicBezTo>
                  <a:cubicBezTo>
                    <a:pt x="0" y="285"/>
                    <a:pt x="47" y="339"/>
                    <a:pt x="109" y="353"/>
                  </a:cubicBezTo>
                  <a:lnTo>
                    <a:pt x="895" y="448"/>
                  </a:lnTo>
                  <a:lnTo>
                    <a:pt x="895" y="0"/>
                  </a:ln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53"/>
            <p:cNvSpPr/>
            <p:nvPr/>
          </p:nvSpPr>
          <p:spPr>
            <a:xfrm>
              <a:off x="1186749" y="3518051"/>
              <a:ext cx="23502" cy="11751"/>
            </a:xfrm>
            <a:custGeom>
              <a:avLst/>
              <a:gdLst/>
              <a:ahLst/>
              <a:cxnLst/>
              <a:rect l="l" t="t" r="r" b="b"/>
              <a:pathLst>
                <a:path w="896" h="448" extrusionOk="0">
                  <a:moveTo>
                    <a:pt x="1" y="0"/>
                  </a:moveTo>
                  <a:lnTo>
                    <a:pt x="1" y="448"/>
                  </a:lnTo>
                  <a:lnTo>
                    <a:pt x="780" y="353"/>
                  </a:lnTo>
                  <a:cubicBezTo>
                    <a:pt x="848" y="346"/>
                    <a:pt x="896" y="292"/>
                    <a:pt x="896" y="224"/>
                  </a:cubicBezTo>
                  <a:cubicBezTo>
                    <a:pt x="896" y="163"/>
                    <a:pt x="848" y="109"/>
                    <a:pt x="780" y="102"/>
                  </a:cubicBezTo>
                  <a:lnTo>
                    <a:pt x="1" y="0"/>
                  </a:ln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53"/>
            <p:cNvSpPr/>
            <p:nvPr/>
          </p:nvSpPr>
          <p:spPr>
            <a:xfrm>
              <a:off x="1163273" y="3476975"/>
              <a:ext cx="11777" cy="23502"/>
            </a:xfrm>
            <a:custGeom>
              <a:avLst/>
              <a:gdLst/>
              <a:ahLst/>
              <a:cxnLst/>
              <a:rect l="l" t="t" r="r" b="b"/>
              <a:pathLst>
                <a:path w="449" h="896" extrusionOk="0">
                  <a:moveTo>
                    <a:pt x="224" y="0"/>
                  </a:moveTo>
                  <a:cubicBezTo>
                    <a:pt x="157" y="0"/>
                    <a:pt x="102" y="47"/>
                    <a:pt x="96" y="108"/>
                  </a:cubicBezTo>
                  <a:lnTo>
                    <a:pt x="1" y="895"/>
                  </a:lnTo>
                  <a:lnTo>
                    <a:pt x="448" y="895"/>
                  </a:lnTo>
                  <a:lnTo>
                    <a:pt x="346" y="108"/>
                  </a:lnTo>
                  <a:cubicBezTo>
                    <a:pt x="340" y="47"/>
                    <a:pt x="285" y="0"/>
                    <a:pt x="224" y="0"/>
                  </a:cubicBez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53"/>
            <p:cNvSpPr/>
            <p:nvPr/>
          </p:nvSpPr>
          <p:spPr>
            <a:xfrm>
              <a:off x="1374739" y="3512176"/>
              <a:ext cx="23502" cy="11777"/>
            </a:xfrm>
            <a:custGeom>
              <a:avLst/>
              <a:gdLst/>
              <a:ahLst/>
              <a:cxnLst/>
              <a:rect l="l" t="t" r="r" b="b"/>
              <a:pathLst>
                <a:path w="896" h="449" extrusionOk="0">
                  <a:moveTo>
                    <a:pt x="896" y="1"/>
                  </a:moveTo>
                  <a:lnTo>
                    <a:pt x="116" y="95"/>
                  </a:lnTo>
                  <a:cubicBezTo>
                    <a:pt x="48" y="109"/>
                    <a:pt x="1" y="163"/>
                    <a:pt x="1" y="224"/>
                  </a:cubicBezTo>
                  <a:cubicBezTo>
                    <a:pt x="1" y="285"/>
                    <a:pt x="48" y="340"/>
                    <a:pt x="116" y="353"/>
                  </a:cubicBezTo>
                  <a:lnTo>
                    <a:pt x="896" y="448"/>
                  </a:lnTo>
                  <a:lnTo>
                    <a:pt x="896" y="1"/>
                  </a:ln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53"/>
            <p:cNvSpPr/>
            <p:nvPr/>
          </p:nvSpPr>
          <p:spPr>
            <a:xfrm>
              <a:off x="1433442" y="3512176"/>
              <a:ext cx="23502" cy="11777"/>
            </a:xfrm>
            <a:custGeom>
              <a:avLst/>
              <a:gdLst/>
              <a:ahLst/>
              <a:cxnLst/>
              <a:rect l="l" t="t" r="r" b="b"/>
              <a:pathLst>
                <a:path w="896" h="449" extrusionOk="0">
                  <a:moveTo>
                    <a:pt x="0" y="1"/>
                  </a:moveTo>
                  <a:lnTo>
                    <a:pt x="0" y="448"/>
                  </a:lnTo>
                  <a:lnTo>
                    <a:pt x="787" y="353"/>
                  </a:lnTo>
                  <a:cubicBezTo>
                    <a:pt x="848" y="346"/>
                    <a:pt x="895" y="292"/>
                    <a:pt x="895" y="224"/>
                  </a:cubicBezTo>
                  <a:cubicBezTo>
                    <a:pt x="895" y="163"/>
                    <a:pt x="848" y="109"/>
                    <a:pt x="787" y="102"/>
                  </a:cubicBezTo>
                  <a:lnTo>
                    <a:pt x="0" y="1"/>
                  </a:ln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53"/>
            <p:cNvSpPr/>
            <p:nvPr/>
          </p:nvSpPr>
          <p:spPr>
            <a:xfrm>
              <a:off x="1433442" y="3553252"/>
              <a:ext cx="23502" cy="11777"/>
            </a:xfrm>
            <a:custGeom>
              <a:avLst/>
              <a:gdLst/>
              <a:ahLst/>
              <a:cxnLst/>
              <a:rect l="l" t="t" r="r" b="b"/>
              <a:pathLst>
                <a:path w="896" h="449" extrusionOk="0">
                  <a:moveTo>
                    <a:pt x="0" y="1"/>
                  </a:moveTo>
                  <a:lnTo>
                    <a:pt x="0" y="448"/>
                  </a:lnTo>
                  <a:lnTo>
                    <a:pt x="787" y="353"/>
                  </a:lnTo>
                  <a:cubicBezTo>
                    <a:pt x="848" y="347"/>
                    <a:pt x="895" y="292"/>
                    <a:pt x="895" y="225"/>
                  </a:cubicBezTo>
                  <a:cubicBezTo>
                    <a:pt x="895" y="164"/>
                    <a:pt x="848" y="109"/>
                    <a:pt x="787" y="103"/>
                  </a:cubicBezTo>
                  <a:lnTo>
                    <a:pt x="0" y="1"/>
                  </a:ln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53"/>
            <p:cNvSpPr/>
            <p:nvPr/>
          </p:nvSpPr>
          <p:spPr>
            <a:xfrm>
              <a:off x="1374739" y="3471099"/>
              <a:ext cx="23502" cy="11751"/>
            </a:xfrm>
            <a:custGeom>
              <a:avLst/>
              <a:gdLst/>
              <a:ahLst/>
              <a:cxnLst/>
              <a:rect l="l" t="t" r="r" b="b"/>
              <a:pathLst>
                <a:path w="896" h="448" extrusionOk="0">
                  <a:moveTo>
                    <a:pt x="896" y="0"/>
                  </a:moveTo>
                  <a:lnTo>
                    <a:pt x="116" y="95"/>
                  </a:lnTo>
                  <a:cubicBezTo>
                    <a:pt x="48" y="102"/>
                    <a:pt x="1" y="156"/>
                    <a:pt x="1" y="224"/>
                  </a:cubicBezTo>
                  <a:cubicBezTo>
                    <a:pt x="1" y="285"/>
                    <a:pt x="48" y="339"/>
                    <a:pt x="116" y="346"/>
                  </a:cubicBezTo>
                  <a:lnTo>
                    <a:pt x="896" y="448"/>
                  </a:lnTo>
                  <a:lnTo>
                    <a:pt x="896" y="0"/>
                  </a:ln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53"/>
            <p:cNvSpPr/>
            <p:nvPr/>
          </p:nvSpPr>
          <p:spPr>
            <a:xfrm>
              <a:off x="1433442" y="3471099"/>
              <a:ext cx="23502" cy="11751"/>
            </a:xfrm>
            <a:custGeom>
              <a:avLst/>
              <a:gdLst/>
              <a:ahLst/>
              <a:cxnLst/>
              <a:rect l="l" t="t" r="r" b="b"/>
              <a:pathLst>
                <a:path w="896" h="448" extrusionOk="0">
                  <a:moveTo>
                    <a:pt x="0" y="0"/>
                  </a:moveTo>
                  <a:lnTo>
                    <a:pt x="0" y="448"/>
                  </a:lnTo>
                  <a:lnTo>
                    <a:pt x="787" y="346"/>
                  </a:lnTo>
                  <a:cubicBezTo>
                    <a:pt x="848" y="339"/>
                    <a:pt x="895" y="285"/>
                    <a:pt x="895" y="224"/>
                  </a:cubicBezTo>
                  <a:cubicBezTo>
                    <a:pt x="895" y="156"/>
                    <a:pt x="848" y="102"/>
                    <a:pt x="787" y="95"/>
                  </a:cubicBezTo>
                  <a:lnTo>
                    <a:pt x="0" y="0"/>
                  </a:ln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53"/>
            <p:cNvSpPr/>
            <p:nvPr/>
          </p:nvSpPr>
          <p:spPr>
            <a:xfrm>
              <a:off x="1409966" y="3429997"/>
              <a:ext cx="11751" cy="23502"/>
            </a:xfrm>
            <a:custGeom>
              <a:avLst/>
              <a:gdLst/>
              <a:ahLst/>
              <a:cxnLst/>
              <a:rect l="l" t="t" r="r" b="b"/>
              <a:pathLst>
                <a:path w="448" h="896" extrusionOk="0">
                  <a:moveTo>
                    <a:pt x="224" y="1"/>
                  </a:moveTo>
                  <a:cubicBezTo>
                    <a:pt x="156" y="1"/>
                    <a:pt x="102" y="48"/>
                    <a:pt x="95" y="109"/>
                  </a:cubicBezTo>
                  <a:lnTo>
                    <a:pt x="0" y="896"/>
                  </a:lnTo>
                  <a:lnTo>
                    <a:pt x="448" y="896"/>
                  </a:lnTo>
                  <a:lnTo>
                    <a:pt x="353" y="109"/>
                  </a:lnTo>
                  <a:cubicBezTo>
                    <a:pt x="339" y="48"/>
                    <a:pt x="285" y="1"/>
                    <a:pt x="224" y="1"/>
                  </a:cubicBez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53"/>
            <p:cNvSpPr/>
            <p:nvPr/>
          </p:nvSpPr>
          <p:spPr>
            <a:xfrm>
              <a:off x="1210225" y="3582603"/>
              <a:ext cx="29378" cy="11777"/>
            </a:xfrm>
            <a:custGeom>
              <a:avLst/>
              <a:gdLst/>
              <a:ahLst/>
              <a:cxnLst/>
              <a:rect l="l" t="t" r="r" b="b"/>
              <a:pathLst>
                <a:path w="1120" h="449" extrusionOk="0">
                  <a:moveTo>
                    <a:pt x="1119" y="1"/>
                  </a:moveTo>
                  <a:lnTo>
                    <a:pt x="116" y="102"/>
                  </a:lnTo>
                  <a:cubicBezTo>
                    <a:pt x="48" y="109"/>
                    <a:pt x="1" y="163"/>
                    <a:pt x="1" y="224"/>
                  </a:cubicBezTo>
                  <a:cubicBezTo>
                    <a:pt x="1" y="292"/>
                    <a:pt x="48" y="346"/>
                    <a:pt x="116" y="353"/>
                  </a:cubicBezTo>
                  <a:lnTo>
                    <a:pt x="1119" y="448"/>
                  </a:lnTo>
                  <a:lnTo>
                    <a:pt x="1119" y="1"/>
                  </a:ln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53"/>
            <p:cNvSpPr/>
            <p:nvPr/>
          </p:nvSpPr>
          <p:spPr>
            <a:xfrm>
              <a:off x="1210225" y="3535651"/>
              <a:ext cx="29378" cy="11777"/>
            </a:xfrm>
            <a:custGeom>
              <a:avLst/>
              <a:gdLst/>
              <a:ahLst/>
              <a:cxnLst/>
              <a:rect l="l" t="t" r="r" b="b"/>
              <a:pathLst>
                <a:path w="1120" h="449" extrusionOk="0">
                  <a:moveTo>
                    <a:pt x="1119" y="1"/>
                  </a:moveTo>
                  <a:lnTo>
                    <a:pt x="116" y="102"/>
                  </a:lnTo>
                  <a:cubicBezTo>
                    <a:pt x="48" y="109"/>
                    <a:pt x="1" y="163"/>
                    <a:pt x="1" y="224"/>
                  </a:cubicBezTo>
                  <a:cubicBezTo>
                    <a:pt x="1" y="285"/>
                    <a:pt x="48" y="340"/>
                    <a:pt x="116" y="346"/>
                  </a:cubicBezTo>
                  <a:lnTo>
                    <a:pt x="1119" y="448"/>
                  </a:lnTo>
                  <a:lnTo>
                    <a:pt x="1119" y="1"/>
                  </a:ln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53"/>
            <p:cNvSpPr/>
            <p:nvPr/>
          </p:nvSpPr>
          <p:spPr>
            <a:xfrm>
              <a:off x="1345230" y="3676690"/>
              <a:ext cx="29535" cy="11777"/>
            </a:xfrm>
            <a:custGeom>
              <a:avLst/>
              <a:gdLst/>
              <a:ahLst/>
              <a:cxnLst/>
              <a:rect l="l" t="t" r="r" b="b"/>
              <a:pathLst>
                <a:path w="1126" h="449" extrusionOk="0">
                  <a:moveTo>
                    <a:pt x="0" y="1"/>
                  </a:moveTo>
                  <a:lnTo>
                    <a:pt x="0" y="448"/>
                  </a:lnTo>
                  <a:lnTo>
                    <a:pt x="1011" y="346"/>
                  </a:lnTo>
                  <a:cubicBezTo>
                    <a:pt x="1072" y="340"/>
                    <a:pt x="1119" y="285"/>
                    <a:pt x="1126" y="224"/>
                  </a:cubicBezTo>
                  <a:cubicBezTo>
                    <a:pt x="1119" y="157"/>
                    <a:pt x="1072" y="109"/>
                    <a:pt x="1011" y="102"/>
                  </a:cubicBezTo>
                  <a:lnTo>
                    <a:pt x="0" y="1"/>
                  </a:ln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53"/>
            <p:cNvSpPr/>
            <p:nvPr/>
          </p:nvSpPr>
          <p:spPr>
            <a:xfrm>
              <a:off x="1345230" y="3629738"/>
              <a:ext cx="29535" cy="11777"/>
            </a:xfrm>
            <a:custGeom>
              <a:avLst/>
              <a:gdLst/>
              <a:ahLst/>
              <a:cxnLst/>
              <a:rect l="l" t="t" r="r" b="b"/>
              <a:pathLst>
                <a:path w="1126" h="449" extrusionOk="0">
                  <a:moveTo>
                    <a:pt x="0" y="1"/>
                  </a:moveTo>
                  <a:lnTo>
                    <a:pt x="0" y="448"/>
                  </a:lnTo>
                  <a:lnTo>
                    <a:pt x="1011" y="346"/>
                  </a:lnTo>
                  <a:cubicBezTo>
                    <a:pt x="1072" y="340"/>
                    <a:pt x="1119" y="285"/>
                    <a:pt x="1126" y="224"/>
                  </a:cubicBezTo>
                  <a:cubicBezTo>
                    <a:pt x="1119" y="156"/>
                    <a:pt x="1072" y="102"/>
                    <a:pt x="1011" y="95"/>
                  </a:cubicBezTo>
                  <a:lnTo>
                    <a:pt x="0" y="1"/>
                  </a:ln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53"/>
            <p:cNvSpPr/>
            <p:nvPr/>
          </p:nvSpPr>
          <p:spPr>
            <a:xfrm>
              <a:off x="1210225" y="3488700"/>
              <a:ext cx="29378" cy="11777"/>
            </a:xfrm>
            <a:custGeom>
              <a:avLst/>
              <a:gdLst/>
              <a:ahLst/>
              <a:cxnLst/>
              <a:rect l="l" t="t" r="r" b="b"/>
              <a:pathLst>
                <a:path w="1120" h="449" extrusionOk="0">
                  <a:moveTo>
                    <a:pt x="1119" y="1"/>
                  </a:moveTo>
                  <a:lnTo>
                    <a:pt x="116" y="102"/>
                  </a:lnTo>
                  <a:cubicBezTo>
                    <a:pt x="48" y="109"/>
                    <a:pt x="1" y="163"/>
                    <a:pt x="1" y="224"/>
                  </a:cubicBezTo>
                  <a:cubicBezTo>
                    <a:pt x="1" y="285"/>
                    <a:pt x="48" y="340"/>
                    <a:pt x="116" y="346"/>
                  </a:cubicBezTo>
                  <a:lnTo>
                    <a:pt x="1119" y="448"/>
                  </a:lnTo>
                  <a:lnTo>
                    <a:pt x="1119" y="1"/>
                  </a:ln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53"/>
            <p:cNvSpPr/>
            <p:nvPr/>
          </p:nvSpPr>
          <p:spPr>
            <a:xfrm>
              <a:off x="1345230" y="3488700"/>
              <a:ext cx="29535" cy="11777"/>
            </a:xfrm>
            <a:custGeom>
              <a:avLst/>
              <a:gdLst/>
              <a:ahLst/>
              <a:cxnLst/>
              <a:rect l="l" t="t" r="r" b="b"/>
              <a:pathLst>
                <a:path w="1126" h="449" extrusionOk="0">
                  <a:moveTo>
                    <a:pt x="0" y="1"/>
                  </a:moveTo>
                  <a:lnTo>
                    <a:pt x="0" y="448"/>
                  </a:lnTo>
                  <a:lnTo>
                    <a:pt x="1011" y="346"/>
                  </a:lnTo>
                  <a:cubicBezTo>
                    <a:pt x="1072" y="340"/>
                    <a:pt x="1119" y="285"/>
                    <a:pt x="1126" y="224"/>
                  </a:cubicBezTo>
                  <a:cubicBezTo>
                    <a:pt x="1119" y="163"/>
                    <a:pt x="1072" y="109"/>
                    <a:pt x="1011" y="102"/>
                  </a:cubicBezTo>
                  <a:lnTo>
                    <a:pt x="0" y="1"/>
                  </a:ln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53"/>
            <p:cNvSpPr/>
            <p:nvPr/>
          </p:nvSpPr>
          <p:spPr>
            <a:xfrm>
              <a:off x="1210225" y="3441748"/>
              <a:ext cx="29378" cy="11751"/>
            </a:xfrm>
            <a:custGeom>
              <a:avLst/>
              <a:gdLst/>
              <a:ahLst/>
              <a:cxnLst/>
              <a:rect l="l" t="t" r="r" b="b"/>
              <a:pathLst>
                <a:path w="1120" h="448" extrusionOk="0">
                  <a:moveTo>
                    <a:pt x="1119" y="0"/>
                  </a:moveTo>
                  <a:lnTo>
                    <a:pt x="116" y="102"/>
                  </a:lnTo>
                  <a:cubicBezTo>
                    <a:pt x="48" y="109"/>
                    <a:pt x="1" y="163"/>
                    <a:pt x="1" y="224"/>
                  </a:cubicBezTo>
                  <a:cubicBezTo>
                    <a:pt x="1" y="285"/>
                    <a:pt x="48" y="339"/>
                    <a:pt x="116" y="346"/>
                  </a:cubicBezTo>
                  <a:lnTo>
                    <a:pt x="1119" y="448"/>
                  </a:lnTo>
                  <a:lnTo>
                    <a:pt x="1119" y="0"/>
                  </a:ln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53"/>
            <p:cNvSpPr/>
            <p:nvPr/>
          </p:nvSpPr>
          <p:spPr>
            <a:xfrm>
              <a:off x="1286528" y="3365261"/>
              <a:ext cx="11777" cy="29561"/>
            </a:xfrm>
            <a:custGeom>
              <a:avLst/>
              <a:gdLst/>
              <a:ahLst/>
              <a:cxnLst/>
              <a:rect l="l" t="t" r="r" b="b"/>
              <a:pathLst>
                <a:path w="449" h="1127" extrusionOk="0">
                  <a:moveTo>
                    <a:pt x="224" y="1"/>
                  </a:moveTo>
                  <a:cubicBezTo>
                    <a:pt x="163" y="1"/>
                    <a:pt x="109" y="48"/>
                    <a:pt x="102" y="116"/>
                  </a:cubicBezTo>
                  <a:lnTo>
                    <a:pt x="1" y="1126"/>
                  </a:lnTo>
                  <a:lnTo>
                    <a:pt x="448" y="1126"/>
                  </a:lnTo>
                  <a:lnTo>
                    <a:pt x="346" y="116"/>
                  </a:lnTo>
                  <a:cubicBezTo>
                    <a:pt x="340" y="48"/>
                    <a:pt x="285" y="1"/>
                    <a:pt x="224" y="1"/>
                  </a:cubicBez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53"/>
            <p:cNvSpPr/>
            <p:nvPr/>
          </p:nvSpPr>
          <p:spPr>
            <a:xfrm>
              <a:off x="1233359" y="3388685"/>
              <a:ext cx="26335" cy="26046"/>
            </a:xfrm>
            <a:custGeom>
              <a:avLst/>
              <a:gdLst/>
              <a:ahLst/>
              <a:cxnLst/>
              <a:rect l="l" t="t" r="r" b="b"/>
              <a:pathLst>
                <a:path w="1004" h="993" extrusionOk="0">
                  <a:moveTo>
                    <a:pt x="136" y="0"/>
                  </a:moveTo>
                  <a:cubicBezTo>
                    <a:pt x="104" y="0"/>
                    <a:pt x="72" y="12"/>
                    <a:pt x="48" y="37"/>
                  </a:cubicBezTo>
                  <a:cubicBezTo>
                    <a:pt x="0" y="84"/>
                    <a:pt x="0" y="159"/>
                    <a:pt x="41" y="206"/>
                  </a:cubicBezTo>
                  <a:lnTo>
                    <a:pt x="685" y="993"/>
                  </a:lnTo>
                  <a:lnTo>
                    <a:pt x="1004" y="674"/>
                  </a:lnTo>
                  <a:lnTo>
                    <a:pt x="217" y="30"/>
                  </a:lnTo>
                  <a:cubicBezTo>
                    <a:pt x="194" y="10"/>
                    <a:pt x="165" y="0"/>
                    <a:pt x="136" y="0"/>
                  </a:cubicBez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53"/>
            <p:cNvSpPr/>
            <p:nvPr/>
          </p:nvSpPr>
          <p:spPr>
            <a:xfrm>
              <a:off x="1325296" y="3388685"/>
              <a:ext cx="26361" cy="26046"/>
            </a:xfrm>
            <a:custGeom>
              <a:avLst/>
              <a:gdLst/>
              <a:ahLst/>
              <a:cxnLst/>
              <a:rect l="l" t="t" r="r" b="b"/>
              <a:pathLst>
                <a:path w="1005" h="993" extrusionOk="0">
                  <a:moveTo>
                    <a:pt x="862" y="0"/>
                  </a:moveTo>
                  <a:cubicBezTo>
                    <a:pt x="832" y="0"/>
                    <a:pt x="803" y="10"/>
                    <a:pt x="781" y="30"/>
                  </a:cubicBezTo>
                  <a:lnTo>
                    <a:pt x="1" y="674"/>
                  </a:lnTo>
                  <a:lnTo>
                    <a:pt x="319" y="993"/>
                  </a:lnTo>
                  <a:lnTo>
                    <a:pt x="957" y="206"/>
                  </a:lnTo>
                  <a:cubicBezTo>
                    <a:pt x="1004" y="159"/>
                    <a:pt x="998" y="84"/>
                    <a:pt x="950" y="37"/>
                  </a:cubicBezTo>
                  <a:cubicBezTo>
                    <a:pt x="925" y="12"/>
                    <a:pt x="893" y="0"/>
                    <a:pt x="862" y="0"/>
                  </a:cubicBez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53"/>
            <p:cNvSpPr/>
            <p:nvPr/>
          </p:nvSpPr>
          <p:spPr>
            <a:xfrm>
              <a:off x="1345230" y="3441748"/>
              <a:ext cx="29535" cy="11751"/>
            </a:xfrm>
            <a:custGeom>
              <a:avLst/>
              <a:gdLst/>
              <a:ahLst/>
              <a:cxnLst/>
              <a:rect l="l" t="t" r="r" b="b"/>
              <a:pathLst>
                <a:path w="1126" h="448" extrusionOk="0">
                  <a:moveTo>
                    <a:pt x="0" y="0"/>
                  </a:moveTo>
                  <a:lnTo>
                    <a:pt x="0" y="448"/>
                  </a:lnTo>
                  <a:lnTo>
                    <a:pt x="1011" y="346"/>
                  </a:lnTo>
                  <a:cubicBezTo>
                    <a:pt x="1072" y="339"/>
                    <a:pt x="1119" y="285"/>
                    <a:pt x="1126" y="224"/>
                  </a:cubicBezTo>
                  <a:cubicBezTo>
                    <a:pt x="1119" y="156"/>
                    <a:pt x="1072" y="109"/>
                    <a:pt x="1011" y="102"/>
                  </a:cubicBezTo>
                  <a:lnTo>
                    <a:pt x="0" y="0"/>
                  </a:ln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53"/>
            <p:cNvSpPr/>
            <p:nvPr/>
          </p:nvSpPr>
          <p:spPr>
            <a:xfrm>
              <a:off x="1233700" y="3388816"/>
              <a:ext cx="205643" cy="346603"/>
            </a:xfrm>
            <a:custGeom>
              <a:avLst/>
              <a:gdLst/>
              <a:ahLst/>
              <a:cxnLst/>
              <a:rect l="l" t="t" r="r" b="b"/>
              <a:pathLst>
                <a:path w="7840" h="13214" extrusionOk="0">
                  <a:moveTo>
                    <a:pt x="2233" y="0"/>
                  </a:moveTo>
                  <a:cubicBezTo>
                    <a:pt x="2186" y="0"/>
                    <a:pt x="2138" y="2"/>
                    <a:pt x="2089" y="5"/>
                  </a:cubicBezTo>
                  <a:cubicBezTo>
                    <a:pt x="903" y="86"/>
                    <a:pt x="1" y="1123"/>
                    <a:pt x="1" y="2317"/>
                  </a:cubicBezTo>
                  <a:lnTo>
                    <a:pt x="1" y="12766"/>
                  </a:lnTo>
                  <a:cubicBezTo>
                    <a:pt x="1" y="13010"/>
                    <a:pt x="204" y="13213"/>
                    <a:pt x="448" y="13213"/>
                  </a:cubicBezTo>
                  <a:lnTo>
                    <a:pt x="4028" y="13213"/>
                  </a:lnTo>
                  <a:cubicBezTo>
                    <a:pt x="4279" y="13213"/>
                    <a:pt x="4476" y="13010"/>
                    <a:pt x="4476" y="12766"/>
                  </a:cubicBezTo>
                  <a:lnTo>
                    <a:pt x="4476" y="7836"/>
                  </a:lnTo>
                  <a:cubicBezTo>
                    <a:pt x="4476" y="7714"/>
                    <a:pt x="4578" y="7612"/>
                    <a:pt x="4700" y="7612"/>
                  </a:cubicBezTo>
                  <a:lnTo>
                    <a:pt x="6273" y="7612"/>
                  </a:lnTo>
                  <a:cubicBezTo>
                    <a:pt x="7134" y="7612"/>
                    <a:pt x="7839" y="6914"/>
                    <a:pt x="7839" y="6046"/>
                  </a:cubicBezTo>
                  <a:lnTo>
                    <a:pt x="7839" y="3137"/>
                  </a:lnTo>
                  <a:cubicBezTo>
                    <a:pt x="7839" y="2636"/>
                    <a:pt x="7425" y="2238"/>
                    <a:pt x="6938" y="2238"/>
                  </a:cubicBezTo>
                  <a:cubicBezTo>
                    <a:pt x="6911" y="2238"/>
                    <a:pt x="6883" y="2240"/>
                    <a:pt x="6856" y="2242"/>
                  </a:cubicBezTo>
                  <a:cubicBezTo>
                    <a:pt x="6388" y="2303"/>
                    <a:pt x="6036" y="2703"/>
                    <a:pt x="6049" y="3178"/>
                  </a:cubicBezTo>
                  <a:lnTo>
                    <a:pt x="6049" y="5382"/>
                  </a:lnTo>
                  <a:cubicBezTo>
                    <a:pt x="6049" y="5626"/>
                    <a:pt x="5846" y="5829"/>
                    <a:pt x="5602" y="5829"/>
                  </a:cubicBezTo>
                  <a:lnTo>
                    <a:pt x="4707" y="5829"/>
                  </a:lnTo>
                  <a:cubicBezTo>
                    <a:pt x="4578" y="5829"/>
                    <a:pt x="4483" y="5727"/>
                    <a:pt x="4483" y="5605"/>
                  </a:cubicBezTo>
                  <a:lnTo>
                    <a:pt x="4483" y="2242"/>
                  </a:lnTo>
                  <a:cubicBezTo>
                    <a:pt x="4476" y="995"/>
                    <a:pt x="3464" y="0"/>
                    <a:pt x="2233" y="0"/>
                  </a:cubicBezTo>
                  <a:close/>
                </a:path>
              </a:pathLst>
            </a:custGeom>
            <a:solidFill>
              <a:srgbClr val="C1C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53"/>
            <p:cNvSpPr/>
            <p:nvPr/>
          </p:nvSpPr>
          <p:spPr>
            <a:xfrm>
              <a:off x="1145489" y="3388816"/>
              <a:ext cx="164724" cy="346603"/>
            </a:xfrm>
            <a:custGeom>
              <a:avLst/>
              <a:gdLst/>
              <a:ahLst/>
              <a:cxnLst/>
              <a:rect l="l" t="t" r="r" b="b"/>
              <a:pathLst>
                <a:path w="6280" h="13214" extrusionOk="0">
                  <a:moveTo>
                    <a:pt x="5591" y="1"/>
                  </a:moveTo>
                  <a:cubicBezTo>
                    <a:pt x="5413" y="1"/>
                    <a:pt x="5235" y="22"/>
                    <a:pt x="5059" y="66"/>
                  </a:cubicBezTo>
                  <a:cubicBezTo>
                    <a:pt x="4042" y="317"/>
                    <a:pt x="3364" y="1273"/>
                    <a:pt x="3364" y="2317"/>
                  </a:cubicBezTo>
                  <a:lnTo>
                    <a:pt x="3364" y="9186"/>
                  </a:lnTo>
                  <a:cubicBezTo>
                    <a:pt x="3364" y="9308"/>
                    <a:pt x="3269" y="9409"/>
                    <a:pt x="3140" y="9409"/>
                  </a:cubicBezTo>
                  <a:lnTo>
                    <a:pt x="2245" y="9409"/>
                  </a:lnTo>
                  <a:cubicBezTo>
                    <a:pt x="1994" y="9409"/>
                    <a:pt x="1797" y="9206"/>
                    <a:pt x="1797" y="8962"/>
                  </a:cubicBezTo>
                  <a:lnTo>
                    <a:pt x="1797" y="4968"/>
                  </a:lnTo>
                  <a:cubicBezTo>
                    <a:pt x="1804" y="4493"/>
                    <a:pt x="1452" y="4093"/>
                    <a:pt x="984" y="4032"/>
                  </a:cubicBezTo>
                  <a:cubicBezTo>
                    <a:pt x="956" y="4030"/>
                    <a:pt x="929" y="4029"/>
                    <a:pt x="902" y="4029"/>
                  </a:cubicBezTo>
                  <a:cubicBezTo>
                    <a:pt x="414" y="4029"/>
                    <a:pt x="1" y="4426"/>
                    <a:pt x="1" y="4927"/>
                  </a:cubicBezTo>
                  <a:lnTo>
                    <a:pt x="1" y="9626"/>
                  </a:lnTo>
                  <a:cubicBezTo>
                    <a:pt x="1" y="10494"/>
                    <a:pt x="706" y="11193"/>
                    <a:pt x="1567" y="11193"/>
                  </a:cubicBezTo>
                  <a:lnTo>
                    <a:pt x="3140" y="11193"/>
                  </a:lnTo>
                  <a:cubicBezTo>
                    <a:pt x="3262" y="11193"/>
                    <a:pt x="3364" y="11294"/>
                    <a:pt x="3364" y="11416"/>
                  </a:cubicBezTo>
                  <a:lnTo>
                    <a:pt x="3364" y="12766"/>
                  </a:lnTo>
                  <a:cubicBezTo>
                    <a:pt x="3364" y="13010"/>
                    <a:pt x="3560" y="13213"/>
                    <a:pt x="3811" y="13213"/>
                  </a:cubicBezTo>
                  <a:lnTo>
                    <a:pt x="5154" y="13213"/>
                  </a:lnTo>
                  <a:cubicBezTo>
                    <a:pt x="4903" y="13213"/>
                    <a:pt x="4706" y="13010"/>
                    <a:pt x="4706" y="12766"/>
                  </a:cubicBezTo>
                  <a:lnTo>
                    <a:pt x="4706" y="2317"/>
                  </a:lnTo>
                  <a:cubicBezTo>
                    <a:pt x="4706" y="1306"/>
                    <a:pt x="5357" y="405"/>
                    <a:pt x="6279" y="106"/>
                  </a:cubicBezTo>
                  <a:cubicBezTo>
                    <a:pt x="6056" y="37"/>
                    <a:pt x="5824" y="1"/>
                    <a:pt x="5591" y="1"/>
                  </a:cubicBezTo>
                  <a:close/>
                </a:path>
              </a:pathLst>
            </a:custGeom>
            <a:solidFill>
              <a:srgbClr val="AD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53"/>
            <p:cNvSpPr/>
            <p:nvPr/>
          </p:nvSpPr>
          <p:spPr>
            <a:xfrm>
              <a:off x="1175024" y="3495283"/>
              <a:ext cx="29351" cy="140173"/>
            </a:xfrm>
            <a:custGeom>
              <a:avLst/>
              <a:gdLst/>
              <a:ahLst/>
              <a:cxnLst/>
              <a:rect l="l" t="t" r="r" b="b"/>
              <a:pathLst>
                <a:path w="1119" h="5344" extrusionOk="0">
                  <a:moveTo>
                    <a:pt x="0" y="0"/>
                  </a:moveTo>
                  <a:lnTo>
                    <a:pt x="0" y="4672"/>
                  </a:lnTo>
                  <a:cubicBezTo>
                    <a:pt x="0" y="5045"/>
                    <a:pt x="298" y="5343"/>
                    <a:pt x="671" y="5343"/>
                  </a:cubicBezTo>
                  <a:lnTo>
                    <a:pt x="1119" y="5343"/>
                  </a:lnTo>
                  <a:cubicBezTo>
                    <a:pt x="868" y="5343"/>
                    <a:pt x="671" y="5147"/>
                    <a:pt x="671" y="4903"/>
                  </a:cubicBezTo>
                  <a:lnTo>
                    <a:pt x="671" y="868"/>
                  </a:lnTo>
                  <a:cubicBezTo>
                    <a:pt x="671" y="461"/>
                    <a:pt x="393" y="102"/>
                    <a:pt x="0" y="0"/>
                  </a:cubicBezTo>
                  <a:close/>
                </a:path>
              </a:pathLst>
            </a:custGeom>
            <a:solidFill>
              <a:srgbClr val="C1C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53"/>
            <p:cNvSpPr/>
            <p:nvPr/>
          </p:nvSpPr>
          <p:spPr>
            <a:xfrm>
              <a:off x="1286528" y="3435872"/>
              <a:ext cx="11777" cy="17627"/>
            </a:xfrm>
            <a:custGeom>
              <a:avLst/>
              <a:gdLst/>
              <a:ahLst/>
              <a:cxnLst/>
              <a:rect l="l" t="t" r="r" b="b"/>
              <a:pathLst>
                <a:path w="449" h="672" extrusionOk="0">
                  <a:moveTo>
                    <a:pt x="224" y="1"/>
                  </a:moveTo>
                  <a:cubicBezTo>
                    <a:pt x="112" y="1"/>
                    <a:pt x="1" y="75"/>
                    <a:pt x="1" y="224"/>
                  </a:cubicBezTo>
                  <a:lnTo>
                    <a:pt x="1" y="448"/>
                  </a:lnTo>
                  <a:cubicBezTo>
                    <a:pt x="1" y="570"/>
                    <a:pt x="102" y="672"/>
                    <a:pt x="224" y="672"/>
                  </a:cubicBezTo>
                  <a:cubicBezTo>
                    <a:pt x="346" y="672"/>
                    <a:pt x="448" y="570"/>
                    <a:pt x="448" y="448"/>
                  </a:cubicBezTo>
                  <a:lnTo>
                    <a:pt x="448" y="224"/>
                  </a:lnTo>
                  <a:cubicBezTo>
                    <a:pt x="448" y="75"/>
                    <a:pt x="336" y="1"/>
                    <a:pt x="224" y="1"/>
                  </a:cubicBez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53"/>
            <p:cNvSpPr/>
            <p:nvPr/>
          </p:nvSpPr>
          <p:spPr>
            <a:xfrm>
              <a:off x="1286528" y="3482824"/>
              <a:ext cx="11777" cy="17653"/>
            </a:xfrm>
            <a:custGeom>
              <a:avLst/>
              <a:gdLst/>
              <a:ahLst/>
              <a:cxnLst/>
              <a:rect l="l" t="t" r="r" b="b"/>
              <a:pathLst>
                <a:path w="449" h="673" extrusionOk="0">
                  <a:moveTo>
                    <a:pt x="224" y="1"/>
                  </a:moveTo>
                  <a:cubicBezTo>
                    <a:pt x="112" y="1"/>
                    <a:pt x="1" y="75"/>
                    <a:pt x="1" y="225"/>
                  </a:cubicBezTo>
                  <a:lnTo>
                    <a:pt x="1" y="448"/>
                  </a:lnTo>
                  <a:cubicBezTo>
                    <a:pt x="1" y="570"/>
                    <a:pt x="102" y="672"/>
                    <a:pt x="224" y="672"/>
                  </a:cubicBezTo>
                  <a:cubicBezTo>
                    <a:pt x="346" y="672"/>
                    <a:pt x="448" y="570"/>
                    <a:pt x="448" y="448"/>
                  </a:cubicBezTo>
                  <a:lnTo>
                    <a:pt x="448" y="225"/>
                  </a:lnTo>
                  <a:cubicBezTo>
                    <a:pt x="448" y="75"/>
                    <a:pt x="336" y="1"/>
                    <a:pt x="224" y="1"/>
                  </a:cubicBez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53"/>
            <p:cNvSpPr/>
            <p:nvPr/>
          </p:nvSpPr>
          <p:spPr>
            <a:xfrm>
              <a:off x="1163273" y="3518051"/>
              <a:ext cx="11777" cy="17627"/>
            </a:xfrm>
            <a:custGeom>
              <a:avLst/>
              <a:gdLst/>
              <a:ahLst/>
              <a:cxnLst/>
              <a:rect l="l" t="t" r="r" b="b"/>
              <a:pathLst>
                <a:path w="449" h="672" extrusionOk="0">
                  <a:moveTo>
                    <a:pt x="224" y="0"/>
                  </a:moveTo>
                  <a:cubicBezTo>
                    <a:pt x="112" y="0"/>
                    <a:pt x="1" y="75"/>
                    <a:pt x="1" y="224"/>
                  </a:cubicBezTo>
                  <a:lnTo>
                    <a:pt x="1" y="448"/>
                  </a:lnTo>
                  <a:cubicBezTo>
                    <a:pt x="1" y="570"/>
                    <a:pt x="96" y="672"/>
                    <a:pt x="224" y="672"/>
                  </a:cubicBezTo>
                  <a:cubicBezTo>
                    <a:pt x="346" y="672"/>
                    <a:pt x="448" y="570"/>
                    <a:pt x="448" y="448"/>
                  </a:cubicBezTo>
                  <a:lnTo>
                    <a:pt x="448" y="224"/>
                  </a:lnTo>
                  <a:cubicBezTo>
                    <a:pt x="448" y="75"/>
                    <a:pt x="336" y="0"/>
                    <a:pt x="224" y="0"/>
                  </a:cubicBez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53"/>
            <p:cNvSpPr/>
            <p:nvPr/>
          </p:nvSpPr>
          <p:spPr>
            <a:xfrm>
              <a:off x="1163273" y="3559127"/>
              <a:ext cx="11777" cy="17627"/>
            </a:xfrm>
            <a:custGeom>
              <a:avLst/>
              <a:gdLst/>
              <a:ahLst/>
              <a:cxnLst/>
              <a:rect l="l" t="t" r="r" b="b"/>
              <a:pathLst>
                <a:path w="449" h="672" extrusionOk="0">
                  <a:moveTo>
                    <a:pt x="224" y="1"/>
                  </a:moveTo>
                  <a:cubicBezTo>
                    <a:pt x="112" y="1"/>
                    <a:pt x="1" y="75"/>
                    <a:pt x="1" y="224"/>
                  </a:cubicBezTo>
                  <a:lnTo>
                    <a:pt x="1" y="448"/>
                  </a:lnTo>
                  <a:cubicBezTo>
                    <a:pt x="1" y="570"/>
                    <a:pt x="96" y="672"/>
                    <a:pt x="224" y="672"/>
                  </a:cubicBezTo>
                  <a:cubicBezTo>
                    <a:pt x="346" y="672"/>
                    <a:pt x="448" y="570"/>
                    <a:pt x="448" y="448"/>
                  </a:cubicBezTo>
                  <a:lnTo>
                    <a:pt x="448" y="224"/>
                  </a:lnTo>
                  <a:cubicBezTo>
                    <a:pt x="448" y="75"/>
                    <a:pt x="336" y="1"/>
                    <a:pt x="224" y="1"/>
                  </a:cubicBez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53"/>
            <p:cNvSpPr/>
            <p:nvPr/>
          </p:nvSpPr>
          <p:spPr>
            <a:xfrm>
              <a:off x="1163273" y="3600387"/>
              <a:ext cx="11777" cy="17627"/>
            </a:xfrm>
            <a:custGeom>
              <a:avLst/>
              <a:gdLst/>
              <a:ahLst/>
              <a:cxnLst/>
              <a:rect l="l" t="t" r="r" b="b"/>
              <a:pathLst>
                <a:path w="449" h="672" extrusionOk="0">
                  <a:moveTo>
                    <a:pt x="224" y="1"/>
                  </a:moveTo>
                  <a:cubicBezTo>
                    <a:pt x="112" y="1"/>
                    <a:pt x="1" y="75"/>
                    <a:pt x="1" y="224"/>
                  </a:cubicBezTo>
                  <a:lnTo>
                    <a:pt x="1" y="448"/>
                  </a:lnTo>
                  <a:cubicBezTo>
                    <a:pt x="1" y="570"/>
                    <a:pt x="96" y="672"/>
                    <a:pt x="224" y="672"/>
                  </a:cubicBezTo>
                  <a:cubicBezTo>
                    <a:pt x="346" y="672"/>
                    <a:pt x="448" y="570"/>
                    <a:pt x="448" y="448"/>
                  </a:cubicBezTo>
                  <a:lnTo>
                    <a:pt x="448" y="224"/>
                  </a:lnTo>
                  <a:cubicBezTo>
                    <a:pt x="448" y="75"/>
                    <a:pt x="336" y="1"/>
                    <a:pt x="224" y="1"/>
                  </a:cubicBez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53"/>
            <p:cNvSpPr/>
            <p:nvPr/>
          </p:nvSpPr>
          <p:spPr>
            <a:xfrm>
              <a:off x="1165109" y="3637581"/>
              <a:ext cx="19882" cy="16368"/>
            </a:xfrm>
            <a:custGeom>
              <a:avLst/>
              <a:gdLst/>
              <a:ahLst/>
              <a:cxnLst/>
              <a:rect l="l" t="t" r="r" b="b"/>
              <a:pathLst>
                <a:path w="758" h="624" extrusionOk="0">
                  <a:moveTo>
                    <a:pt x="321" y="1"/>
                  </a:moveTo>
                  <a:cubicBezTo>
                    <a:pt x="153" y="1"/>
                    <a:pt x="1" y="206"/>
                    <a:pt x="148" y="373"/>
                  </a:cubicBezTo>
                  <a:lnTo>
                    <a:pt x="297" y="542"/>
                  </a:lnTo>
                  <a:cubicBezTo>
                    <a:pt x="337" y="590"/>
                    <a:pt x="398" y="624"/>
                    <a:pt x="466" y="624"/>
                  </a:cubicBezTo>
                  <a:cubicBezTo>
                    <a:pt x="656" y="624"/>
                    <a:pt x="758" y="393"/>
                    <a:pt x="636" y="251"/>
                  </a:cubicBezTo>
                  <a:lnTo>
                    <a:pt x="487" y="81"/>
                  </a:lnTo>
                  <a:cubicBezTo>
                    <a:pt x="437" y="25"/>
                    <a:pt x="378" y="1"/>
                    <a:pt x="321" y="1"/>
                  </a:cubicBez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53"/>
            <p:cNvSpPr/>
            <p:nvPr/>
          </p:nvSpPr>
          <p:spPr>
            <a:xfrm>
              <a:off x="1196532" y="3653214"/>
              <a:ext cx="21377" cy="11777"/>
            </a:xfrm>
            <a:custGeom>
              <a:avLst/>
              <a:gdLst/>
              <a:ahLst/>
              <a:cxnLst/>
              <a:rect l="l" t="t" r="r" b="b"/>
              <a:pathLst>
                <a:path w="815" h="449" extrusionOk="0">
                  <a:moveTo>
                    <a:pt x="299" y="1"/>
                  </a:moveTo>
                  <a:cubicBezTo>
                    <a:pt x="1" y="1"/>
                    <a:pt x="1" y="448"/>
                    <a:pt x="299" y="448"/>
                  </a:cubicBezTo>
                  <a:lnTo>
                    <a:pt x="516" y="448"/>
                  </a:lnTo>
                  <a:cubicBezTo>
                    <a:pt x="814" y="448"/>
                    <a:pt x="814" y="1"/>
                    <a:pt x="516" y="1"/>
                  </a:cubicBez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53"/>
            <p:cNvSpPr/>
            <p:nvPr/>
          </p:nvSpPr>
          <p:spPr>
            <a:xfrm>
              <a:off x="1286528" y="3529776"/>
              <a:ext cx="11777" cy="17653"/>
            </a:xfrm>
            <a:custGeom>
              <a:avLst/>
              <a:gdLst/>
              <a:ahLst/>
              <a:cxnLst/>
              <a:rect l="l" t="t" r="r" b="b"/>
              <a:pathLst>
                <a:path w="449" h="673" extrusionOk="0">
                  <a:moveTo>
                    <a:pt x="224" y="1"/>
                  </a:moveTo>
                  <a:cubicBezTo>
                    <a:pt x="112" y="1"/>
                    <a:pt x="1" y="75"/>
                    <a:pt x="1" y="225"/>
                  </a:cubicBezTo>
                  <a:lnTo>
                    <a:pt x="1" y="448"/>
                  </a:lnTo>
                  <a:cubicBezTo>
                    <a:pt x="1" y="570"/>
                    <a:pt x="102" y="672"/>
                    <a:pt x="224" y="672"/>
                  </a:cubicBezTo>
                  <a:cubicBezTo>
                    <a:pt x="346" y="672"/>
                    <a:pt x="448" y="570"/>
                    <a:pt x="448" y="448"/>
                  </a:cubicBezTo>
                  <a:lnTo>
                    <a:pt x="448" y="225"/>
                  </a:lnTo>
                  <a:cubicBezTo>
                    <a:pt x="448" y="75"/>
                    <a:pt x="336" y="1"/>
                    <a:pt x="224" y="1"/>
                  </a:cubicBez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53"/>
            <p:cNvSpPr/>
            <p:nvPr/>
          </p:nvSpPr>
          <p:spPr>
            <a:xfrm>
              <a:off x="1286528" y="3576728"/>
              <a:ext cx="11777" cy="17653"/>
            </a:xfrm>
            <a:custGeom>
              <a:avLst/>
              <a:gdLst/>
              <a:ahLst/>
              <a:cxnLst/>
              <a:rect l="l" t="t" r="r" b="b"/>
              <a:pathLst>
                <a:path w="449" h="673" extrusionOk="0">
                  <a:moveTo>
                    <a:pt x="224" y="1"/>
                  </a:moveTo>
                  <a:cubicBezTo>
                    <a:pt x="112" y="1"/>
                    <a:pt x="1" y="75"/>
                    <a:pt x="1" y="225"/>
                  </a:cubicBezTo>
                  <a:lnTo>
                    <a:pt x="1" y="448"/>
                  </a:lnTo>
                  <a:cubicBezTo>
                    <a:pt x="1" y="577"/>
                    <a:pt x="102" y="672"/>
                    <a:pt x="224" y="672"/>
                  </a:cubicBezTo>
                  <a:cubicBezTo>
                    <a:pt x="346" y="672"/>
                    <a:pt x="448" y="577"/>
                    <a:pt x="448" y="448"/>
                  </a:cubicBezTo>
                  <a:lnTo>
                    <a:pt x="448" y="225"/>
                  </a:lnTo>
                  <a:cubicBezTo>
                    <a:pt x="448" y="75"/>
                    <a:pt x="336" y="1"/>
                    <a:pt x="224" y="1"/>
                  </a:cubicBez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53"/>
            <p:cNvSpPr/>
            <p:nvPr/>
          </p:nvSpPr>
          <p:spPr>
            <a:xfrm>
              <a:off x="1286528" y="3623863"/>
              <a:ext cx="11777" cy="17653"/>
            </a:xfrm>
            <a:custGeom>
              <a:avLst/>
              <a:gdLst/>
              <a:ahLst/>
              <a:cxnLst/>
              <a:rect l="l" t="t" r="r" b="b"/>
              <a:pathLst>
                <a:path w="449" h="673" extrusionOk="0">
                  <a:moveTo>
                    <a:pt x="224" y="1"/>
                  </a:moveTo>
                  <a:cubicBezTo>
                    <a:pt x="112" y="1"/>
                    <a:pt x="1" y="75"/>
                    <a:pt x="1" y="225"/>
                  </a:cubicBezTo>
                  <a:lnTo>
                    <a:pt x="1" y="448"/>
                  </a:lnTo>
                  <a:cubicBezTo>
                    <a:pt x="1" y="570"/>
                    <a:pt x="102" y="672"/>
                    <a:pt x="224" y="672"/>
                  </a:cubicBezTo>
                  <a:cubicBezTo>
                    <a:pt x="346" y="672"/>
                    <a:pt x="448" y="570"/>
                    <a:pt x="448" y="448"/>
                  </a:cubicBezTo>
                  <a:lnTo>
                    <a:pt x="448" y="225"/>
                  </a:lnTo>
                  <a:cubicBezTo>
                    <a:pt x="448" y="75"/>
                    <a:pt x="336" y="1"/>
                    <a:pt x="224" y="1"/>
                  </a:cubicBez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53"/>
            <p:cNvSpPr/>
            <p:nvPr/>
          </p:nvSpPr>
          <p:spPr>
            <a:xfrm>
              <a:off x="1286528" y="3670815"/>
              <a:ext cx="11777" cy="17653"/>
            </a:xfrm>
            <a:custGeom>
              <a:avLst/>
              <a:gdLst/>
              <a:ahLst/>
              <a:cxnLst/>
              <a:rect l="l" t="t" r="r" b="b"/>
              <a:pathLst>
                <a:path w="449" h="673" extrusionOk="0">
                  <a:moveTo>
                    <a:pt x="224" y="1"/>
                  </a:moveTo>
                  <a:cubicBezTo>
                    <a:pt x="112" y="1"/>
                    <a:pt x="1" y="75"/>
                    <a:pt x="1" y="225"/>
                  </a:cubicBezTo>
                  <a:lnTo>
                    <a:pt x="1" y="448"/>
                  </a:lnTo>
                  <a:cubicBezTo>
                    <a:pt x="1" y="570"/>
                    <a:pt x="102" y="672"/>
                    <a:pt x="224" y="672"/>
                  </a:cubicBezTo>
                  <a:cubicBezTo>
                    <a:pt x="346" y="672"/>
                    <a:pt x="448" y="570"/>
                    <a:pt x="448" y="448"/>
                  </a:cubicBezTo>
                  <a:lnTo>
                    <a:pt x="448" y="225"/>
                  </a:lnTo>
                  <a:cubicBezTo>
                    <a:pt x="448" y="75"/>
                    <a:pt x="336" y="1"/>
                    <a:pt x="224" y="1"/>
                  </a:cubicBez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53"/>
            <p:cNvSpPr/>
            <p:nvPr/>
          </p:nvSpPr>
          <p:spPr>
            <a:xfrm>
              <a:off x="1380615" y="3448332"/>
              <a:ext cx="29378" cy="93221"/>
            </a:xfrm>
            <a:custGeom>
              <a:avLst/>
              <a:gdLst/>
              <a:ahLst/>
              <a:cxnLst/>
              <a:rect l="l" t="t" r="r" b="b"/>
              <a:pathLst>
                <a:path w="1120" h="3554" extrusionOk="0">
                  <a:moveTo>
                    <a:pt x="1119" y="0"/>
                  </a:moveTo>
                  <a:cubicBezTo>
                    <a:pt x="726" y="102"/>
                    <a:pt x="448" y="455"/>
                    <a:pt x="448" y="861"/>
                  </a:cubicBezTo>
                  <a:lnTo>
                    <a:pt x="448" y="3106"/>
                  </a:lnTo>
                  <a:cubicBezTo>
                    <a:pt x="448" y="3350"/>
                    <a:pt x="245" y="3553"/>
                    <a:pt x="1" y="3553"/>
                  </a:cubicBezTo>
                  <a:lnTo>
                    <a:pt x="448" y="3553"/>
                  </a:lnTo>
                  <a:cubicBezTo>
                    <a:pt x="814" y="3553"/>
                    <a:pt x="1113" y="3255"/>
                    <a:pt x="1119" y="2882"/>
                  </a:cubicBezTo>
                  <a:lnTo>
                    <a:pt x="1119" y="0"/>
                  </a:lnTo>
                  <a:close/>
                </a:path>
              </a:pathLst>
            </a:custGeom>
            <a:solidFill>
              <a:srgbClr val="AD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53"/>
            <p:cNvSpPr/>
            <p:nvPr/>
          </p:nvSpPr>
          <p:spPr>
            <a:xfrm>
              <a:off x="1409966" y="3471099"/>
              <a:ext cx="11751" cy="17627"/>
            </a:xfrm>
            <a:custGeom>
              <a:avLst/>
              <a:gdLst/>
              <a:ahLst/>
              <a:cxnLst/>
              <a:rect l="l" t="t" r="r" b="b"/>
              <a:pathLst>
                <a:path w="448" h="672" extrusionOk="0">
                  <a:moveTo>
                    <a:pt x="224" y="0"/>
                  </a:moveTo>
                  <a:cubicBezTo>
                    <a:pt x="112" y="0"/>
                    <a:pt x="0" y="75"/>
                    <a:pt x="0" y="224"/>
                  </a:cubicBezTo>
                  <a:lnTo>
                    <a:pt x="0" y="448"/>
                  </a:lnTo>
                  <a:cubicBezTo>
                    <a:pt x="0" y="570"/>
                    <a:pt x="102" y="672"/>
                    <a:pt x="224" y="672"/>
                  </a:cubicBezTo>
                  <a:cubicBezTo>
                    <a:pt x="346" y="672"/>
                    <a:pt x="448" y="570"/>
                    <a:pt x="448" y="448"/>
                  </a:cubicBezTo>
                  <a:lnTo>
                    <a:pt x="448" y="224"/>
                  </a:lnTo>
                  <a:cubicBezTo>
                    <a:pt x="448" y="75"/>
                    <a:pt x="336" y="0"/>
                    <a:pt x="224" y="0"/>
                  </a:cubicBez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53"/>
            <p:cNvSpPr/>
            <p:nvPr/>
          </p:nvSpPr>
          <p:spPr>
            <a:xfrm>
              <a:off x="1409966" y="3512176"/>
              <a:ext cx="11751" cy="17627"/>
            </a:xfrm>
            <a:custGeom>
              <a:avLst/>
              <a:gdLst/>
              <a:ahLst/>
              <a:cxnLst/>
              <a:rect l="l" t="t" r="r" b="b"/>
              <a:pathLst>
                <a:path w="448" h="672" extrusionOk="0">
                  <a:moveTo>
                    <a:pt x="224" y="1"/>
                  </a:moveTo>
                  <a:cubicBezTo>
                    <a:pt x="112" y="1"/>
                    <a:pt x="0" y="75"/>
                    <a:pt x="0" y="224"/>
                  </a:cubicBezTo>
                  <a:lnTo>
                    <a:pt x="0" y="448"/>
                  </a:lnTo>
                  <a:cubicBezTo>
                    <a:pt x="0" y="570"/>
                    <a:pt x="102" y="672"/>
                    <a:pt x="224" y="672"/>
                  </a:cubicBezTo>
                  <a:cubicBezTo>
                    <a:pt x="346" y="672"/>
                    <a:pt x="448" y="570"/>
                    <a:pt x="448" y="448"/>
                  </a:cubicBezTo>
                  <a:lnTo>
                    <a:pt x="448" y="224"/>
                  </a:lnTo>
                  <a:cubicBezTo>
                    <a:pt x="448" y="75"/>
                    <a:pt x="336" y="1"/>
                    <a:pt x="224" y="1"/>
                  </a:cubicBez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53"/>
            <p:cNvSpPr/>
            <p:nvPr/>
          </p:nvSpPr>
          <p:spPr>
            <a:xfrm>
              <a:off x="1368706" y="3559127"/>
              <a:ext cx="19594" cy="11777"/>
            </a:xfrm>
            <a:custGeom>
              <a:avLst/>
              <a:gdLst/>
              <a:ahLst/>
              <a:cxnLst/>
              <a:rect l="l" t="t" r="r" b="b"/>
              <a:pathLst>
                <a:path w="747" h="449" extrusionOk="0">
                  <a:moveTo>
                    <a:pt x="231" y="1"/>
                  </a:moveTo>
                  <a:cubicBezTo>
                    <a:pt x="102" y="1"/>
                    <a:pt x="0" y="102"/>
                    <a:pt x="7" y="224"/>
                  </a:cubicBezTo>
                  <a:cubicBezTo>
                    <a:pt x="7" y="346"/>
                    <a:pt x="102" y="448"/>
                    <a:pt x="231" y="448"/>
                  </a:cubicBezTo>
                  <a:lnTo>
                    <a:pt x="448" y="448"/>
                  </a:lnTo>
                  <a:cubicBezTo>
                    <a:pt x="746" y="448"/>
                    <a:pt x="746" y="1"/>
                    <a:pt x="448" y="1"/>
                  </a:cubicBez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53"/>
            <p:cNvSpPr/>
            <p:nvPr/>
          </p:nvSpPr>
          <p:spPr>
            <a:xfrm>
              <a:off x="1399815" y="3547691"/>
              <a:ext cx="19017" cy="16053"/>
            </a:xfrm>
            <a:custGeom>
              <a:avLst/>
              <a:gdLst/>
              <a:ahLst/>
              <a:cxnLst/>
              <a:rect l="l" t="t" r="r" b="b"/>
              <a:pathLst>
                <a:path w="725" h="612" extrusionOk="0">
                  <a:moveTo>
                    <a:pt x="405" y="1"/>
                  </a:moveTo>
                  <a:cubicBezTo>
                    <a:pt x="351" y="1"/>
                    <a:pt x="296" y="21"/>
                    <a:pt x="245" y="70"/>
                  </a:cubicBezTo>
                  <a:lnTo>
                    <a:pt x="89" y="226"/>
                  </a:lnTo>
                  <a:cubicBezTo>
                    <a:pt x="1" y="315"/>
                    <a:pt x="1" y="457"/>
                    <a:pt x="89" y="545"/>
                  </a:cubicBezTo>
                  <a:cubicBezTo>
                    <a:pt x="133" y="589"/>
                    <a:pt x="191" y="611"/>
                    <a:pt x="248" y="611"/>
                  </a:cubicBezTo>
                  <a:cubicBezTo>
                    <a:pt x="306" y="611"/>
                    <a:pt x="364" y="589"/>
                    <a:pt x="408" y="545"/>
                  </a:cubicBezTo>
                  <a:lnTo>
                    <a:pt x="564" y="389"/>
                  </a:lnTo>
                  <a:cubicBezTo>
                    <a:pt x="725" y="223"/>
                    <a:pt x="579" y="1"/>
                    <a:pt x="405" y="1"/>
                  </a:cubicBez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6" name="Google Shape;2076;p53"/>
          <p:cNvGrpSpPr/>
          <p:nvPr/>
        </p:nvGrpSpPr>
        <p:grpSpPr>
          <a:xfrm>
            <a:off x="190663" y="3537017"/>
            <a:ext cx="455117" cy="424212"/>
            <a:chOff x="3589417" y="2950696"/>
            <a:chExt cx="370315" cy="281028"/>
          </a:xfrm>
        </p:grpSpPr>
        <p:sp>
          <p:nvSpPr>
            <p:cNvPr id="2077" name="Google Shape;2077;p53"/>
            <p:cNvSpPr/>
            <p:nvPr/>
          </p:nvSpPr>
          <p:spPr>
            <a:xfrm>
              <a:off x="3719098" y="2969083"/>
              <a:ext cx="110612" cy="83018"/>
            </a:xfrm>
            <a:custGeom>
              <a:avLst/>
              <a:gdLst/>
              <a:ahLst/>
              <a:cxnLst/>
              <a:rect l="l" t="t" r="r" b="b"/>
              <a:pathLst>
                <a:path w="4217" h="3165" extrusionOk="0">
                  <a:moveTo>
                    <a:pt x="566" y="0"/>
                  </a:moveTo>
                  <a:cubicBezTo>
                    <a:pt x="424" y="0"/>
                    <a:pt x="247" y="66"/>
                    <a:pt x="94" y="323"/>
                  </a:cubicBezTo>
                  <a:cubicBezTo>
                    <a:pt x="0" y="498"/>
                    <a:pt x="149" y="656"/>
                    <a:pt x="303" y="656"/>
                  </a:cubicBezTo>
                  <a:cubicBezTo>
                    <a:pt x="370" y="656"/>
                    <a:pt x="438" y="626"/>
                    <a:pt x="488" y="554"/>
                  </a:cubicBezTo>
                  <a:cubicBezTo>
                    <a:pt x="528" y="479"/>
                    <a:pt x="562" y="459"/>
                    <a:pt x="569" y="452"/>
                  </a:cubicBezTo>
                  <a:cubicBezTo>
                    <a:pt x="800" y="452"/>
                    <a:pt x="1403" y="1605"/>
                    <a:pt x="1871" y="3164"/>
                  </a:cubicBezTo>
                  <a:lnTo>
                    <a:pt x="2346" y="3164"/>
                  </a:lnTo>
                  <a:cubicBezTo>
                    <a:pt x="2813" y="1605"/>
                    <a:pt x="3417" y="452"/>
                    <a:pt x="3647" y="452"/>
                  </a:cubicBezTo>
                  <a:cubicBezTo>
                    <a:pt x="3654" y="452"/>
                    <a:pt x="3688" y="479"/>
                    <a:pt x="3736" y="554"/>
                  </a:cubicBezTo>
                  <a:cubicBezTo>
                    <a:pt x="3783" y="626"/>
                    <a:pt x="3850" y="656"/>
                    <a:pt x="3916" y="656"/>
                  </a:cubicBezTo>
                  <a:cubicBezTo>
                    <a:pt x="4068" y="656"/>
                    <a:pt x="4217" y="498"/>
                    <a:pt x="4122" y="323"/>
                  </a:cubicBezTo>
                  <a:lnTo>
                    <a:pt x="4129" y="323"/>
                  </a:lnTo>
                  <a:cubicBezTo>
                    <a:pt x="3977" y="66"/>
                    <a:pt x="3799" y="0"/>
                    <a:pt x="3658" y="0"/>
                  </a:cubicBezTo>
                  <a:cubicBezTo>
                    <a:pt x="3635" y="0"/>
                    <a:pt x="3614" y="2"/>
                    <a:pt x="3593" y="4"/>
                  </a:cubicBezTo>
                  <a:cubicBezTo>
                    <a:pt x="3010" y="79"/>
                    <a:pt x="2454" y="1415"/>
                    <a:pt x="2108" y="2418"/>
                  </a:cubicBezTo>
                  <a:cubicBezTo>
                    <a:pt x="1769" y="1415"/>
                    <a:pt x="1206" y="79"/>
                    <a:pt x="630" y="4"/>
                  </a:cubicBezTo>
                  <a:cubicBezTo>
                    <a:pt x="610" y="2"/>
                    <a:pt x="588" y="0"/>
                    <a:pt x="566"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53"/>
            <p:cNvSpPr/>
            <p:nvPr/>
          </p:nvSpPr>
          <p:spPr>
            <a:xfrm>
              <a:off x="3589417" y="2950696"/>
              <a:ext cx="370315" cy="137865"/>
            </a:xfrm>
            <a:custGeom>
              <a:avLst/>
              <a:gdLst/>
              <a:ahLst/>
              <a:cxnLst/>
              <a:rect l="l" t="t" r="r" b="b"/>
              <a:pathLst>
                <a:path w="14118" h="5256" extrusionOk="0">
                  <a:moveTo>
                    <a:pt x="909" y="0"/>
                  </a:moveTo>
                  <a:cubicBezTo>
                    <a:pt x="0" y="0"/>
                    <a:pt x="7" y="455"/>
                    <a:pt x="7" y="685"/>
                  </a:cubicBezTo>
                  <a:cubicBezTo>
                    <a:pt x="7" y="1370"/>
                    <a:pt x="1418" y="2570"/>
                    <a:pt x="909" y="4096"/>
                  </a:cubicBezTo>
                  <a:cubicBezTo>
                    <a:pt x="570" y="5126"/>
                    <a:pt x="3818" y="5248"/>
                    <a:pt x="5459" y="5248"/>
                  </a:cubicBezTo>
                  <a:cubicBezTo>
                    <a:pt x="6008" y="5248"/>
                    <a:pt x="6571" y="5235"/>
                    <a:pt x="6571" y="5235"/>
                  </a:cubicBezTo>
                  <a:lnTo>
                    <a:pt x="6727" y="4923"/>
                  </a:lnTo>
                  <a:cubicBezTo>
                    <a:pt x="6829" y="4981"/>
                    <a:pt x="6942" y="5009"/>
                    <a:pt x="7056" y="5009"/>
                  </a:cubicBezTo>
                  <a:cubicBezTo>
                    <a:pt x="7169" y="5009"/>
                    <a:pt x="7283" y="4981"/>
                    <a:pt x="7385" y="4923"/>
                  </a:cubicBezTo>
                  <a:lnTo>
                    <a:pt x="7547" y="5242"/>
                  </a:lnTo>
                  <a:cubicBezTo>
                    <a:pt x="7547" y="5242"/>
                    <a:pt x="8110" y="5255"/>
                    <a:pt x="8659" y="5255"/>
                  </a:cubicBezTo>
                  <a:cubicBezTo>
                    <a:pt x="10300" y="5255"/>
                    <a:pt x="13548" y="5126"/>
                    <a:pt x="13209" y="4103"/>
                  </a:cubicBezTo>
                  <a:cubicBezTo>
                    <a:pt x="12701" y="2570"/>
                    <a:pt x="14111" y="1363"/>
                    <a:pt x="14111" y="685"/>
                  </a:cubicBezTo>
                  <a:cubicBezTo>
                    <a:pt x="14111" y="455"/>
                    <a:pt x="14118" y="0"/>
                    <a:pt x="13209" y="0"/>
                  </a:cubicBezTo>
                  <a:cubicBezTo>
                    <a:pt x="10565" y="0"/>
                    <a:pt x="8571" y="2577"/>
                    <a:pt x="7757" y="3980"/>
                  </a:cubicBezTo>
                  <a:cubicBezTo>
                    <a:pt x="7744" y="4004"/>
                    <a:pt x="7722" y="4016"/>
                    <a:pt x="7700" y="4016"/>
                  </a:cubicBezTo>
                  <a:cubicBezTo>
                    <a:pt x="7678" y="4016"/>
                    <a:pt x="7656" y="4004"/>
                    <a:pt x="7642" y="3980"/>
                  </a:cubicBezTo>
                  <a:cubicBezTo>
                    <a:pt x="7512" y="3755"/>
                    <a:pt x="7283" y="3641"/>
                    <a:pt x="7053" y="3641"/>
                  </a:cubicBezTo>
                  <a:cubicBezTo>
                    <a:pt x="6827" y="3641"/>
                    <a:pt x="6600" y="3752"/>
                    <a:pt x="6469" y="3974"/>
                  </a:cubicBezTo>
                  <a:cubicBezTo>
                    <a:pt x="6459" y="3997"/>
                    <a:pt x="6437" y="4009"/>
                    <a:pt x="6414" y="4009"/>
                  </a:cubicBezTo>
                  <a:cubicBezTo>
                    <a:pt x="6391" y="4009"/>
                    <a:pt x="6367" y="3997"/>
                    <a:pt x="6354" y="3974"/>
                  </a:cubicBezTo>
                  <a:cubicBezTo>
                    <a:pt x="5540" y="2570"/>
                    <a:pt x="3553" y="0"/>
                    <a:pt x="909" y="0"/>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53"/>
            <p:cNvSpPr/>
            <p:nvPr/>
          </p:nvSpPr>
          <p:spPr>
            <a:xfrm>
              <a:off x="3774574" y="3080535"/>
              <a:ext cx="162206" cy="151190"/>
            </a:xfrm>
            <a:custGeom>
              <a:avLst/>
              <a:gdLst/>
              <a:ahLst/>
              <a:cxnLst/>
              <a:rect l="l" t="t" r="r" b="b"/>
              <a:pathLst>
                <a:path w="6184" h="5764" extrusionOk="0">
                  <a:moveTo>
                    <a:pt x="4218" y="0"/>
                  </a:moveTo>
                  <a:lnTo>
                    <a:pt x="0" y="54"/>
                  </a:lnTo>
                  <a:lnTo>
                    <a:pt x="0" y="2428"/>
                  </a:lnTo>
                  <a:cubicBezTo>
                    <a:pt x="0" y="2428"/>
                    <a:pt x="1153" y="5675"/>
                    <a:pt x="2048" y="5750"/>
                  </a:cubicBezTo>
                  <a:cubicBezTo>
                    <a:pt x="2156" y="5757"/>
                    <a:pt x="2272" y="5764"/>
                    <a:pt x="2394" y="5764"/>
                  </a:cubicBezTo>
                  <a:cubicBezTo>
                    <a:pt x="3241" y="5764"/>
                    <a:pt x="4299" y="5479"/>
                    <a:pt x="5235" y="4157"/>
                  </a:cubicBezTo>
                  <a:cubicBezTo>
                    <a:pt x="6184" y="2807"/>
                    <a:pt x="5845" y="1024"/>
                    <a:pt x="4218"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53"/>
            <p:cNvSpPr/>
            <p:nvPr/>
          </p:nvSpPr>
          <p:spPr>
            <a:xfrm>
              <a:off x="3786483" y="3097191"/>
              <a:ext cx="129157" cy="122809"/>
            </a:xfrm>
            <a:custGeom>
              <a:avLst/>
              <a:gdLst/>
              <a:ahLst/>
              <a:cxnLst/>
              <a:rect l="l" t="t" r="r" b="b"/>
              <a:pathLst>
                <a:path w="4924" h="4682" extrusionOk="0">
                  <a:moveTo>
                    <a:pt x="3688" y="0"/>
                  </a:moveTo>
                  <a:cubicBezTo>
                    <a:pt x="3672" y="0"/>
                    <a:pt x="3657" y="1"/>
                    <a:pt x="3642" y="2"/>
                  </a:cubicBezTo>
                  <a:cubicBezTo>
                    <a:pt x="2874" y="78"/>
                    <a:pt x="2100" y="118"/>
                    <a:pt x="1326" y="118"/>
                  </a:cubicBezTo>
                  <a:cubicBezTo>
                    <a:pt x="1266" y="118"/>
                    <a:pt x="1206" y="118"/>
                    <a:pt x="1146" y="118"/>
                  </a:cubicBezTo>
                  <a:cubicBezTo>
                    <a:pt x="597" y="118"/>
                    <a:pt x="27" y="104"/>
                    <a:pt x="21" y="104"/>
                  </a:cubicBezTo>
                  <a:lnTo>
                    <a:pt x="0" y="111"/>
                  </a:lnTo>
                  <a:lnTo>
                    <a:pt x="0" y="1718"/>
                  </a:lnTo>
                  <a:cubicBezTo>
                    <a:pt x="577" y="3318"/>
                    <a:pt x="1336" y="4593"/>
                    <a:pt x="1634" y="4668"/>
                  </a:cubicBezTo>
                  <a:cubicBezTo>
                    <a:pt x="1736" y="4674"/>
                    <a:pt x="1838" y="4681"/>
                    <a:pt x="1940" y="4681"/>
                  </a:cubicBezTo>
                  <a:cubicBezTo>
                    <a:pt x="2930" y="4681"/>
                    <a:pt x="3736" y="4213"/>
                    <a:pt x="4408" y="3264"/>
                  </a:cubicBezTo>
                  <a:cubicBezTo>
                    <a:pt x="4781" y="2749"/>
                    <a:pt x="4923" y="2104"/>
                    <a:pt x="4808" y="1481"/>
                  </a:cubicBezTo>
                  <a:cubicBezTo>
                    <a:pt x="4693" y="959"/>
                    <a:pt x="4415" y="484"/>
                    <a:pt x="4014" y="125"/>
                  </a:cubicBezTo>
                  <a:cubicBezTo>
                    <a:pt x="3924" y="46"/>
                    <a:pt x="3807" y="0"/>
                    <a:pt x="3688" y="0"/>
                  </a:cubicBezTo>
                  <a:close/>
                </a:path>
              </a:pathLst>
            </a:custGeom>
            <a:solidFill>
              <a:srgbClr val="7F92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53"/>
            <p:cNvSpPr/>
            <p:nvPr/>
          </p:nvSpPr>
          <p:spPr>
            <a:xfrm>
              <a:off x="3801591" y="2978054"/>
              <a:ext cx="130757" cy="98415"/>
            </a:xfrm>
            <a:custGeom>
              <a:avLst/>
              <a:gdLst/>
              <a:ahLst/>
              <a:cxnLst/>
              <a:rect l="l" t="t" r="r" b="b"/>
              <a:pathLst>
                <a:path w="4985" h="3752" extrusionOk="0">
                  <a:moveTo>
                    <a:pt x="3253" y="1"/>
                  </a:moveTo>
                  <a:cubicBezTo>
                    <a:pt x="3229" y="1"/>
                    <a:pt x="3205" y="1"/>
                    <a:pt x="3181" y="1"/>
                  </a:cubicBezTo>
                  <a:cubicBezTo>
                    <a:pt x="3099" y="1"/>
                    <a:pt x="3018" y="29"/>
                    <a:pt x="2944" y="69"/>
                  </a:cubicBezTo>
                  <a:cubicBezTo>
                    <a:pt x="1547" y="930"/>
                    <a:pt x="564" y="2429"/>
                    <a:pt x="123" y="3243"/>
                  </a:cubicBezTo>
                  <a:cubicBezTo>
                    <a:pt x="1" y="3466"/>
                    <a:pt x="157" y="3744"/>
                    <a:pt x="414" y="3751"/>
                  </a:cubicBezTo>
                  <a:lnTo>
                    <a:pt x="570" y="3751"/>
                  </a:lnTo>
                  <a:cubicBezTo>
                    <a:pt x="3561" y="3751"/>
                    <a:pt x="4537" y="3351"/>
                    <a:pt x="4686" y="3182"/>
                  </a:cubicBezTo>
                  <a:cubicBezTo>
                    <a:pt x="4408" y="2334"/>
                    <a:pt x="4612" y="1595"/>
                    <a:pt x="4896" y="978"/>
                  </a:cubicBezTo>
                  <a:cubicBezTo>
                    <a:pt x="4984" y="802"/>
                    <a:pt x="4944" y="585"/>
                    <a:pt x="4795" y="456"/>
                  </a:cubicBezTo>
                  <a:cubicBezTo>
                    <a:pt x="4531" y="225"/>
                    <a:pt x="4069" y="1"/>
                    <a:pt x="3253" y="1"/>
                  </a:cubicBezTo>
                  <a:close/>
                </a:path>
              </a:pathLst>
            </a:custGeom>
            <a:solidFill>
              <a:srgbClr val="7F92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53"/>
            <p:cNvSpPr/>
            <p:nvPr/>
          </p:nvSpPr>
          <p:spPr>
            <a:xfrm>
              <a:off x="3803558" y="2978054"/>
              <a:ext cx="127556" cy="90415"/>
            </a:xfrm>
            <a:custGeom>
              <a:avLst/>
              <a:gdLst/>
              <a:ahLst/>
              <a:cxnLst/>
              <a:rect l="l" t="t" r="r" b="b"/>
              <a:pathLst>
                <a:path w="4863" h="3447" extrusionOk="0">
                  <a:moveTo>
                    <a:pt x="3177" y="1"/>
                  </a:moveTo>
                  <a:cubicBezTo>
                    <a:pt x="3154" y="1"/>
                    <a:pt x="3130" y="1"/>
                    <a:pt x="3106" y="1"/>
                  </a:cubicBezTo>
                  <a:cubicBezTo>
                    <a:pt x="3018" y="1"/>
                    <a:pt x="2936" y="29"/>
                    <a:pt x="2869" y="69"/>
                  </a:cubicBezTo>
                  <a:cubicBezTo>
                    <a:pt x="1472" y="930"/>
                    <a:pt x="489" y="2429"/>
                    <a:pt x="48" y="3243"/>
                  </a:cubicBezTo>
                  <a:cubicBezTo>
                    <a:pt x="14" y="3304"/>
                    <a:pt x="0" y="3378"/>
                    <a:pt x="14" y="3446"/>
                  </a:cubicBezTo>
                  <a:cubicBezTo>
                    <a:pt x="1736" y="2700"/>
                    <a:pt x="3648" y="1547"/>
                    <a:pt x="4862" y="774"/>
                  </a:cubicBezTo>
                  <a:cubicBezTo>
                    <a:pt x="4862" y="652"/>
                    <a:pt x="4808" y="537"/>
                    <a:pt x="4720" y="456"/>
                  </a:cubicBezTo>
                  <a:cubicBezTo>
                    <a:pt x="4456" y="225"/>
                    <a:pt x="3988" y="1"/>
                    <a:pt x="3177" y="1"/>
                  </a:cubicBezTo>
                  <a:close/>
                </a:path>
              </a:pathLst>
            </a:custGeom>
            <a:solidFill>
              <a:srgbClr val="C0C9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53"/>
            <p:cNvSpPr/>
            <p:nvPr/>
          </p:nvSpPr>
          <p:spPr>
            <a:xfrm>
              <a:off x="3926813" y="2960637"/>
              <a:ext cx="20302" cy="20486"/>
            </a:xfrm>
            <a:custGeom>
              <a:avLst/>
              <a:gdLst/>
              <a:ahLst/>
              <a:cxnLst/>
              <a:rect l="l" t="t" r="r" b="b"/>
              <a:pathLst>
                <a:path w="774" h="781" extrusionOk="0">
                  <a:moveTo>
                    <a:pt x="387" y="1"/>
                  </a:moveTo>
                  <a:cubicBezTo>
                    <a:pt x="170" y="1"/>
                    <a:pt x="0" y="177"/>
                    <a:pt x="0" y="387"/>
                  </a:cubicBezTo>
                  <a:cubicBezTo>
                    <a:pt x="0" y="604"/>
                    <a:pt x="170" y="781"/>
                    <a:pt x="387" y="781"/>
                  </a:cubicBezTo>
                  <a:cubicBezTo>
                    <a:pt x="597" y="781"/>
                    <a:pt x="773" y="604"/>
                    <a:pt x="773" y="387"/>
                  </a:cubicBezTo>
                  <a:cubicBezTo>
                    <a:pt x="773" y="177"/>
                    <a:pt x="597" y="1"/>
                    <a:pt x="387"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53"/>
            <p:cNvSpPr/>
            <p:nvPr/>
          </p:nvSpPr>
          <p:spPr>
            <a:xfrm>
              <a:off x="3786483" y="3099919"/>
              <a:ext cx="127373" cy="111530"/>
            </a:xfrm>
            <a:custGeom>
              <a:avLst/>
              <a:gdLst/>
              <a:ahLst/>
              <a:cxnLst/>
              <a:rect l="l" t="t" r="r" b="b"/>
              <a:pathLst>
                <a:path w="4856" h="4252" extrusionOk="0">
                  <a:moveTo>
                    <a:pt x="0" y="0"/>
                  </a:moveTo>
                  <a:lnTo>
                    <a:pt x="0" y="427"/>
                  </a:lnTo>
                  <a:lnTo>
                    <a:pt x="3228" y="4252"/>
                  </a:lnTo>
                  <a:cubicBezTo>
                    <a:pt x="3364" y="4177"/>
                    <a:pt x="3492" y="4096"/>
                    <a:pt x="3614" y="4001"/>
                  </a:cubicBezTo>
                  <a:lnTo>
                    <a:pt x="1641" y="1661"/>
                  </a:lnTo>
                  <a:lnTo>
                    <a:pt x="4849" y="1872"/>
                  </a:lnTo>
                  <a:cubicBezTo>
                    <a:pt x="4855" y="1716"/>
                    <a:pt x="4842" y="1567"/>
                    <a:pt x="4815" y="1411"/>
                  </a:cubicBezTo>
                  <a:lnTo>
                    <a:pt x="4245" y="1377"/>
                  </a:lnTo>
                  <a:lnTo>
                    <a:pt x="1940" y="7"/>
                  </a:lnTo>
                  <a:cubicBezTo>
                    <a:pt x="1689" y="14"/>
                    <a:pt x="1424" y="14"/>
                    <a:pt x="1146" y="14"/>
                  </a:cubicBezTo>
                  <a:lnTo>
                    <a:pt x="1065" y="14"/>
                  </a:lnTo>
                  <a:lnTo>
                    <a:pt x="3242" y="1309"/>
                  </a:lnTo>
                  <a:lnTo>
                    <a:pt x="1234" y="1173"/>
                  </a:lnTo>
                  <a:lnTo>
                    <a:pt x="238" y="7"/>
                  </a:lnTo>
                  <a:lnTo>
                    <a:pt x="21" y="0"/>
                  </a:lnTo>
                  <a:close/>
                </a:path>
              </a:pathLst>
            </a:custGeom>
            <a:solidFill>
              <a:srgbClr val="5D7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53"/>
            <p:cNvSpPr/>
            <p:nvPr/>
          </p:nvSpPr>
          <p:spPr>
            <a:xfrm>
              <a:off x="3859979" y="3157887"/>
              <a:ext cx="51909" cy="38978"/>
            </a:xfrm>
            <a:custGeom>
              <a:avLst/>
              <a:gdLst/>
              <a:ahLst/>
              <a:cxnLst/>
              <a:rect l="l" t="t" r="r" b="b"/>
              <a:pathLst>
                <a:path w="1979" h="1486" extrusionOk="0">
                  <a:moveTo>
                    <a:pt x="160" y="0"/>
                  </a:moveTo>
                  <a:cubicBezTo>
                    <a:pt x="57" y="0"/>
                    <a:pt x="0" y="125"/>
                    <a:pt x="67" y="211"/>
                  </a:cubicBezTo>
                  <a:lnTo>
                    <a:pt x="1145" y="1486"/>
                  </a:lnTo>
                  <a:cubicBezTo>
                    <a:pt x="1314" y="1316"/>
                    <a:pt x="1470" y="1140"/>
                    <a:pt x="1606" y="943"/>
                  </a:cubicBezTo>
                  <a:cubicBezTo>
                    <a:pt x="1782" y="692"/>
                    <a:pt x="1904" y="414"/>
                    <a:pt x="1979" y="123"/>
                  </a:cubicBezTo>
                  <a:lnTo>
                    <a:pt x="168" y="1"/>
                  </a:lnTo>
                  <a:cubicBezTo>
                    <a:pt x="166" y="0"/>
                    <a:pt x="163" y="0"/>
                    <a:pt x="160" y="0"/>
                  </a:cubicBezTo>
                  <a:close/>
                </a:path>
              </a:pathLst>
            </a:custGeom>
            <a:solidFill>
              <a:srgbClr val="C0C9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53"/>
            <p:cNvSpPr/>
            <p:nvPr/>
          </p:nvSpPr>
          <p:spPr>
            <a:xfrm>
              <a:off x="3811191" y="3046200"/>
              <a:ext cx="113340" cy="30269"/>
            </a:xfrm>
            <a:custGeom>
              <a:avLst/>
              <a:gdLst/>
              <a:ahLst/>
              <a:cxnLst/>
              <a:rect l="l" t="t" r="r" b="b"/>
              <a:pathLst>
                <a:path w="4321" h="1154" extrusionOk="0">
                  <a:moveTo>
                    <a:pt x="4198" y="0"/>
                  </a:moveTo>
                  <a:cubicBezTo>
                    <a:pt x="2849" y="543"/>
                    <a:pt x="1438" y="923"/>
                    <a:pt x="1" y="1146"/>
                  </a:cubicBezTo>
                  <a:cubicBezTo>
                    <a:pt x="21" y="1146"/>
                    <a:pt x="35" y="1146"/>
                    <a:pt x="48" y="1153"/>
                  </a:cubicBezTo>
                  <a:lnTo>
                    <a:pt x="204" y="1153"/>
                  </a:lnTo>
                  <a:cubicBezTo>
                    <a:pt x="3201" y="1153"/>
                    <a:pt x="4171" y="760"/>
                    <a:pt x="4320" y="590"/>
                  </a:cubicBezTo>
                  <a:cubicBezTo>
                    <a:pt x="4259" y="394"/>
                    <a:pt x="4218" y="197"/>
                    <a:pt x="4198" y="0"/>
                  </a:cubicBezTo>
                  <a:close/>
                </a:path>
              </a:pathLst>
            </a:custGeom>
            <a:solidFill>
              <a:srgbClr val="6C81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53"/>
            <p:cNvSpPr/>
            <p:nvPr/>
          </p:nvSpPr>
          <p:spPr>
            <a:xfrm>
              <a:off x="3612368" y="3080535"/>
              <a:ext cx="162233" cy="151190"/>
            </a:xfrm>
            <a:custGeom>
              <a:avLst/>
              <a:gdLst/>
              <a:ahLst/>
              <a:cxnLst/>
              <a:rect l="l" t="t" r="r" b="b"/>
              <a:pathLst>
                <a:path w="6185" h="5764" extrusionOk="0">
                  <a:moveTo>
                    <a:pt x="1966" y="0"/>
                  </a:moveTo>
                  <a:cubicBezTo>
                    <a:pt x="339" y="1024"/>
                    <a:pt x="0" y="2807"/>
                    <a:pt x="949" y="4157"/>
                  </a:cubicBezTo>
                  <a:cubicBezTo>
                    <a:pt x="1885" y="5472"/>
                    <a:pt x="2943" y="5764"/>
                    <a:pt x="3790" y="5764"/>
                  </a:cubicBezTo>
                  <a:cubicBezTo>
                    <a:pt x="3913" y="5764"/>
                    <a:pt x="4028" y="5757"/>
                    <a:pt x="4136" y="5750"/>
                  </a:cubicBezTo>
                  <a:cubicBezTo>
                    <a:pt x="5031" y="5675"/>
                    <a:pt x="6184" y="2428"/>
                    <a:pt x="6184" y="2428"/>
                  </a:cubicBezTo>
                  <a:lnTo>
                    <a:pt x="6184" y="54"/>
                  </a:lnTo>
                  <a:lnTo>
                    <a:pt x="1966" y="0"/>
                  </a:ln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53"/>
            <p:cNvSpPr/>
            <p:nvPr/>
          </p:nvSpPr>
          <p:spPr>
            <a:xfrm>
              <a:off x="3633509" y="3097296"/>
              <a:ext cx="129157" cy="122704"/>
            </a:xfrm>
            <a:custGeom>
              <a:avLst/>
              <a:gdLst/>
              <a:ahLst/>
              <a:cxnLst/>
              <a:rect l="l" t="t" r="r" b="b"/>
              <a:pathLst>
                <a:path w="4924" h="4678" extrusionOk="0">
                  <a:moveTo>
                    <a:pt x="1220" y="1"/>
                  </a:moveTo>
                  <a:cubicBezTo>
                    <a:pt x="1106" y="1"/>
                    <a:pt x="996" y="47"/>
                    <a:pt x="910" y="127"/>
                  </a:cubicBezTo>
                  <a:cubicBezTo>
                    <a:pt x="510" y="480"/>
                    <a:pt x="232" y="955"/>
                    <a:pt x="116" y="1483"/>
                  </a:cubicBezTo>
                  <a:cubicBezTo>
                    <a:pt x="1" y="2107"/>
                    <a:pt x="143" y="2751"/>
                    <a:pt x="516" y="3260"/>
                  </a:cubicBezTo>
                  <a:cubicBezTo>
                    <a:pt x="1188" y="4216"/>
                    <a:pt x="1995" y="4677"/>
                    <a:pt x="2984" y="4677"/>
                  </a:cubicBezTo>
                  <a:cubicBezTo>
                    <a:pt x="3086" y="4677"/>
                    <a:pt x="3188" y="4670"/>
                    <a:pt x="3296" y="4664"/>
                  </a:cubicBezTo>
                  <a:cubicBezTo>
                    <a:pt x="3588" y="4589"/>
                    <a:pt x="4347" y="3321"/>
                    <a:pt x="4924" y="1721"/>
                  </a:cubicBezTo>
                  <a:lnTo>
                    <a:pt x="4924" y="107"/>
                  </a:lnTo>
                  <a:lnTo>
                    <a:pt x="4903" y="100"/>
                  </a:lnTo>
                  <a:cubicBezTo>
                    <a:pt x="4897" y="100"/>
                    <a:pt x="4327" y="114"/>
                    <a:pt x="3778" y="114"/>
                  </a:cubicBezTo>
                  <a:cubicBezTo>
                    <a:pt x="3709" y="114"/>
                    <a:pt x="3640" y="115"/>
                    <a:pt x="3571" y="115"/>
                  </a:cubicBezTo>
                  <a:cubicBezTo>
                    <a:pt x="2806" y="115"/>
                    <a:pt x="2041" y="80"/>
                    <a:pt x="1283" y="5"/>
                  </a:cubicBezTo>
                  <a:cubicBezTo>
                    <a:pt x="1262" y="2"/>
                    <a:pt x="1241" y="1"/>
                    <a:pt x="1220" y="1"/>
                  </a:cubicBezTo>
                  <a:close/>
                </a:path>
              </a:pathLst>
            </a:custGeom>
            <a:solidFill>
              <a:srgbClr val="7F92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53"/>
            <p:cNvSpPr/>
            <p:nvPr/>
          </p:nvSpPr>
          <p:spPr>
            <a:xfrm>
              <a:off x="3616801" y="2978054"/>
              <a:ext cx="130757" cy="98415"/>
            </a:xfrm>
            <a:custGeom>
              <a:avLst/>
              <a:gdLst/>
              <a:ahLst/>
              <a:cxnLst/>
              <a:rect l="l" t="t" r="r" b="b"/>
              <a:pathLst>
                <a:path w="4985" h="3752" extrusionOk="0">
                  <a:moveTo>
                    <a:pt x="1732" y="1"/>
                  </a:moveTo>
                  <a:cubicBezTo>
                    <a:pt x="916" y="1"/>
                    <a:pt x="454" y="225"/>
                    <a:pt x="190" y="456"/>
                  </a:cubicBezTo>
                  <a:cubicBezTo>
                    <a:pt x="41" y="591"/>
                    <a:pt x="1" y="802"/>
                    <a:pt x="89" y="985"/>
                  </a:cubicBezTo>
                  <a:cubicBezTo>
                    <a:pt x="374" y="1595"/>
                    <a:pt x="577" y="2341"/>
                    <a:pt x="299" y="3188"/>
                  </a:cubicBezTo>
                  <a:cubicBezTo>
                    <a:pt x="448" y="3358"/>
                    <a:pt x="1418" y="3751"/>
                    <a:pt x="4415" y="3751"/>
                  </a:cubicBezTo>
                  <a:lnTo>
                    <a:pt x="4571" y="3751"/>
                  </a:lnTo>
                  <a:cubicBezTo>
                    <a:pt x="4828" y="3744"/>
                    <a:pt x="4984" y="3473"/>
                    <a:pt x="4862" y="3249"/>
                  </a:cubicBezTo>
                  <a:cubicBezTo>
                    <a:pt x="4422" y="2429"/>
                    <a:pt x="3438" y="937"/>
                    <a:pt x="2042" y="76"/>
                  </a:cubicBezTo>
                  <a:cubicBezTo>
                    <a:pt x="1967" y="29"/>
                    <a:pt x="1886" y="8"/>
                    <a:pt x="1804" y="1"/>
                  </a:cubicBezTo>
                  <a:cubicBezTo>
                    <a:pt x="1780" y="1"/>
                    <a:pt x="1756" y="1"/>
                    <a:pt x="1732" y="1"/>
                  </a:cubicBezTo>
                  <a:close/>
                </a:path>
              </a:pathLst>
            </a:custGeom>
            <a:solidFill>
              <a:srgbClr val="7F92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53"/>
            <p:cNvSpPr/>
            <p:nvPr/>
          </p:nvSpPr>
          <p:spPr>
            <a:xfrm>
              <a:off x="3618060" y="2978054"/>
              <a:ext cx="127373" cy="90415"/>
            </a:xfrm>
            <a:custGeom>
              <a:avLst/>
              <a:gdLst/>
              <a:ahLst/>
              <a:cxnLst/>
              <a:rect l="l" t="t" r="r" b="b"/>
              <a:pathLst>
                <a:path w="4856" h="3447" extrusionOk="0">
                  <a:moveTo>
                    <a:pt x="1684" y="1"/>
                  </a:moveTo>
                  <a:cubicBezTo>
                    <a:pt x="868" y="1"/>
                    <a:pt x="406" y="225"/>
                    <a:pt x="142" y="456"/>
                  </a:cubicBezTo>
                  <a:cubicBezTo>
                    <a:pt x="48" y="537"/>
                    <a:pt x="0" y="652"/>
                    <a:pt x="0" y="774"/>
                  </a:cubicBezTo>
                  <a:cubicBezTo>
                    <a:pt x="1214" y="1547"/>
                    <a:pt x="3126" y="2700"/>
                    <a:pt x="4848" y="3446"/>
                  </a:cubicBezTo>
                  <a:cubicBezTo>
                    <a:pt x="4855" y="3378"/>
                    <a:pt x="4841" y="3304"/>
                    <a:pt x="4814" y="3243"/>
                  </a:cubicBezTo>
                  <a:cubicBezTo>
                    <a:pt x="4374" y="2429"/>
                    <a:pt x="3390" y="930"/>
                    <a:pt x="1994" y="69"/>
                  </a:cubicBezTo>
                  <a:cubicBezTo>
                    <a:pt x="1919" y="29"/>
                    <a:pt x="1838" y="1"/>
                    <a:pt x="1756" y="1"/>
                  </a:cubicBezTo>
                  <a:cubicBezTo>
                    <a:pt x="1732" y="1"/>
                    <a:pt x="1708" y="1"/>
                    <a:pt x="1684" y="1"/>
                  </a:cubicBezTo>
                  <a:close/>
                </a:path>
              </a:pathLst>
            </a:custGeom>
            <a:solidFill>
              <a:srgbClr val="C0C9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53"/>
            <p:cNvSpPr/>
            <p:nvPr/>
          </p:nvSpPr>
          <p:spPr>
            <a:xfrm>
              <a:off x="3768699" y="3136142"/>
              <a:ext cx="11935" cy="65339"/>
            </a:xfrm>
            <a:custGeom>
              <a:avLst/>
              <a:gdLst/>
              <a:ahLst/>
              <a:cxnLst/>
              <a:rect l="l" t="t" r="r" b="b"/>
              <a:pathLst>
                <a:path w="455" h="2491" extrusionOk="0">
                  <a:moveTo>
                    <a:pt x="225" y="1"/>
                  </a:moveTo>
                  <a:cubicBezTo>
                    <a:pt x="116" y="1"/>
                    <a:pt x="7" y="74"/>
                    <a:pt x="0" y="219"/>
                  </a:cubicBezTo>
                  <a:lnTo>
                    <a:pt x="0" y="2260"/>
                  </a:lnTo>
                  <a:cubicBezTo>
                    <a:pt x="0" y="2389"/>
                    <a:pt x="102" y="2491"/>
                    <a:pt x="231" y="2491"/>
                  </a:cubicBezTo>
                  <a:cubicBezTo>
                    <a:pt x="353" y="2491"/>
                    <a:pt x="455" y="2389"/>
                    <a:pt x="455" y="2267"/>
                  </a:cubicBezTo>
                  <a:lnTo>
                    <a:pt x="455" y="219"/>
                  </a:lnTo>
                  <a:cubicBezTo>
                    <a:pt x="444" y="74"/>
                    <a:pt x="334" y="1"/>
                    <a:pt x="225" y="1"/>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53"/>
            <p:cNvSpPr/>
            <p:nvPr/>
          </p:nvSpPr>
          <p:spPr>
            <a:xfrm>
              <a:off x="3602033" y="2960637"/>
              <a:ext cx="20302" cy="20486"/>
            </a:xfrm>
            <a:custGeom>
              <a:avLst/>
              <a:gdLst/>
              <a:ahLst/>
              <a:cxnLst/>
              <a:rect l="l" t="t" r="r" b="b"/>
              <a:pathLst>
                <a:path w="774" h="781" extrusionOk="0">
                  <a:moveTo>
                    <a:pt x="387" y="1"/>
                  </a:moveTo>
                  <a:cubicBezTo>
                    <a:pt x="177" y="1"/>
                    <a:pt x="1" y="177"/>
                    <a:pt x="1" y="387"/>
                  </a:cubicBezTo>
                  <a:cubicBezTo>
                    <a:pt x="1" y="604"/>
                    <a:pt x="177" y="781"/>
                    <a:pt x="387" y="781"/>
                  </a:cubicBezTo>
                  <a:cubicBezTo>
                    <a:pt x="604" y="781"/>
                    <a:pt x="774" y="604"/>
                    <a:pt x="774" y="387"/>
                  </a:cubicBezTo>
                  <a:cubicBezTo>
                    <a:pt x="774" y="177"/>
                    <a:pt x="604" y="1"/>
                    <a:pt x="387"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53"/>
            <p:cNvSpPr/>
            <p:nvPr/>
          </p:nvSpPr>
          <p:spPr>
            <a:xfrm>
              <a:off x="3635293" y="3099919"/>
              <a:ext cx="127373" cy="111530"/>
            </a:xfrm>
            <a:custGeom>
              <a:avLst/>
              <a:gdLst/>
              <a:ahLst/>
              <a:cxnLst/>
              <a:rect l="l" t="t" r="r" b="b"/>
              <a:pathLst>
                <a:path w="4856" h="4252" extrusionOk="0">
                  <a:moveTo>
                    <a:pt x="2916" y="0"/>
                  </a:moveTo>
                  <a:lnTo>
                    <a:pt x="611" y="1370"/>
                  </a:lnTo>
                  <a:lnTo>
                    <a:pt x="41" y="1411"/>
                  </a:lnTo>
                  <a:cubicBezTo>
                    <a:pt x="14" y="1560"/>
                    <a:pt x="1" y="1716"/>
                    <a:pt x="8" y="1872"/>
                  </a:cubicBezTo>
                  <a:lnTo>
                    <a:pt x="3215" y="1655"/>
                  </a:lnTo>
                  <a:lnTo>
                    <a:pt x="1242" y="4001"/>
                  </a:lnTo>
                  <a:cubicBezTo>
                    <a:pt x="1364" y="4089"/>
                    <a:pt x="1493" y="4177"/>
                    <a:pt x="1628" y="4252"/>
                  </a:cubicBezTo>
                  <a:lnTo>
                    <a:pt x="4856" y="427"/>
                  </a:lnTo>
                  <a:lnTo>
                    <a:pt x="4856" y="0"/>
                  </a:lnTo>
                  <a:lnTo>
                    <a:pt x="4835" y="0"/>
                  </a:lnTo>
                  <a:lnTo>
                    <a:pt x="4618" y="7"/>
                  </a:lnTo>
                  <a:lnTo>
                    <a:pt x="3628" y="1173"/>
                  </a:lnTo>
                  <a:lnTo>
                    <a:pt x="1615" y="1309"/>
                  </a:lnTo>
                  <a:lnTo>
                    <a:pt x="3791" y="14"/>
                  </a:lnTo>
                  <a:lnTo>
                    <a:pt x="3710" y="14"/>
                  </a:lnTo>
                  <a:cubicBezTo>
                    <a:pt x="3432" y="14"/>
                    <a:pt x="3167" y="14"/>
                    <a:pt x="2916" y="0"/>
                  </a:cubicBezTo>
                  <a:close/>
                </a:path>
              </a:pathLst>
            </a:custGeom>
            <a:solidFill>
              <a:srgbClr val="5D7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53"/>
            <p:cNvSpPr/>
            <p:nvPr/>
          </p:nvSpPr>
          <p:spPr>
            <a:xfrm>
              <a:off x="3756764" y="3070043"/>
              <a:ext cx="35778" cy="77746"/>
            </a:xfrm>
            <a:custGeom>
              <a:avLst/>
              <a:gdLst/>
              <a:ahLst/>
              <a:cxnLst/>
              <a:rect l="l" t="t" r="r" b="b"/>
              <a:pathLst>
                <a:path w="1364" h="2964" extrusionOk="0">
                  <a:moveTo>
                    <a:pt x="686" y="0"/>
                  </a:moveTo>
                  <a:cubicBezTo>
                    <a:pt x="306" y="0"/>
                    <a:pt x="1" y="665"/>
                    <a:pt x="1" y="1485"/>
                  </a:cubicBezTo>
                  <a:cubicBezTo>
                    <a:pt x="1" y="2299"/>
                    <a:pt x="306" y="2963"/>
                    <a:pt x="686" y="2963"/>
                  </a:cubicBezTo>
                  <a:cubicBezTo>
                    <a:pt x="1059" y="2963"/>
                    <a:pt x="1364" y="2299"/>
                    <a:pt x="1364" y="1485"/>
                  </a:cubicBezTo>
                  <a:cubicBezTo>
                    <a:pt x="1364" y="665"/>
                    <a:pt x="1059" y="0"/>
                    <a:pt x="686"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53"/>
            <p:cNvSpPr/>
            <p:nvPr/>
          </p:nvSpPr>
          <p:spPr>
            <a:xfrm>
              <a:off x="3637260" y="3157887"/>
              <a:ext cx="51909" cy="38978"/>
            </a:xfrm>
            <a:custGeom>
              <a:avLst/>
              <a:gdLst/>
              <a:ahLst/>
              <a:cxnLst/>
              <a:rect l="l" t="t" r="r" b="b"/>
              <a:pathLst>
                <a:path w="1979" h="1486" extrusionOk="0">
                  <a:moveTo>
                    <a:pt x="1819" y="0"/>
                  </a:moveTo>
                  <a:cubicBezTo>
                    <a:pt x="1816" y="0"/>
                    <a:pt x="1814" y="0"/>
                    <a:pt x="1811" y="1"/>
                  </a:cubicBezTo>
                  <a:lnTo>
                    <a:pt x="0" y="123"/>
                  </a:lnTo>
                  <a:cubicBezTo>
                    <a:pt x="68" y="414"/>
                    <a:pt x="197" y="692"/>
                    <a:pt x="373" y="943"/>
                  </a:cubicBezTo>
                  <a:cubicBezTo>
                    <a:pt x="509" y="1140"/>
                    <a:pt x="665" y="1316"/>
                    <a:pt x="834" y="1486"/>
                  </a:cubicBezTo>
                  <a:lnTo>
                    <a:pt x="1913" y="211"/>
                  </a:lnTo>
                  <a:cubicBezTo>
                    <a:pt x="1979" y="125"/>
                    <a:pt x="1922" y="0"/>
                    <a:pt x="1819" y="0"/>
                  </a:cubicBezTo>
                  <a:close/>
                </a:path>
              </a:pathLst>
            </a:custGeom>
            <a:solidFill>
              <a:srgbClr val="C0C9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53"/>
            <p:cNvSpPr/>
            <p:nvPr/>
          </p:nvSpPr>
          <p:spPr>
            <a:xfrm>
              <a:off x="3624617" y="3046200"/>
              <a:ext cx="113156" cy="30269"/>
            </a:xfrm>
            <a:custGeom>
              <a:avLst/>
              <a:gdLst/>
              <a:ahLst/>
              <a:cxnLst/>
              <a:rect l="l" t="t" r="r" b="b"/>
              <a:pathLst>
                <a:path w="4314" h="1154" extrusionOk="0">
                  <a:moveTo>
                    <a:pt x="123" y="0"/>
                  </a:moveTo>
                  <a:cubicBezTo>
                    <a:pt x="103" y="197"/>
                    <a:pt x="62" y="394"/>
                    <a:pt x="1" y="590"/>
                  </a:cubicBezTo>
                  <a:cubicBezTo>
                    <a:pt x="150" y="760"/>
                    <a:pt x="1120" y="1153"/>
                    <a:pt x="4117" y="1153"/>
                  </a:cubicBezTo>
                  <a:lnTo>
                    <a:pt x="4273" y="1153"/>
                  </a:lnTo>
                  <a:cubicBezTo>
                    <a:pt x="4286" y="1146"/>
                    <a:pt x="4300" y="1146"/>
                    <a:pt x="4313" y="1146"/>
                  </a:cubicBezTo>
                  <a:cubicBezTo>
                    <a:pt x="2883" y="923"/>
                    <a:pt x="1472" y="543"/>
                    <a:pt x="123" y="0"/>
                  </a:cubicBezTo>
                  <a:close/>
                </a:path>
              </a:pathLst>
            </a:custGeom>
            <a:solidFill>
              <a:srgbClr val="6C81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7" name="Google Shape;2097;p53"/>
          <p:cNvGrpSpPr/>
          <p:nvPr/>
        </p:nvGrpSpPr>
        <p:grpSpPr>
          <a:xfrm>
            <a:off x="189213" y="6026210"/>
            <a:ext cx="458019" cy="500748"/>
            <a:chOff x="7970194" y="2013577"/>
            <a:chExt cx="372676" cy="331731"/>
          </a:xfrm>
        </p:grpSpPr>
        <p:sp>
          <p:nvSpPr>
            <p:cNvPr id="2098" name="Google Shape;2098;p53"/>
            <p:cNvSpPr/>
            <p:nvPr/>
          </p:nvSpPr>
          <p:spPr>
            <a:xfrm>
              <a:off x="8092032" y="2284533"/>
              <a:ext cx="102454" cy="60775"/>
            </a:xfrm>
            <a:custGeom>
              <a:avLst/>
              <a:gdLst/>
              <a:ahLst/>
              <a:cxnLst/>
              <a:rect l="l" t="t" r="r" b="b"/>
              <a:pathLst>
                <a:path w="3906" h="2317" extrusionOk="0">
                  <a:moveTo>
                    <a:pt x="2620" y="1"/>
                  </a:moveTo>
                  <a:cubicBezTo>
                    <a:pt x="2541" y="1"/>
                    <a:pt x="2462" y="40"/>
                    <a:pt x="2414" y="133"/>
                  </a:cubicBezTo>
                  <a:lnTo>
                    <a:pt x="1573" y="1848"/>
                  </a:lnTo>
                  <a:lnTo>
                    <a:pt x="312" y="1848"/>
                  </a:lnTo>
                  <a:cubicBezTo>
                    <a:pt x="0" y="1848"/>
                    <a:pt x="0" y="2316"/>
                    <a:pt x="312" y="2316"/>
                  </a:cubicBezTo>
                  <a:lnTo>
                    <a:pt x="3594" y="2316"/>
                  </a:lnTo>
                  <a:cubicBezTo>
                    <a:pt x="3906" y="2316"/>
                    <a:pt x="3906" y="1848"/>
                    <a:pt x="3594" y="1848"/>
                  </a:cubicBezTo>
                  <a:lnTo>
                    <a:pt x="2102" y="1848"/>
                  </a:lnTo>
                  <a:lnTo>
                    <a:pt x="2841" y="343"/>
                  </a:lnTo>
                  <a:cubicBezTo>
                    <a:pt x="2931" y="154"/>
                    <a:pt x="2776" y="1"/>
                    <a:pt x="2620" y="1"/>
                  </a:cubicBezTo>
                  <a:close/>
                </a:path>
              </a:pathLst>
            </a:custGeom>
            <a:solidFill>
              <a:srgbClr val="C8D3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53"/>
            <p:cNvSpPr/>
            <p:nvPr/>
          </p:nvSpPr>
          <p:spPr>
            <a:xfrm>
              <a:off x="8116741" y="2284533"/>
              <a:ext cx="77746" cy="60775"/>
            </a:xfrm>
            <a:custGeom>
              <a:avLst/>
              <a:gdLst/>
              <a:ahLst/>
              <a:cxnLst/>
              <a:rect l="l" t="t" r="r" b="b"/>
              <a:pathLst>
                <a:path w="2964" h="2317" extrusionOk="0">
                  <a:moveTo>
                    <a:pt x="2616" y="1"/>
                  </a:moveTo>
                  <a:cubicBezTo>
                    <a:pt x="2538" y="1"/>
                    <a:pt x="2460" y="40"/>
                    <a:pt x="2415" y="133"/>
                  </a:cubicBezTo>
                  <a:lnTo>
                    <a:pt x="1567" y="1848"/>
                  </a:lnTo>
                  <a:lnTo>
                    <a:pt x="313" y="1848"/>
                  </a:lnTo>
                  <a:cubicBezTo>
                    <a:pt x="1" y="1848"/>
                    <a:pt x="1" y="2316"/>
                    <a:pt x="313" y="2316"/>
                  </a:cubicBezTo>
                  <a:lnTo>
                    <a:pt x="2652" y="2316"/>
                  </a:lnTo>
                  <a:cubicBezTo>
                    <a:pt x="2964" y="2316"/>
                    <a:pt x="2964" y="1848"/>
                    <a:pt x="2652" y="1848"/>
                  </a:cubicBezTo>
                  <a:lnTo>
                    <a:pt x="2096" y="1848"/>
                  </a:lnTo>
                  <a:lnTo>
                    <a:pt x="2835" y="343"/>
                  </a:lnTo>
                  <a:cubicBezTo>
                    <a:pt x="2925" y="154"/>
                    <a:pt x="2770" y="1"/>
                    <a:pt x="2616" y="1"/>
                  </a:cubicBezTo>
                  <a:close/>
                </a:path>
              </a:pathLst>
            </a:custGeom>
            <a:solidFill>
              <a:srgbClr val="D8E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53"/>
            <p:cNvSpPr/>
            <p:nvPr/>
          </p:nvSpPr>
          <p:spPr>
            <a:xfrm>
              <a:off x="7970194" y="2104805"/>
              <a:ext cx="38086" cy="48578"/>
            </a:xfrm>
            <a:custGeom>
              <a:avLst/>
              <a:gdLst/>
              <a:ahLst/>
              <a:cxnLst/>
              <a:rect l="l" t="t" r="r" b="b"/>
              <a:pathLst>
                <a:path w="1452" h="1852" extrusionOk="0">
                  <a:moveTo>
                    <a:pt x="1452" y="1"/>
                  </a:moveTo>
                  <a:lnTo>
                    <a:pt x="204" y="523"/>
                  </a:lnTo>
                  <a:cubicBezTo>
                    <a:pt x="34" y="598"/>
                    <a:pt x="1" y="828"/>
                    <a:pt x="143" y="950"/>
                  </a:cubicBezTo>
                  <a:lnTo>
                    <a:pt x="1282" y="1852"/>
                  </a:lnTo>
                  <a:lnTo>
                    <a:pt x="1452" y="1"/>
                  </a:lnTo>
                  <a:close/>
                </a:path>
              </a:pathLst>
            </a:custGeom>
            <a:solidFill>
              <a:srgbClr val="D8E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53"/>
            <p:cNvSpPr/>
            <p:nvPr/>
          </p:nvSpPr>
          <p:spPr>
            <a:xfrm>
              <a:off x="7984961" y="2013577"/>
              <a:ext cx="357908" cy="288687"/>
            </a:xfrm>
            <a:custGeom>
              <a:avLst/>
              <a:gdLst/>
              <a:ahLst/>
              <a:cxnLst/>
              <a:rect l="l" t="t" r="r" b="b"/>
              <a:pathLst>
                <a:path w="13645" h="11006" extrusionOk="0">
                  <a:moveTo>
                    <a:pt x="5405" y="0"/>
                  </a:moveTo>
                  <a:cubicBezTo>
                    <a:pt x="5148" y="0"/>
                    <a:pt x="1104" y="70"/>
                    <a:pt x="455" y="4455"/>
                  </a:cubicBezTo>
                  <a:cubicBezTo>
                    <a:pt x="0" y="8435"/>
                    <a:pt x="3235" y="11005"/>
                    <a:pt x="6978" y="11005"/>
                  </a:cubicBezTo>
                  <a:cubicBezTo>
                    <a:pt x="10015" y="11005"/>
                    <a:pt x="12653" y="9202"/>
                    <a:pt x="13582" y="6700"/>
                  </a:cubicBezTo>
                  <a:cubicBezTo>
                    <a:pt x="13644" y="6518"/>
                    <a:pt x="13508" y="6346"/>
                    <a:pt x="13338" y="6346"/>
                  </a:cubicBezTo>
                  <a:cubicBezTo>
                    <a:pt x="13305" y="6346"/>
                    <a:pt x="13271" y="6353"/>
                    <a:pt x="13236" y="6367"/>
                  </a:cubicBezTo>
                  <a:cubicBezTo>
                    <a:pt x="12738" y="6573"/>
                    <a:pt x="12201" y="6679"/>
                    <a:pt x="11663" y="6679"/>
                  </a:cubicBezTo>
                  <a:cubicBezTo>
                    <a:pt x="11527" y="6679"/>
                    <a:pt x="11392" y="6673"/>
                    <a:pt x="11256" y="6659"/>
                  </a:cubicBezTo>
                  <a:cubicBezTo>
                    <a:pt x="9337" y="6483"/>
                    <a:pt x="7954" y="4103"/>
                    <a:pt x="7127" y="2665"/>
                  </a:cubicBezTo>
                  <a:cubicBezTo>
                    <a:pt x="6571" y="1709"/>
                    <a:pt x="5825" y="1112"/>
                    <a:pt x="4726" y="902"/>
                  </a:cubicBezTo>
                  <a:lnTo>
                    <a:pt x="5418" y="0"/>
                  </a:lnTo>
                  <a:cubicBezTo>
                    <a:pt x="5418" y="0"/>
                    <a:pt x="5414" y="0"/>
                    <a:pt x="5405" y="0"/>
                  </a:cubicBezTo>
                  <a:close/>
                </a:path>
              </a:pathLst>
            </a:custGeom>
            <a:solidFill>
              <a:srgbClr val="7F92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53"/>
            <p:cNvSpPr/>
            <p:nvPr/>
          </p:nvSpPr>
          <p:spPr>
            <a:xfrm>
              <a:off x="7984961" y="2013577"/>
              <a:ext cx="244385" cy="288687"/>
            </a:xfrm>
            <a:custGeom>
              <a:avLst/>
              <a:gdLst/>
              <a:ahLst/>
              <a:cxnLst/>
              <a:rect l="l" t="t" r="r" b="b"/>
              <a:pathLst>
                <a:path w="9317" h="11006" extrusionOk="0">
                  <a:moveTo>
                    <a:pt x="5398" y="0"/>
                  </a:moveTo>
                  <a:cubicBezTo>
                    <a:pt x="5141" y="0"/>
                    <a:pt x="1098" y="70"/>
                    <a:pt x="448" y="4455"/>
                  </a:cubicBezTo>
                  <a:cubicBezTo>
                    <a:pt x="0" y="8435"/>
                    <a:pt x="3228" y="11005"/>
                    <a:pt x="6978" y="11005"/>
                  </a:cubicBezTo>
                  <a:cubicBezTo>
                    <a:pt x="7771" y="11005"/>
                    <a:pt x="8564" y="10883"/>
                    <a:pt x="9317" y="10639"/>
                  </a:cubicBezTo>
                  <a:lnTo>
                    <a:pt x="9317" y="10639"/>
                  </a:lnTo>
                  <a:cubicBezTo>
                    <a:pt x="9147" y="10646"/>
                    <a:pt x="8971" y="10653"/>
                    <a:pt x="8795" y="10653"/>
                  </a:cubicBezTo>
                  <a:cubicBezTo>
                    <a:pt x="5045" y="10653"/>
                    <a:pt x="1818" y="8083"/>
                    <a:pt x="2265" y="4103"/>
                  </a:cubicBezTo>
                  <a:cubicBezTo>
                    <a:pt x="2645" y="1560"/>
                    <a:pt x="4157" y="475"/>
                    <a:pt x="5411" y="0"/>
                  </a:cubicBezTo>
                  <a:cubicBezTo>
                    <a:pt x="5411" y="0"/>
                    <a:pt x="5407" y="0"/>
                    <a:pt x="5398" y="0"/>
                  </a:cubicBezTo>
                  <a:close/>
                </a:path>
              </a:pathLst>
            </a:custGeom>
            <a:solidFill>
              <a:srgbClr val="6C81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53"/>
            <p:cNvSpPr/>
            <p:nvPr/>
          </p:nvSpPr>
          <p:spPr>
            <a:xfrm>
              <a:off x="8083875" y="2093447"/>
              <a:ext cx="208974" cy="129786"/>
            </a:xfrm>
            <a:custGeom>
              <a:avLst/>
              <a:gdLst/>
              <a:ahLst/>
              <a:cxnLst/>
              <a:rect l="l" t="t" r="r" b="b"/>
              <a:pathLst>
                <a:path w="7967" h="4948" extrusionOk="0">
                  <a:moveTo>
                    <a:pt x="2937" y="0"/>
                  </a:moveTo>
                  <a:cubicBezTo>
                    <a:pt x="2729" y="0"/>
                    <a:pt x="2519" y="51"/>
                    <a:pt x="2325" y="156"/>
                  </a:cubicBezTo>
                  <a:lnTo>
                    <a:pt x="2318" y="156"/>
                  </a:lnTo>
                  <a:cubicBezTo>
                    <a:pt x="0" y="1422"/>
                    <a:pt x="1203" y="4948"/>
                    <a:pt x="4061" y="4948"/>
                  </a:cubicBezTo>
                  <a:cubicBezTo>
                    <a:pt x="5106" y="4948"/>
                    <a:pt x="6373" y="4476"/>
                    <a:pt x="7770" y="3248"/>
                  </a:cubicBezTo>
                  <a:cubicBezTo>
                    <a:pt x="7967" y="3078"/>
                    <a:pt x="7845" y="2760"/>
                    <a:pt x="7587" y="2760"/>
                  </a:cubicBezTo>
                  <a:cubicBezTo>
                    <a:pt x="6753" y="2760"/>
                    <a:pt x="5410" y="2393"/>
                    <a:pt x="3966" y="515"/>
                  </a:cubicBezTo>
                  <a:cubicBezTo>
                    <a:pt x="3717" y="182"/>
                    <a:pt x="3332" y="0"/>
                    <a:pt x="2937" y="0"/>
                  </a:cubicBezTo>
                  <a:close/>
                </a:path>
              </a:pathLst>
            </a:custGeom>
            <a:solidFill>
              <a:srgbClr val="6C81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53"/>
            <p:cNvSpPr/>
            <p:nvPr/>
          </p:nvSpPr>
          <p:spPr>
            <a:xfrm>
              <a:off x="8108505" y="2142707"/>
              <a:ext cx="184292" cy="80552"/>
            </a:xfrm>
            <a:custGeom>
              <a:avLst/>
              <a:gdLst/>
              <a:ahLst/>
              <a:cxnLst/>
              <a:rect l="l" t="t" r="r" b="b"/>
              <a:pathLst>
                <a:path w="7026" h="3071" extrusionOk="0">
                  <a:moveTo>
                    <a:pt x="172" y="0"/>
                  </a:moveTo>
                  <a:cubicBezTo>
                    <a:pt x="0" y="1438"/>
                    <a:pt x="1179" y="3070"/>
                    <a:pt x="3125" y="3070"/>
                  </a:cubicBezTo>
                  <a:cubicBezTo>
                    <a:pt x="4171" y="3070"/>
                    <a:pt x="5439" y="2598"/>
                    <a:pt x="6838" y="1370"/>
                  </a:cubicBezTo>
                  <a:cubicBezTo>
                    <a:pt x="7026" y="1195"/>
                    <a:pt x="6908" y="882"/>
                    <a:pt x="6656" y="882"/>
                  </a:cubicBezTo>
                  <a:cubicBezTo>
                    <a:pt x="6653" y="882"/>
                    <a:pt x="6651" y="882"/>
                    <a:pt x="6648" y="882"/>
                  </a:cubicBezTo>
                  <a:cubicBezTo>
                    <a:pt x="6465" y="882"/>
                    <a:pt x="6289" y="861"/>
                    <a:pt x="6119" y="827"/>
                  </a:cubicBezTo>
                  <a:cubicBezTo>
                    <a:pt x="5293" y="1605"/>
                    <a:pt x="3857" y="2217"/>
                    <a:pt x="2601" y="2217"/>
                  </a:cubicBezTo>
                  <a:cubicBezTo>
                    <a:pt x="1361" y="2217"/>
                    <a:pt x="297" y="1621"/>
                    <a:pt x="172" y="0"/>
                  </a:cubicBezTo>
                  <a:close/>
                </a:path>
              </a:pathLst>
            </a:custGeom>
            <a:solidFill>
              <a:srgbClr val="5D7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53"/>
            <p:cNvSpPr/>
            <p:nvPr/>
          </p:nvSpPr>
          <p:spPr>
            <a:xfrm>
              <a:off x="8032805" y="2087388"/>
              <a:ext cx="36827" cy="42886"/>
            </a:xfrm>
            <a:custGeom>
              <a:avLst/>
              <a:gdLst/>
              <a:ahLst/>
              <a:cxnLst/>
              <a:rect l="l" t="t" r="r" b="b"/>
              <a:pathLst>
                <a:path w="1404" h="1635" extrusionOk="0">
                  <a:moveTo>
                    <a:pt x="705" y="0"/>
                  </a:moveTo>
                  <a:cubicBezTo>
                    <a:pt x="319" y="0"/>
                    <a:pt x="0" y="312"/>
                    <a:pt x="0" y="706"/>
                  </a:cubicBezTo>
                  <a:lnTo>
                    <a:pt x="0" y="929"/>
                  </a:lnTo>
                  <a:cubicBezTo>
                    <a:pt x="0" y="1323"/>
                    <a:pt x="319" y="1634"/>
                    <a:pt x="705" y="1634"/>
                  </a:cubicBezTo>
                  <a:cubicBezTo>
                    <a:pt x="1092" y="1634"/>
                    <a:pt x="1404" y="1323"/>
                    <a:pt x="1404" y="936"/>
                  </a:cubicBezTo>
                  <a:lnTo>
                    <a:pt x="1404" y="706"/>
                  </a:lnTo>
                  <a:cubicBezTo>
                    <a:pt x="1404" y="312"/>
                    <a:pt x="1092" y="0"/>
                    <a:pt x="705"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53"/>
            <p:cNvSpPr/>
            <p:nvPr/>
          </p:nvSpPr>
          <p:spPr>
            <a:xfrm>
              <a:off x="8051297" y="2087388"/>
              <a:ext cx="18518" cy="30742"/>
            </a:xfrm>
            <a:custGeom>
              <a:avLst/>
              <a:gdLst/>
              <a:ahLst/>
              <a:cxnLst/>
              <a:rect l="l" t="t" r="r" b="b"/>
              <a:pathLst>
                <a:path w="706" h="1172" extrusionOk="0">
                  <a:moveTo>
                    <a:pt x="0" y="0"/>
                  </a:moveTo>
                  <a:lnTo>
                    <a:pt x="0" y="821"/>
                  </a:lnTo>
                  <a:cubicBezTo>
                    <a:pt x="0" y="1055"/>
                    <a:pt x="175" y="1172"/>
                    <a:pt x="350" y="1172"/>
                  </a:cubicBezTo>
                  <a:cubicBezTo>
                    <a:pt x="524" y="1172"/>
                    <a:pt x="699" y="1055"/>
                    <a:pt x="699" y="821"/>
                  </a:cubicBezTo>
                  <a:lnTo>
                    <a:pt x="699" y="706"/>
                  </a:lnTo>
                  <a:cubicBezTo>
                    <a:pt x="706" y="312"/>
                    <a:pt x="387" y="0"/>
                    <a:pt x="0" y="0"/>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53"/>
            <p:cNvSpPr/>
            <p:nvPr/>
          </p:nvSpPr>
          <p:spPr>
            <a:xfrm>
              <a:off x="8045081" y="2093421"/>
              <a:ext cx="12276" cy="12302"/>
            </a:xfrm>
            <a:custGeom>
              <a:avLst/>
              <a:gdLst/>
              <a:ahLst/>
              <a:cxnLst/>
              <a:rect l="l" t="t" r="r" b="b"/>
              <a:pathLst>
                <a:path w="468" h="469" extrusionOk="0">
                  <a:moveTo>
                    <a:pt x="237" y="1"/>
                  </a:moveTo>
                  <a:cubicBezTo>
                    <a:pt x="109" y="1"/>
                    <a:pt x="0" y="109"/>
                    <a:pt x="0" y="238"/>
                  </a:cubicBezTo>
                  <a:cubicBezTo>
                    <a:pt x="0" y="367"/>
                    <a:pt x="109" y="469"/>
                    <a:pt x="237" y="469"/>
                  </a:cubicBezTo>
                  <a:cubicBezTo>
                    <a:pt x="366" y="469"/>
                    <a:pt x="468" y="367"/>
                    <a:pt x="468" y="238"/>
                  </a:cubicBezTo>
                  <a:cubicBezTo>
                    <a:pt x="468" y="109"/>
                    <a:pt x="366" y="1"/>
                    <a:pt x="2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08" name="Google Shape;2108;p53"/>
          <p:cNvGrpSpPr/>
          <p:nvPr/>
        </p:nvGrpSpPr>
        <p:grpSpPr>
          <a:xfrm>
            <a:off x="213623" y="1198692"/>
            <a:ext cx="409212" cy="558753"/>
            <a:chOff x="1416733" y="1512190"/>
            <a:chExt cx="332964" cy="370158"/>
          </a:xfrm>
        </p:grpSpPr>
        <p:sp>
          <p:nvSpPr>
            <p:cNvPr id="2109" name="Google Shape;2109;p53"/>
            <p:cNvSpPr/>
            <p:nvPr/>
          </p:nvSpPr>
          <p:spPr>
            <a:xfrm>
              <a:off x="1416733" y="1637596"/>
              <a:ext cx="106913" cy="144134"/>
            </a:xfrm>
            <a:custGeom>
              <a:avLst/>
              <a:gdLst/>
              <a:ahLst/>
              <a:cxnLst/>
              <a:rect l="l" t="t" r="r" b="b"/>
              <a:pathLst>
                <a:path w="4076" h="5495" extrusionOk="0">
                  <a:moveTo>
                    <a:pt x="4075" y="0"/>
                  </a:moveTo>
                  <a:cubicBezTo>
                    <a:pt x="4075" y="0"/>
                    <a:pt x="1010" y="1092"/>
                    <a:pt x="34" y="5215"/>
                  </a:cubicBezTo>
                  <a:cubicBezTo>
                    <a:pt x="0" y="5343"/>
                    <a:pt x="95" y="5472"/>
                    <a:pt x="231" y="5486"/>
                  </a:cubicBezTo>
                  <a:cubicBezTo>
                    <a:pt x="310" y="5491"/>
                    <a:pt x="405" y="5494"/>
                    <a:pt x="510" y="5494"/>
                  </a:cubicBezTo>
                  <a:cubicBezTo>
                    <a:pt x="993" y="5494"/>
                    <a:pt x="1706" y="5416"/>
                    <a:pt x="2251" y="5004"/>
                  </a:cubicBezTo>
                  <a:lnTo>
                    <a:pt x="4075" y="0"/>
                  </a:ln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53"/>
            <p:cNvSpPr/>
            <p:nvPr/>
          </p:nvSpPr>
          <p:spPr>
            <a:xfrm>
              <a:off x="1642967" y="1637596"/>
              <a:ext cx="106730" cy="144134"/>
            </a:xfrm>
            <a:custGeom>
              <a:avLst/>
              <a:gdLst/>
              <a:ahLst/>
              <a:cxnLst/>
              <a:rect l="l" t="t" r="r" b="b"/>
              <a:pathLst>
                <a:path w="4069" h="5495" extrusionOk="0">
                  <a:moveTo>
                    <a:pt x="0" y="0"/>
                  </a:moveTo>
                  <a:lnTo>
                    <a:pt x="1817" y="5004"/>
                  </a:lnTo>
                  <a:cubicBezTo>
                    <a:pt x="2362" y="5416"/>
                    <a:pt x="3080" y="5494"/>
                    <a:pt x="3561" y="5494"/>
                  </a:cubicBezTo>
                  <a:cubicBezTo>
                    <a:pt x="3666" y="5494"/>
                    <a:pt x="3760" y="5491"/>
                    <a:pt x="3838" y="5486"/>
                  </a:cubicBezTo>
                  <a:cubicBezTo>
                    <a:pt x="3973" y="5472"/>
                    <a:pt x="4068" y="5343"/>
                    <a:pt x="4034" y="5215"/>
                  </a:cubicBezTo>
                  <a:cubicBezTo>
                    <a:pt x="3058" y="1092"/>
                    <a:pt x="0" y="0"/>
                    <a:pt x="0"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53"/>
            <p:cNvSpPr/>
            <p:nvPr/>
          </p:nvSpPr>
          <p:spPr>
            <a:xfrm>
              <a:off x="1463685" y="1643472"/>
              <a:ext cx="238877" cy="238877"/>
            </a:xfrm>
            <a:custGeom>
              <a:avLst/>
              <a:gdLst/>
              <a:ahLst/>
              <a:cxnLst/>
              <a:rect l="l" t="t" r="r" b="b"/>
              <a:pathLst>
                <a:path w="9107" h="9107" extrusionOk="0">
                  <a:moveTo>
                    <a:pt x="1892" y="0"/>
                  </a:moveTo>
                  <a:cubicBezTo>
                    <a:pt x="746" y="1261"/>
                    <a:pt x="7" y="3221"/>
                    <a:pt x="7" y="5004"/>
                  </a:cubicBezTo>
                  <a:cubicBezTo>
                    <a:pt x="0" y="6272"/>
                    <a:pt x="529" y="7479"/>
                    <a:pt x="1458" y="8340"/>
                  </a:cubicBezTo>
                  <a:lnTo>
                    <a:pt x="3641" y="9106"/>
                  </a:lnTo>
                  <a:lnTo>
                    <a:pt x="5465" y="9106"/>
                  </a:lnTo>
                  <a:lnTo>
                    <a:pt x="7662" y="8333"/>
                  </a:lnTo>
                  <a:cubicBezTo>
                    <a:pt x="8578" y="7472"/>
                    <a:pt x="9100" y="6272"/>
                    <a:pt x="9100" y="5011"/>
                  </a:cubicBezTo>
                  <a:cubicBezTo>
                    <a:pt x="9107" y="3228"/>
                    <a:pt x="8367" y="1282"/>
                    <a:pt x="7235" y="14"/>
                  </a:cubicBezTo>
                  <a:lnTo>
                    <a:pt x="1892" y="0"/>
                  </a:ln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53"/>
            <p:cNvSpPr/>
            <p:nvPr/>
          </p:nvSpPr>
          <p:spPr>
            <a:xfrm>
              <a:off x="1506178" y="1643472"/>
              <a:ext cx="154049" cy="47765"/>
            </a:xfrm>
            <a:custGeom>
              <a:avLst/>
              <a:gdLst/>
              <a:ahLst/>
              <a:cxnLst/>
              <a:rect l="l" t="t" r="r" b="b"/>
              <a:pathLst>
                <a:path w="5873" h="1821" extrusionOk="0">
                  <a:moveTo>
                    <a:pt x="272" y="0"/>
                  </a:moveTo>
                  <a:cubicBezTo>
                    <a:pt x="184" y="102"/>
                    <a:pt x="89" y="210"/>
                    <a:pt x="1" y="326"/>
                  </a:cubicBezTo>
                  <a:cubicBezTo>
                    <a:pt x="726" y="1322"/>
                    <a:pt x="1831" y="1821"/>
                    <a:pt x="2937" y="1821"/>
                  </a:cubicBezTo>
                  <a:cubicBezTo>
                    <a:pt x="4042" y="1821"/>
                    <a:pt x="5147" y="1322"/>
                    <a:pt x="5873" y="326"/>
                  </a:cubicBezTo>
                  <a:cubicBezTo>
                    <a:pt x="5791" y="217"/>
                    <a:pt x="5703" y="115"/>
                    <a:pt x="5615" y="14"/>
                  </a:cubicBezTo>
                  <a:lnTo>
                    <a:pt x="272" y="0"/>
                  </a:ln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53"/>
            <p:cNvSpPr/>
            <p:nvPr/>
          </p:nvSpPr>
          <p:spPr>
            <a:xfrm>
              <a:off x="1499594" y="1643472"/>
              <a:ext cx="167216" cy="196909"/>
            </a:xfrm>
            <a:custGeom>
              <a:avLst/>
              <a:gdLst/>
              <a:ahLst/>
              <a:cxnLst/>
              <a:rect l="l" t="t" r="r" b="b"/>
              <a:pathLst>
                <a:path w="6375" h="7507" extrusionOk="0">
                  <a:moveTo>
                    <a:pt x="1140" y="0"/>
                  </a:moveTo>
                  <a:cubicBezTo>
                    <a:pt x="543" y="1004"/>
                    <a:pt x="1" y="2828"/>
                    <a:pt x="1" y="4096"/>
                  </a:cubicBezTo>
                  <a:cubicBezTo>
                    <a:pt x="1" y="5981"/>
                    <a:pt x="1425" y="7506"/>
                    <a:pt x="3188" y="7506"/>
                  </a:cubicBezTo>
                  <a:cubicBezTo>
                    <a:pt x="4944" y="7506"/>
                    <a:pt x="6375" y="5981"/>
                    <a:pt x="6375" y="4096"/>
                  </a:cubicBezTo>
                  <a:cubicBezTo>
                    <a:pt x="6375" y="2828"/>
                    <a:pt x="5825" y="1004"/>
                    <a:pt x="5235" y="0"/>
                  </a:cubicBezTo>
                  <a:close/>
                </a:path>
              </a:pathLst>
            </a:custGeom>
            <a:solidFill>
              <a:srgbClr val="D1D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53"/>
            <p:cNvSpPr/>
            <p:nvPr/>
          </p:nvSpPr>
          <p:spPr>
            <a:xfrm>
              <a:off x="1518637" y="1643472"/>
              <a:ext cx="129157" cy="47765"/>
            </a:xfrm>
            <a:custGeom>
              <a:avLst/>
              <a:gdLst/>
              <a:ahLst/>
              <a:cxnLst/>
              <a:rect l="l" t="t" r="r" b="b"/>
              <a:pathLst>
                <a:path w="4924" h="1821" extrusionOk="0">
                  <a:moveTo>
                    <a:pt x="414" y="0"/>
                  </a:moveTo>
                  <a:cubicBezTo>
                    <a:pt x="258" y="278"/>
                    <a:pt x="116" y="563"/>
                    <a:pt x="0" y="854"/>
                  </a:cubicBezTo>
                  <a:cubicBezTo>
                    <a:pt x="695" y="1499"/>
                    <a:pt x="1579" y="1821"/>
                    <a:pt x="2462" y="1821"/>
                  </a:cubicBezTo>
                  <a:cubicBezTo>
                    <a:pt x="3345" y="1821"/>
                    <a:pt x="4228" y="1499"/>
                    <a:pt x="4923" y="854"/>
                  </a:cubicBezTo>
                  <a:cubicBezTo>
                    <a:pt x="4808" y="563"/>
                    <a:pt x="4665" y="278"/>
                    <a:pt x="4509" y="0"/>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53"/>
            <p:cNvSpPr/>
            <p:nvPr/>
          </p:nvSpPr>
          <p:spPr>
            <a:xfrm>
              <a:off x="1493745" y="1858295"/>
              <a:ext cx="71687" cy="23869"/>
            </a:xfrm>
            <a:custGeom>
              <a:avLst/>
              <a:gdLst/>
              <a:ahLst/>
              <a:cxnLst/>
              <a:rect l="l" t="t" r="r" b="b"/>
              <a:pathLst>
                <a:path w="2733" h="910" extrusionOk="0">
                  <a:moveTo>
                    <a:pt x="909" y="1"/>
                  </a:moveTo>
                  <a:cubicBezTo>
                    <a:pt x="407" y="1"/>
                    <a:pt x="0" y="408"/>
                    <a:pt x="0" y="910"/>
                  </a:cubicBezTo>
                  <a:lnTo>
                    <a:pt x="2733" y="910"/>
                  </a:lnTo>
                  <a:cubicBezTo>
                    <a:pt x="2733" y="408"/>
                    <a:pt x="2319" y="1"/>
                    <a:pt x="1817" y="1"/>
                  </a:cubicBezTo>
                  <a:close/>
                </a:path>
              </a:pathLst>
            </a:custGeom>
            <a:solidFill>
              <a:srgbClr val="D8E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53"/>
            <p:cNvSpPr/>
            <p:nvPr/>
          </p:nvSpPr>
          <p:spPr>
            <a:xfrm>
              <a:off x="1493745" y="1858295"/>
              <a:ext cx="47686" cy="23869"/>
            </a:xfrm>
            <a:custGeom>
              <a:avLst/>
              <a:gdLst/>
              <a:ahLst/>
              <a:cxnLst/>
              <a:rect l="l" t="t" r="r" b="b"/>
              <a:pathLst>
                <a:path w="1818" h="910" extrusionOk="0">
                  <a:moveTo>
                    <a:pt x="909" y="1"/>
                  </a:moveTo>
                  <a:cubicBezTo>
                    <a:pt x="407" y="1"/>
                    <a:pt x="0" y="408"/>
                    <a:pt x="0" y="910"/>
                  </a:cubicBezTo>
                  <a:lnTo>
                    <a:pt x="909" y="910"/>
                  </a:lnTo>
                  <a:cubicBezTo>
                    <a:pt x="909" y="408"/>
                    <a:pt x="1315" y="1"/>
                    <a:pt x="1817" y="1"/>
                  </a:cubicBezTo>
                  <a:close/>
                </a:path>
              </a:pathLst>
            </a:custGeom>
            <a:solidFill>
              <a:srgbClr val="C8D3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53"/>
            <p:cNvSpPr/>
            <p:nvPr/>
          </p:nvSpPr>
          <p:spPr>
            <a:xfrm>
              <a:off x="1601156" y="1858295"/>
              <a:ext cx="71713" cy="23869"/>
            </a:xfrm>
            <a:custGeom>
              <a:avLst/>
              <a:gdLst/>
              <a:ahLst/>
              <a:cxnLst/>
              <a:rect l="l" t="t" r="r" b="b"/>
              <a:pathLst>
                <a:path w="2734" h="910" extrusionOk="0">
                  <a:moveTo>
                    <a:pt x="909" y="1"/>
                  </a:moveTo>
                  <a:cubicBezTo>
                    <a:pt x="407" y="1"/>
                    <a:pt x="1" y="408"/>
                    <a:pt x="1" y="910"/>
                  </a:cubicBezTo>
                  <a:lnTo>
                    <a:pt x="2733" y="910"/>
                  </a:lnTo>
                  <a:cubicBezTo>
                    <a:pt x="2733" y="408"/>
                    <a:pt x="2326" y="1"/>
                    <a:pt x="1825" y="1"/>
                  </a:cubicBezTo>
                  <a:close/>
                </a:path>
              </a:pathLst>
            </a:custGeom>
            <a:solidFill>
              <a:srgbClr val="D8E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53"/>
            <p:cNvSpPr/>
            <p:nvPr/>
          </p:nvSpPr>
          <p:spPr>
            <a:xfrm>
              <a:off x="1601156" y="1858295"/>
              <a:ext cx="47870" cy="23869"/>
            </a:xfrm>
            <a:custGeom>
              <a:avLst/>
              <a:gdLst/>
              <a:ahLst/>
              <a:cxnLst/>
              <a:rect l="l" t="t" r="r" b="b"/>
              <a:pathLst>
                <a:path w="1825" h="910" extrusionOk="0">
                  <a:moveTo>
                    <a:pt x="909" y="1"/>
                  </a:moveTo>
                  <a:cubicBezTo>
                    <a:pt x="407" y="1"/>
                    <a:pt x="1" y="408"/>
                    <a:pt x="1" y="910"/>
                  </a:cubicBezTo>
                  <a:lnTo>
                    <a:pt x="909" y="910"/>
                  </a:lnTo>
                  <a:cubicBezTo>
                    <a:pt x="909" y="408"/>
                    <a:pt x="1316" y="1"/>
                    <a:pt x="1825" y="1"/>
                  </a:cubicBezTo>
                  <a:close/>
                </a:path>
              </a:pathLst>
            </a:custGeom>
            <a:solidFill>
              <a:srgbClr val="C8D3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53"/>
            <p:cNvSpPr/>
            <p:nvPr/>
          </p:nvSpPr>
          <p:spPr>
            <a:xfrm>
              <a:off x="1499594" y="1512217"/>
              <a:ext cx="167216" cy="167190"/>
            </a:xfrm>
            <a:custGeom>
              <a:avLst/>
              <a:gdLst/>
              <a:ahLst/>
              <a:cxnLst/>
              <a:rect l="l" t="t" r="r" b="b"/>
              <a:pathLst>
                <a:path w="6375" h="6374" extrusionOk="0">
                  <a:moveTo>
                    <a:pt x="3188" y="0"/>
                  </a:moveTo>
                  <a:cubicBezTo>
                    <a:pt x="1432" y="0"/>
                    <a:pt x="1" y="1424"/>
                    <a:pt x="1" y="3187"/>
                  </a:cubicBezTo>
                  <a:cubicBezTo>
                    <a:pt x="1" y="4943"/>
                    <a:pt x="1432" y="6374"/>
                    <a:pt x="3188" y="6374"/>
                  </a:cubicBezTo>
                  <a:cubicBezTo>
                    <a:pt x="4944" y="6374"/>
                    <a:pt x="6375" y="4943"/>
                    <a:pt x="6375" y="3187"/>
                  </a:cubicBezTo>
                  <a:cubicBezTo>
                    <a:pt x="6375" y="1424"/>
                    <a:pt x="4944" y="0"/>
                    <a:pt x="3188" y="0"/>
                  </a:cubicBezTo>
                  <a:close/>
                </a:path>
              </a:pathLst>
            </a:custGeom>
            <a:solidFill>
              <a:srgbClr val="E7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53"/>
            <p:cNvSpPr/>
            <p:nvPr/>
          </p:nvSpPr>
          <p:spPr>
            <a:xfrm>
              <a:off x="1566480" y="1620415"/>
              <a:ext cx="33286" cy="32263"/>
            </a:xfrm>
            <a:custGeom>
              <a:avLst/>
              <a:gdLst/>
              <a:ahLst/>
              <a:cxnLst/>
              <a:rect l="l" t="t" r="r" b="b"/>
              <a:pathLst>
                <a:path w="1269" h="1230" extrusionOk="0">
                  <a:moveTo>
                    <a:pt x="638" y="1"/>
                  </a:moveTo>
                  <a:cubicBezTo>
                    <a:pt x="607" y="1"/>
                    <a:pt x="577" y="11"/>
                    <a:pt x="550" y="31"/>
                  </a:cubicBezTo>
                  <a:lnTo>
                    <a:pt x="95" y="330"/>
                  </a:lnTo>
                  <a:cubicBezTo>
                    <a:pt x="14" y="384"/>
                    <a:pt x="0" y="486"/>
                    <a:pt x="55" y="560"/>
                  </a:cubicBezTo>
                  <a:lnTo>
                    <a:pt x="509" y="1164"/>
                  </a:lnTo>
                  <a:cubicBezTo>
                    <a:pt x="539" y="1208"/>
                    <a:pt x="587" y="1230"/>
                    <a:pt x="634" y="1230"/>
                  </a:cubicBezTo>
                  <a:cubicBezTo>
                    <a:pt x="682" y="1230"/>
                    <a:pt x="729" y="1208"/>
                    <a:pt x="760" y="1164"/>
                  </a:cubicBezTo>
                  <a:lnTo>
                    <a:pt x="1214" y="560"/>
                  </a:lnTo>
                  <a:cubicBezTo>
                    <a:pt x="1268" y="486"/>
                    <a:pt x="1255" y="384"/>
                    <a:pt x="1180" y="330"/>
                  </a:cubicBezTo>
                  <a:lnTo>
                    <a:pt x="726" y="31"/>
                  </a:lnTo>
                  <a:cubicBezTo>
                    <a:pt x="699" y="11"/>
                    <a:pt x="668" y="1"/>
                    <a:pt x="638" y="1"/>
                  </a:cubicBezTo>
                  <a:close/>
                </a:path>
              </a:pathLst>
            </a:custGeom>
            <a:solidFill>
              <a:srgbClr val="C8D3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53"/>
            <p:cNvSpPr/>
            <p:nvPr/>
          </p:nvSpPr>
          <p:spPr>
            <a:xfrm>
              <a:off x="1499253" y="1512190"/>
              <a:ext cx="98913" cy="167190"/>
            </a:xfrm>
            <a:custGeom>
              <a:avLst/>
              <a:gdLst/>
              <a:ahLst/>
              <a:cxnLst/>
              <a:rect l="l" t="t" r="r" b="b"/>
              <a:pathLst>
                <a:path w="3771" h="6374" extrusionOk="0">
                  <a:moveTo>
                    <a:pt x="3179" y="0"/>
                  </a:moveTo>
                  <a:cubicBezTo>
                    <a:pt x="1461" y="0"/>
                    <a:pt x="0" y="1397"/>
                    <a:pt x="0" y="3188"/>
                  </a:cubicBezTo>
                  <a:cubicBezTo>
                    <a:pt x="0" y="4981"/>
                    <a:pt x="1465" y="6374"/>
                    <a:pt x="3186" y="6374"/>
                  </a:cubicBezTo>
                  <a:cubicBezTo>
                    <a:pt x="3378" y="6374"/>
                    <a:pt x="3574" y="6357"/>
                    <a:pt x="3770" y="6320"/>
                  </a:cubicBezTo>
                  <a:cubicBezTo>
                    <a:pt x="2258" y="6042"/>
                    <a:pt x="1153" y="4727"/>
                    <a:pt x="1153" y="3188"/>
                  </a:cubicBezTo>
                  <a:cubicBezTo>
                    <a:pt x="1153" y="1649"/>
                    <a:pt x="2258" y="326"/>
                    <a:pt x="3770" y="55"/>
                  </a:cubicBezTo>
                  <a:cubicBezTo>
                    <a:pt x="3571" y="18"/>
                    <a:pt x="3373" y="0"/>
                    <a:pt x="3179" y="0"/>
                  </a:cubicBezTo>
                  <a:close/>
                </a:path>
              </a:pathLst>
            </a:custGeom>
            <a:solidFill>
              <a:srgbClr val="D1D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53"/>
            <p:cNvSpPr/>
            <p:nvPr/>
          </p:nvSpPr>
          <p:spPr>
            <a:xfrm>
              <a:off x="1499594" y="1512217"/>
              <a:ext cx="167216" cy="86638"/>
            </a:xfrm>
            <a:custGeom>
              <a:avLst/>
              <a:gdLst/>
              <a:ahLst/>
              <a:cxnLst/>
              <a:rect l="l" t="t" r="r" b="b"/>
              <a:pathLst>
                <a:path w="6375" h="3303" extrusionOk="0">
                  <a:moveTo>
                    <a:pt x="3188" y="0"/>
                  </a:moveTo>
                  <a:cubicBezTo>
                    <a:pt x="1432" y="0"/>
                    <a:pt x="1" y="1424"/>
                    <a:pt x="1" y="3187"/>
                  </a:cubicBezTo>
                  <a:cubicBezTo>
                    <a:pt x="1" y="3221"/>
                    <a:pt x="8" y="3261"/>
                    <a:pt x="8" y="3302"/>
                  </a:cubicBezTo>
                  <a:cubicBezTo>
                    <a:pt x="72" y="2331"/>
                    <a:pt x="878" y="1704"/>
                    <a:pt x="1717" y="1704"/>
                  </a:cubicBezTo>
                  <a:cubicBezTo>
                    <a:pt x="2109" y="1704"/>
                    <a:pt x="2507" y="1841"/>
                    <a:pt x="2842" y="2143"/>
                  </a:cubicBezTo>
                  <a:cubicBezTo>
                    <a:pt x="2940" y="2231"/>
                    <a:pt x="3064" y="2275"/>
                    <a:pt x="3188" y="2275"/>
                  </a:cubicBezTo>
                  <a:cubicBezTo>
                    <a:pt x="3311" y="2275"/>
                    <a:pt x="3435" y="2231"/>
                    <a:pt x="3534" y="2143"/>
                  </a:cubicBezTo>
                  <a:cubicBezTo>
                    <a:pt x="3868" y="1838"/>
                    <a:pt x="4268" y="1701"/>
                    <a:pt x="4662" y="1701"/>
                  </a:cubicBezTo>
                  <a:cubicBezTo>
                    <a:pt x="5504" y="1701"/>
                    <a:pt x="6315" y="2331"/>
                    <a:pt x="6375" y="3302"/>
                  </a:cubicBezTo>
                  <a:cubicBezTo>
                    <a:pt x="6375" y="3261"/>
                    <a:pt x="6375" y="3221"/>
                    <a:pt x="6375" y="3187"/>
                  </a:cubicBezTo>
                  <a:cubicBezTo>
                    <a:pt x="6375" y="1424"/>
                    <a:pt x="4951" y="0"/>
                    <a:pt x="3188" y="0"/>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53"/>
            <p:cNvSpPr/>
            <p:nvPr/>
          </p:nvSpPr>
          <p:spPr>
            <a:xfrm>
              <a:off x="1499594" y="1512217"/>
              <a:ext cx="98572" cy="86638"/>
            </a:xfrm>
            <a:custGeom>
              <a:avLst/>
              <a:gdLst/>
              <a:ahLst/>
              <a:cxnLst/>
              <a:rect l="l" t="t" r="r" b="b"/>
              <a:pathLst>
                <a:path w="3758" h="3303" extrusionOk="0">
                  <a:moveTo>
                    <a:pt x="3188" y="0"/>
                  </a:moveTo>
                  <a:cubicBezTo>
                    <a:pt x="1432" y="0"/>
                    <a:pt x="1" y="1424"/>
                    <a:pt x="1" y="3187"/>
                  </a:cubicBezTo>
                  <a:cubicBezTo>
                    <a:pt x="1" y="3221"/>
                    <a:pt x="8" y="3261"/>
                    <a:pt x="8" y="3302"/>
                  </a:cubicBezTo>
                  <a:cubicBezTo>
                    <a:pt x="62" y="2482"/>
                    <a:pt x="686" y="1824"/>
                    <a:pt x="1499" y="1722"/>
                  </a:cubicBezTo>
                  <a:cubicBezTo>
                    <a:pt x="1954" y="848"/>
                    <a:pt x="2788" y="231"/>
                    <a:pt x="3757" y="54"/>
                  </a:cubicBezTo>
                  <a:cubicBezTo>
                    <a:pt x="3567" y="20"/>
                    <a:pt x="3378" y="0"/>
                    <a:pt x="3188"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53"/>
            <p:cNvSpPr/>
            <p:nvPr/>
          </p:nvSpPr>
          <p:spPr>
            <a:xfrm>
              <a:off x="1535529" y="1583877"/>
              <a:ext cx="23869" cy="29745"/>
            </a:xfrm>
            <a:custGeom>
              <a:avLst/>
              <a:gdLst/>
              <a:ahLst/>
              <a:cxnLst/>
              <a:rect l="l" t="t" r="r" b="b"/>
              <a:pathLst>
                <a:path w="910" h="1134" extrusionOk="0">
                  <a:moveTo>
                    <a:pt x="455" y="1"/>
                  </a:moveTo>
                  <a:cubicBezTo>
                    <a:pt x="204" y="1"/>
                    <a:pt x="0" y="204"/>
                    <a:pt x="0" y="455"/>
                  </a:cubicBezTo>
                  <a:lnTo>
                    <a:pt x="0" y="679"/>
                  </a:lnTo>
                  <a:cubicBezTo>
                    <a:pt x="0" y="930"/>
                    <a:pt x="204" y="1133"/>
                    <a:pt x="455" y="1133"/>
                  </a:cubicBezTo>
                  <a:cubicBezTo>
                    <a:pt x="459" y="1133"/>
                    <a:pt x="463" y="1133"/>
                    <a:pt x="467" y="1133"/>
                  </a:cubicBezTo>
                  <a:cubicBezTo>
                    <a:pt x="712" y="1133"/>
                    <a:pt x="909" y="926"/>
                    <a:pt x="909" y="679"/>
                  </a:cubicBezTo>
                  <a:lnTo>
                    <a:pt x="909" y="455"/>
                  </a:lnTo>
                  <a:cubicBezTo>
                    <a:pt x="909" y="204"/>
                    <a:pt x="706" y="1"/>
                    <a:pt x="455"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53"/>
            <p:cNvSpPr/>
            <p:nvPr/>
          </p:nvSpPr>
          <p:spPr>
            <a:xfrm>
              <a:off x="1541404" y="1589753"/>
              <a:ext cx="11935" cy="11935"/>
            </a:xfrm>
            <a:custGeom>
              <a:avLst/>
              <a:gdLst/>
              <a:ahLst/>
              <a:cxnLst/>
              <a:rect l="l" t="t" r="r" b="b"/>
              <a:pathLst>
                <a:path w="455" h="455" extrusionOk="0">
                  <a:moveTo>
                    <a:pt x="231" y="0"/>
                  </a:moveTo>
                  <a:cubicBezTo>
                    <a:pt x="102" y="0"/>
                    <a:pt x="0" y="102"/>
                    <a:pt x="0" y="231"/>
                  </a:cubicBezTo>
                  <a:cubicBezTo>
                    <a:pt x="0" y="353"/>
                    <a:pt x="102" y="455"/>
                    <a:pt x="231" y="455"/>
                  </a:cubicBezTo>
                  <a:cubicBezTo>
                    <a:pt x="353" y="455"/>
                    <a:pt x="455" y="353"/>
                    <a:pt x="455" y="231"/>
                  </a:cubicBezTo>
                  <a:cubicBezTo>
                    <a:pt x="455" y="102"/>
                    <a:pt x="353" y="0"/>
                    <a:pt x="2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53"/>
            <p:cNvSpPr/>
            <p:nvPr/>
          </p:nvSpPr>
          <p:spPr>
            <a:xfrm>
              <a:off x="1607032" y="1583877"/>
              <a:ext cx="23843" cy="29719"/>
            </a:xfrm>
            <a:custGeom>
              <a:avLst/>
              <a:gdLst/>
              <a:ahLst/>
              <a:cxnLst/>
              <a:rect l="l" t="t" r="r" b="b"/>
              <a:pathLst>
                <a:path w="909" h="1133" extrusionOk="0">
                  <a:moveTo>
                    <a:pt x="455" y="1"/>
                  </a:moveTo>
                  <a:cubicBezTo>
                    <a:pt x="204" y="1"/>
                    <a:pt x="0" y="204"/>
                    <a:pt x="0" y="455"/>
                  </a:cubicBezTo>
                  <a:lnTo>
                    <a:pt x="0" y="679"/>
                  </a:lnTo>
                  <a:cubicBezTo>
                    <a:pt x="0" y="930"/>
                    <a:pt x="204" y="1133"/>
                    <a:pt x="455" y="1133"/>
                  </a:cubicBezTo>
                  <a:cubicBezTo>
                    <a:pt x="705" y="1133"/>
                    <a:pt x="909" y="930"/>
                    <a:pt x="909" y="679"/>
                  </a:cubicBezTo>
                  <a:lnTo>
                    <a:pt x="909" y="455"/>
                  </a:lnTo>
                  <a:cubicBezTo>
                    <a:pt x="909" y="204"/>
                    <a:pt x="705" y="1"/>
                    <a:pt x="455"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53"/>
            <p:cNvSpPr/>
            <p:nvPr/>
          </p:nvSpPr>
          <p:spPr>
            <a:xfrm>
              <a:off x="1613065" y="1589753"/>
              <a:ext cx="11961" cy="11935"/>
            </a:xfrm>
            <a:custGeom>
              <a:avLst/>
              <a:gdLst/>
              <a:ahLst/>
              <a:cxnLst/>
              <a:rect l="l" t="t" r="r" b="b"/>
              <a:pathLst>
                <a:path w="456" h="455" extrusionOk="0">
                  <a:moveTo>
                    <a:pt x="225" y="0"/>
                  </a:moveTo>
                  <a:cubicBezTo>
                    <a:pt x="103" y="0"/>
                    <a:pt x="1" y="102"/>
                    <a:pt x="1" y="231"/>
                  </a:cubicBezTo>
                  <a:cubicBezTo>
                    <a:pt x="1" y="353"/>
                    <a:pt x="103" y="455"/>
                    <a:pt x="225" y="455"/>
                  </a:cubicBezTo>
                  <a:cubicBezTo>
                    <a:pt x="353" y="455"/>
                    <a:pt x="455" y="353"/>
                    <a:pt x="455" y="231"/>
                  </a:cubicBezTo>
                  <a:cubicBezTo>
                    <a:pt x="455" y="102"/>
                    <a:pt x="353" y="0"/>
                    <a:pt x="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8" name="Google Shape;2128;p53"/>
          <p:cNvGrpSpPr/>
          <p:nvPr/>
        </p:nvGrpSpPr>
        <p:grpSpPr>
          <a:xfrm>
            <a:off x="187492" y="2073289"/>
            <a:ext cx="461468" cy="477110"/>
            <a:chOff x="3038403" y="1539234"/>
            <a:chExt cx="375482" cy="316072"/>
          </a:xfrm>
        </p:grpSpPr>
        <p:sp>
          <p:nvSpPr>
            <p:cNvPr id="2129" name="Google Shape;2129;p53"/>
            <p:cNvSpPr/>
            <p:nvPr/>
          </p:nvSpPr>
          <p:spPr>
            <a:xfrm>
              <a:off x="3137965" y="1548658"/>
              <a:ext cx="10688" cy="13760"/>
            </a:xfrm>
            <a:custGeom>
              <a:avLst/>
              <a:gdLst/>
              <a:ahLst/>
              <a:cxnLst/>
              <a:rect l="l" t="t" r="r" b="b"/>
              <a:pathLst>
                <a:path w="334" h="430" extrusionOk="0">
                  <a:moveTo>
                    <a:pt x="167" y="1"/>
                  </a:moveTo>
                  <a:cubicBezTo>
                    <a:pt x="72" y="1"/>
                    <a:pt x="0" y="72"/>
                    <a:pt x="0" y="167"/>
                  </a:cubicBezTo>
                  <a:lnTo>
                    <a:pt x="0" y="263"/>
                  </a:lnTo>
                  <a:cubicBezTo>
                    <a:pt x="0" y="358"/>
                    <a:pt x="72" y="429"/>
                    <a:pt x="167" y="429"/>
                  </a:cubicBezTo>
                  <a:cubicBezTo>
                    <a:pt x="262" y="429"/>
                    <a:pt x="334" y="358"/>
                    <a:pt x="334" y="263"/>
                  </a:cubicBezTo>
                  <a:lnTo>
                    <a:pt x="334" y="167"/>
                  </a:lnTo>
                  <a:cubicBezTo>
                    <a:pt x="310" y="60"/>
                    <a:pt x="262" y="1"/>
                    <a:pt x="16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30" name="Google Shape;2130;p53"/>
            <p:cNvGrpSpPr/>
            <p:nvPr/>
          </p:nvGrpSpPr>
          <p:grpSpPr>
            <a:xfrm>
              <a:off x="3038403" y="1539234"/>
              <a:ext cx="375482" cy="316072"/>
              <a:chOff x="3038403" y="1539234"/>
              <a:chExt cx="375482" cy="316072"/>
            </a:xfrm>
          </p:grpSpPr>
          <p:sp>
            <p:nvSpPr>
              <p:cNvPr id="2131" name="Google Shape;2131;p53"/>
              <p:cNvSpPr/>
              <p:nvPr/>
            </p:nvSpPr>
            <p:spPr>
              <a:xfrm>
                <a:off x="3038403" y="1585792"/>
                <a:ext cx="72788" cy="58414"/>
              </a:xfrm>
              <a:custGeom>
                <a:avLst/>
                <a:gdLst/>
                <a:ahLst/>
                <a:cxnLst/>
                <a:rect l="l" t="t" r="r" b="b"/>
                <a:pathLst>
                  <a:path w="2775" h="2227" extrusionOk="0">
                    <a:moveTo>
                      <a:pt x="2517" y="0"/>
                    </a:moveTo>
                    <a:cubicBezTo>
                      <a:pt x="2472" y="0"/>
                      <a:pt x="2427" y="14"/>
                      <a:pt x="2388" y="43"/>
                    </a:cubicBezTo>
                    <a:lnTo>
                      <a:pt x="896" y="1094"/>
                    </a:lnTo>
                    <a:lnTo>
                      <a:pt x="299" y="1094"/>
                    </a:lnTo>
                    <a:cubicBezTo>
                      <a:pt x="1" y="1094"/>
                      <a:pt x="1" y="1541"/>
                      <a:pt x="299" y="1541"/>
                    </a:cubicBezTo>
                    <a:lnTo>
                      <a:pt x="659" y="1541"/>
                    </a:lnTo>
                    <a:lnTo>
                      <a:pt x="530" y="1921"/>
                    </a:lnTo>
                    <a:cubicBezTo>
                      <a:pt x="459" y="2101"/>
                      <a:pt x="607" y="2226"/>
                      <a:pt x="750" y="2226"/>
                    </a:cubicBezTo>
                    <a:cubicBezTo>
                      <a:pt x="839" y="2226"/>
                      <a:pt x="926" y="2178"/>
                      <a:pt x="957" y="2063"/>
                    </a:cubicBezTo>
                    <a:lnTo>
                      <a:pt x="1160" y="1460"/>
                    </a:lnTo>
                    <a:lnTo>
                      <a:pt x="2645" y="409"/>
                    </a:lnTo>
                    <a:cubicBezTo>
                      <a:pt x="2747" y="334"/>
                      <a:pt x="2774" y="199"/>
                      <a:pt x="2700" y="97"/>
                    </a:cubicBezTo>
                    <a:cubicBezTo>
                      <a:pt x="2658" y="35"/>
                      <a:pt x="2588" y="0"/>
                      <a:pt x="2517" y="0"/>
                    </a:cubicBezTo>
                    <a:close/>
                  </a:path>
                </a:pathLst>
              </a:custGeom>
              <a:solidFill>
                <a:srgbClr val="98A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53"/>
              <p:cNvSpPr/>
              <p:nvPr/>
            </p:nvSpPr>
            <p:spPr>
              <a:xfrm>
                <a:off x="3169317" y="1683420"/>
                <a:ext cx="244569" cy="169105"/>
              </a:xfrm>
              <a:custGeom>
                <a:avLst/>
                <a:gdLst/>
                <a:ahLst/>
                <a:cxnLst/>
                <a:rect l="l" t="t" r="r" b="b"/>
                <a:pathLst>
                  <a:path w="9324" h="6447" extrusionOk="0">
                    <a:moveTo>
                      <a:pt x="2774" y="1"/>
                    </a:moveTo>
                    <a:cubicBezTo>
                      <a:pt x="2352" y="1"/>
                      <a:pt x="1905" y="14"/>
                      <a:pt x="1431" y="43"/>
                    </a:cubicBezTo>
                    <a:lnTo>
                      <a:pt x="970" y="1115"/>
                    </a:lnTo>
                    <a:cubicBezTo>
                      <a:pt x="1587" y="1024"/>
                      <a:pt x="2189" y="981"/>
                      <a:pt x="2759" y="981"/>
                    </a:cubicBezTo>
                    <a:cubicBezTo>
                      <a:pt x="3468" y="981"/>
                      <a:pt x="4125" y="1048"/>
                      <a:pt x="4693" y="1176"/>
                    </a:cubicBezTo>
                    <a:cubicBezTo>
                      <a:pt x="6388" y="1549"/>
                      <a:pt x="7703" y="2267"/>
                      <a:pt x="7337" y="3217"/>
                    </a:cubicBezTo>
                    <a:cubicBezTo>
                      <a:pt x="6896" y="4363"/>
                      <a:pt x="4469" y="5115"/>
                      <a:pt x="2665" y="5122"/>
                    </a:cubicBezTo>
                    <a:cubicBezTo>
                      <a:pt x="2639" y="5122"/>
                      <a:pt x="2613" y="5123"/>
                      <a:pt x="2587" y="5123"/>
                    </a:cubicBezTo>
                    <a:cubicBezTo>
                      <a:pt x="2200" y="5123"/>
                      <a:pt x="1819" y="5076"/>
                      <a:pt x="1438" y="5000"/>
                    </a:cubicBezTo>
                    <a:lnTo>
                      <a:pt x="1" y="6010"/>
                    </a:lnTo>
                    <a:cubicBezTo>
                      <a:pt x="690" y="6300"/>
                      <a:pt x="1561" y="6447"/>
                      <a:pt x="2504" y="6447"/>
                    </a:cubicBezTo>
                    <a:cubicBezTo>
                      <a:pt x="3789" y="6447"/>
                      <a:pt x="5208" y="6175"/>
                      <a:pt x="6483" y="5624"/>
                    </a:cubicBezTo>
                    <a:cubicBezTo>
                      <a:pt x="9202" y="4451"/>
                      <a:pt x="9324" y="2939"/>
                      <a:pt x="9127" y="2322"/>
                    </a:cubicBezTo>
                    <a:cubicBezTo>
                      <a:pt x="8922" y="1669"/>
                      <a:pt x="7434" y="1"/>
                      <a:pt x="2774" y="1"/>
                    </a:cubicBezTo>
                    <a:close/>
                  </a:path>
                </a:pathLst>
              </a:custGeom>
              <a:solidFill>
                <a:srgbClr val="C1C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53"/>
              <p:cNvSpPr/>
              <p:nvPr/>
            </p:nvSpPr>
            <p:spPr>
              <a:xfrm>
                <a:off x="3194760" y="1700076"/>
                <a:ext cx="197800" cy="103294"/>
              </a:xfrm>
              <a:custGeom>
                <a:avLst/>
                <a:gdLst/>
                <a:ahLst/>
                <a:cxnLst/>
                <a:rect l="l" t="t" r="r" b="b"/>
                <a:pathLst>
                  <a:path w="7541" h="3938" extrusionOk="0">
                    <a:moveTo>
                      <a:pt x="2759" y="0"/>
                    </a:moveTo>
                    <a:cubicBezTo>
                      <a:pt x="1947" y="0"/>
                      <a:pt x="1043" y="93"/>
                      <a:pt x="61" y="310"/>
                    </a:cubicBezTo>
                    <a:lnTo>
                      <a:pt x="0" y="486"/>
                    </a:lnTo>
                    <a:cubicBezTo>
                      <a:pt x="617" y="393"/>
                      <a:pt x="1220" y="349"/>
                      <a:pt x="1790" y="349"/>
                    </a:cubicBezTo>
                    <a:cubicBezTo>
                      <a:pt x="2498" y="349"/>
                      <a:pt x="3155" y="417"/>
                      <a:pt x="3723" y="541"/>
                    </a:cubicBezTo>
                    <a:cubicBezTo>
                      <a:pt x="5418" y="920"/>
                      <a:pt x="6733" y="1632"/>
                      <a:pt x="6367" y="2582"/>
                    </a:cubicBezTo>
                    <a:cubicBezTo>
                      <a:pt x="6157" y="3144"/>
                      <a:pt x="5465" y="3612"/>
                      <a:pt x="4611" y="3938"/>
                    </a:cubicBezTo>
                    <a:cubicBezTo>
                      <a:pt x="6218" y="3409"/>
                      <a:pt x="7540" y="2568"/>
                      <a:pt x="7228" y="1687"/>
                    </a:cubicBezTo>
                    <a:cubicBezTo>
                      <a:pt x="6951" y="910"/>
                      <a:pt x="5311" y="0"/>
                      <a:pt x="2759" y="0"/>
                    </a:cubicBezTo>
                    <a:close/>
                  </a:path>
                </a:pathLst>
              </a:custGeom>
              <a:solidFill>
                <a:srgbClr val="AD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53"/>
              <p:cNvSpPr/>
              <p:nvPr/>
            </p:nvSpPr>
            <p:spPr>
              <a:xfrm>
                <a:off x="3077905" y="1539234"/>
                <a:ext cx="153367" cy="300963"/>
              </a:xfrm>
              <a:custGeom>
                <a:avLst/>
                <a:gdLst/>
                <a:ahLst/>
                <a:cxnLst/>
                <a:rect l="l" t="t" r="r" b="b"/>
                <a:pathLst>
                  <a:path w="5847" h="11474" extrusionOk="0">
                    <a:moveTo>
                      <a:pt x="3034" y="1"/>
                    </a:moveTo>
                    <a:cubicBezTo>
                      <a:pt x="2100" y="1"/>
                      <a:pt x="1082" y="426"/>
                      <a:pt x="285" y="1303"/>
                    </a:cubicBezTo>
                    <a:cubicBezTo>
                      <a:pt x="0" y="1614"/>
                      <a:pt x="88" y="2028"/>
                      <a:pt x="611" y="2211"/>
                    </a:cubicBezTo>
                    <a:cubicBezTo>
                      <a:pt x="652" y="2342"/>
                      <a:pt x="919" y="2969"/>
                      <a:pt x="2038" y="2969"/>
                    </a:cubicBezTo>
                    <a:cubicBezTo>
                      <a:pt x="2194" y="2969"/>
                      <a:pt x="2366" y="2957"/>
                      <a:pt x="2557" y="2930"/>
                    </a:cubicBezTo>
                    <a:lnTo>
                      <a:pt x="2557" y="2930"/>
                    </a:lnTo>
                    <a:cubicBezTo>
                      <a:pt x="2557" y="2930"/>
                      <a:pt x="2618" y="3337"/>
                      <a:pt x="1858" y="6062"/>
                    </a:cubicBezTo>
                    <a:cubicBezTo>
                      <a:pt x="1485" y="7398"/>
                      <a:pt x="1119" y="9432"/>
                      <a:pt x="2489" y="10856"/>
                    </a:cubicBezTo>
                    <a:cubicBezTo>
                      <a:pt x="2753" y="11121"/>
                      <a:pt x="3065" y="11331"/>
                      <a:pt x="3404" y="11473"/>
                    </a:cubicBezTo>
                    <a:cubicBezTo>
                      <a:pt x="4055" y="11223"/>
                      <a:pt x="4692" y="10917"/>
                      <a:pt x="5296" y="10565"/>
                    </a:cubicBezTo>
                    <a:cubicBezTo>
                      <a:pt x="4943" y="10517"/>
                      <a:pt x="4584" y="10422"/>
                      <a:pt x="4333" y="10253"/>
                    </a:cubicBezTo>
                    <a:cubicBezTo>
                      <a:pt x="3160" y="9432"/>
                      <a:pt x="3764" y="8192"/>
                      <a:pt x="4503" y="6612"/>
                    </a:cubicBezTo>
                    <a:cubicBezTo>
                      <a:pt x="4706" y="6178"/>
                      <a:pt x="5506" y="4408"/>
                      <a:pt x="5628" y="3235"/>
                    </a:cubicBezTo>
                    <a:cubicBezTo>
                      <a:pt x="5846" y="1117"/>
                      <a:pt x="4550" y="1"/>
                      <a:pt x="3034" y="1"/>
                    </a:cubicBezTo>
                    <a:close/>
                  </a:path>
                </a:pathLst>
              </a:custGeom>
              <a:solidFill>
                <a:srgbClr val="C1C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53"/>
              <p:cNvSpPr/>
              <p:nvPr/>
            </p:nvSpPr>
            <p:spPr>
              <a:xfrm>
                <a:off x="3049315" y="1658633"/>
                <a:ext cx="284464" cy="196673"/>
              </a:xfrm>
              <a:custGeom>
                <a:avLst/>
                <a:gdLst/>
                <a:ahLst/>
                <a:cxnLst/>
                <a:rect l="l" t="t" r="r" b="b"/>
                <a:pathLst>
                  <a:path w="10845" h="7498" extrusionOk="0">
                    <a:moveTo>
                      <a:pt x="10727" y="1"/>
                    </a:moveTo>
                    <a:cubicBezTo>
                      <a:pt x="10718" y="1"/>
                      <a:pt x="10709" y="2"/>
                      <a:pt x="10698" y="5"/>
                    </a:cubicBezTo>
                    <a:cubicBezTo>
                      <a:pt x="8149" y="276"/>
                      <a:pt x="7993" y="4209"/>
                      <a:pt x="6264" y="5464"/>
                    </a:cubicBezTo>
                    <a:cubicBezTo>
                      <a:pt x="5494" y="6020"/>
                      <a:pt x="4695" y="6258"/>
                      <a:pt x="3995" y="6258"/>
                    </a:cubicBezTo>
                    <a:cubicBezTo>
                      <a:pt x="3007" y="6258"/>
                      <a:pt x="2214" y="5785"/>
                      <a:pt x="1972" y="5070"/>
                    </a:cubicBezTo>
                    <a:cubicBezTo>
                      <a:pt x="1653" y="4128"/>
                      <a:pt x="2202" y="3443"/>
                      <a:pt x="2697" y="3036"/>
                    </a:cubicBezTo>
                    <a:lnTo>
                      <a:pt x="3002" y="1592"/>
                    </a:lnTo>
                    <a:lnTo>
                      <a:pt x="3002" y="1592"/>
                    </a:lnTo>
                    <a:cubicBezTo>
                      <a:pt x="1965" y="1999"/>
                      <a:pt x="1097" y="2792"/>
                      <a:pt x="778" y="3524"/>
                    </a:cubicBezTo>
                    <a:cubicBezTo>
                      <a:pt x="0" y="5314"/>
                      <a:pt x="1231" y="7497"/>
                      <a:pt x="3650" y="7497"/>
                    </a:cubicBezTo>
                    <a:cubicBezTo>
                      <a:pt x="4392" y="7497"/>
                      <a:pt x="5247" y="7292"/>
                      <a:pt x="6189" y="6806"/>
                    </a:cubicBezTo>
                    <a:cubicBezTo>
                      <a:pt x="9458" y="5118"/>
                      <a:pt x="8420" y="1388"/>
                      <a:pt x="10746" y="168"/>
                    </a:cubicBezTo>
                    <a:cubicBezTo>
                      <a:pt x="10844" y="137"/>
                      <a:pt x="10814" y="1"/>
                      <a:pt x="10727" y="1"/>
                    </a:cubicBezTo>
                    <a:close/>
                  </a:path>
                </a:pathLst>
              </a:custGeom>
              <a:solidFill>
                <a:srgbClr val="C1C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53"/>
              <p:cNvSpPr/>
              <p:nvPr/>
            </p:nvSpPr>
            <p:spPr>
              <a:xfrm>
                <a:off x="3058207" y="1663013"/>
                <a:ext cx="272976" cy="192292"/>
              </a:xfrm>
              <a:custGeom>
                <a:avLst/>
                <a:gdLst/>
                <a:ahLst/>
                <a:cxnLst/>
                <a:rect l="l" t="t" r="r" b="b"/>
                <a:pathLst>
                  <a:path w="10407" h="7331" extrusionOk="0">
                    <a:moveTo>
                      <a:pt x="10407" y="1"/>
                    </a:moveTo>
                    <a:cubicBezTo>
                      <a:pt x="10081" y="21"/>
                      <a:pt x="8929" y="211"/>
                      <a:pt x="8088" y="2652"/>
                    </a:cubicBezTo>
                    <a:cubicBezTo>
                      <a:pt x="7786" y="3539"/>
                      <a:pt x="6964" y="6809"/>
                      <a:pt x="2938" y="6809"/>
                    </a:cubicBezTo>
                    <a:cubicBezTo>
                      <a:pt x="2901" y="6809"/>
                      <a:pt x="2864" y="6809"/>
                      <a:pt x="2826" y="6809"/>
                    </a:cubicBezTo>
                    <a:cubicBezTo>
                      <a:pt x="1206" y="6788"/>
                      <a:pt x="175" y="5412"/>
                      <a:pt x="236" y="4062"/>
                    </a:cubicBezTo>
                    <a:lnTo>
                      <a:pt x="236" y="4062"/>
                    </a:lnTo>
                    <a:cubicBezTo>
                      <a:pt x="0" y="5672"/>
                      <a:pt x="1207" y="7330"/>
                      <a:pt x="3314" y="7330"/>
                    </a:cubicBezTo>
                    <a:cubicBezTo>
                      <a:pt x="4056" y="7330"/>
                      <a:pt x="4909" y="7125"/>
                      <a:pt x="5850" y="6639"/>
                    </a:cubicBezTo>
                    <a:cubicBezTo>
                      <a:pt x="9119" y="4951"/>
                      <a:pt x="8081" y="1221"/>
                      <a:pt x="10407" y="1"/>
                    </a:cubicBezTo>
                    <a:close/>
                  </a:path>
                </a:pathLst>
              </a:custGeom>
              <a:solidFill>
                <a:srgbClr val="AD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53"/>
              <p:cNvSpPr/>
              <p:nvPr/>
            </p:nvSpPr>
            <p:spPr>
              <a:xfrm>
                <a:off x="3107598" y="1603261"/>
                <a:ext cx="85405" cy="219309"/>
              </a:xfrm>
              <a:custGeom>
                <a:avLst/>
                <a:gdLst/>
                <a:ahLst/>
                <a:cxnLst/>
                <a:rect l="l" t="t" r="r" b="b"/>
                <a:pathLst>
                  <a:path w="3256" h="8361" extrusionOk="0">
                    <a:moveTo>
                      <a:pt x="3052" y="1"/>
                    </a:moveTo>
                    <a:lnTo>
                      <a:pt x="3052" y="1"/>
                    </a:lnTo>
                    <a:cubicBezTo>
                      <a:pt x="2659" y="252"/>
                      <a:pt x="1425" y="489"/>
                      <a:pt x="1425" y="489"/>
                    </a:cubicBezTo>
                    <a:cubicBezTo>
                      <a:pt x="1425" y="489"/>
                      <a:pt x="1479" y="896"/>
                      <a:pt x="719" y="3621"/>
                    </a:cubicBezTo>
                    <a:cubicBezTo>
                      <a:pt x="360" y="4930"/>
                      <a:pt x="1" y="6897"/>
                      <a:pt x="1269" y="8320"/>
                    </a:cubicBezTo>
                    <a:cubicBezTo>
                      <a:pt x="1439" y="8347"/>
                      <a:pt x="1609" y="8361"/>
                      <a:pt x="1779" y="8361"/>
                    </a:cubicBezTo>
                    <a:cubicBezTo>
                      <a:pt x="1914" y="8361"/>
                      <a:pt x="2049" y="8352"/>
                      <a:pt x="2184" y="8334"/>
                    </a:cubicBezTo>
                    <a:cubicBezTo>
                      <a:pt x="808" y="6442"/>
                      <a:pt x="2130" y="3764"/>
                      <a:pt x="2679" y="2659"/>
                    </a:cubicBezTo>
                    <a:cubicBezTo>
                      <a:pt x="3255" y="1479"/>
                      <a:pt x="3052" y="1"/>
                      <a:pt x="3052" y="1"/>
                    </a:cubicBezTo>
                    <a:close/>
                  </a:path>
                </a:pathLst>
              </a:custGeom>
              <a:solidFill>
                <a:srgbClr val="E3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53"/>
              <p:cNvSpPr/>
              <p:nvPr/>
            </p:nvSpPr>
            <p:spPr>
              <a:xfrm>
                <a:off x="3093381" y="1585556"/>
                <a:ext cx="94271" cy="32289"/>
              </a:xfrm>
              <a:custGeom>
                <a:avLst/>
                <a:gdLst/>
                <a:ahLst/>
                <a:cxnLst/>
                <a:rect l="l" t="t" r="r" b="b"/>
                <a:pathLst>
                  <a:path w="3594" h="1231" extrusionOk="0">
                    <a:moveTo>
                      <a:pt x="2999" y="1"/>
                    </a:moveTo>
                    <a:cubicBezTo>
                      <a:pt x="2861" y="1"/>
                      <a:pt x="2708" y="33"/>
                      <a:pt x="2550" y="93"/>
                    </a:cubicBezTo>
                    <a:cubicBezTo>
                      <a:pt x="1735" y="405"/>
                      <a:pt x="1100" y="526"/>
                      <a:pt x="628" y="526"/>
                    </a:cubicBezTo>
                    <a:cubicBezTo>
                      <a:pt x="372" y="526"/>
                      <a:pt x="164" y="491"/>
                      <a:pt x="0" y="432"/>
                    </a:cubicBezTo>
                    <a:lnTo>
                      <a:pt x="0" y="432"/>
                    </a:lnTo>
                    <a:cubicBezTo>
                      <a:pt x="258" y="1039"/>
                      <a:pt x="831" y="1230"/>
                      <a:pt x="1445" y="1230"/>
                    </a:cubicBezTo>
                    <a:cubicBezTo>
                      <a:pt x="2463" y="1230"/>
                      <a:pt x="3594" y="705"/>
                      <a:pt x="3594" y="676"/>
                    </a:cubicBezTo>
                    <a:cubicBezTo>
                      <a:pt x="3584" y="195"/>
                      <a:pt x="3336" y="1"/>
                      <a:pt x="2999" y="1"/>
                    </a:cubicBezTo>
                    <a:close/>
                  </a:path>
                </a:pathLst>
              </a:custGeom>
              <a:solidFill>
                <a:srgbClr val="D8E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53"/>
              <p:cNvSpPr/>
              <p:nvPr/>
            </p:nvSpPr>
            <p:spPr>
              <a:xfrm>
                <a:off x="3137133" y="1559824"/>
                <a:ext cx="14767" cy="20512"/>
              </a:xfrm>
              <a:custGeom>
                <a:avLst/>
                <a:gdLst/>
                <a:ahLst/>
                <a:cxnLst/>
                <a:rect l="l" t="t" r="r" b="b"/>
                <a:pathLst>
                  <a:path w="563" h="782" extrusionOk="0">
                    <a:moveTo>
                      <a:pt x="282" y="1"/>
                    </a:moveTo>
                    <a:cubicBezTo>
                      <a:pt x="141" y="1"/>
                      <a:pt x="0" y="94"/>
                      <a:pt x="0" y="280"/>
                    </a:cubicBezTo>
                    <a:lnTo>
                      <a:pt x="0" y="504"/>
                    </a:lnTo>
                    <a:cubicBezTo>
                      <a:pt x="0" y="660"/>
                      <a:pt x="129" y="782"/>
                      <a:pt x="285" y="782"/>
                    </a:cubicBezTo>
                    <a:cubicBezTo>
                      <a:pt x="434" y="782"/>
                      <a:pt x="563" y="660"/>
                      <a:pt x="563" y="504"/>
                    </a:cubicBezTo>
                    <a:lnTo>
                      <a:pt x="563" y="280"/>
                    </a:lnTo>
                    <a:cubicBezTo>
                      <a:pt x="563" y="94"/>
                      <a:pt x="422" y="1"/>
                      <a:pt x="282"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40" name="Google Shape;2140;p53"/>
          <p:cNvGrpSpPr/>
          <p:nvPr/>
        </p:nvGrpSpPr>
        <p:grpSpPr>
          <a:xfrm>
            <a:off x="176127" y="4277072"/>
            <a:ext cx="484195" cy="558674"/>
            <a:chOff x="1933569" y="1512243"/>
            <a:chExt cx="393975" cy="370105"/>
          </a:xfrm>
        </p:grpSpPr>
        <p:sp>
          <p:nvSpPr>
            <p:cNvPr id="2141" name="Google Shape;2141;p53"/>
            <p:cNvSpPr/>
            <p:nvPr/>
          </p:nvSpPr>
          <p:spPr>
            <a:xfrm>
              <a:off x="2184354" y="1512243"/>
              <a:ext cx="113943" cy="113471"/>
            </a:xfrm>
            <a:custGeom>
              <a:avLst/>
              <a:gdLst/>
              <a:ahLst/>
              <a:cxnLst/>
              <a:rect l="l" t="t" r="r" b="b"/>
              <a:pathLst>
                <a:path w="4344" h="4326" extrusionOk="0">
                  <a:moveTo>
                    <a:pt x="3302" y="0"/>
                  </a:moveTo>
                  <a:cubicBezTo>
                    <a:pt x="3217" y="0"/>
                    <a:pt x="3131" y="11"/>
                    <a:pt x="3045" y="33"/>
                  </a:cubicBezTo>
                  <a:cubicBezTo>
                    <a:pt x="2340" y="209"/>
                    <a:pt x="1139" y="684"/>
                    <a:pt x="0" y="1816"/>
                  </a:cubicBezTo>
                  <a:lnTo>
                    <a:pt x="2957" y="4325"/>
                  </a:lnTo>
                  <a:cubicBezTo>
                    <a:pt x="3865" y="3410"/>
                    <a:pt x="4286" y="1904"/>
                    <a:pt x="4320" y="1057"/>
                  </a:cubicBezTo>
                  <a:cubicBezTo>
                    <a:pt x="4343" y="462"/>
                    <a:pt x="3860" y="0"/>
                    <a:pt x="3302" y="0"/>
                  </a:cubicBezTo>
                  <a:close/>
                </a:path>
              </a:pathLst>
            </a:custGeom>
            <a:solidFill>
              <a:srgbClr val="C8D3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53"/>
            <p:cNvSpPr/>
            <p:nvPr/>
          </p:nvSpPr>
          <p:spPr>
            <a:xfrm>
              <a:off x="2203214" y="1527273"/>
              <a:ext cx="86979" cy="92749"/>
            </a:xfrm>
            <a:custGeom>
              <a:avLst/>
              <a:gdLst/>
              <a:ahLst/>
              <a:cxnLst/>
              <a:rect l="l" t="t" r="r" b="b"/>
              <a:pathLst>
                <a:path w="3316" h="3536" extrusionOk="0">
                  <a:moveTo>
                    <a:pt x="2703" y="0"/>
                  </a:moveTo>
                  <a:cubicBezTo>
                    <a:pt x="2675" y="0"/>
                    <a:pt x="2646" y="3"/>
                    <a:pt x="2617" y="9"/>
                  </a:cubicBezTo>
                  <a:cubicBezTo>
                    <a:pt x="2217" y="91"/>
                    <a:pt x="1044" y="816"/>
                    <a:pt x="0" y="1853"/>
                  </a:cubicBezTo>
                  <a:lnTo>
                    <a:pt x="1987" y="3535"/>
                  </a:lnTo>
                  <a:cubicBezTo>
                    <a:pt x="2583" y="2830"/>
                    <a:pt x="3099" y="1650"/>
                    <a:pt x="3221" y="986"/>
                  </a:cubicBezTo>
                  <a:cubicBezTo>
                    <a:pt x="3315" y="458"/>
                    <a:pt x="3054" y="0"/>
                    <a:pt x="2703" y="0"/>
                  </a:cubicBezTo>
                  <a:close/>
                </a:path>
              </a:pathLst>
            </a:custGeom>
            <a:solidFill>
              <a:srgbClr val="BDCA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53"/>
            <p:cNvSpPr/>
            <p:nvPr/>
          </p:nvSpPr>
          <p:spPr>
            <a:xfrm>
              <a:off x="1962999" y="1512243"/>
              <a:ext cx="113943" cy="113471"/>
            </a:xfrm>
            <a:custGeom>
              <a:avLst/>
              <a:gdLst/>
              <a:ahLst/>
              <a:cxnLst/>
              <a:rect l="l" t="t" r="r" b="b"/>
              <a:pathLst>
                <a:path w="4344" h="4326" extrusionOk="0">
                  <a:moveTo>
                    <a:pt x="1040" y="0"/>
                  </a:moveTo>
                  <a:cubicBezTo>
                    <a:pt x="479" y="0"/>
                    <a:pt x="0" y="462"/>
                    <a:pt x="18" y="1057"/>
                  </a:cubicBezTo>
                  <a:cubicBezTo>
                    <a:pt x="52" y="1904"/>
                    <a:pt x="472" y="3410"/>
                    <a:pt x="1381" y="4325"/>
                  </a:cubicBezTo>
                  <a:lnTo>
                    <a:pt x="4344" y="1816"/>
                  </a:lnTo>
                  <a:cubicBezTo>
                    <a:pt x="3205" y="684"/>
                    <a:pt x="2004" y="209"/>
                    <a:pt x="1299" y="33"/>
                  </a:cubicBezTo>
                  <a:cubicBezTo>
                    <a:pt x="1212" y="11"/>
                    <a:pt x="1125" y="0"/>
                    <a:pt x="1040" y="0"/>
                  </a:cubicBezTo>
                  <a:close/>
                </a:path>
              </a:pathLst>
            </a:custGeom>
            <a:solidFill>
              <a:srgbClr val="C8D3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53"/>
            <p:cNvSpPr/>
            <p:nvPr/>
          </p:nvSpPr>
          <p:spPr>
            <a:xfrm>
              <a:off x="1970947" y="1527273"/>
              <a:ext cx="87162" cy="92749"/>
            </a:xfrm>
            <a:custGeom>
              <a:avLst/>
              <a:gdLst/>
              <a:ahLst/>
              <a:cxnLst/>
              <a:rect l="l" t="t" r="r" b="b"/>
              <a:pathLst>
                <a:path w="3323" h="3536" extrusionOk="0">
                  <a:moveTo>
                    <a:pt x="619" y="0"/>
                  </a:moveTo>
                  <a:cubicBezTo>
                    <a:pt x="267" y="0"/>
                    <a:pt x="1" y="458"/>
                    <a:pt x="101" y="986"/>
                  </a:cubicBezTo>
                  <a:cubicBezTo>
                    <a:pt x="223" y="1650"/>
                    <a:pt x="739" y="2830"/>
                    <a:pt x="1335" y="3535"/>
                  </a:cubicBezTo>
                  <a:lnTo>
                    <a:pt x="3322" y="1853"/>
                  </a:lnTo>
                  <a:cubicBezTo>
                    <a:pt x="2271" y="816"/>
                    <a:pt x="1098" y="91"/>
                    <a:pt x="705" y="9"/>
                  </a:cubicBezTo>
                  <a:cubicBezTo>
                    <a:pt x="676" y="3"/>
                    <a:pt x="647" y="0"/>
                    <a:pt x="619" y="0"/>
                  </a:cubicBezTo>
                  <a:close/>
                </a:path>
              </a:pathLst>
            </a:custGeom>
            <a:solidFill>
              <a:srgbClr val="BDCA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53"/>
            <p:cNvSpPr/>
            <p:nvPr/>
          </p:nvSpPr>
          <p:spPr>
            <a:xfrm>
              <a:off x="1933569" y="1542093"/>
              <a:ext cx="393975" cy="328347"/>
            </a:xfrm>
            <a:custGeom>
              <a:avLst/>
              <a:gdLst/>
              <a:ahLst/>
              <a:cxnLst/>
              <a:rect l="l" t="t" r="r" b="b"/>
              <a:pathLst>
                <a:path w="15020" h="12518" extrusionOk="0">
                  <a:moveTo>
                    <a:pt x="7514" y="0"/>
                  </a:moveTo>
                  <a:cubicBezTo>
                    <a:pt x="1" y="0"/>
                    <a:pt x="909" y="8645"/>
                    <a:pt x="909" y="8645"/>
                  </a:cubicBezTo>
                  <a:lnTo>
                    <a:pt x="1777" y="8327"/>
                  </a:lnTo>
                  <a:cubicBezTo>
                    <a:pt x="1845" y="9452"/>
                    <a:pt x="2089" y="10557"/>
                    <a:pt x="2509" y="11602"/>
                  </a:cubicBezTo>
                  <a:lnTo>
                    <a:pt x="3160" y="10835"/>
                  </a:lnTo>
                  <a:cubicBezTo>
                    <a:pt x="3642" y="11744"/>
                    <a:pt x="4557" y="12517"/>
                    <a:pt x="4557" y="12517"/>
                  </a:cubicBezTo>
                  <a:lnTo>
                    <a:pt x="5235" y="11602"/>
                  </a:lnTo>
                  <a:lnTo>
                    <a:pt x="9785" y="11602"/>
                  </a:lnTo>
                  <a:lnTo>
                    <a:pt x="10470" y="12517"/>
                  </a:lnTo>
                  <a:cubicBezTo>
                    <a:pt x="10470" y="12517"/>
                    <a:pt x="11379" y="11744"/>
                    <a:pt x="11867" y="10835"/>
                  </a:cubicBezTo>
                  <a:lnTo>
                    <a:pt x="12518" y="11602"/>
                  </a:lnTo>
                  <a:cubicBezTo>
                    <a:pt x="12938" y="10557"/>
                    <a:pt x="13182" y="9452"/>
                    <a:pt x="13250" y="8327"/>
                  </a:cubicBezTo>
                  <a:lnTo>
                    <a:pt x="14111" y="8645"/>
                  </a:lnTo>
                  <a:cubicBezTo>
                    <a:pt x="14111" y="8645"/>
                    <a:pt x="15020" y="0"/>
                    <a:pt x="7514" y="0"/>
                  </a:cubicBezTo>
                  <a:close/>
                </a:path>
              </a:pathLst>
            </a:custGeom>
            <a:solidFill>
              <a:srgbClr val="D8E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53"/>
            <p:cNvSpPr/>
            <p:nvPr/>
          </p:nvSpPr>
          <p:spPr>
            <a:xfrm>
              <a:off x="1939445" y="1551876"/>
              <a:ext cx="190508" cy="318563"/>
            </a:xfrm>
            <a:custGeom>
              <a:avLst/>
              <a:gdLst/>
              <a:ahLst/>
              <a:cxnLst/>
              <a:rect l="l" t="t" r="r" b="b"/>
              <a:pathLst>
                <a:path w="7263" h="12145" extrusionOk="0">
                  <a:moveTo>
                    <a:pt x="4842" y="0"/>
                  </a:moveTo>
                  <a:lnTo>
                    <a:pt x="4842" y="0"/>
                  </a:lnTo>
                  <a:cubicBezTo>
                    <a:pt x="0" y="1668"/>
                    <a:pt x="692" y="8272"/>
                    <a:pt x="692" y="8272"/>
                  </a:cubicBezTo>
                  <a:lnTo>
                    <a:pt x="1553" y="7954"/>
                  </a:lnTo>
                  <a:cubicBezTo>
                    <a:pt x="1621" y="9079"/>
                    <a:pt x="1865" y="10184"/>
                    <a:pt x="2285" y="11229"/>
                  </a:cubicBezTo>
                  <a:lnTo>
                    <a:pt x="2936" y="10462"/>
                  </a:lnTo>
                  <a:cubicBezTo>
                    <a:pt x="3418" y="11371"/>
                    <a:pt x="4333" y="12144"/>
                    <a:pt x="4333" y="12144"/>
                  </a:cubicBezTo>
                  <a:lnTo>
                    <a:pt x="5011" y="11229"/>
                  </a:lnTo>
                  <a:lnTo>
                    <a:pt x="7262" y="11229"/>
                  </a:lnTo>
                  <a:cubicBezTo>
                    <a:pt x="4611" y="10246"/>
                    <a:pt x="2740" y="7764"/>
                    <a:pt x="2740" y="4862"/>
                  </a:cubicBezTo>
                  <a:cubicBezTo>
                    <a:pt x="2740" y="3017"/>
                    <a:pt x="3499" y="1261"/>
                    <a:pt x="4842" y="0"/>
                  </a:cubicBezTo>
                  <a:close/>
                </a:path>
              </a:pathLst>
            </a:custGeom>
            <a:solidFill>
              <a:srgbClr val="C8D3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53"/>
            <p:cNvSpPr/>
            <p:nvPr/>
          </p:nvSpPr>
          <p:spPr>
            <a:xfrm>
              <a:off x="2199122" y="1856538"/>
              <a:ext cx="23135" cy="13902"/>
            </a:xfrm>
            <a:custGeom>
              <a:avLst/>
              <a:gdLst/>
              <a:ahLst/>
              <a:cxnLst/>
              <a:rect l="l" t="t" r="r" b="b"/>
              <a:pathLst>
                <a:path w="882" h="530" extrusionOk="0">
                  <a:moveTo>
                    <a:pt x="882" y="0"/>
                  </a:moveTo>
                  <a:lnTo>
                    <a:pt x="882" y="0"/>
                  </a:lnTo>
                  <a:cubicBezTo>
                    <a:pt x="590" y="41"/>
                    <a:pt x="298" y="61"/>
                    <a:pt x="0" y="68"/>
                  </a:cubicBezTo>
                  <a:lnTo>
                    <a:pt x="346" y="529"/>
                  </a:lnTo>
                  <a:cubicBezTo>
                    <a:pt x="536" y="360"/>
                    <a:pt x="712" y="183"/>
                    <a:pt x="882" y="0"/>
                  </a:cubicBezTo>
                  <a:close/>
                </a:path>
              </a:pathLst>
            </a:custGeom>
            <a:solidFill>
              <a:srgbClr val="C8D3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53"/>
            <p:cNvSpPr/>
            <p:nvPr/>
          </p:nvSpPr>
          <p:spPr>
            <a:xfrm>
              <a:off x="1950461" y="1650921"/>
              <a:ext cx="120448" cy="219519"/>
            </a:xfrm>
            <a:custGeom>
              <a:avLst/>
              <a:gdLst/>
              <a:ahLst/>
              <a:cxnLst/>
              <a:rect l="l" t="t" r="r" b="b"/>
              <a:pathLst>
                <a:path w="4592" h="8369" extrusionOk="0">
                  <a:moveTo>
                    <a:pt x="814" y="1"/>
                  </a:moveTo>
                  <a:lnTo>
                    <a:pt x="814" y="1"/>
                  </a:lnTo>
                  <a:cubicBezTo>
                    <a:pt x="35" y="2218"/>
                    <a:pt x="272" y="4496"/>
                    <a:pt x="272" y="4496"/>
                  </a:cubicBezTo>
                  <a:lnTo>
                    <a:pt x="1133" y="4178"/>
                  </a:lnTo>
                  <a:cubicBezTo>
                    <a:pt x="1201" y="5303"/>
                    <a:pt x="1445" y="6408"/>
                    <a:pt x="1865" y="7453"/>
                  </a:cubicBezTo>
                  <a:lnTo>
                    <a:pt x="2516" y="6686"/>
                  </a:lnTo>
                  <a:cubicBezTo>
                    <a:pt x="2998" y="7595"/>
                    <a:pt x="3913" y="8368"/>
                    <a:pt x="3913" y="8368"/>
                  </a:cubicBezTo>
                  <a:lnTo>
                    <a:pt x="4591" y="7453"/>
                  </a:lnTo>
                  <a:cubicBezTo>
                    <a:pt x="3140" y="6212"/>
                    <a:pt x="1" y="3839"/>
                    <a:pt x="814" y="1"/>
                  </a:cubicBezTo>
                  <a:close/>
                </a:path>
              </a:pathLst>
            </a:custGeom>
            <a:solidFill>
              <a:srgbClr val="D7E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53"/>
            <p:cNvSpPr/>
            <p:nvPr/>
          </p:nvSpPr>
          <p:spPr>
            <a:xfrm>
              <a:off x="2190230" y="1650921"/>
              <a:ext cx="120422" cy="219519"/>
            </a:xfrm>
            <a:custGeom>
              <a:avLst/>
              <a:gdLst/>
              <a:ahLst/>
              <a:cxnLst/>
              <a:rect l="l" t="t" r="r" b="b"/>
              <a:pathLst>
                <a:path w="4591" h="8369" extrusionOk="0">
                  <a:moveTo>
                    <a:pt x="3784" y="1"/>
                  </a:moveTo>
                  <a:cubicBezTo>
                    <a:pt x="4591" y="3839"/>
                    <a:pt x="1451" y="6212"/>
                    <a:pt x="0" y="7453"/>
                  </a:cubicBezTo>
                  <a:lnTo>
                    <a:pt x="685" y="8368"/>
                  </a:lnTo>
                  <a:cubicBezTo>
                    <a:pt x="685" y="8368"/>
                    <a:pt x="1594" y="7595"/>
                    <a:pt x="2082" y="6686"/>
                  </a:cubicBezTo>
                  <a:lnTo>
                    <a:pt x="2733" y="7453"/>
                  </a:lnTo>
                  <a:cubicBezTo>
                    <a:pt x="3153" y="6408"/>
                    <a:pt x="3397" y="5303"/>
                    <a:pt x="3465" y="4178"/>
                  </a:cubicBezTo>
                  <a:lnTo>
                    <a:pt x="4326" y="4496"/>
                  </a:lnTo>
                  <a:cubicBezTo>
                    <a:pt x="4326" y="4496"/>
                    <a:pt x="4563" y="2218"/>
                    <a:pt x="3784" y="1"/>
                  </a:cubicBezTo>
                  <a:close/>
                </a:path>
              </a:pathLst>
            </a:custGeom>
            <a:solidFill>
              <a:srgbClr val="E7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53"/>
            <p:cNvSpPr/>
            <p:nvPr/>
          </p:nvSpPr>
          <p:spPr>
            <a:xfrm>
              <a:off x="2071408" y="1828603"/>
              <a:ext cx="118114" cy="53745"/>
            </a:xfrm>
            <a:custGeom>
              <a:avLst/>
              <a:gdLst/>
              <a:ahLst/>
              <a:cxnLst/>
              <a:rect l="l" t="t" r="r" b="b"/>
              <a:pathLst>
                <a:path w="4503" h="2049" extrusionOk="0">
                  <a:moveTo>
                    <a:pt x="2259" y="1"/>
                  </a:moveTo>
                  <a:lnTo>
                    <a:pt x="1" y="523"/>
                  </a:lnTo>
                  <a:cubicBezTo>
                    <a:pt x="150" y="1397"/>
                    <a:pt x="909" y="2048"/>
                    <a:pt x="1804" y="2048"/>
                  </a:cubicBezTo>
                  <a:lnTo>
                    <a:pt x="2713" y="2048"/>
                  </a:lnTo>
                  <a:cubicBezTo>
                    <a:pt x="3594" y="2048"/>
                    <a:pt x="4354" y="1404"/>
                    <a:pt x="4503" y="530"/>
                  </a:cubicBezTo>
                  <a:lnTo>
                    <a:pt x="2259" y="1"/>
                  </a:lnTo>
                  <a:close/>
                </a:path>
              </a:pathLst>
            </a:custGeom>
            <a:solidFill>
              <a:srgbClr val="D7E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53"/>
            <p:cNvSpPr/>
            <p:nvPr/>
          </p:nvSpPr>
          <p:spPr>
            <a:xfrm>
              <a:off x="2023040" y="1755395"/>
              <a:ext cx="25627" cy="20958"/>
            </a:xfrm>
            <a:custGeom>
              <a:avLst/>
              <a:gdLst/>
              <a:ahLst/>
              <a:cxnLst/>
              <a:rect l="l" t="t" r="r" b="b"/>
              <a:pathLst>
                <a:path w="977" h="799" extrusionOk="0">
                  <a:moveTo>
                    <a:pt x="305" y="0"/>
                  </a:moveTo>
                  <a:cubicBezTo>
                    <a:pt x="218" y="0"/>
                    <a:pt x="133" y="46"/>
                    <a:pt x="82" y="127"/>
                  </a:cubicBezTo>
                  <a:cubicBezTo>
                    <a:pt x="0" y="256"/>
                    <a:pt x="34" y="432"/>
                    <a:pt x="156" y="520"/>
                  </a:cubicBezTo>
                  <a:cubicBezTo>
                    <a:pt x="285" y="615"/>
                    <a:pt x="414" y="696"/>
                    <a:pt x="549" y="771"/>
                  </a:cubicBezTo>
                  <a:cubicBezTo>
                    <a:pt x="590" y="785"/>
                    <a:pt x="631" y="798"/>
                    <a:pt x="672" y="798"/>
                  </a:cubicBezTo>
                  <a:cubicBezTo>
                    <a:pt x="773" y="798"/>
                    <a:pt x="868" y="737"/>
                    <a:pt x="909" y="642"/>
                  </a:cubicBezTo>
                  <a:cubicBezTo>
                    <a:pt x="977" y="500"/>
                    <a:pt x="922" y="337"/>
                    <a:pt x="794" y="256"/>
                  </a:cubicBezTo>
                  <a:cubicBezTo>
                    <a:pt x="672" y="195"/>
                    <a:pt x="563" y="127"/>
                    <a:pt x="455" y="52"/>
                  </a:cubicBezTo>
                  <a:cubicBezTo>
                    <a:pt x="409" y="17"/>
                    <a:pt x="356" y="0"/>
                    <a:pt x="305" y="0"/>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53"/>
            <p:cNvSpPr/>
            <p:nvPr/>
          </p:nvSpPr>
          <p:spPr>
            <a:xfrm>
              <a:off x="1986213" y="1706188"/>
              <a:ext cx="35778" cy="47922"/>
            </a:xfrm>
            <a:custGeom>
              <a:avLst/>
              <a:gdLst/>
              <a:ahLst/>
              <a:cxnLst/>
              <a:rect l="l" t="t" r="r" b="b"/>
              <a:pathLst>
                <a:path w="1364" h="1827" extrusionOk="0">
                  <a:moveTo>
                    <a:pt x="362" y="1"/>
                  </a:moveTo>
                  <a:cubicBezTo>
                    <a:pt x="330" y="1"/>
                    <a:pt x="297" y="6"/>
                    <a:pt x="265" y="16"/>
                  </a:cubicBezTo>
                  <a:cubicBezTo>
                    <a:pt x="89" y="84"/>
                    <a:pt x="1" y="274"/>
                    <a:pt x="62" y="450"/>
                  </a:cubicBezTo>
                  <a:cubicBezTo>
                    <a:pt x="218" y="904"/>
                    <a:pt x="455" y="1332"/>
                    <a:pt x="760" y="1711"/>
                  </a:cubicBezTo>
                  <a:cubicBezTo>
                    <a:pt x="821" y="1786"/>
                    <a:pt x="909" y="1827"/>
                    <a:pt x="1004" y="1827"/>
                  </a:cubicBezTo>
                  <a:cubicBezTo>
                    <a:pt x="1086" y="1827"/>
                    <a:pt x="1153" y="1799"/>
                    <a:pt x="1214" y="1745"/>
                  </a:cubicBezTo>
                  <a:cubicBezTo>
                    <a:pt x="1350" y="1623"/>
                    <a:pt x="1364" y="1413"/>
                    <a:pt x="1248" y="1264"/>
                  </a:cubicBezTo>
                  <a:cubicBezTo>
                    <a:pt x="1004" y="959"/>
                    <a:pt x="808" y="606"/>
                    <a:pt x="665" y="233"/>
                  </a:cubicBezTo>
                  <a:cubicBezTo>
                    <a:pt x="627" y="90"/>
                    <a:pt x="499" y="1"/>
                    <a:pt x="362" y="1"/>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53"/>
            <p:cNvSpPr/>
            <p:nvPr/>
          </p:nvSpPr>
          <p:spPr>
            <a:xfrm>
              <a:off x="2206571" y="1755474"/>
              <a:ext cx="25653" cy="20879"/>
            </a:xfrm>
            <a:custGeom>
              <a:avLst/>
              <a:gdLst/>
              <a:ahLst/>
              <a:cxnLst/>
              <a:rect l="l" t="t" r="r" b="b"/>
              <a:pathLst>
                <a:path w="978" h="796" extrusionOk="0">
                  <a:moveTo>
                    <a:pt x="676" y="0"/>
                  </a:moveTo>
                  <a:cubicBezTo>
                    <a:pt x="623" y="0"/>
                    <a:pt x="569" y="16"/>
                    <a:pt x="523" y="49"/>
                  </a:cubicBezTo>
                  <a:cubicBezTo>
                    <a:pt x="414" y="124"/>
                    <a:pt x="306" y="192"/>
                    <a:pt x="184" y="259"/>
                  </a:cubicBezTo>
                  <a:cubicBezTo>
                    <a:pt x="55" y="334"/>
                    <a:pt x="1" y="497"/>
                    <a:pt x="69" y="639"/>
                  </a:cubicBezTo>
                  <a:cubicBezTo>
                    <a:pt x="109" y="734"/>
                    <a:pt x="204" y="795"/>
                    <a:pt x="306" y="795"/>
                  </a:cubicBezTo>
                  <a:cubicBezTo>
                    <a:pt x="347" y="795"/>
                    <a:pt x="387" y="788"/>
                    <a:pt x="428" y="768"/>
                  </a:cubicBezTo>
                  <a:cubicBezTo>
                    <a:pt x="564" y="693"/>
                    <a:pt x="699" y="612"/>
                    <a:pt x="821" y="524"/>
                  </a:cubicBezTo>
                  <a:cubicBezTo>
                    <a:pt x="943" y="429"/>
                    <a:pt x="977" y="253"/>
                    <a:pt x="896" y="124"/>
                  </a:cubicBezTo>
                  <a:cubicBezTo>
                    <a:pt x="849" y="44"/>
                    <a:pt x="763" y="0"/>
                    <a:pt x="676" y="0"/>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53"/>
            <p:cNvSpPr/>
            <p:nvPr/>
          </p:nvSpPr>
          <p:spPr>
            <a:xfrm>
              <a:off x="2233090" y="1706188"/>
              <a:ext cx="35778" cy="47922"/>
            </a:xfrm>
            <a:custGeom>
              <a:avLst/>
              <a:gdLst/>
              <a:ahLst/>
              <a:cxnLst/>
              <a:rect l="l" t="t" r="r" b="b"/>
              <a:pathLst>
                <a:path w="1364" h="1827" extrusionOk="0">
                  <a:moveTo>
                    <a:pt x="1008" y="1"/>
                  </a:moveTo>
                  <a:cubicBezTo>
                    <a:pt x="869" y="1"/>
                    <a:pt x="737" y="90"/>
                    <a:pt x="699" y="233"/>
                  </a:cubicBezTo>
                  <a:cubicBezTo>
                    <a:pt x="563" y="606"/>
                    <a:pt x="366" y="952"/>
                    <a:pt x="115" y="1264"/>
                  </a:cubicBezTo>
                  <a:cubicBezTo>
                    <a:pt x="0" y="1406"/>
                    <a:pt x="14" y="1616"/>
                    <a:pt x="149" y="1745"/>
                  </a:cubicBezTo>
                  <a:cubicBezTo>
                    <a:pt x="210" y="1799"/>
                    <a:pt x="285" y="1827"/>
                    <a:pt x="360" y="1827"/>
                  </a:cubicBezTo>
                  <a:cubicBezTo>
                    <a:pt x="454" y="1827"/>
                    <a:pt x="549" y="1786"/>
                    <a:pt x="604" y="1711"/>
                  </a:cubicBezTo>
                  <a:cubicBezTo>
                    <a:pt x="909" y="1332"/>
                    <a:pt x="1146" y="904"/>
                    <a:pt x="1309" y="450"/>
                  </a:cubicBezTo>
                  <a:cubicBezTo>
                    <a:pt x="1363" y="274"/>
                    <a:pt x="1275" y="84"/>
                    <a:pt x="1105" y="16"/>
                  </a:cubicBezTo>
                  <a:cubicBezTo>
                    <a:pt x="1073" y="6"/>
                    <a:pt x="1040" y="1"/>
                    <a:pt x="1008" y="1"/>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53"/>
            <p:cNvSpPr/>
            <p:nvPr/>
          </p:nvSpPr>
          <p:spPr>
            <a:xfrm>
              <a:off x="2042765" y="1585031"/>
              <a:ext cx="33758" cy="22164"/>
            </a:xfrm>
            <a:custGeom>
              <a:avLst/>
              <a:gdLst/>
              <a:ahLst/>
              <a:cxnLst/>
              <a:rect l="l" t="t" r="r" b="b"/>
              <a:pathLst>
                <a:path w="1287" h="845" extrusionOk="0">
                  <a:moveTo>
                    <a:pt x="870" y="1"/>
                  </a:moveTo>
                  <a:cubicBezTo>
                    <a:pt x="823" y="1"/>
                    <a:pt x="772" y="14"/>
                    <a:pt x="720" y="45"/>
                  </a:cubicBezTo>
                  <a:cubicBezTo>
                    <a:pt x="550" y="126"/>
                    <a:pt x="394" y="221"/>
                    <a:pt x="238" y="316"/>
                  </a:cubicBezTo>
                  <a:cubicBezTo>
                    <a:pt x="1" y="472"/>
                    <a:pt x="109" y="838"/>
                    <a:pt x="387" y="845"/>
                  </a:cubicBezTo>
                  <a:cubicBezTo>
                    <a:pt x="442" y="845"/>
                    <a:pt x="496" y="824"/>
                    <a:pt x="543" y="797"/>
                  </a:cubicBezTo>
                  <a:cubicBezTo>
                    <a:pt x="679" y="709"/>
                    <a:pt x="828" y="628"/>
                    <a:pt x="971" y="553"/>
                  </a:cubicBezTo>
                  <a:cubicBezTo>
                    <a:pt x="1287" y="421"/>
                    <a:pt x="1135" y="1"/>
                    <a:pt x="870" y="1"/>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53"/>
            <p:cNvSpPr/>
            <p:nvPr/>
          </p:nvSpPr>
          <p:spPr>
            <a:xfrm>
              <a:off x="2078201" y="1600297"/>
              <a:ext cx="104395" cy="23082"/>
            </a:xfrm>
            <a:custGeom>
              <a:avLst/>
              <a:gdLst/>
              <a:ahLst/>
              <a:cxnLst/>
              <a:rect l="l" t="t" r="r" b="b"/>
              <a:pathLst>
                <a:path w="3980" h="880" extrusionOk="0">
                  <a:moveTo>
                    <a:pt x="1993" y="0"/>
                  </a:moveTo>
                  <a:cubicBezTo>
                    <a:pt x="1415" y="0"/>
                    <a:pt x="837" y="110"/>
                    <a:pt x="291" y="331"/>
                  </a:cubicBezTo>
                  <a:cubicBezTo>
                    <a:pt x="1" y="476"/>
                    <a:pt x="136" y="879"/>
                    <a:pt x="409" y="879"/>
                  </a:cubicBezTo>
                  <a:cubicBezTo>
                    <a:pt x="442" y="879"/>
                    <a:pt x="478" y="873"/>
                    <a:pt x="515" y="860"/>
                  </a:cubicBezTo>
                  <a:cubicBezTo>
                    <a:pt x="989" y="666"/>
                    <a:pt x="1493" y="570"/>
                    <a:pt x="1996" y="570"/>
                  </a:cubicBezTo>
                  <a:cubicBezTo>
                    <a:pt x="2500" y="570"/>
                    <a:pt x="3003" y="666"/>
                    <a:pt x="3478" y="860"/>
                  </a:cubicBezTo>
                  <a:cubicBezTo>
                    <a:pt x="3512" y="873"/>
                    <a:pt x="3552" y="880"/>
                    <a:pt x="3593" y="880"/>
                  </a:cubicBezTo>
                  <a:cubicBezTo>
                    <a:pt x="3898" y="873"/>
                    <a:pt x="3979" y="453"/>
                    <a:pt x="3695" y="331"/>
                  </a:cubicBezTo>
                  <a:cubicBezTo>
                    <a:pt x="3149" y="110"/>
                    <a:pt x="2571" y="0"/>
                    <a:pt x="1993" y="0"/>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53"/>
            <p:cNvSpPr/>
            <p:nvPr/>
          </p:nvSpPr>
          <p:spPr>
            <a:xfrm>
              <a:off x="2184590" y="1585031"/>
              <a:ext cx="33942" cy="22164"/>
            </a:xfrm>
            <a:custGeom>
              <a:avLst/>
              <a:gdLst/>
              <a:ahLst/>
              <a:cxnLst/>
              <a:rect l="l" t="t" r="r" b="b"/>
              <a:pathLst>
                <a:path w="1294" h="845" extrusionOk="0">
                  <a:moveTo>
                    <a:pt x="421" y="1"/>
                  </a:moveTo>
                  <a:cubicBezTo>
                    <a:pt x="153" y="1"/>
                    <a:pt x="0" y="421"/>
                    <a:pt x="317" y="553"/>
                  </a:cubicBezTo>
                  <a:cubicBezTo>
                    <a:pt x="466" y="628"/>
                    <a:pt x="608" y="709"/>
                    <a:pt x="744" y="797"/>
                  </a:cubicBezTo>
                  <a:cubicBezTo>
                    <a:pt x="791" y="824"/>
                    <a:pt x="846" y="838"/>
                    <a:pt x="900" y="845"/>
                  </a:cubicBezTo>
                  <a:cubicBezTo>
                    <a:pt x="1185" y="838"/>
                    <a:pt x="1293" y="472"/>
                    <a:pt x="1056" y="316"/>
                  </a:cubicBezTo>
                  <a:cubicBezTo>
                    <a:pt x="900" y="221"/>
                    <a:pt x="737" y="126"/>
                    <a:pt x="574" y="45"/>
                  </a:cubicBezTo>
                  <a:cubicBezTo>
                    <a:pt x="521" y="14"/>
                    <a:pt x="469" y="1"/>
                    <a:pt x="421" y="1"/>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53"/>
            <p:cNvSpPr/>
            <p:nvPr/>
          </p:nvSpPr>
          <p:spPr>
            <a:xfrm>
              <a:off x="2075264" y="1568952"/>
              <a:ext cx="110717" cy="23922"/>
            </a:xfrm>
            <a:custGeom>
              <a:avLst/>
              <a:gdLst/>
              <a:ahLst/>
              <a:cxnLst/>
              <a:rect l="l" t="t" r="r" b="b"/>
              <a:pathLst>
                <a:path w="4221" h="912" extrusionOk="0">
                  <a:moveTo>
                    <a:pt x="2109" y="0"/>
                  </a:moveTo>
                  <a:cubicBezTo>
                    <a:pt x="1532" y="0"/>
                    <a:pt x="955" y="81"/>
                    <a:pt x="396" y="244"/>
                  </a:cubicBezTo>
                  <a:cubicBezTo>
                    <a:pt x="0" y="355"/>
                    <a:pt x="123" y="912"/>
                    <a:pt x="477" y="912"/>
                  </a:cubicBezTo>
                  <a:cubicBezTo>
                    <a:pt x="511" y="912"/>
                    <a:pt x="547" y="906"/>
                    <a:pt x="586" y="895"/>
                  </a:cubicBezTo>
                  <a:cubicBezTo>
                    <a:pt x="1084" y="753"/>
                    <a:pt x="1596" y="681"/>
                    <a:pt x="2108" y="681"/>
                  </a:cubicBezTo>
                  <a:cubicBezTo>
                    <a:pt x="2620" y="681"/>
                    <a:pt x="3132" y="753"/>
                    <a:pt x="3630" y="895"/>
                  </a:cubicBezTo>
                  <a:cubicBezTo>
                    <a:pt x="3664" y="902"/>
                    <a:pt x="3698" y="909"/>
                    <a:pt x="3725" y="909"/>
                  </a:cubicBezTo>
                  <a:lnTo>
                    <a:pt x="3732" y="909"/>
                  </a:lnTo>
                  <a:cubicBezTo>
                    <a:pt x="3739" y="909"/>
                    <a:pt x="3746" y="909"/>
                    <a:pt x="3752" y="909"/>
                  </a:cubicBezTo>
                  <a:cubicBezTo>
                    <a:pt x="4142" y="909"/>
                    <a:pt x="4220" y="331"/>
                    <a:pt x="3827" y="244"/>
                  </a:cubicBezTo>
                  <a:cubicBezTo>
                    <a:pt x="3264" y="81"/>
                    <a:pt x="2686" y="0"/>
                    <a:pt x="2109" y="0"/>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53"/>
            <p:cNvSpPr/>
            <p:nvPr/>
          </p:nvSpPr>
          <p:spPr>
            <a:xfrm>
              <a:off x="2035132" y="1679381"/>
              <a:ext cx="41811" cy="53745"/>
            </a:xfrm>
            <a:custGeom>
              <a:avLst/>
              <a:gdLst/>
              <a:ahLst/>
              <a:cxnLst/>
              <a:rect l="l" t="t" r="r" b="b"/>
              <a:pathLst>
                <a:path w="1594" h="2049" extrusionOk="0">
                  <a:moveTo>
                    <a:pt x="794" y="1"/>
                  </a:moveTo>
                  <a:cubicBezTo>
                    <a:pt x="353" y="1"/>
                    <a:pt x="0" y="353"/>
                    <a:pt x="0" y="794"/>
                  </a:cubicBezTo>
                  <a:lnTo>
                    <a:pt x="0" y="1248"/>
                  </a:lnTo>
                  <a:cubicBezTo>
                    <a:pt x="0" y="1689"/>
                    <a:pt x="353" y="2048"/>
                    <a:pt x="794" y="2048"/>
                  </a:cubicBezTo>
                  <a:cubicBezTo>
                    <a:pt x="1234" y="2048"/>
                    <a:pt x="1587" y="1689"/>
                    <a:pt x="1594" y="1248"/>
                  </a:cubicBezTo>
                  <a:lnTo>
                    <a:pt x="1594" y="794"/>
                  </a:lnTo>
                  <a:cubicBezTo>
                    <a:pt x="1587" y="353"/>
                    <a:pt x="1234" y="1"/>
                    <a:pt x="794"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53"/>
            <p:cNvSpPr/>
            <p:nvPr/>
          </p:nvSpPr>
          <p:spPr>
            <a:xfrm>
              <a:off x="2052916" y="1679381"/>
              <a:ext cx="24027" cy="41837"/>
            </a:xfrm>
            <a:custGeom>
              <a:avLst/>
              <a:gdLst/>
              <a:ahLst/>
              <a:cxnLst/>
              <a:rect l="l" t="t" r="r" b="b"/>
              <a:pathLst>
                <a:path w="916" h="1595" extrusionOk="0">
                  <a:moveTo>
                    <a:pt x="116" y="1"/>
                  </a:moveTo>
                  <a:cubicBezTo>
                    <a:pt x="82" y="1"/>
                    <a:pt x="41" y="1"/>
                    <a:pt x="0" y="8"/>
                  </a:cubicBezTo>
                  <a:lnTo>
                    <a:pt x="0" y="1140"/>
                  </a:lnTo>
                  <a:cubicBezTo>
                    <a:pt x="0" y="1391"/>
                    <a:pt x="204" y="1594"/>
                    <a:pt x="461" y="1594"/>
                  </a:cubicBezTo>
                  <a:cubicBezTo>
                    <a:pt x="712" y="1594"/>
                    <a:pt x="916" y="1391"/>
                    <a:pt x="916" y="1140"/>
                  </a:cubicBezTo>
                  <a:lnTo>
                    <a:pt x="916" y="801"/>
                  </a:lnTo>
                  <a:cubicBezTo>
                    <a:pt x="916" y="360"/>
                    <a:pt x="556" y="1"/>
                    <a:pt x="116" y="1"/>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53"/>
            <p:cNvSpPr/>
            <p:nvPr/>
          </p:nvSpPr>
          <p:spPr>
            <a:xfrm>
              <a:off x="2047040" y="1685256"/>
              <a:ext cx="17994" cy="17994"/>
            </a:xfrm>
            <a:custGeom>
              <a:avLst/>
              <a:gdLst/>
              <a:ahLst/>
              <a:cxnLst/>
              <a:rect l="l" t="t" r="r" b="b"/>
              <a:pathLst>
                <a:path w="686" h="686" extrusionOk="0">
                  <a:moveTo>
                    <a:pt x="340" y="1"/>
                  </a:moveTo>
                  <a:cubicBezTo>
                    <a:pt x="150" y="1"/>
                    <a:pt x="1" y="156"/>
                    <a:pt x="1" y="340"/>
                  </a:cubicBezTo>
                  <a:cubicBezTo>
                    <a:pt x="1" y="529"/>
                    <a:pt x="150" y="685"/>
                    <a:pt x="340" y="685"/>
                  </a:cubicBezTo>
                  <a:cubicBezTo>
                    <a:pt x="530" y="685"/>
                    <a:pt x="685" y="529"/>
                    <a:pt x="685" y="340"/>
                  </a:cubicBezTo>
                  <a:cubicBezTo>
                    <a:pt x="685" y="156"/>
                    <a:pt x="530" y="1"/>
                    <a:pt x="3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53"/>
            <p:cNvSpPr/>
            <p:nvPr/>
          </p:nvSpPr>
          <p:spPr>
            <a:xfrm>
              <a:off x="2184354" y="1679381"/>
              <a:ext cx="41811" cy="53745"/>
            </a:xfrm>
            <a:custGeom>
              <a:avLst/>
              <a:gdLst/>
              <a:ahLst/>
              <a:cxnLst/>
              <a:rect l="l" t="t" r="r" b="b"/>
              <a:pathLst>
                <a:path w="1594" h="2049" extrusionOk="0">
                  <a:moveTo>
                    <a:pt x="794" y="1"/>
                  </a:moveTo>
                  <a:cubicBezTo>
                    <a:pt x="353" y="1"/>
                    <a:pt x="0" y="353"/>
                    <a:pt x="0" y="794"/>
                  </a:cubicBezTo>
                  <a:lnTo>
                    <a:pt x="0" y="1248"/>
                  </a:lnTo>
                  <a:cubicBezTo>
                    <a:pt x="0" y="1689"/>
                    <a:pt x="353" y="2048"/>
                    <a:pt x="794" y="2048"/>
                  </a:cubicBezTo>
                  <a:cubicBezTo>
                    <a:pt x="1234" y="2048"/>
                    <a:pt x="1587" y="1689"/>
                    <a:pt x="1594" y="1248"/>
                  </a:cubicBezTo>
                  <a:lnTo>
                    <a:pt x="1594" y="794"/>
                  </a:lnTo>
                  <a:cubicBezTo>
                    <a:pt x="1587" y="353"/>
                    <a:pt x="1234" y="1"/>
                    <a:pt x="794"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53"/>
            <p:cNvSpPr/>
            <p:nvPr/>
          </p:nvSpPr>
          <p:spPr>
            <a:xfrm>
              <a:off x="2202138" y="1679381"/>
              <a:ext cx="24027" cy="41837"/>
            </a:xfrm>
            <a:custGeom>
              <a:avLst/>
              <a:gdLst/>
              <a:ahLst/>
              <a:cxnLst/>
              <a:rect l="l" t="t" r="r" b="b"/>
              <a:pathLst>
                <a:path w="916" h="1595" extrusionOk="0">
                  <a:moveTo>
                    <a:pt x="116" y="1"/>
                  </a:moveTo>
                  <a:cubicBezTo>
                    <a:pt x="82" y="1"/>
                    <a:pt x="41" y="1"/>
                    <a:pt x="0" y="8"/>
                  </a:cubicBezTo>
                  <a:lnTo>
                    <a:pt x="0" y="1140"/>
                  </a:lnTo>
                  <a:cubicBezTo>
                    <a:pt x="0" y="1391"/>
                    <a:pt x="204" y="1594"/>
                    <a:pt x="461" y="1594"/>
                  </a:cubicBezTo>
                  <a:cubicBezTo>
                    <a:pt x="712" y="1594"/>
                    <a:pt x="916" y="1391"/>
                    <a:pt x="916" y="1140"/>
                  </a:cubicBezTo>
                  <a:lnTo>
                    <a:pt x="916" y="801"/>
                  </a:lnTo>
                  <a:cubicBezTo>
                    <a:pt x="916" y="360"/>
                    <a:pt x="556" y="1"/>
                    <a:pt x="116" y="1"/>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53"/>
            <p:cNvSpPr/>
            <p:nvPr/>
          </p:nvSpPr>
          <p:spPr>
            <a:xfrm>
              <a:off x="2196263" y="1685256"/>
              <a:ext cx="17994" cy="17994"/>
            </a:xfrm>
            <a:custGeom>
              <a:avLst/>
              <a:gdLst/>
              <a:ahLst/>
              <a:cxnLst/>
              <a:rect l="l" t="t" r="r" b="b"/>
              <a:pathLst>
                <a:path w="686" h="686" extrusionOk="0">
                  <a:moveTo>
                    <a:pt x="340" y="1"/>
                  </a:moveTo>
                  <a:cubicBezTo>
                    <a:pt x="150" y="1"/>
                    <a:pt x="1" y="156"/>
                    <a:pt x="1" y="340"/>
                  </a:cubicBezTo>
                  <a:cubicBezTo>
                    <a:pt x="1" y="529"/>
                    <a:pt x="150" y="685"/>
                    <a:pt x="340" y="685"/>
                  </a:cubicBezTo>
                  <a:cubicBezTo>
                    <a:pt x="529" y="685"/>
                    <a:pt x="685" y="529"/>
                    <a:pt x="685" y="340"/>
                  </a:cubicBezTo>
                  <a:cubicBezTo>
                    <a:pt x="685" y="156"/>
                    <a:pt x="529" y="1"/>
                    <a:pt x="3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53"/>
            <p:cNvSpPr/>
            <p:nvPr/>
          </p:nvSpPr>
          <p:spPr>
            <a:xfrm>
              <a:off x="2047040" y="1774884"/>
              <a:ext cx="167216" cy="71529"/>
            </a:xfrm>
            <a:custGeom>
              <a:avLst/>
              <a:gdLst/>
              <a:ahLst/>
              <a:cxnLst/>
              <a:rect l="l" t="t" r="r" b="b"/>
              <a:pathLst>
                <a:path w="6375" h="2727" extrusionOk="0">
                  <a:moveTo>
                    <a:pt x="1703" y="1"/>
                  </a:moveTo>
                  <a:cubicBezTo>
                    <a:pt x="760" y="1"/>
                    <a:pt x="1" y="611"/>
                    <a:pt x="1" y="1364"/>
                  </a:cubicBezTo>
                  <a:cubicBezTo>
                    <a:pt x="1" y="2116"/>
                    <a:pt x="760" y="2727"/>
                    <a:pt x="1703" y="2727"/>
                  </a:cubicBezTo>
                  <a:cubicBezTo>
                    <a:pt x="2340" y="2727"/>
                    <a:pt x="2889" y="2455"/>
                    <a:pt x="3188" y="2042"/>
                  </a:cubicBezTo>
                  <a:cubicBezTo>
                    <a:pt x="3479" y="2455"/>
                    <a:pt x="4035" y="2727"/>
                    <a:pt x="4666" y="2727"/>
                  </a:cubicBezTo>
                  <a:cubicBezTo>
                    <a:pt x="5608" y="2727"/>
                    <a:pt x="6374" y="2116"/>
                    <a:pt x="6374" y="1364"/>
                  </a:cubicBezTo>
                  <a:cubicBezTo>
                    <a:pt x="6374" y="611"/>
                    <a:pt x="5608" y="1"/>
                    <a:pt x="4666" y="1"/>
                  </a:cubicBezTo>
                  <a:cubicBezTo>
                    <a:pt x="4028" y="1"/>
                    <a:pt x="3479" y="272"/>
                    <a:pt x="3188" y="686"/>
                  </a:cubicBezTo>
                  <a:cubicBezTo>
                    <a:pt x="2889" y="279"/>
                    <a:pt x="2340" y="1"/>
                    <a:pt x="1703" y="1"/>
                  </a:cubicBezTo>
                  <a:close/>
                </a:path>
              </a:pathLst>
            </a:custGeom>
            <a:solidFill>
              <a:srgbClr val="E7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53"/>
            <p:cNvSpPr/>
            <p:nvPr/>
          </p:nvSpPr>
          <p:spPr>
            <a:xfrm>
              <a:off x="2085467" y="1771343"/>
              <a:ext cx="90205" cy="37588"/>
            </a:xfrm>
            <a:custGeom>
              <a:avLst/>
              <a:gdLst/>
              <a:ahLst/>
              <a:cxnLst/>
              <a:rect l="l" t="t" r="r" b="b"/>
              <a:pathLst>
                <a:path w="3439" h="1433" extrusionOk="0">
                  <a:moveTo>
                    <a:pt x="482" y="0"/>
                  </a:moveTo>
                  <a:cubicBezTo>
                    <a:pt x="149" y="7"/>
                    <a:pt x="0" y="421"/>
                    <a:pt x="258" y="631"/>
                  </a:cubicBezTo>
                  <a:lnTo>
                    <a:pt x="834" y="1112"/>
                  </a:lnTo>
                  <a:cubicBezTo>
                    <a:pt x="1092" y="1326"/>
                    <a:pt x="1407" y="1433"/>
                    <a:pt x="1723" y="1433"/>
                  </a:cubicBezTo>
                  <a:cubicBezTo>
                    <a:pt x="2038" y="1433"/>
                    <a:pt x="2353" y="1326"/>
                    <a:pt x="2611" y="1112"/>
                  </a:cubicBezTo>
                  <a:lnTo>
                    <a:pt x="3180" y="631"/>
                  </a:lnTo>
                  <a:cubicBezTo>
                    <a:pt x="3438" y="421"/>
                    <a:pt x="3289" y="7"/>
                    <a:pt x="2957" y="0"/>
                  </a:cubicBezTo>
                  <a:close/>
                </a:path>
              </a:pathLst>
            </a:custGeom>
            <a:solidFill>
              <a:srgbClr val="98A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53"/>
            <p:cNvSpPr/>
            <p:nvPr/>
          </p:nvSpPr>
          <p:spPr>
            <a:xfrm>
              <a:off x="2085467" y="1771526"/>
              <a:ext cx="48762" cy="37404"/>
            </a:xfrm>
            <a:custGeom>
              <a:avLst/>
              <a:gdLst/>
              <a:ahLst/>
              <a:cxnLst/>
              <a:rect l="l" t="t" r="r" b="b"/>
              <a:pathLst>
                <a:path w="1859" h="1426" extrusionOk="0">
                  <a:moveTo>
                    <a:pt x="482" y="0"/>
                  </a:moveTo>
                  <a:cubicBezTo>
                    <a:pt x="149" y="0"/>
                    <a:pt x="0" y="414"/>
                    <a:pt x="251" y="624"/>
                  </a:cubicBezTo>
                  <a:lnTo>
                    <a:pt x="827" y="1105"/>
                  </a:lnTo>
                  <a:cubicBezTo>
                    <a:pt x="1080" y="1311"/>
                    <a:pt x="1390" y="1425"/>
                    <a:pt x="1711" y="1425"/>
                  </a:cubicBezTo>
                  <a:cubicBezTo>
                    <a:pt x="1760" y="1425"/>
                    <a:pt x="1809" y="1423"/>
                    <a:pt x="1858" y="1417"/>
                  </a:cubicBezTo>
                  <a:cubicBezTo>
                    <a:pt x="1817" y="1377"/>
                    <a:pt x="1777" y="1329"/>
                    <a:pt x="1743" y="1288"/>
                  </a:cubicBezTo>
                  <a:lnTo>
                    <a:pt x="1167" y="583"/>
                  </a:lnTo>
                  <a:cubicBezTo>
                    <a:pt x="1044" y="414"/>
                    <a:pt x="1004" y="197"/>
                    <a:pt x="1065" y="0"/>
                  </a:cubicBezTo>
                  <a:close/>
                </a:path>
              </a:pathLst>
            </a:custGeom>
            <a:solidFill>
              <a:srgbClr val="788A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53"/>
            <p:cNvSpPr/>
            <p:nvPr/>
          </p:nvSpPr>
          <p:spPr>
            <a:xfrm>
              <a:off x="2041007" y="1792720"/>
              <a:ext cx="179125" cy="59752"/>
            </a:xfrm>
            <a:custGeom>
              <a:avLst/>
              <a:gdLst/>
              <a:ahLst/>
              <a:cxnLst/>
              <a:rect l="l" t="t" r="r" b="b"/>
              <a:pathLst>
                <a:path w="6829" h="2278" extrusionOk="0">
                  <a:moveTo>
                    <a:pt x="227" y="1"/>
                  </a:moveTo>
                  <a:cubicBezTo>
                    <a:pt x="114" y="1"/>
                    <a:pt x="0" y="77"/>
                    <a:pt x="0" y="230"/>
                  </a:cubicBezTo>
                  <a:cubicBezTo>
                    <a:pt x="0" y="1355"/>
                    <a:pt x="909" y="2270"/>
                    <a:pt x="2034" y="2277"/>
                  </a:cubicBezTo>
                  <a:cubicBezTo>
                    <a:pt x="2495" y="2277"/>
                    <a:pt x="2936" y="2121"/>
                    <a:pt x="3295" y="1830"/>
                  </a:cubicBezTo>
                  <a:cubicBezTo>
                    <a:pt x="3329" y="1803"/>
                    <a:pt x="3370" y="1789"/>
                    <a:pt x="3412" y="1789"/>
                  </a:cubicBezTo>
                  <a:cubicBezTo>
                    <a:pt x="3453" y="1789"/>
                    <a:pt x="3496" y="1803"/>
                    <a:pt x="3533" y="1830"/>
                  </a:cubicBezTo>
                  <a:cubicBezTo>
                    <a:pt x="3885" y="2121"/>
                    <a:pt x="4333" y="2277"/>
                    <a:pt x="4794" y="2277"/>
                  </a:cubicBezTo>
                  <a:cubicBezTo>
                    <a:pt x="5920" y="2270"/>
                    <a:pt x="6828" y="1348"/>
                    <a:pt x="6828" y="230"/>
                  </a:cubicBezTo>
                  <a:cubicBezTo>
                    <a:pt x="6828" y="77"/>
                    <a:pt x="6715" y="1"/>
                    <a:pt x="6601" y="1"/>
                  </a:cubicBezTo>
                  <a:cubicBezTo>
                    <a:pt x="6487" y="1"/>
                    <a:pt x="6374" y="77"/>
                    <a:pt x="6374" y="230"/>
                  </a:cubicBezTo>
                  <a:cubicBezTo>
                    <a:pt x="6374" y="1104"/>
                    <a:pt x="5669" y="1816"/>
                    <a:pt x="4794" y="1816"/>
                  </a:cubicBezTo>
                  <a:cubicBezTo>
                    <a:pt x="4785" y="1816"/>
                    <a:pt x="4775" y="1816"/>
                    <a:pt x="4766" y="1816"/>
                  </a:cubicBezTo>
                  <a:cubicBezTo>
                    <a:pt x="4416" y="1816"/>
                    <a:pt x="4082" y="1695"/>
                    <a:pt x="3818" y="1477"/>
                  </a:cubicBezTo>
                  <a:cubicBezTo>
                    <a:pt x="3699" y="1382"/>
                    <a:pt x="3557" y="1335"/>
                    <a:pt x="3414" y="1335"/>
                  </a:cubicBezTo>
                  <a:cubicBezTo>
                    <a:pt x="3272" y="1335"/>
                    <a:pt x="3129" y="1382"/>
                    <a:pt x="3011" y="1477"/>
                  </a:cubicBezTo>
                  <a:cubicBezTo>
                    <a:pt x="2740" y="1695"/>
                    <a:pt x="2405" y="1816"/>
                    <a:pt x="2062" y="1816"/>
                  </a:cubicBezTo>
                  <a:cubicBezTo>
                    <a:pt x="2053" y="1816"/>
                    <a:pt x="2044" y="1816"/>
                    <a:pt x="2034" y="1816"/>
                  </a:cubicBezTo>
                  <a:cubicBezTo>
                    <a:pt x="1160" y="1816"/>
                    <a:pt x="454" y="1104"/>
                    <a:pt x="454" y="230"/>
                  </a:cubicBezTo>
                  <a:cubicBezTo>
                    <a:pt x="454" y="77"/>
                    <a:pt x="341" y="1"/>
                    <a:pt x="227" y="1"/>
                  </a:cubicBezTo>
                  <a:close/>
                </a:path>
              </a:pathLst>
            </a:custGeom>
            <a:solidFill>
              <a:srgbClr val="C9D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2169" name="Google Shape;2169;p53"/>
          <p:cNvGraphicFramePr/>
          <p:nvPr/>
        </p:nvGraphicFramePr>
        <p:xfrm>
          <a:off x="1010250" y="2824250"/>
          <a:ext cx="8532950" cy="4597250"/>
        </p:xfrm>
        <a:graphic>
          <a:graphicData uri="http://schemas.openxmlformats.org/drawingml/2006/table">
            <a:tbl>
              <a:tblPr>
                <a:noFill/>
                <a:tableStyleId>{E53CC27F-D1F5-408E-99BA-11EEF2C74E05}</a:tableStyleId>
              </a:tblPr>
              <a:tblGrid>
                <a:gridCol w="4266475">
                  <a:extLst>
                    <a:ext uri="{9D8B030D-6E8A-4147-A177-3AD203B41FA5}">
                      <a16:colId xmlns:a16="http://schemas.microsoft.com/office/drawing/2014/main" val="20000"/>
                    </a:ext>
                  </a:extLst>
                </a:gridCol>
                <a:gridCol w="4266475">
                  <a:extLst>
                    <a:ext uri="{9D8B030D-6E8A-4147-A177-3AD203B41FA5}">
                      <a16:colId xmlns:a16="http://schemas.microsoft.com/office/drawing/2014/main" val="20001"/>
                    </a:ext>
                  </a:extLst>
                </a:gridCol>
              </a:tblGrid>
              <a:tr h="2298625">
                <a:tc>
                  <a:txBody>
                    <a:bodyPr/>
                    <a:lstStyle/>
                    <a:p>
                      <a:pPr marL="0" lvl="0" indent="0" algn="l" rtl="0">
                        <a:spcBef>
                          <a:spcPts val="0"/>
                        </a:spcBef>
                        <a:spcAft>
                          <a:spcPts val="0"/>
                        </a:spcAft>
                        <a:buNone/>
                      </a:pPr>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2298625">
                <a:tc>
                  <a:txBody>
                    <a:bodyPr/>
                    <a:lstStyle/>
                    <a:p>
                      <a:pPr marL="0" lvl="0" indent="0" algn="l" rtl="0">
                        <a:spcBef>
                          <a:spcPts val="0"/>
                        </a:spcBef>
                        <a:spcAft>
                          <a:spcPts val="0"/>
                        </a:spcAft>
                        <a:buNone/>
                      </a:pPr>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chemeClr val="lt2"/>
                    </a:solidFill>
                  </a:tcPr>
                </a:tc>
                <a:extLst>
                  <a:ext uri="{0D108BD9-81ED-4DB2-BD59-A6C34878D82A}">
                    <a16:rowId xmlns:a16="http://schemas.microsoft.com/office/drawing/2014/main" val="10001"/>
                  </a:ext>
                </a:extLst>
              </a:tr>
            </a:tbl>
          </a:graphicData>
        </a:graphic>
      </p:graphicFrame>
      <p:sp>
        <p:nvSpPr>
          <p:cNvPr id="2170" name="Google Shape;2170;p53"/>
          <p:cNvSpPr txBox="1"/>
          <p:nvPr/>
        </p:nvSpPr>
        <p:spPr>
          <a:xfrm>
            <a:off x="1105625" y="1703575"/>
            <a:ext cx="8333400" cy="1155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300">
                <a:latin typeface="Sniglet"/>
                <a:ea typeface="Sniglet"/>
                <a:cs typeface="Sniglet"/>
                <a:sym typeface="Sniglet"/>
              </a:rPr>
              <a:t>Animal: </a:t>
            </a:r>
            <a:r>
              <a:rPr lang="en" sz="2300"/>
              <a:t>___________________________________</a:t>
            </a:r>
            <a:endParaRPr sz="2300"/>
          </a:p>
          <a:p>
            <a:pPr marL="0" lvl="0" indent="0" algn="ctr" rtl="0">
              <a:spcBef>
                <a:spcPts val="0"/>
              </a:spcBef>
              <a:spcAft>
                <a:spcPts val="0"/>
              </a:spcAft>
              <a:buNone/>
            </a:pPr>
            <a:endParaRPr sz="2300">
              <a:latin typeface="Sniglet"/>
              <a:ea typeface="Sniglet"/>
              <a:cs typeface="Sniglet"/>
              <a:sym typeface="Sniglet"/>
            </a:endParaRPr>
          </a:p>
          <a:p>
            <a:pPr marL="0" lvl="0" indent="0" algn="ctr" rtl="0">
              <a:spcBef>
                <a:spcPts val="0"/>
              </a:spcBef>
              <a:spcAft>
                <a:spcPts val="0"/>
              </a:spcAft>
              <a:buNone/>
            </a:pPr>
            <a:r>
              <a:rPr lang="en" sz="2300">
                <a:latin typeface="Sniglet"/>
                <a:ea typeface="Sniglet"/>
                <a:cs typeface="Sniglet"/>
                <a:sym typeface="Sniglet"/>
              </a:rPr>
              <a:t>Habitat:</a:t>
            </a:r>
            <a:r>
              <a:rPr lang="en" sz="2300"/>
              <a:t>__________________________________</a:t>
            </a:r>
            <a:endParaRPr sz="2300"/>
          </a:p>
        </p:txBody>
      </p:sp>
      <p:sp>
        <p:nvSpPr>
          <p:cNvPr id="2171" name="Google Shape;2171;p53"/>
          <p:cNvSpPr txBox="1"/>
          <p:nvPr/>
        </p:nvSpPr>
        <p:spPr>
          <a:xfrm>
            <a:off x="3829650" y="2838325"/>
            <a:ext cx="1435800" cy="500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2000" u="sng">
                <a:solidFill>
                  <a:srgbClr val="9E9E9E"/>
                </a:solidFill>
                <a:latin typeface="Sniglet"/>
                <a:ea typeface="Sniglet"/>
                <a:cs typeface="Sniglet"/>
                <a:sym typeface="Sniglet"/>
              </a:rPr>
              <a:t>FOOD:</a:t>
            </a:r>
            <a:endParaRPr sz="2000" u="sng">
              <a:solidFill>
                <a:srgbClr val="9E9E9E"/>
              </a:solidFill>
              <a:latin typeface="Sniglet"/>
              <a:ea typeface="Sniglet"/>
              <a:cs typeface="Sniglet"/>
              <a:sym typeface="Sniglet"/>
            </a:endParaRPr>
          </a:p>
        </p:txBody>
      </p:sp>
      <p:sp>
        <p:nvSpPr>
          <p:cNvPr id="2172" name="Google Shape;2172;p53"/>
          <p:cNvSpPr txBox="1"/>
          <p:nvPr/>
        </p:nvSpPr>
        <p:spPr>
          <a:xfrm>
            <a:off x="8096125" y="2838325"/>
            <a:ext cx="1435800" cy="500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2000" u="sng">
                <a:solidFill>
                  <a:srgbClr val="9E9E9E"/>
                </a:solidFill>
                <a:latin typeface="Sniglet"/>
                <a:ea typeface="Sniglet"/>
                <a:cs typeface="Sniglet"/>
                <a:sym typeface="Sniglet"/>
              </a:rPr>
              <a:t>WATER:</a:t>
            </a:r>
            <a:endParaRPr sz="2000" u="sng">
              <a:solidFill>
                <a:srgbClr val="9E9E9E"/>
              </a:solidFill>
              <a:latin typeface="Sniglet"/>
              <a:ea typeface="Sniglet"/>
              <a:cs typeface="Sniglet"/>
              <a:sym typeface="Sniglet"/>
            </a:endParaRPr>
          </a:p>
        </p:txBody>
      </p:sp>
      <p:sp>
        <p:nvSpPr>
          <p:cNvPr id="2173" name="Google Shape;2173;p53"/>
          <p:cNvSpPr txBox="1"/>
          <p:nvPr/>
        </p:nvSpPr>
        <p:spPr>
          <a:xfrm>
            <a:off x="3829650" y="5122875"/>
            <a:ext cx="1435800" cy="500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2000" u="sng">
                <a:solidFill>
                  <a:srgbClr val="9E9E9E"/>
                </a:solidFill>
                <a:latin typeface="Sniglet"/>
                <a:ea typeface="Sniglet"/>
                <a:cs typeface="Sniglet"/>
                <a:sym typeface="Sniglet"/>
              </a:rPr>
              <a:t>SHELTER:</a:t>
            </a:r>
            <a:endParaRPr sz="2000" u="sng">
              <a:solidFill>
                <a:srgbClr val="9E9E9E"/>
              </a:solidFill>
              <a:latin typeface="Sniglet"/>
              <a:ea typeface="Sniglet"/>
              <a:cs typeface="Sniglet"/>
              <a:sym typeface="Sniglet"/>
            </a:endParaRPr>
          </a:p>
        </p:txBody>
      </p:sp>
      <p:sp>
        <p:nvSpPr>
          <p:cNvPr id="2174" name="Google Shape;2174;p53"/>
          <p:cNvSpPr txBox="1"/>
          <p:nvPr/>
        </p:nvSpPr>
        <p:spPr>
          <a:xfrm>
            <a:off x="7508375" y="5122875"/>
            <a:ext cx="2023500" cy="500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2000" u="sng">
                <a:solidFill>
                  <a:srgbClr val="9E9E9E"/>
                </a:solidFill>
                <a:latin typeface="Sniglet"/>
                <a:ea typeface="Sniglet"/>
                <a:cs typeface="Sniglet"/>
                <a:sym typeface="Sniglet"/>
              </a:rPr>
              <a:t>TEMPERATURE:</a:t>
            </a:r>
            <a:endParaRPr sz="2000" u="sng">
              <a:solidFill>
                <a:srgbClr val="9E9E9E"/>
              </a:solidFill>
              <a:latin typeface="Sniglet"/>
              <a:ea typeface="Sniglet"/>
              <a:cs typeface="Sniglet"/>
              <a:sym typeface="Sniglet"/>
            </a:endParaRPr>
          </a:p>
        </p:txBody>
      </p:sp>
      <p:grpSp>
        <p:nvGrpSpPr>
          <p:cNvPr id="2175" name="Google Shape;2175;p53"/>
          <p:cNvGrpSpPr/>
          <p:nvPr/>
        </p:nvGrpSpPr>
        <p:grpSpPr>
          <a:xfrm>
            <a:off x="8609633" y="-5"/>
            <a:ext cx="1499904" cy="956586"/>
            <a:chOff x="11769519" y="395749"/>
            <a:chExt cx="1671016" cy="1178642"/>
          </a:xfrm>
        </p:grpSpPr>
        <p:sp>
          <p:nvSpPr>
            <p:cNvPr id="2176" name="Google Shape;2176;p53">
              <a:hlinkClick r:id="rId3" action="ppaction://hlinksldjump"/>
            </p:cNvPr>
            <p:cNvSpPr/>
            <p:nvPr/>
          </p:nvSpPr>
          <p:spPr>
            <a:xfrm>
              <a:off x="11769519" y="395749"/>
              <a:ext cx="1671016" cy="1178642"/>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100"/>
            </a:p>
          </p:txBody>
        </p:sp>
        <p:grpSp>
          <p:nvGrpSpPr>
            <p:cNvPr id="2177" name="Google Shape;2177;p53"/>
            <p:cNvGrpSpPr/>
            <p:nvPr/>
          </p:nvGrpSpPr>
          <p:grpSpPr>
            <a:xfrm>
              <a:off x="12088423" y="574859"/>
              <a:ext cx="1033203" cy="820442"/>
              <a:chOff x="2679436" y="3270400"/>
              <a:chExt cx="752625" cy="689795"/>
            </a:xfrm>
          </p:grpSpPr>
          <p:sp>
            <p:nvSpPr>
              <p:cNvPr id="2178" name="Google Shape;2178;p53"/>
              <p:cNvSpPr/>
              <p:nvPr/>
            </p:nvSpPr>
            <p:spPr>
              <a:xfrm>
                <a:off x="2722600" y="3270400"/>
                <a:ext cx="689490" cy="689691"/>
              </a:xfrm>
              <a:custGeom>
                <a:avLst/>
                <a:gdLst/>
                <a:ahLst/>
                <a:cxnLst/>
                <a:rect l="l" t="t" r="r" b="b"/>
                <a:pathLst>
                  <a:path w="109704" h="109736" extrusionOk="0">
                    <a:moveTo>
                      <a:pt x="54835" y="1"/>
                    </a:moveTo>
                    <a:cubicBezTo>
                      <a:pt x="24557" y="1"/>
                      <a:pt x="0" y="24557"/>
                      <a:pt x="0" y="54868"/>
                    </a:cubicBezTo>
                    <a:cubicBezTo>
                      <a:pt x="0" y="85147"/>
                      <a:pt x="24557" y="109736"/>
                      <a:pt x="54835" y="109736"/>
                    </a:cubicBezTo>
                    <a:cubicBezTo>
                      <a:pt x="85147" y="109736"/>
                      <a:pt x="109703" y="85147"/>
                      <a:pt x="109703" y="54868"/>
                    </a:cubicBezTo>
                    <a:cubicBezTo>
                      <a:pt x="109703" y="24557"/>
                      <a:pt x="85147" y="1"/>
                      <a:pt x="54835" y="1"/>
                    </a:cubicBezTo>
                    <a:close/>
                  </a:path>
                </a:pathLst>
              </a:custGeom>
              <a:solidFill>
                <a:schemeClr val="accent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100"/>
              </a:p>
            </p:txBody>
          </p:sp>
          <p:sp>
            <p:nvSpPr>
              <p:cNvPr id="2179" name="Google Shape;2179;p53"/>
              <p:cNvSpPr/>
              <p:nvPr/>
            </p:nvSpPr>
            <p:spPr>
              <a:xfrm>
                <a:off x="2679436" y="3344037"/>
                <a:ext cx="345260" cy="537562"/>
              </a:xfrm>
              <a:custGeom>
                <a:avLst/>
                <a:gdLst/>
                <a:ahLst/>
                <a:cxnLst/>
                <a:rect l="l" t="t" r="r" b="b"/>
                <a:pathLst>
                  <a:path w="54934" h="85531" extrusionOk="0">
                    <a:moveTo>
                      <a:pt x="32003" y="0"/>
                    </a:moveTo>
                    <a:cubicBezTo>
                      <a:pt x="30517" y="0"/>
                      <a:pt x="28923" y="146"/>
                      <a:pt x="27337" y="384"/>
                    </a:cubicBezTo>
                    <a:cubicBezTo>
                      <a:pt x="230" y="22194"/>
                      <a:pt x="1" y="63426"/>
                      <a:pt x="26879" y="85530"/>
                    </a:cubicBezTo>
                    <a:lnTo>
                      <a:pt x="26944" y="85497"/>
                    </a:lnTo>
                    <a:cubicBezTo>
                      <a:pt x="29789" y="83863"/>
                      <a:pt x="33811" y="81149"/>
                      <a:pt x="33516" y="77356"/>
                    </a:cubicBezTo>
                    <a:cubicBezTo>
                      <a:pt x="33222" y="72778"/>
                      <a:pt x="28481" y="70358"/>
                      <a:pt x="26061" y="67023"/>
                    </a:cubicBezTo>
                    <a:cubicBezTo>
                      <a:pt x="22955" y="62740"/>
                      <a:pt x="27140" y="57900"/>
                      <a:pt x="30835" y="55677"/>
                    </a:cubicBezTo>
                    <a:cubicBezTo>
                      <a:pt x="34236" y="53617"/>
                      <a:pt x="38192" y="53192"/>
                      <a:pt x="42051" y="52505"/>
                    </a:cubicBezTo>
                    <a:cubicBezTo>
                      <a:pt x="45876" y="51786"/>
                      <a:pt x="50258" y="50707"/>
                      <a:pt x="51991" y="46685"/>
                    </a:cubicBezTo>
                    <a:cubicBezTo>
                      <a:pt x="54934" y="39753"/>
                      <a:pt x="40677" y="39360"/>
                      <a:pt x="37146" y="37268"/>
                    </a:cubicBezTo>
                    <a:cubicBezTo>
                      <a:pt x="35511" y="36287"/>
                      <a:pt x="34465" y="34684"/>
                      <a:pt x="35348" y="32788"/>
                    </a:cubicBezTo>
                    <a:cubicBezTo>
                      <a:pt x="36034" y="31317"/>
                      <a:pt x="37800" y="30336"/>
                      <a:pt x="39141" y="29551"/>
                    </a:cubicBezTo>
                    <a:cubicBezTo>
                      <a:pt x="42868" y="27491"/>
                      <a:pt x="47544" y="26085"/>
                      <a:pt x="50618" y="23044"/>
                    </a:cubicBezTo>
                    <a:cubicBezTo>
                      <a:pt x="51174" y="22521"/>
                      <a:pt x="51468" y="22194"/>
                      <a:pt x="51599" y="21605"/>
                    </a:cubicBezTo>
                    <a:lnTo>
                      <a:pt x="51599" y="21605"/>
                    </a:lnTo>
                    <a:cubicBezTo>
                      <a:pt x="51595" y="21618"/>
                      <a:pt x="51592" y="21624"/>
                      <a:pt x="51590" y="21624"/>
                    </a:cubicBezTo>
                    <a:cubicBezTo>
                      <a:pt x="51566" y="21624"/>
                      <a:pt x="51566" y="21144"/>
                      <a:pt x="51566" y="21115"/>
                    </a:cubicBezTo>
                    <a:cubicBezTo>
                      <a:pt x="51501" y="20788"/>
                      <a:pt x="51402" y="20428"/>
                      <a:pt x="51239" y="20134"/>
                    </a:cubicBezTo>
                    <a:cubicBezTo>
                      <a:pt x="50945" y="19578"/>
                      <a:pt x="50487" y="19087"/>
                      <a:pt x="49931" y="18760"/>
                    </a:cubicBezTo>
                    <a:cubicBezTo>
                      <a:pt x="47282" y="17191"/>
                      <a:pt x="44111" y="17387"/>
                      <a:pt x="41168" y="16602"/>
                    </a:cubicBezTo>
                    <a:cubicBezTo>
                      <a:pt x="39369" y="16079"/>
                      <a:pt x="34857" y="15000"/>
                      <a:pt x="36034" y="12090"/>
                    </a:cubicBezTo>
                    <a:cubicBezTo>
                      <a:pt x="36394" y="11109"/>
                      <a:pt x="37048" y="10422"/>
                      <a:pt x="37636" y="9572"/>
                    </a:cubicBezTo>
                    <a:cubicBezTo>
                      <a:pt x="38389" y="8460"/>
                      <a:pt x="38944" y="7218"/>
                      <a:pt x="39239" y="5877"/>
                    </a:cubicBezTo>
                    <a:cubicBezTo>
                      <a:pt x="40229" y="1420"/>
                      <a:pt x="36643" y="0"/>
                      <a:pt x="32003"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100"/>
              </a:p>
            </p:txBody>
          </p:sp>
          <p:sp>
            <p:nvSpPr>
              <p:cNvPr id="2180" name="Google Shape;2180;p53"/>
              <p:cNvSpPr/>
              <p:nvPr/>
            </p:nvSpPr>
            <p:spPr>
              <a:xfrm>
                <a:off x="3091326" y="3293626"/>
                <a:ext cx="340735" cy="423301"/>
              </a:xfrm>
              <a:custGeom>
                <a:avLst/>
                <a:gdLst/>
                <a:ahLst/>
                <a:cxnLst/>
                <a:rect l="l" t="t" r="r" b="b"/>
                <a:pathLst>
                  <a:path w="54214" h="67351" extrusionOk="0">
                    <a:moveTo>
                      <a:pt x="15891" y="1"/>
                    </a:moveTo>
                    <a:cubicBezTo>
                      <a:pt x="13243" y="328"/>
                      <a:pt x="10660" y="1635"/>
                      <a:pt x="8502" y="3042"/>
                    </a:cubicBezTo>
                    <a:cubicBezTo>
                      <a:pt x="5461" y="5003"/>
                      <a:pt x="1962" y="7881"/>
                      <a:pt x="818" y="11478"/>
                    </a:cubicBezTo>
                    <a:cubicBezTo>
                      <a:pt x="0" y="14028"/>
                      <a:pt x="621" y="15957"/>
                      <a:pt x="2943" y="17265"/>
                    </a:cubicBezTo>
                    <a:cubicBezTo>
                      <a:pt x="5264" y="18573"/>
                      <a:pt x="7848" y="19194"/>
                      <a:pt x="10300" y="20175"/>
                    </a:cubicBezTo>
                    <a:cubicBezTo>
                      <a:pt x="12295" y="20927"/>
                      <a:pt x="14518" y="21876"/>
                      <a:pt x="15728" y="23739"/>
                    </a:cubicBezTo>
                    <a:cubicBezTo>
                      <a:pt x="17069" y="25799"/>
                      <a:pt x="16545" y="28285"/>
                      <a:pt x="15401" y="30279"/>
                    </a:cubicBezTo>
                    <a:cubicBezTo>
                      <a:pt x="13701" y="33222"/>
                      <a:pt x="11248" y="35086"/>
                      <a:pt x="8829" y="37375"/>
                    </a:cubicBezTo>
                    <a:cubicBezTo>
                      <a:pt x="7717" y="38454"/>
                      <a:pt x="6376" y="39696"/>
                      <a:pt x="6115" y="41298"/>
                    </a:cubicBezTo>
                    <a:cubicBezTo>
                      <a:pt x="5886" y="42639"/>
                      <a:pt x="6638" y="44634"/>
                      <a:pt x="7880" y="45288"/>
                    </a:cubicBezTo>
                    <a:cubicBezTo>
                      <a:pt x="8550" y="45642"/>
                      <a:pt x="9288" y="45782"/>
                      <a:pt x="10062" y="45782"/>
                    </a:cubicBezTo>
                    <a:cubicBezTo>
                      <a:pt x="12498" y="45782"/>
                      <a:pt x="15286" y="44394"/>
                      <a:pt x="17396" y="43947"/>
                    </a:cubicBezTo>
                    <a:cubicBezTo>
                      <a:pt x="18295" y="43754"/>
                      <a:pt x="19275" y="43627"/>
                      <a:pt x="20258" y="43627"/>
                    </a:cubicBezTo>
                    <a:cubicBezTo>
                      <a:pt x="21778" y="43627"/>
                      <a:pt x="23306" y="43931"/>
                      <a:pt x="24556" y="44764"/>
                    </a:cubicBezTo>
                    <a:cubicBezTo>
                      <a:pt x="27990" y="47021"/>
                      <a:pt x="27172" y="51206"/>
                      <a:pt x="25995" y="54509"/>
                    </a:cubicBezTo>
                    <a:cubicBezTo>
                      <a:pt x="24851" y="57811"/>
                      <a:pt x="22529" y="61768"/>
                      <a:pt x="22660" y="65070"/>
                    </a:cubicBezTo>
                    <a:cubicBezTo>
                      <a:pt x="22660" y="65332"/>
                      <a:pt x="22693" y="65626"/>
                      <a:pt x="22823" y="65887"/>
                    </a:cubicBezTo>
                    <a:cubicBezTo>
                      <a:pt x="22823" y="65883"/>
                      <a:pt x="22825" y="65881"/>
                      <a:pt x="22827" y="65881"/>
                    </a:cubicBezTo>
                    <a:cubicBezTo>
                      <a:pt x="22855" y="65881"/>
                      <a:pt x="23050" y="66204"/>
                      <a:pt x="23017" y="66204"/>
                    </a:cubicBezTo>
                    <a:cubicBezTo>
                      <a:pt x="23012" y="66204"/>
                      <a:pt x="23002" y="66197"/>
                      <a:pt x="22987" y="66182"/>
                    </a:cubicBezTo>
                    <a:lnTo>
                      <a:pt x="22987" y="66182"/>
                    </a:lnTo>
                    <a:cubicBezTo>
                      <a:pt x="23379" y="66640"/>
                      <a:pt x="23935" y="66934"/>
                      <a:pt x="24491" y="66999"/>
                    </a:cubicBezTo>
                    <a:cubicBezTo>
                      <a:pt x="25449" y="67224"/>
                      <a:pt x="26587" y="67350"/>
                      <a:pt x="27758" y="67350"/>
                    </a:cubicBezTo>
                    <a:cubicBezTo>
                      <a:pt x="29823" y="67350"/>
                      <a:pt x="31990" y="66957"/>
                      <a:pt x="33450" y="66018"/>
                    </a:cubicBezTo>
                    <a:cubicBezTo>
                      <a:pt x="36295" y="64187"/>
                      <a:pt x="38094" y="61179"/>
                      <a:pt x="41331" y="59838"/>
                    </a:cubicBezTo>
                    <a:cubicBezTo>
                      <a:pt x="42958" y="59166"/>
                      <a:pt x="44743" y="58911"/>
                      <a:pt x="46515" y="58911"/>
                    </a:cubicBezTo>
                    <a:cubicBezTo>
                      <a:pt x="47414" y="58911"/>
                      <a:pt x="48309" y="58976"/>
                      <a:pt x="49178" y="59086"/>
                    </a:cubicBezTo>
                    <a:cubicBezTo>
                      <a:pt x="49603" y="59119"/>
                      <a:pt x="50028" y="59184"/>
                      <a:pt x="50453" y="59282"/>
                    </a:cubicBezTo>
                    <a:cubicBezTo>
                      <a:pt x="54214" y="33876"/>
                      <a:pt x="39859" y="9254"/>
                      <a:pt x="15891" y="1"/>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100"/>
              </a:p>
            </p:txBody>
          </p:sp>
          <p:sp>
            <p:nvSpPr>
              <p:cNvPr id="2181" name="Google Shape;2181;p53"/>
              <p:cNvSpPr/>
              <p:nvPr/>
            </p:nvSpPr>
            <p:spPr>
              <a:xfrm>
                <a:off x="2973550" y="3693340"/>
                <a:ext cx="344852" cy="266855"/>
              </a:xfrm>
              <a:custGeom>
                <a:avLst/>
                <a:gdLst/>
                <a:ahLst/>
                <a:cxnLst/>
                <a:rect l="l" t="t" r="r" b="b"/>
                <a:pathLst>
                  <a:path w="54869" h="42459" extrusionOk="0">
                    <a:moveTo>
                      <a:pt x="24005" y="0"/>
                    </a:moveTo>
                    <a:cubicBezTo>
                      <a:pt x="23663" y="0"/>
                      <a:pt x="23320" y="165"/>
                      <a:pt x="22988" y="563"/>
                    </a:cubicBezTo>
                    <a:cubicBezTo>
                      <a:pt x="20503" y="3539"/>
                      <a:pt x="21974" y="7757"/>
                      <a:pt x="21941" y="11190"/>
                    </a:cubicBezTo>
                    <a:cubicBezTo>
                      <a:pt x="21909" y="14624"/>
                      <a:pt x="20372" y="18253"/>
                      <a:pt x="16546" y="18842"/>
                    </a:cubicBezTo>
                    <a:cubicBezTo>
                      <a:pt x="16241" y="18886"/>
                      <a:pt x="15941" y="18906"/>
                      <a:pt x="15645" y="18906"/>
                    </a:cubicBezTo>
                    <a:cubicBezTo>
                      <a:pt x="12421" y="18906"/>
                      <a:pt x="9721" y="16456"/>
                      <a:pt x="6966" y="15049"/>
                    </a:cubicBezTo>
                    <a:cubicBezTo>
                      <a:pt x="6019" y="14575"/>
                      <a:pt x="5082" y="14305"/>
                      <a:pt x="4133" y="14305"/>
                    </a:cubicBezTo>
                    <a:cubicBezTo>
                      <a:pt x="3377" y="14305"/>
                      <a:pt x="2614" y="14476"/>
                      <a:pt x="1832" y="14853"/>
                    </a:cubicBezTo>
                    <a:cubicBezTo>
                      <a:pt x="851" y="15343"/>
                      <a:pt x="1" y="15899"/>
                      <a:pt x="66" y="17076"/>
                    </a:cubicBezTo>
                    <a:cubicBezTo>
                      <a:pt x="197" y="19692"/>
                      <a:pt x="2257" y="22144"/>
                      <a:pt x="3565" y="24270"/>
                    </a:cubicBezTo>
                    <a:cubicBezTo>
                      <a:pt x="5462" y="27245"/>
                      <a:pt x="6606" y="30613"/>
                      <a:pt x="6181" y="34177"/>
                    </a:cubicBezTo>
                    <a:cubicBezTo>
                      <a:pt x="5887" y="36695"/>
                      <a:pt x="5102" y="39115"/>
                      <a:pt x="3827" y="41338"/>
                    </a:cubicBezTo>
                    <a:cubicBezTo>
                      <a:pt x="7498" y="42090"/>
                      <a:pt x="11194" y="42458"/>
                      <a:pt x="14864" y="42458"/>
                    </a:cubicBezTo>
                    <a:cubicBezTo>
                      <a:pt x="29854" y="42458"/>
                      <a:pt x="44387" y="36317"/>
                      <a:pt x="54869" y="25153"/>
                    </a:cubicBezTo>
                    <a:cubicBezTo>
                      <a:pt x="54705" y="23223"/>
                      <a:pt x="53888" y="21392"/>
                      <a:pt x="52547" y="19986"/>
                    </a:cubicBezTo>
                    <a:cubicBezTo>
                      <a:pt x="50988" y="18236"/>
                      <a:pt x="49324" y="17470"/>
                      <a:pt x="47348" y="17470"/>
                    </a:cubicBezTo>
                    <a:cubicBezTo>
                      <a:pt x="46629" y="17470"/>
                      <a:pt x="45870" y="17571"/>
                      <a:pt x="45059" y="17763"/>
                    </a:cubicBezTo>
                    <a:cubicBezTo>
                      <a:pt x="42443" y="18384"/>
                      <a:pt x="39860" y="19332"/>
                      <a:pt x="37146" y="19332"/>
                    </a:cubicBezTo>
                    <a:cubicBezTo>
                      <a:pt x="37080" y="19333"/>
                      <a:pt x="37014" y="19334"/>
                      <a:pt x="36948" y="19334"/>
                    </a:cubicBezTo>
                    <a:cubicBezTo>
                      <a:pt x="34466" y="19334"/>
                      <a:pt x="32035" y="18724"/>
                      <a:pt x="30410" y="16749"/>
                    </a:cubicBezTo>
                    <a:cubicBezTo>
                      <a:pt x="28972" y="15016"/>
                      <a:pt x="28514" y="12793"/>
                      <a:pt x="28220" y="10667"/>
                    </a:cubicBezTo>
                    <a:cubicBezTo>
                      <a:pt x="27893" y="8313"/>
                      <a:pt x="27860" y="5795"/>
                      <a:pt x="27010" y="3539"/>
                    </a:cubicBezTo>
                    <a:cubicBezTo>
                      <a:pt x="26645" y="2549"/>
                      <a:pt x="25345" y="0"/>
                      <a:pt x="24005"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100"/>
              </a:p>
            </p:txBody>
          </p:sp>
        </p:grpSp>
        <p:sp>
          <p:nvSpPr>
            <p:cNvPr id="2182" name="Google Shape;2182;p53"/>
            <p:cNvSpPr txBox="1"/>
            <p:nvPr/>
          </p:nvSpPr>
          <p:spPr>
            <a:xfrm>
              <a:off x="11820675" y="601075"/>
              <a:ext cx="1568700" cy="76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solidFill>
                    <a:srgbClr val="FFFFFF"/>
                  </a:solidFill>
                  <a:uFill>
                    <a:noFill/>
                  </a:uFill>
                  <a:latin typeface="Amaranth"/>
                  <a:ea typeface="Amaranth"/>
                  <a:cs typeface="Amaranth"/>
                  <a:sym typeface="Amaranth"/>
                  <a:hlinkClick r:id="rId3" action="ppaction://hlinksldjump">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RETURN to Choice Board</a:t>
              </a:r>
              <a:endParaRPr sz="1600" b="1">
                <a:solidFill>
                  <a:srgbClr val="FFFFFF"/>
                </a:solidFill>
                <a:latin typeface="Amaranth"/>
                <a:ea typeface="Amaranth"/>
                <a:cs typeface="Amaranth"/>
                <a:sym typeface="Amaranth"/>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186"/>
        <p:cNvGrpSpPr/>
        <p:nvPr/>
      </p:nvGrpSpPr>
      <p:grpSpPr>
        <a:xfrm>
          <a:off x="0" y="0"/>
          <a:ext cx="0" cy="0"/>
          <a:chOff x="0" y="0"/>
          <a:chExt cx="0" cy="0"/>
        </a:xfrm>
      </p:grpSpPr>
      <p:sp>
        <p:nvSpPr>
          <p:cNvPr id="2187" name="Google Shape;2187;p54"/>
          <p:cNvSpPr/>
          <p:nvPr/>
        </p:nvSpPr>
        <p:spPr>
          <a:xfrm flipH="1">
            <a:off x="8657752" y="278049"/>
            <a:ext cx="1232098" cy="729586"/>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54"/>
          <p:cNvSpPr/>
          <p:nvPr/>
        </p:nvSpPr>
        <p:spPr>
          <a:xfrm rot="10800000">
            <a:off x="2273901" y="5473164"/>
            <a:ext cx="7533299" cy="1476043"/>
          </a:xfrm>
          <a:custGeom>
            <a:avLst/>
            <a:gdLst/>
            <a:ahLst/>
            <a:cxnLst/>
            <a:rect l="l" t="t" r="r" b="b"/>
            <a:pathLst>
              <a:path w="117515" h="49263" extrusionOk="0">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rgbClr val="70B1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54"/>
          <p:cNvSpPr/>
          <p:nvPr/>
        </p:nvSpPr>
        <p:spPr>
          <a:xfrm rot="10800000">
            <a:off x="231212" y="1037363"/>
            <a:ext cx="3225363" cy="4490786"/>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rgbClr val="005C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54"/>
          <p:cNvSpPr txBox="1"/>
          <p:nvPr/>
        </p:nvSpPr>
        <p:spPr>
          <a:xfrm>
            <a:off x="363150" y="1587139"/>
            <a:ext cx="2808900" cy="341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rgbClr val="FFFFFF"/>
                </a:solidFill>
                <a:latin typeface="Sniglet"/>
                <a:ea typeface="Sniglet"/>
                <a:cs typeface="Sniglet"/>
                <a:sym typeface="Sniglet"/>
              </a:rPr>
              <a:t>List of Habitats:</a:t>
            </a:r>
            <a:endParaRPr sz="2000">
              <a:solidFill>
                <a:srgbClr val="FFFFFF"/>
              </a:solidFill>
              <a:latin typeface="Sniglet"/>
              <a:ea typeface="Sniglet"/>
              <a:cs typeface="Sniglet"/>
              <a:sym typeface="Sniglet"/>
            </a:endParaRPr>
          </a:p>
          <a:p>
            <a:pPr marL="914400" lvl="0" indent="-355600" algn="l" rtl="0">
              <a:spcBef>
                <a:spcPts val="0"/>
              </a:spcBef>
              <a:spcAft>
                <a:spcPts val="0"/>
              </a:spcAft>
              <a:buClr>
                <a:srgbClr val="FFFFFF"/>
              </a:buClr>
              <a:buSzPts val="2000"/>
              <a:buFont typeface="Sniglet"/>
              <a:buChar char="○"/>
            </a:pPr>
            <a:r>
              <a:rPr lang="en" sz="2000">
                <a:solidFill>
                  <a:srgbClr val="FFFFFF"/>
                </a:solidFill>
                <a:latin typeface="Sniglet"/>
                <a:ea typeface="Sniglet"/>
                <a:cs typeface="Sniglet"/>
                <a:sym typeface="Sniglet"/>
              </a:rPr>
              <a:t>Deserts</a:t>
            </a:r>
            <a:endParaRPr sz="2000">
              <a:solidFill>
                <a:srgbClr val="FFFFFF"/>
              </a:solidFill>
              <a:latin typeface="Sniglet"/>
              <a:ea typeface="Sniglet"/>
              <a:cs typeface="Sniglet"/>
              <a:sym typeface="Sniglet"/>
            </a:endParaRPr>
          </a:p>
          <a:p>
            <a:pPr marL="914400" lvl="0" indent="-355600" algn="l" rtl="0">
              <a:spcBef>
                <a:spcPts val="0"/>
              </a:spcBef>
              <a:spcAft>
                <a:spcPts val="0"/>
              </a:spcAft>
              <a:buClr>
                <a:srgbClr val="FFFFFF"/>
              </a:buClr>
              <a:buSzPts val="2000"/>
              <a:buFont typeface="Sniglet"/>
              <a:buChar char="○"/>
            </a:pPr>
            <a:r>
              <a:rPr lang="en" sz="2000">
                <a:solidFill>
                  <a:srgbClr val="FFFFFF"/>
                </a:solidFill>
                <a:latin typeface="Sniglet"/>
                <a:ea typeface="Sniglet"/>
                <a:cs typeface="Sniglet"/>
                <a:sym typeface="Sniglet"/>
              </a:rPr>
              <a:t>Forests</a:t>
            </a:r>
            <a:endParaRPr sz="2000">
              <a:solidFill>
                <a:srgbClr val="FFFFFF"/>
              </a:solidFill>
              <a:latin typeface="Sniglet"/>
              <a:ea typeface="Sniglet"/>
              <a:cs typeface="Sniglet"/>
              <a:sym typeface="Sniglet"/>
            </a:endParaRPr>
          </a:p>
          <a:p>
            <a:pPr marL="914400" lvl="0" indent="-355600" algn="l" rtl="0">
              <a:spcBef>
                <a:spcPts val="0"/>
              </a:spcBef>
              <a:spcAft>
                <a:spcPts val="0"/>
              </a:spcAft>
              <a:buClr>
                <a:srgbClr val="FFFFFF"/>
              </a:buClr>
              <a:buSzPts val="2000"/>
              <a:buFont typeface="Sniglet"/>
              <a:buChar char="○"/>
            </a:pPr>
            <a:r>
              <a:rPr lang="en" sz="2000">
                <a:solidFill>
                  <a:srgbClr val="FFFFFF"/>
                </a:solidFill>
                <a:latin typeface="Sniglet"/>
                <a:ea typeface="Sniglet"/>
                <a:cs typeface="Sniglet"/>
                <a:sym typeface="Sniglet"/>
              </a:rPr>
              <a:t>Grasslands</a:t>
            </a:r>
            <a:endParaRPr sz="2000">
              <a:solidFill>
                <a:srgbClr val="FFFFFF"/>
              </a:solidFill>
              <a:latin typeface="Sniglet"/>
              <a:ea typeface="Sniglet"/>
              <a:cs typeface="Sniglet"/>
              <a:sym typeface="Sniglet"/>
            </a:endParaRPr>
          </a:p>
          <a:p>
            <a:pPr marL="914400" lvl="0" indent="-355600" algn="l" rtl="0">
              <a:spcBef>
                <a:spcPts val="0"/>
              </a:spcBef>
              <a:spcAft>
                <a:spcPts val="0"/>
              </a:spcAft>
              <a:buClr>
                <a:srgbClr val="FFFFFF"/>
              </a:buClr>
              <a:buSzPts val="2000"/>
              <a:buFont typeface="Sniglet"/>
              <a:buChar char="○"/>
            </a:pPr>
            <a:r>
              <a:rPr lang="en" sz="2000">
                <a:solidFill>
                  <a:srgbClr val="FFFFFF"/>
                </a:solidFill>
                <a:latin typeface="Sniglet"/>
                <a:ea typeface="Sniglet"/>
                <a:cs typeface="Sniglet"/>
                <a:sym typeface="Sniglet"/>
              </a:rPr>
              <a:t>Islands</a:t>
            </a:r>
            <a:endParaRPr sz="2000">
              <a:solidFill>
                <a:srgbClr val="FFFFFF"/>
              </a:solidFill>
              <a:latin typeface="Sniglet"/>
              <a:ea typeface="Sniglet"/>
              <a:cs typeface="Sniglet"/>
              <a:sym typeface="Sniglet"/>
            </a:endParaRPr>
          </a:p>
          <a:p>
            <a:pPr marL="914400" lvl="0" indent="-355600" algn="l" rtl="0">
              <a:spcBef>
                <a:spcPts val="0"/>
              </a:spcBef>
              <a:spcAft>
                <a:spcPts val="0"/>
              </a:spcAft>
              <a:buClr>
                <a:srgbClr val="FFFFFF"/>
              </a:buClr>
              <a:buSzPts val="2000"/>
              <a:buFont typeface="Sniglet"/>
              <a:buChar char="○"/>
            </a:pPr>
            <a:r>
              <a:rPr lang="en" sz="2000">
                <a:solidFill>
                  <a:srgbClr val="FFFFFF"/>
                </a:solidFill>
                <a:latin typeface="Sniglet"/>
                <a:ea typeface="Sniglet"/>
                <a:cs typeface="Sniglet"/>
                <a:sym typeface="Sniglet"/>
              </a:rPr>
              <a:t>Jungles</a:t>
            </a:r>
            <a:endParaRPr sz="2000">
              <a:solidFill>
                <a:srgbClr val="FFFFFF"/>
              </a:solidFill>
              <a:latin typeface="Sniglet"/>
              <a:ea typeface="Sniglet"/>
              <a:cs typeface="Sniglet"/>
              <a:sym typeface="Sniglet"/>
            </a:endParaRPr>
          </a:p>
          <a:p>
            <a:pPr marL="914400" lvl="0" indent="-355600" algn="l" rtl="0">
              <a:spcBef>
                <a:spcPts val="0"/>
              </a:spcBef>
              <a:spcAft>
                <a:spcPts val="0"/>
              </a:spcAft>
              <a:buClr>
                <a:srgbClr val="FFFFFF"/>
              </a:buClr>
              <a:buSzPts val="2000"/>
              <a:buFont typeface="Sniglet"/>
              <a:buChar char="○"/>
            </a:pPr>
            <a:r>
              <a:rPr lang="en" sz="2000">
                <a:solidFill>
                  <a:srgbClr val="FFFFFF"/>
                </a:solidFill>
                <a:latin typeface="Sniglet"/>
                <a:ea typeface="Sniglet"/>
                <a:cs typeface="Sniglet"/>
                <a:sym typeface="Sniglet"/>
              </a:rPr>
              <a:t>Mountains</a:t>
            </a:r>
            <a:endParaRPr sz="2000">
              <a:solidFill>
                <a:srgbClr val="FFFFFF"/>
              </a:solidFill>
              <a:latin typeface="Sniglet"/>
              <a:ea typeface="Sniglet"/>
              <a:cs typeface="Sniglet"/>
              <a:sym typeface="Sniglet"/>
            </a:endParaRPr>
          </a:p>
          <a:p>
            <a:pPr marL="914400" lvl="0" indent="-355600" algn="l" rtl="0">
              <a:spcBef>
                <a:spcPts val="0"/>
              </a:spcBef>
              <a:spcAft>
                <a:spcPts val="0"/>
              </a:spcAft>
              <a:buClr>
                <a:srgbClr val="FFFFFF"/>
              </a:buClr>
              <a:buSzPts val="2000"/>
              <a:buFont typeface="Sniglet"/>
              <a:buChar char="○"/>
            </a:pPr>
            <a:r>
              <a:rPr lang="en" sz="2000">
                <a:solidFill>
                  <a:srgbClr val="FFFFFF"/>
                </a:solidFill>
                <a:latin typeface="Sniglet"/>
                <a:ea typeface="Sniglet"/>
                <a:cs typeface="Sniglet"/>
                <a:sym typeface="Sniglet"/>
              </a:rPr>
              <a:t>Oceans </a:t>
            </a:r>
            <a:endParaRPr sz="2000">
              <a:solidFill>
                <a:srgbClr val="FFFFFF"/>
              </a:solidFill>
              <a:latin typeface="Sniglet"/>
              <a:ea typeface="Sniglet"/>
              <a:cs typeface="Sniglet"/>
              <a:sym typeface="Sniglet"/>
            </a:endParaRPr>
          </a:p>
          <a:p>
            <a:pPr marL="914400" lvl="0" indent="-355600" algn="l" rtl="0">
              <a:spcBef>
                <a:spcPts val="0"/>
              </a:spcBef>
              <a:spcAft>
                <a:spcPts val="0"/>
              </a:spcAft>
              <a:buClr>
                <a:srgbClr val="FFFFFF"/>
              </a:buClr>
              <a:buSzPts val="2000"/>
              <a:buFont typeface="Sniglet"/>
              <a:buChar char="○"/>
            </a:pPr>
            <a:r>
              <a:rPr lang="en" sz="2000">
                <a:solidFill>
                  <a:srgbClr val="FFFFFF"/>
                </a:solidFill>
                <a:latin typeface="Sniglet"/>
                <a:ea typeface="Sniglet"/>
                <a:cs typeface="Sniglet"/>
                <a:sym typeface="Sniglet"/>
              </a:rPr>
              <a:t>Wetlands</a:t>
            </a:r>
            <a:endParaRPr sz="2000">
              <a:solidFill>
                <a:srgbClr val="FFFFFF"/>
              </a:solidFill>
              <a:latin typeface="Sniglet"/>
              <a:ea typeface="Sniglet"/>
              <a:cs typeface="Sniglet"/>
              <a:sym typeface="Sniglet"/>
            </a:endParaRPr>
          </a:p>
          <a:p>
            <a:pPr marL="914400" lvl="0" indent="-355600" algn="l" rtl="0">
              <a:spcBef>
                <a:spcPts val="0"/>
              </a:spcBef>
              <a:spcAft>
                <a:spcPts val="0"/>
              </a:spcAft>
              <a:buClr>
                <a:srgbClr val="FFFFFF"/>
              </a:buClr>
              <a:buSzPts val="2000"/>
              <a:buFont typeface="Sniglet"/>
              <a:buChar char="○"/>
            </a:pPr>
            <a:r>
              <a:rPr lang="en" sz="2000">
                <a:solidFill>
                  <a:srgbClr val="FFFFFF"/>
                </a:solidFill>
                <a:latin typeface="Sniglet"/>
                <a:ea typeface="Sniglet"/>
                <a:cs typeface="Sniglet"/>
                <a:sym typeface="Sniglet"/>
              </a:rPr>
              <a:t>Lakes or Rivers </a:t>
            </a:r>
            <a:endParaRPr sz="2000">
              <a:solidFill>
                <a:srgbClr val="FFFFFF"/>
              </a:solidFill>
              <a:latin typeface="Sniglet"/>
              <a:ea typeface="Sniglet"/>
              <a:cs typeface="Sniglet"/>
              <a:sym typeface="Sniglet"/>
            </a:endParaRPr>
          </a:p>
        </p:txBody>
      </p:sp>
      <p:sp>
        <p:nvSpPr>
          <p:cNvPr id="2191" name="Google Shape;2191;p54"/>
          <p:cNvSpPr/>
          <p:nvPr/>
        </p:nvSpPr>
        <p:spPr>
          <a:xfrm>
            <a:off x="36200" y="3825"/>
            <a:ext cx="1103444" cy="1084212"/>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rgbClr val="005C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92" name="Google Shape;2192;p54"/>
          <p:cNvGrpSpPr/>
          <p:nvPr/>
        </p:nvGrpSpPr>
        <p:grpSpPr>
          <a:xfrm>
            <a:off x="309479" y="358577"/>
            <a:ext cx="606315" cy="568529"/>
            <a:chOff x="2679436" y="3270400"/>
            <a:chExt cx="752625" cy="689795"/>
          </a:xfrm>
        </p:grpSpPr>
        <p:sp>
          <p:nvSpPr>
            <p:cNvPr id="2193" name="Google Shape;2193;p54"/>
            <p:cNvSpPr/>
            <p:nvPr/>
          </p:nvSpPr>
          <p:spPr>
            <a:xfrm>
              <a:off x="2722600" y="3270400"/>
              <a:ext cx="689490" cy="689691"/>
            </a:xfrm>
            <a:custGeom>
              <a:avLst/>
              <a:gdLst/>
              <a:ahLst/>
              <a:cxnLst/>
              <a:rect l="l" t="t" r="r" b="b"/>
              <a:pathLst>
                <a:path w="109704" h="109736" extrusionOk="0">
                  <a:moveTo>
                    <a:pt x="54835" y="1"/>
                  </a:moveTo>
                  <a:cubicBezTo>
                    <a:pt x="24557" y="1"/>
                    <a:pt x="0" y="24557"/>
                    <a:pt x="0" y="54868"/>
                  </a:cubicBezTo>
                  <a:cubicBezTo>
                    <a:pt x="0" y="85147"/>
                    <a:pt x="24557" y="109736"/>
                    <a:pt x="54835" y="109736"/>
                  </a:cubicBezTo>
                  <a:cubicBezTo>
                    <a:pt x="85147" y="109736"/>
                    <a:pt x="109703" y="85147"/>
                    <a:pt x="109703" y="54868"/>
                  </a:cubicBezTo>
                  <a:cubicBezTo>
                    <a:pt x="109703" y="24557"/>
                    <a:pt x="85147" y="1"/>
                    <a:pt x="54835" y="1"/>
                  </a:cubicBezTo>
                  <a:close/>
                </a:path>
              </a:pathLst>
            </a:custGeom>
            <a:solidFill>
              <a:srgbClr val="007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54"/>
            <p:cNvSpPr/>
            <p:nvPr/>
          </p:nvSpPr>
          <p:spPr>
            <a:xfrm>
              <a:off x="2679436" y="3344037"/>
              <a:ext cx="345260" cy="537562"/>
            </a:xfrm>
            <a:custGeom>
              <a:avLst/>
              <a:gdLst/>
              <a:ahLst/>
              <a:cxnLst/>
              <a:rect l="l" t="t" r="r" b="b"/>
              <a:pathLst>
                <a:path w="54934" h="85531" extrusionOk="0">
                  <a:moveTo>
                    <a:pt x="32003" y="0"/>
                  </a:moveTo>
                  <a:cubicBezTo>
                    <a:pt x="30517" y="0"/>
                    <a:pt x="28923" y="146"/>
                    <a:pt x="27337" y="384"/>
                  </a:cubicBezTo>
                  <a:cubicBezTo>
                    <a:pt x="230" y="22194"/>
                    <a:pt x="1" y="63426"/>
                    <a:pt x="26879" y="85530"/>
                  </a:cubicBezTo>
                  <a:lnTo>
                    <a:pt x="26944" y="85497"/>
                  </a:lnTo>
                  <a:cubicBezTo>
                    <a:pt x="29789" y="83863"/>
                    <a:pt x="33811" y="81149"/>
                    <a:pt x="33516" y="77356"/>
                  </a:cubicBezTo>
                  <a:cubicBezTo>
                    <a:pt x="33222" y="72778"/>
                    <a:pt x="28481" y="70358"/>
                    <a:pt x="26061" y="67023"/>
                  </a:cubicBezTo>
                  <a:cubicBezTo>
                    <a:pt x="22955" y="62740"/>
                    <a:pt x="27140" y="57900"/>
                    <a:pt x="30835" y="55677"/>
                  </a:cubicBezTo>
                  <a:cubicBezTo>
                    <a:pt x="34236" y="53617"/>
                    <a:pt x="38192" y="53192"/>
                    <a:pt x="42051" y="52505"/>
                  </a:cubicBezTo>
                  <a:cubicBezTo>
                    <a:pt x="45876" y="51786"/>
                    <a:pt x="50258" y="50707"/>
                    <a:pt x="51991" y="46685"/>
                  </a:cubicBezTo>
                  <a:cubicBezTo>
                    <a:pt x="54934" y="39753"/>
                    <a:pt x="40677" y="39360"/>
                    <a:pt x="37146" y="37268"/>
                  </a:cubicBezTo>
                  <a:cubicBezTo>
                    <a:pt x="35511" y="36287"/>
                    <a:pt x="34465" y="34684"/>
                    <a:pt x="35348" y="32788"/>
                  </a:cubicBezTo>
                  <a:cubicBezTo>
                    <a:pt x="36034" y="31317"/>
                    <a:pt x="37800" y="30336"/>
                    <a:pt x="39141" y="29551"/>
                  </a:cubicBezTo>
                  <a:cubicBezTo>
                    <a:pt x="42868" y="27491"/>
                    <a:pt x="47544" y="26085"/>
                    <a:pt x="50618" y="23044"/>
                  </a:cubicBezTo>
                  <a:cubicBezTo>
                    <a:pt x="51174" y="22521"/>
                    <a:pt x="51468" y="22194"/>
                    <a:pt x="51599" y="21605"/>
                  </a:cubicBezTo>
                  <a:lnTo>
                    <a:pt x="51599" y="21605"/>
                  </a:lnTo>
                  <a:cubicBezTo>
                    <a:pt x="51595" y="21618"/>
                    <a:pt x="51592" y="21624"/>
                    <a:pt x="51590" y="21624"/>
                  </a:cubicBezTo>
                  <a:cubicBezTo>
                    <a:pt x="51566" y="21624"/>
                    <a:pt x="51566" y="21144"/>
                    <a:pt x="51566" y="21115"/>
                  </a:cubicBezTo>
                  <a:cubicBezTo>
                    <a:pt x="51501" y="20788"/>
                    <a:pt x="51402" y="20428"/>
                    <a:pt x="51239" y="20134"/>
                  </a:cubicBezTo>
                  <a:cubicBezTo>
                    <a:pt x="50945" y="19578"/>
                    <a:pt x="50487" y="19087"/>
                    <a:pt x="49931" y="18760"/>
                  </a:cubicBezTo>
                  <a:cubicBezTo>
                    <a:pt x="47282" y="17191"/>
                    <a:pt x="44111" y="17387"/>
                    <a:pt x="41168" y="16602"/>
                  </a:cubicBezTo>
                  <a:cubicBezTo>
                    <a:pt x="39369" y="16079"/>
                    <a:pt x="34857" y="15000"/>
                    <a:pt x="36034" y="12090"/>
                  </a:cubicBezTo>
                  <a:cubicBezTo>
                    <a:pt x="36394" y="11109"/>
                    <a:pt x="37048" y="10422"/>
                    <a:pt x="37636" y="9572"/>
                  </a:cubicBezTo>
                  <a:cubicBezTo>
                    <a:pt x="38389" y="8460"/>
                    <a:pt x="38944" y="7218"/>
                    <a:pt x="39239" y="5877"/>
                  </a:cubicBezTo>
                  <a:cubicBezTo>
                    <a:pt x="40229" y="1420"/>
                    <a:pt x="36643" y="0"/>
                    <a:pt x="32003" y="0"/>
                  </a:cubicBezTo>
                  <a:close/>
                </a:path>
              </a:pathLst>
            </a:custGeom>
            <a:solidFill>
              <a:srgbClr val="70B1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54"/>
            <p:cNvSpPr/>
            <p:nvPr/>
          </p:nvSpPr>
          <p:spPr>
            <a:xfrm>
              <a:off x="3091326" y="3293626"/>
              <a:ext cx="340735" cy="423301"/>
            </a:xfrm>
            <a:custGeom>
              <a:avLst/>
              <a:gdLst/>
              <a:ahLst/>
              <a:cxnLst/>
              <a:rect l="l" t="t" r="r" b="b"/>
              <a:pathLst>
                <a:path w="54214" h="67351" extrusionOk="0">
                  <a:moveTo>
                    <a:pt x="15891" y="1"/>
                  </a:moveTo>
                  <a:cubicBezTo>
                    <a:pt x="13243" y="328"/>
                    <a:pt x="10660" y="1635"/>
                    <a:pt x="8502" y="3042"/>
                  </a:cubicBezTo>
                  <a:cubicBezTo>
                    <a:pt x="5461" y="5003"/>
                    <a:pt x="1962" y="7881"/>
                    <a:pt x="818" y="11478"/>
                  </a:cubicBezTo>
                  <a:cubicBezTo>
                    <a:pt x="0" y="14028"/>
                    <a:pt x="621" y="15957"/>
                    <a:pt x="2943" y="17265"/>
                  </a:cubicBezTo>
                  <a:cubicBezTo>
                    <a:pt x="5264" y="18573"/>
                    <a:pt x="7848" y="19194"/>
                    <a:pt x="10300" y="20175"/>
                  </a:cubicBezTo>
                  <a:cubicBezTo>
                    <a:pt x="12295" y="20927"/>
                    <a:pt x="14518" y="21876"/>
                    <a:pt x="15728" y="23739"/>
                  </a:cubicBezTo>
                  <a:cubicBezTo>
                    <a:pt x="17069" y="25799"/>
                    <a:pt x="16545" y="28285"/>
                    <a:pt x="15401" y="30279"/>
                  </a:cubicBezTo>
                  <a:cubicBezTo>
                    <a:pt x="13701" y="33222"/>
                    <a:pt x="11248" y="35086"/>
                    <a:pt x="8829" y="37375"/>
                  </a:cubicBezTo>
                  <a:cubicBezTo>
                    <a:pt x="7717" y="38454"/>
                    <a:pt x="6376" y="39696"/>
                    <a:pt x="6115" y="41298"/>
                  </a:cubicBezTo>
                  <a:cubicBezTo>
                    <a:pt x="5886" y="42639"/>
                    <a:pt x="6638" y="44634"/>
                    <a:pt x="7880" y="45288"/>
                  </a:cubicBezTo>
                  <a:cubicBezTo>
                    <a:pt x="8550" y="45642"/>
                    <a:pt x="9288" y="45782"/>
                    <a:pt x="10062" y="45782"/>
                  </a:cubicBezTo>
                  <a:cubicBezTo>
                    <a:pt x="12498" y="45782"/>
                    <a:pt x="15286" y="44394"/>
                    <a:pt x="17396" y="43947"/>
                  </a:cubicBezTo>
                  <a:cubicBezTo>
                    <a:pt x="18295" y="43754"/>
                    <a:pt x="19275" y="43627"/>
                    <a:pt x="20258" y="43627"/>
                  </a:cubicBezTo>
                  <a:cubicBezTo>
                    <a:pt x="21778" y="43627"/>
                    <a:pt x="23306" y="43931"/>
                    <a:pt x="24556" y="44764"/>
                  </a:cubicBezTo>
                  <a:cubicBezTo>
                    <a:pt x="27990" y="47021"/>
                    <a:pt x="27172" y="51206"/>
                    <a:pt x="25995" y="54509"/>
                  </a:cubicBezTo>
                  <a:cubicBezTo>
                    <a:pt x="24851" y="57811"/>
                    <a:pt x="22529" y="61768"/>
                    <a:pt x="22660" y="65070"/>
                  </a:cubicBezTo>
                  <a:cubicBezTo>
                    <a:pt x="22660" y="65332"/>
                    <a:pt x="22693" y="65626"/>
                    <a:pt x="22823" y="65887"/>
                  </a:cubicBezTo>
                  <a:cubicBezTo>
                    <a:pt x="22823" y="65883"/>
                    <a:pt x="22825" y="65881"/>
                    <a:pt x="22827" y="65881"/>
                  </a:cubicBezTo>
                  <a:cubicBezTo>
                    <a:pt x="22855" y="65881"/>
                    <a:pt x="23050" y="66204"/>
                    <a:pt x="23017" y="66204"/>
                  </a:cubicBezTo>
                  <a:cubicBezTo>
                    <a:pt x="23012" y="66204"/>
                    <a:pt x="23002" y="66197"/>
                    <a:pt x="22987" y="66182"/>
                  </a:cubicBezTo>
                  <a:lnTo>
                    <a:pt x="22987" y="66182"/>
                  </a:lnTo>
                  <a:cubicBezTo>
                    <a:pt x="23379" y="66640"/>
                    <a:pt x="23935" y="66934"/>
                    <a:pt x="24491" y="66999"/>
                  </a:cubicBezTo>
                  <a:cubicBezTo>
                    <a:pt x="25449" y="67224"/>
                    <a:pt x="26587" y="67350"/>
                    <a:pt x="27758" y="67350"/>
                  </a:cubicBezTo>
                  <a:cubicBezTo>
                    <a:pt x="29823" y="67350"/>
                    <a:pt x="31990" y="66957"/>
                    <a:pt x="33450" y="66018"/>
                  </a:cubicBezTo>
                  <a:cubicBezTo>
                    <a:pt x="36295" y="64187"/>
                    <a:pt x="38094" y="61179"/>
                    <a:pt x="41331" y="59838"/>
                  </a:cubicBezTo>
                  <a:cubicBezTo>
                    <a:pt x="42958" y="59166"/>
                    <a:pt x="44743" y="58911"/>
                    <a:pt x="46515" y="58911"/>
                  </a:cubicBezTo>
                  <a:cubicBezTo>
                    <a:pt x="47414" y="58911"/>
                    <a:pt x="48309" y="58976"/>
                    <a:pt x="49178" y="59086"/>
                  </a:cubicBezTo>
                  <a:cubicBezTo>
                    <a:pt x="49603" y="59119"/>
                    <a:pt x="50028" y="59184"/>
                    <a:pt x="50453" y="59282"/>
                  </a:cubicBezTo>
                  <a:cubicBezTo>
                    <a:pt x="54214" y="33876"/>
                    <a:pt x="39859" y="9254"/>
                    <a:pt x="15891" y="1"/>
                  </a:cubicBezTo>
                  <a:close/>
                </a:path>
              </a:pathLst>
            </a:custGeom>
            <a:solidFill>
              <a:srgbClr val="70B1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54"/>
            <p:cNvSpPr/>
            <p:nvPr/>
          </p:nvSpPr>
          <p:spPr>
            <a:xfrm>
              <a:off x="2973550" y="3693340"/>
              <a:ext cx="344852" cy="266855"/>
            </a:xfrm>
            <a:custGeom>
              <a:avLst/>
              <a:gdLst/>
              <a:ahLst/>
              <a:cxnLst/>
              <a:rect l="l" t="t" r="r" b="b"/>
              <a:pathLst>
                <a:path w="54869" h="42459" extrusionOk="0">
                  <a:moveTo>
                    <a:pt x="24005" y="0"/>
                  </a:moveTo>
                  <a:cubicBezTo>
                    <a:pt x="23663" y="0"/>
                    <a:pt x="23320" y="165"/>
                    <a:pt x="22988" y="563"/>
                  </a:cubicBezTo>
                  <a:cubicBezTo>
                    <a:pt x="20503" y="3539"/>
                    <a:pt x="21974" y="7757"/>
                    <a:pt x="21941" y="11190"/>
                  </a:cubicBezTo>
                  <a:cubicBezTo>
                    <a:pt x="21909" y="14624"/>
                    <a:pt x="20372" y="18253"/>
                    <a:pt x="16546" y="18842"/>
                  </a:cubicBezTo>
                  <a:cubicBezTo>
                    <a:pt x="16241" y="18886"/>
                    <a:pt x="15941" y="18906"/>
                    <a:pt x="15645" y="18906"/>
                  </a:cubicBezTo>
                  <a:cubicBezTo>
                    <a:pt x="12421" y="18906"/>
                    <a:pt x="9721" y="16456"/>
                    <a:pt x="6966" y="15049"/>
                  </a:cubicBezTo>
                  <a:cubicBezTo>
                    <a:pt x="6019" y="14575"/>
                    <a:pt x="5082" y="14305"/>
                    <a:pt x="4133" y="14305"/>
                  </a:cubicBezTo>
                  <a:cubicBezTo>
                    <a:pt x="3377" y="14305"/>
                    <a:pt x="2614" y="14476"/>
                    <a:pt x="1832" y="14853"/>
                  </a:cubicBezTo>
                  <a:cubicBezTo>
                    <a:pt x="851" y="15343"/>
                    <a:pt x="1" y="15899"/>
                    <a:pt x="66" y="17076"/>
                  </a:cubicBezTo>
                  <a:cubicBezTo>
                    <a:pt x="197" y="19692"/>
                    <a:pt x="2257" y="22144"/>
                    <a:pt x="3565" y="24270"/>
                  </a:cubicBezTo>
                  <a:cubicBezTo>
                    <a:pt x="5462" y="27245"/>
                    <a:pt x="6606" y="30613"/>
                    <a:pt x="6181" y="34177"/>
                  </a:cubicBezTo>
                  <a:cubicBezTo>
                    <a:pt x="5887" y="36695"/>
                    <a:pt x="5102" y="39115"/>
                    <a:pt x="3827" y="41338"/>
                  </a:cubicBezTo>
                  <a:cubicBezTo>
                    <a:pt x="7498" y="42090"/>
                    <a:pt x="11194" y="42458"/>
                    <a:pt x="14864" y="42458"/>
                  </a:cubicBezTo>
                  <a:cubicBezTo>
                    <a:pt x="29854" y="42458"/>
                    <a:pt x="44387" y="36317"/>
                    <a:pt x="54869" y="25153"/>
                  </a:cubicBezTo>
                  <a:cubicBezTo>
                    <a:pt x="54705" y="23223"/>
                    <a:pt x="53888" y="21392"/>
                    <a:pt x="52547" y="19986"/>
                  </a:cubicBezTo>
                  <a:cubicBezTo>
                    <a:pt x="50988" y="18236"/>
                    <a:pt x="49324" y="17470"/>
                    <a:pt x="47348" y="17470"/>
                  </a:cubicBezTo>
                  <a:cubicBezTo>
                    <a:pt x="46629" y="17470"/>
                    <a:pt x="45870" y="17571"/>
                    <a:pt x="45059" y="17763"/>
                  </a:cubicBezTo>
                  <a:cubicBezTo>
                    <a:pt x="42443" y="18384"/>
                    <a:pt x="39860" y="19332"/>
                    <a:pt x="37146" y="19332"/>
                  </a:cubicBezTo>
                  <a:cubicBezTo>
                    <a:pt x="37080" y="19333"/>
                    <a:pt x="37014" y="19334"/>
                    <a:pt x="36948" y="19334"/>
                  </a:cubicBezTo>
                  <a:cubicBezTo>
                    <a:pt x="34466" y="19334"/>
                    <a:pt x="32035" y="18724"/>
                    <a:pt x="30410" y="16749"/>
                  </a:cubicBezTo>
                  <a:cubicBezTo>
                    <a:pt x="28972" y="15016"/>
                    <a:pt x="28514" y="12793"/>
                    <a:pt x="28220" y="10667"/>
                  </a:cubicBezTo>
                  <a:cubicBezTo>
                    <a:pt x="27893" y="8313"/>
                    <a:pt x="27860" y="5795"/>
                    <a:pt x="27010" y="3539"/>
                  </a:cubicBezTo>
                  <a:cubicBezTo>
                    <a:pt x="26645" y="2549"/>
                    <a:pt x="25345" y="0"/>
                    <a:pt x="24005" y="0"/>
                  </a:cubicBezTo>
                  <a:close/>
                </a:path>
              </a:pathLst>
            </a:custGeom>
            <a:solidFill>
              <a:srgbClr val="70B1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7" name="Google Shape;2197;p54">
            <a:hlinkClick r:id=""/>
          </p:cNvPr>
          <p:cNvSpPr txBox="1"/>
          <p:nvPr/>
        </p:nvSpPr>
        <p:spPr>
          <a:xfrm>
            <a:off x="-101662" y="358586"/>
            <a:ext cx="886200" cy="729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a:ea typeface="Nunito"/>
              <a:cs typeface="Nunito"/>
              <a:sym typeface="Nunito"/>
            </a:endParaRPr>
          </a:p>
        </p:txBody>
      </p:sp>
      <p:sp>
        <p:nvSpPr>
          <p:cNvPr id="2198" name="Google Shape;2198;p54"/>
          <p:cNvSpPr txBox="1"/>
          <p:nvPr/>
        </p:nvSpPr>
        <p:spPr>
          <a:xfrm>
            <a:off x="2506449" y="5587318"/>
            <a:ext cx="7068600" cy="1149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solidFill>
                  <a:srgbClr val="005C4F"/>
                </a:solidFill>
                <a:latin typeface="Nunito"/>
                <a:ea typeface="Nunito"/>
                <a:cs typeface="Nunito"/>
                <a:sym typeface="Nunito"/>
              </a:rPr>
              <a:t>Choose from the 2 Habitats from the list and use the next 2 slides to describe the habitat and list the various plant and animal populations living in that habitat. You may need to do a little research here. </a:t>
            </a:r>
            <a:endParaRPr sz="1600">
              <a:solidFill>
                <a:srgbClr val="FFFFFF"/>
              </a:solidFill>
              <a:latin typeface="Nunito"/>
              <a:ea typeface="Nunito"/>
              <a:cs typeface="Nunito"/>
              <a:sym typeface="Nunito"/>
            </a:endParaRPr>
          </a:p>
        </p:txBody>
      </p:sp>
      <p:sp>
        <p:nvSpPr>
          <p:cNvPr id="2199" name="Google Shape;2199;p54"/>
          <p:cNvSpPr/>
          <p:nvPr/>
        </p:nvSpPr>
        <p:spPr>
          <a:xfrm rot="10800000">
            <a:off x="5327101" y="3280966"/>
            <a:ext cx="4303693" cy="2369181"/>
          </a:xfrm>
          <a:custGeom>
            <a:avLst/>
            <a:gdLst/>
            <a:ahLst/>
            <a:cxnLst/>
            <a:rect l="l" t="t" r="r" b="b"/>
            <a:pathLst>
              <a:path w="117515" h="49263" extrusionOk="0">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rgbClr val="E5FF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54"/>
          <p:cNvSpPr txBox="1"/>
          <p:nvPr/>
        </p:nvSpPr>
        <p:spPr>
          <a:xfrm>
            <a:off x="5541450" y="3575888"/>
            <a:ext cx="3820800" cy="1287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000" b="1">
                <a:solidFill>
                  <a:srgbClr val="005C4F"/>
                </a:solidFill>
                <a:latin typeface="Nanum Pen Script"/>
                <a:ea typeface="Nanum Pen Script"/>
                <a:cs typeface="Nanum Pen Script"/>
                <a:sym typeface="Nanum Pen Script"/>
              </a:rPr>
              <a:t>Describing </a:t>
            </a:r>
            <a:endParaRPr sz="4000" b="1">
              <a:solidFill>
                <a:srgbClr val="005C4F"/>
              </a:solidFill>
              <a:latin typeface="Nanum Pen Script"/>
              <a:ea typeface="Nanum Pen Script"/>
              <a:cs typeface="Nanum Pen Script"/>
              <a:sym typeface="Nanum Pen Script"/>
            </a:endParaRPr>
          </a:p>
          <a:p>
            <a:pPr marL="0" lvl="0" indent="0" algn="ctr" rtl="0">
              <a:spcBef>
                <a:spcPts val="0"/>
              </a:spcBef>
              <a:spcAft>
                <a:spcPts val="0"/>
              </a:spcAft>
              <a:buNone/>
            </a:pPr>
            <a:r>
              <a:rPr lang="en" sz="4000" b="1">
                <a:solidFill>
                  <a:srgbClr val="005C4F"/>
                </a:solidFill>
                <a:latin typeface="Nanum Pen Script"/>
                <a:ea typeface="Nanum Pen Script"/>
                <a:cs typeface="Nanum Pen Script"/>
                <a:sym typeface="Nanum Pen Script"/>
              </a:rPr>
              <a:t>Habitats</a:t>
            </a:r>
            <a:endParaRPr sz="4000" b="1">
              <a:solidFill>
                <a:srgbClr val="005C4F"/>
              </a:solidFill>
              <a:latin typeface="Nanum Pen Script"/>
              <a:ea typeface="Nanum Pen Script"/>
              <a:cs typeface="Nanum Pen Script"/>
              <a:sym typeface="Nanum Pen Script"/>
            </a:endParaRPr>
          </a:p>
        </p:txBody>
      </p:sp>
      <p:sp>
        <p:nvSpPr>
          <p:cNvPr id="2201" name="Google Shape;2201;p54"/>
          <p:cNvSpPr/>
          <p:nvPr/>
        </p:nvSpPr>
        <p:spPr>
          <a:xfrm>
            <a:off x="6145021" y="4421782"/>
            <a:ext cx="87859" cy="87536"/>
          </a:xfrm>
          <a:custGeom>
            <a:avLst/>
            <a:gdLst/>
            <a:ahLst/>
            <a:cxnLst/>
            <a:rect l="l" t="t" r="r" b="b"/>
            <a:pathLst>
              <a:path w="1852" h="1780" extrusionOk="0">
                <a:moveTo>
                  <a:pt x="1851" y="1"/>
                </a:moveTo>
                <a:cubicBezTo>
                  <a:pt x="1851" y="1"/>
                  <a:pt x="1" y="143"/>
                  <a:pt x="72" y="1780"/>
                </a:cubicBezTo>
                <a:cubicBezTo>
                  <a:pt x="72" y="1744"/>
                  <a:pt x="1388" y="1637"/>
                  <a:pt x="1851" y="1"/>
                </a:cubicBezTo>
                <a:close/>
              </a:path>
            </a:pathLst>
          </a:custGeom>
          <a:solidFill>
            <a:srgbClr val="E5FF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02" name="Google Shape;2202;p54"/>
          <p:cNvGrpSpPr/>
          <p:nvPr/>
        </p:nvGrpSpPr>
        <p:grpSpPr>
          <a:xfrm>
            <a:off x="4790687" y="1170615"/>
            <a:ext cx="4937484" cy="4490153"/>
            <a:chOff x="5532302" y="1317380"/>
            <a:chExt cx="3662822" cy="3734015"/>
          </a:xfrm>
        </p:grpSpPr>
        <p:sp>
          <p:nvSpPr>
            <p:cNvPr id="2203" name="Google Shape;2203;p54"/>
            <p:cNvSpPr/>
            <p:nvPr/>
          </p:nvSpPr>
          <p:spPr>
            <a:xfrm>
              <a:off x="5532302" y="1317380"/>
              <a:ext cx="3662822" cy="2503211"/>
            </a:xfrm>
            <a:custGeom>
              <a:avLst/>
              <a:gdLst/>
              <a:ahLst/>
              <a:cxnLst/>
              <a:rect l="l" t="t" r="r" b="b"/>
              <a:pathLst>
                <a:path w="77211" h="50902" extrusionOk="0">
                  <a:moveTo>
                    <a:pt x="42803" y="1"/>
                  </a:moveTo>
                  <a:cubicBezTo>
                    <a:pt x="42449" y="1"/>
                    <a:pt x="42094" y="105"/>
                    <a:pt x="41772" y="278"/>
                  </a:cubicBezTo>
                  <a:cubicBezTo>
                    <a:pt x="41630" y="385"/>
                    <a:pt x="40883" y="954"/>
                    <a:pt x="41096" y="1168"/>
                  </a:cubicBezTo>
                  <a:cubicBezTo>
                    <a:pt x="40865" y="936"/>
                    <a:pt x="40557" y="825"/>
                    <a:pt x="40233" y="825"/>
                  </a:cubicBezTo>
                  <a:cubicBezTo>
                    <a:pt x="40060" y="825"/>
                    <a:pt x="39882" y="857"/>
                    <a:pt x="39709" y="919"/>
                  </a:cubicBezTo>
                  <a:cubicBezTo>
                    <a:pt x="39246" y="1132"/>
                    <a:pt x="39033" y="1666"/>
                    <a:pt x="39175" y="2164"/>
                  </a:cubicBezTo>
                  <a:cubicBezTo>
                    <a:pt x="39010" y="2098"/>
                    <a:pt x="38838" y="2066"/>
                    <a:pt x="38667" y="2066"/>
                  </a:cubicBezTo>
                  <a:cubicBezTo>
                    <a:pt x="38287" y="2066"/>
                    <a:pt x="37915" y="2225"/>
                    <a:pt x="37645" y="2520"/>
                  </a:cubicBezTo>
                  <a:cubicBezTo>
                    <a:pt x="37467" y="2733"/>
                    <a:pt x="37360" y="2947"/>
                    <a:pt x="37289" y="3231"/>
                  </a:cubicBezTo>
                  <a:cubicBezTo>
                    <a:pt x="37218" y="3374"/>
                    <a:pt x="37289" y="3907"/>
                    <a:pt x="37183" y="4014"/>
                  </a:cubicBezTo>
                  <a:cubicBezTo>
                    <a:pt x="37106" y="4100"/>
                    <a:pt x="37009" y="4130"/>
                    <a:pt x="36901" y="4130"/>
                  </a:cubicBezTo>
                  <a:cubicBezTo>
                    <a:pt x="36664" y="4130"/>
                    <a:pt x="36374" y="3986"/>
                    <a:pt x="36134" y="3986"/>
                  </a:cubicBezTo>
                  <a:cubicBezTo>
                    <a:pt x="36077" y="3986"/>
                    <a:pt x="36023" y="3994"/>
                    <a:pt x="35973" y="4014"/>
                  </a:cubicBezTo>
                  <a:cubicBezTo>
                    <a:pt x="35510" y="4156"/>
                    <a:pt x="35226" y="4548"/>
                    <a:pt x="35154" y="5010"/>
                  </a:cubicBezTo>
                  <a:cubicBezTo>
                    <a:pt x="34904" y="4871"/>
                    <a:pt x="34627" y="4803"/>
                    <a:pt x="34355" y="4803"/>
                  </a:cubicBezTo>
                  <a:cubicBezTo>
                    <a:pt x="33929" y="4803"/>
                    <a:pt x="33515" y="4970"/>
                    <a:pt x="33233" y="5295"/>
                  </a:cubicBezTo>
                  <a:cubicBezTo>
                    <a:pt x="32735" y="5864"/>
                    <a:pt x="32735" y="6647"/>
                    <a:pt x="33197" y="7252"/>
                  </a:cubicBezTo>
                  <a:cubicBezTo>
                    <a:pt x="32486" y="7252"/>
                    <a:pt x="31810" y="7537"/>
                    <a:pt x="31312" y="8035"/>
                  </a:cubicBezTo>
                  <a:cubicBezTo>
                    <a:pt x="31312" y="7465"/>
                    <a:pt x="30991" y="6967"/>
                    <a:pt x="30493" y="6718"/>
                  </a:cubicBezTo>
                  <a:cubicBezTo>
                    <a:pt x="30279" y="6619"/>
                    <a:pt x="30049" y="6566"/>
                    <a:pt x="29821" y="6566"/>
                  </a:cubicBezTo>
                  <a:cubicBezTo>
                    <a:pt x="29558" y="6566"/>
                    <a:pt x="29299" y="6637"/>
                    <a:pt x="29070" y="6789"/>
                  </a:cubicBezTo>
                  <a:cubicBezTo>
                    <a:pt x="29177" y="6007"/>
                    <a:pt x="29070" y="5081"/>
                    <a:pt x="28181" y="4797"/>
                  </a:cubicBezTo>
                  <a:cubicBezTo>
                    <a:pt x="28038" y="4755"/>
                    <a:pt x="27896" y="4736"/>
                    <a:pt x="27757" y="4736"/>
                  </a:cubicBezTo>
                  <a:cubicBezTo>
                    <a:pt x="27062" y="4736"/>
                    <a:pt x="26449" y="5230"/>
                    <a:pt x="26330" y="5971"/>
                  </a:cubicBezTo>
                  <a:cubicBezTo>
                    <a:pt x="26366" y="5366"/>
                    <a:pt x="25085" y="5081"/>
                    <a:pt x="24658" y="5046"/>
                  </a:cubicBezTo>
                  <a:cubicBezTo>
                    <a:pt x="24589" y="5037"/>
                    <a:pt x="24520" y="5033"/>
                    <a:pt x="24453" y="5033"/>
                  </a:cubicBezTo>
                  <a:cubicBezTo>
                    <a:pt x="23682" y="5033"/>
                    <a:pt x="23010" y="5577"/>
                    <a:pt x="22879" y="6362"/>
                  </a:cubicBezTo>
                  <a:cubicBezTo>
                    <a:pt x="22529" y="5784"/>
                    <a:pt x="21951" y="5512"/>
                    <a:pt x="21380" y="5512"/>
                  </a:cubicBezTo>
                  <a:cubicBezTo>
                    <a:pt x="20615" y="5512"/>
                    <a:pt x="19860" y="6000"/>
                    <a:pt x="19677" y="6896"/>
                  </a:cubicBezTo>
                  <a:cubicBezTo>
                    <a:pt x="19328" y="6547"/>
                    <a:pt x="18793" y="6332"/>
                    <a:pt x="18266" y="6332"/>
                  </a:cubicBezTo>
                  <a:cubicBezTo>
                    <a:pt x="17933" y="6332"/>
                    <a:pt x="17604" y="6418"/>
                    <a:pt x="17328" y="6611"/>
                  </a:cubicBezTo>
                  <a:cubicBezTo>
                    <a:pt x="16724" y="7074"/>
                    <a:pt x="16474" y="7857"/>
                    <a:pt x="16652" y="8604"/>
                  </a:cubicBezTo>
                  <a:cubicBezTo>
                    <a:pt x="16475" y="8525"/>
                    <a:pt x="16287" y="8487"/>
                    <a:pt x="16099" y="8487"/>
                  </a:cubicBezTo>
                  <a:cubicBezTo>
                    <a:pt x="15608" y="8487"/>
                    <a:pt x="15121" y="8746"/>
                    <a:pt x="14838" y="9209"/>
                  </a:cubicBezTo>
                  <a:cubicBezTo>
                    <a:pt x="14482" y="9814"/>
                    <a:pt x="14411" y="10561"/>
                    <a:pt x="14660" y="11237"/>
                  </a:cubicBezTo>
                  <a:cubicBezTo>
                    <a:pt x="14220" y="10810"/>
                    <a:pt x="13673" y="10613"/>
                    <a:pt x="13136" y="10613"/>
                  </a:cubicBezTo>
                  <a:cubicBezTo>
                    <a:pt x="12159" y="10613"/>
                    <a:pt x="11214" y="11263"/>
                    <a:pt x="10999" y="12355"/>
                  </a:cubicBezTo>
                  <a:lnTo>
                    <a:pt x="10999" y="12355"/>
                  </a:lnTo>
                  <a:cubicBezTo>
                    <a:pt x="11026" y="12150"/>
                    <a:pt x="10651" y="12095"/>
                    <a:pt x="10249" y="12095"/>
                  </a:cubicBezTo>
                  <a:cubicBezTo>
                    <a:pt x="9867" y="12095"/>
                    <a:pt x="9461" y="12145"/>
                    <a:pt x="9358" y="12162"/>
                  </a:cubicBezTo>
                  <a:cubicBezTo>
                    <a:pt x="8540" y="12233"/>
                    <a:pt x="7793" y="12660"/>
                    <a:pt x="7366" y="13372"/>
                  </a:cubicBezTo>
                  <a:cubicBezTo>
                    <a:pt x="6939" y="14155"/>
                    <a:pt x="6974" y="15115"/>
                    <a:pt x="7473" y="15862"/>
                  </a:cubicBezTo>
                  <a:cubicBezTo>
                    <a:pt x="7384" y="15831"/>
                    <a:pt x="7293" y="15817"/>
                    <a:pt x="7203" y="15817"/>
                  </a:cubicBezTo>
                  <a:cubicBezTo>
                    <a:pt x="6570" y="15817"/>
                    <a:pt x="5943" y="16529"/>
                    <a:pt x="5943" y="17215"/>
                  </a:cubicBezTo>
                  <a:cubicBezTo>
                    <a:pt x="5943" y="17997"/>
                    <a:pt x="6512" y="18709"/>
                    <a:pt x="7081" y="19243"/>
                  </a:cubicBezTo>
                  <a:cubicBezTo>
                    <a:pt x="7016" y="19237"/>
                    <a:pt x="6951" y="19235"/>
                    <a:pt x="6887" y="19235"/>
                  </a:cubicBezTo>
                  <a:cubicBezTo>
                    <a:pt x="4799" y="19235"/>
                    <a:pt x="3603" y="21994"/>
                    <a:pt x="5053" y="23548"/>
                  </a:cubicBezTo>
                  <a:cubicBezTo>
                    <a:pt x="3701" y="24509"/>
                    <a:pt x="4235" y="26643"/>
                    <a:pt x="5871" y="26821"/>
                  </a:cubicBezTo>
                  <a:cubicBezTo>
                    <a:pt x="4875" y="27177"/>
                    <a:pt x="4306" y="28245"/>
                    <a:pt x="4590" y="29276"/>
                  </a:cubicBezTo>
                  <a:cubicBezTo>
                    <a:pt x="4305" y="29128"/>
                    <a:pt x="4020" y="29062"/>
                    <a:pt x="3749" y="29062"/>
                  </a:cubicBezTo>
                  <a:cubicBezTo>
                    <a:pt x="2393" y="29062"/>
                    <a:pt x="1366" y="30710"/>
                    <a:pt x="2312" y="32014"/>
                  </a:cubicBezTo>
                  <a:lnTo>
                    <a:pt x="2312" y="32014"/>
                  </a:lnTo>
                  <a:cubicBezTo>
                    <a:pt x="2242" y="31918"/>
                    <a:pt x="2152" y="31876"/>
                    <a:pt x="2052" y="31876"/>
                  </a:cubicBezTo>
                  <a:cubicBezTo>
                    <a:pt x="1487" y="31876"/>
                    <a:pt x="554" y="33179"/>
                    <a:pt x="463" y="33511"/>
                  </a:cubicBezTo>
                  <a:cubicBezTo>
                    <a:pt x="178" y="34507"/>
                    <a:pt x="605" y="35539"/>
                    <a:pt x="1459" y="36108"/>
                  </a:cubicBezTo>
                  <a:cubicBezTo>
                    <a:pt x="748" y="37069"/>
                    <a:pt x="1068" y="38492"/>
                    <a:pt x="2171" y="39026"/>
                  </a:cubicBezTo>
                  <a:cubicBezTo>
                    <a:pt x="463" y="39595"/>
                    <a:pt x="1" y="41730"/>
                    <a:pt x="1281" y="42975"/>
                  </a:cubicBezTo>
                  <a:cubicBezTo>
                    <a:pt x="783" y="43402"/>
                    <a:pt x="534" y="44043"/>
                    <a:pt x="605" y="44719"/>
                  </a:cubicBezTo>
                  <a:cubicBezTo>
                    <a:pt x="641" y="45252"/>
                    <a:pt x="1032" y="46142"/>
                    <a:pt x="1531" y="46426"/>
                  </a:cubicBezTo>
                  <a:cubicBezTo>
                    <a:pt x="1682" y="46511"/>
                    <a:pt x="2051" y="46587"/>
                    <a:pt x="2411" y="46587"/>
                  </a:cubicBezTo>
                  <a:cubicBezTo>
                    <a:pt x="2809" y="46587"/>
                    <a:pt x="3197" y="46494"/>
                    <a:pt x="3273" y="46215"/>
                  </a:cubicBezTo>
                  <a:lnTo>
                    <a:pt x="3273" y="46215"/>
                  </a:lnTo>
                  <a:cubicBezTo>
                    <a:pt x="3017" y="47167"/>
                    <a:pt x="3785" y="47932"/>
                    <a:pt x="4605" y="47932"/>
                  </a:cubicBezTo>
                  <a:cubicBezTo>
                    <a:pt x="4919" y="47932"/>
                    <a:pt x="5240" y="47821"/>
                    <a:pt x="5516" y="47565"/>
                  </a:cubicBezTo>
                  <a:lnTo>
                    <a:pt x="5516" y="47565"/>
                  </a:lnTo>
                  <a:cubicBezTo>
                    <a:pt x="5480" y="48490"/>
                    <a:pt x="5516" y="49522"/>
                    <a:pt x="6263" y="50020"/>
                  </a:cubicBezTo>
                  <a:cubicBezTo>
                    <a:pt x="6512" y="50162"/>
                    <a:pt x="6761" y="50234"/>
                    <a:pt x="7046" y="50269"/>
                  </a:cubicBezTo>
                  <a:cubicBezTo>
                    <a:pt x="7357" y="50325"/>
                    <a:pt x="7672" y="50353"/>
                    <a:pt x="7986" y="50353"/>
                  </a:cubicBezTo>
                  <a:cubicBezTo>
                    <a:pt x="8676" y="50353"/>
                    <a:pt x="9363" y="50218"/>
                    <a:pt x="9999" y="49949"/>
                  </a:cubicBezTo>
                  <a:cubicBezTo>
                    <a:pt x="10236" y="50598"/>
                    <a:pt x="10797" y="50901"/>
                    <a:pt x="11359" y="50901"/>
                  </a:cubicBezTo>
                  <a:cubicBezTo>
                    <a:pt x="12061" y="50901"/>
                    <a:pt x="12766" y="50427"/>
                    <a:pt x="12845" y="49558"/>
                  </a:cubicBezTo>
                  <a:cubicBezTo>
                    <a:pt x="13173" y="50214"/>
                    <a:pt x="13865" y="50598"/>
                    <a:pt x="14584" y="50598"/>
                  </a:cubicBezTo>
                  <a:cubicBezTo>
                    <a:pt x="14645" y="50598"/>
                    <a:pt x="14706" y="50595"/>
                    <a:pt x="14767" y="50589"/>
                  </a:cubicBezTo>
                  <a:cubicBezTo>
                    <a:pt x="15585" y="50483"/>
                    <a:pt x="16048" y="49878"/>
                    <a:pt x="16403" y="49237"/>
                  </a:cubicBezTo>
                  <a:cubicBezTo>
                    <a:pt x="16596" y="49349"/>
                    <a:pt x="16809" y="49404"/>
                    <a:pt x="17022" y="49404"/>
                  </a:cubicBezTo>
                  <a:cubicBezTo>
                    <a:pt x="17282" y="49404"/>
                    <a:pt x="17540" y="49323"/>
                    <a:pt x="17755" y="49166"/>
                  </a:cubicBezTo>
                  <a:cubicBezTo>
                    <a:pt x="18111" y="48775"/>
                    <a:pt x="18218" y="48241"/>
                    <a:pt x="18004" y="47743"/>
                  </a:cubicBezTo>
                  <a:cubicBezTo>
                    <a:pt x="17791" y="47280"/>
                    <a:pt x="17471" y="46889"/>
                    <a:pt x="17044" y="46604"/>
                  </a:cubicBezTo>
                  <a:cubicBezTo>
                    <a:pt x="17969" y="46177"/>
                    <a:pt x="18325" y="44968"/>
                    <a:pt x="17898" y="44078"/>
                  </a:cubicBezTo>
                  <a:cubicBezTo>
                    <a:pt x="17827" y="43829"/>
                    <a:pt x="17649" y="43616"/>
                    <a:pt x="17471" y="43438"/>
                  </a:cubicBezTo>
                  <a:lnTo>
                    <a:pt x="17471" y="43438"/>
                  </a:lnTo>
                  <a:cubicBezTo>
                    <a:pt x="17650" y="43493"/>
                    <a:pt x="17827" y="43519"/>
                    <a:pt x="17997" y="43519"/>
                  </a:cubicBezTo>
                  <a:cubicBezTo>
                    <a:pt x="19243" y="43519"/>
                    <a:pt x="20152" y="42137"/>
                    <a:pt x="19463" y="40947"/>
                  </a:cubicBezTo>
                  <a:lnTo>
                    <a:pt x="19463" y="40947"/>
                  </a:lnTo>
                  <a:cubicBezTo>
                    <a:pt x="19789" y="41119"/>
                    <a:pt x="20136" y="41199"/>
                    <a:pt x="20476" y="41199"/>
                  </a:cubicBezTo>
                  <a:cubicBezTo>
                    <a:pt x="21474" y="41199"/>
                    <a:pt x="22418" y="40514"/>
                    <a:pt x="22630" y="39453"/>
                  </a:cubicBezTo>
                  <a:cubicBezTo>
                    <a:pt x="23006" y="40039"/>
                    <a:pt x="23552" y="40289"/>
                    <a:pt x="24090" y="40289"/>
                  </a:cubicBezTo>
                  <a:cubicBezTo>
                    <a:pt x="25185" y="40289"/>
                    <a:pt x="26250" y="39258"/>
                    <a:pt x="25797" y="37923"/>
                  </a:cubicBezTo>
                  <a:lnTo>
                    <a:pt x="25797" y="37923"/>
                  </a:lnTo>
                  <a:cubicBezTo>
                    <a:pt x="26199" y="38224"/>
                    <a:pt x="26711" y="38387"/>
                    <a:pt x="27209" y="38387"/>
                  </a:cubicBezTo>
                  <a:cubicBezTo>
                    <a:pt x="27946" y="38387"/>
                    <a:pt x="28652" y="38032"/>
                    <a:pt x="28928" y="37247"/>
                  </a:cubicBezTo>
                  <a:lnTo>
                    <a:pt x="28928" y="37247"/>
                  </a:lnTo>
                  <a:cubicBezTo>
                    <a:pt x="28785" y="38065"/>
                    <a:pt x="29212" y="38848"/>
                    <a:pt x="29960" y="39239"/>
                  </a:cubicBezTo>
                  <a:cubicBezTo>
                    <a:pt x="30154" y="39319"/>
                    <a:pt x="30355" y="39356"/>
                    <a:pt x="30552" y="39356"/>
                  </a:cubicBezTo>
                  <a:cubicBezTo>
                    <a:pt x="31149" y="39356"/>
                    <a:pt x="31711" y="39009"/>
                    <a:pt x="31952" y="38421"/>
                  </a:cubicBezTo>
                  <a:cubicBezTo>
                    <a:pt x="32373" y="39203"/>
                    <a:pt x="33150" y="39680"/>
                    <a:pt x="34004" y="39680"/>
                  </a:cubicBezTo>
                  <a:cubicBezTo>
                    <a:pt x="34160" y="39680"/>
                    <a:pt x="34319" y="39664"/>
                    <a:pt x="34478" y="39630"/>
                  </a:cubicBezTo>
                  <a:cubicBezTo>
                    <a:pt x="35439" y="39417"/>
                    <a:pt x="36257" y="38705"/>
                    <a:pt x="36613" y="37745"/>
                  </a:cubicBezTo>
                  <a:cubicBezTo>
                    <a:pt x="37030" y="38080"/>
                    <a:pt x="37517" y="38239"/>
                    <a:pt x="37995" y="38239"/>
                  </a:cubicBezTo>
                  <a:cubicBezTo>
                    <a:pt x="38783" y="38239"/>
                    <a:pt x="39546" y="37808"/>
                    <a:pt x="39922" y="37033"/>
                  </a:cubicBezTo>
                  <a:cubicBezTo>
                    <a:pt x="40146" y="37971"/>
                    <a:pt x="41025" y="38453"/>
                    <a:pt x="41901" y="38453"/>
                  </a:cubicBezTo>
                  <a:cubicBezTo>
                    <a:pt x="42555" y="38453"/>
                    <a:pt x="43207" y="38185"/>
                    <a:pt x="43587" y="37638"/>
                  </a:cubicBezTo>
                  <a:cubicBezTo>
                    <a:pt x="43756" y="38537"/>
                    <a:pt x="44496" y="39002"/>
                    <a:pt x="45233" y="39002"/>
                  </a:cubicBezTo>
                  <a:cubicBezTo>
                    <a:pt x="45895" y="39002"/>
                    <a:pt x="46554" y="38626"/>
                    <a:pt x="46789" y="37851"/>
                  </a:cubicBezTo>
                  <a:cubicBezTo>
                    <a:pt x="47254" y="38517"/>
                    <a:pt x="47961" y="38833"/>
                    <a:pt x="48665" y="38833"/>
                  </a:cubicBezTo>
                  <a:cubicBezTo>
                    <a:pt x="49578" y="38833"/>
                    <a:pt x="50484" y="38302"/>
                    <a:pt x="50846" y="37318"/>
                  </a:cubicBezTo>
                  <a:cubicBezTo>
                    <a:pt x="51234" y="37796"/>
                    <a:pt x="51848" y="38023"/>
                    <a:pt x="52472" y="38023"/>
                  </a:cubicBezTo>
                  <a:cubicBezTo>
                    <a:pt x="53335" y="38023"/>
                    <a:pt x="54216" y="37589"/>
                    <a:pt x="54546" y="36784"/>
                  </a:cubicBezTo>
                  <a:cubicBezTo>
                    <a:pt x="54653" y="37496"/>
                    <a:pt x="54973" y="38136"/>
                    <a:pt x="55436" y="38670"/>
                  </a:cubicBezTo>
                  <a:cubicBezTo>
                    <a:pt x="55734" y="38948"/>
                    <a:pt x="56144" y="39116"/>
                    <a:pt x="56534" y="39116"/>
                  </a:cubicBezTo>
                  <a:cubicBezTo>
                    <a:pt x="56842" y="39116"/>
                    <a:pt x="57137" y="39012"/>
                    <a:pt x="57357" y="38777"/>
                  </a:cubicBezTo>
                  <a:lnTo>
                    <a:pt x="57357" y="38777"/>
                  </a:lnTo>
                  <a:cubicBezTo>
                    <a:pt x="57108" y="39702"/>
                    <a:pt x="57499" y="40662"/>
                    <a:pt x="58282" y="41125"/>
                  </a:cubicBezTo>
                  <a:cubicBezTo>
                    <a:pt x="58579" y="41284"/>
                    <a:pt x="58874" y="41352"/>
                    <a:pt x="59160" y="41352"/>
                  </a:cubicBezTo>
                  <a:cubicBezTo>
                    <a:pt x="59833" y="41352"/>
                    <a:pt x="60462" y="40980"/>
                    <a:pt x="60986" y="40556"/>
                  </a:cubicBezTo>
                  <a:cubicBezTo>
                    <a:pt x="60986" y="41018"/>
                    <a:pt x="61057" y="41445"/>
                    <a:pt x="61271" y="41872"/>
                  </a:cubicBezTo>
                  <a:cubicBezTo>
                    <a:pt x="61428" y="42160"/>
                    <a:pt x="61720" y="42333"/>
                    <a:pt x="62019" y="42333"/>
                  </a:cubicBezTo>
                  <a:cubicBezTo>
                    <a:pt x="62127" y="42333"/>
                    <a:pt x="62235" y="42310"/>
                    <a:pt x="62338" y="42263"/>
                  </a:cubicBezTo>
                  <a:lnTo>
                    <a:pt x="62338" y="42263"/>
                  </a:lnTo>
                  <a:cubicBezTo>
                    <a:pt x="61342" y="43046"/>
                    <a:pt x="61235" y="44505"/>
                    <a:pt x="62125" y="45430"/>
                  </a:cubicBezTo>
                  <a:cubicBezTo>
                    <a:pt x="61306" y="46355"/>
                    <a:pt x="61840" y="47779"/>
                    <a:pt x="63050" y="47992"/>
                  </a:cubicBezTo>
                  <a:cubicBezTo>
                    <a:pt x="62908" y="48632"/>
                    <a:pt x="63228" y="49308"/>
                    <a:pt x="63868" y="49558"/>
                  </a:cubicBezTo>
                  <a:cubicBezTo>
                    <a:pt x="64540" y="49015"/>
                    <a:pt x="65363" y="48716"/>
                    <a:pt x="66212" y="48716"/>
                  </a:cubicBezTo>
                  <a:cubicBezTo>
                    <a:pt x="66532" y="48716"/>
                    <a:pt x="66856" y="48758"/>
                    <a:pt x="67177" y="48846"/>
                  </a:cubicBezTo>
                  <a:cubicBezTo>
                    <a:pt x="67383" y="49115"/>
                    <a:pt x="67687" y="49243"/>
                    <a:pt x="67993" y="49243"/>
                  </a:cubicBezTo>
                  <a:cubicBezTo>
                    <a:pt x="68375" y="49243"/>
                    <a:pt x="68759" y="49043"/>
                    <a:pt x="68956" y="48668"/>
                  </a:cubicBezTo>
                  <a:cubicBezTo>
                    <a:pt x="69324" y="49257"/>
                    <a:pt x="69979" y="49592"/>
                    <a:pt x="70654" y="49592"/>
                  </a:cubicBezTo>
                  <a:cubicBezTo>
                    <a:pt x="70958" y="49592"/>
                    <a:pt x="71266" y="49523"/>
                    <a:pt x="71554" y="49380"/>
                  </a:cubicBezTo>
                  <a:cubicBezTo>
                    <a:pt x="71893" y="49210"/>
                    <a:pt x="72979" y="47484"/>
                    <a:pt x="72488" y="47327"/>
                  </a:cubicBezTo>
                  <a:lnTo>
                    <a:pt x="72488" y="47327"/>
                  </a:lnTo>
                  <a:cubicBezTo>
                    <a:pt x="72549" y="47334"/>
                    <a:pt x="72611" y="47338"/>
                    <a:pt x="72673" y="47338"/>
                  </a:cubicBezTo>
                  <a:cubicBezTo>
                    <a:pt x="73020" y="47338"/>
                    <a:pt x="73377" y="47230"/>
                    <a:pt x="73689" y="47031"/>
                  </a:cubicBezTo>
                  <a:cubicBezTo>
                    <a:pt x="74009" y="46675"/>
                    <a:pt x="74115" y="46213"/>
                    <a:pt x="73973" y="45750"/>
                  </a:cubicBezTo>
                  <a:cubicBezTo>
                    <a:pt x="73831" y="45323"/>
                    <a:pt x="73582" y="44932"/>
                    <a:pt x="73262" y="44612"/>
                  </a:cubicBezTo>
                  <a:cubicBezTo>
                    <a:pt x="73724" y="44612"/>
                    <a:pt x="74151" y="44363"/>
                    <a:pt x="74365" y="43936"/>
                  </a:cubicBezTo>
                  <a:cubicBezTo>
                    <a:pt x="74578" y="43473"/>
                    <a:pt x="74471" y="42868"/>
                    <a:pt x="74080" y="42513"/>
                  </a:cubicBezTo>
                  <a:lnTo>
                    <a:pt x="74080" y="42513"/>
                  </a:lnTo>
                  <a:cubicBezTo>
                    <a:pt x="74202" y="42556"/>
                    <a:pt x="74320" y="42576"/>
                    <a:pt x="74431" y="42576"/>
                  </a:cubicBezTo>
                  <a:cubicBezTo>
                    <a:pt x="75320" y="42576"/>
                    <a:pt x="75784" y="41307"/>
                    <a:pt x="74898" y="40769"/>
                  </a:cubicBezTo>
                  <a:cubicBezTo>
                    <a:pt x="76606" y="40698"/>
                    <a:pt x="76820" y="38207"/>
                    <a:pt x="75112" y="37851"/>
                  </a:cubicBezTo>
                  <a:cubicBezTo>
                    <a:pt x="76215" y="37247"/>
                    <a:pt x="76144" y="35645"/>
                    <a:pt x="75041" y="35076"/>
                  </a:cubicBezTo>
                  <a:cubicBezTo>
                    <a:pt x="75752" y="34863"/>
                    <a:pt x="76535" y="34542"/>
                    <a:pt x="76855" y="33902"/>
                  </a:cubicBezTo>
                  <a:cubicBezTo>
                    <a:pt x="77211" y="33226"/>
                    <a:pt x="76820" y="32194"/>
                    <a:pt x="76072" y="32194"/>
                  </a:cubicBezTo>
                  <a:cubicBezTo>
                    <a:pt x="76962" y="31269"/>
                    <a:pt x="76322" y="29739"/>
                    <a:pt x="75041" y="29739"/>
                  </a:cubicBezTo>
                  <a:cubicBezTo>
                    <a:pt x="75681" y="29383"/>
                    <a:pt x="76108" y="28672"/>
                    <a:pt x="76108" y="27960"/>
                  </a:cubicBezTo>
                  <a:cubicBezTo>
                    <a:pt x="76074" y="27222"/>
                    <a:pt x="75471" y="26673"/>
                    <a:pt x="74775" y="26673"/>
                  </a:cubicBezTo>
                  <a:cubicBezTo>
                    <a:pt x="74734" y="26673"/>
                    <a:pt x="74692" y="26675"/>
                    <a:pt x="74649" y="26679"/>
                  </a:cubicBezTo>
                  <a:cubicBezTo>
                    <a:pt x="75379" y="25696"/>
                    <a:pt x="74558" y="24514"/>
                    <a:pt x="73567" y="24514"/>
                  </a:cubicBezTo>
                  <a:cubicBezTo>
                    <a:pt x="73303" y="24514"/>
                    <a:pt x="73026" y="24598"/>
                    <a:pt x="72763" y="24793"/>
                  </a:cubicBezTo>
                  <a:cubicBezTo>
                    <a:pt x="73262" y="24082"/>
                    <a:pt x="73297" y="23192"/>
                    <a:pt x="72870" y="22445"/>
                  </a:cubicBezTo>
                  <a:cubicBezTo>
                    <a:pt x="72775" y="22254"/>
                    <a:pt x="71939" y="21038"/>
                    <a:pt x="71509" y="21038"/>
                  </a:cubicBezTo>
                  <a:cubicBezTo>
                    <a:pt x="71458" y="21038"/>
                    <a:pt x="71413" y="21055"/>
                    <a:pt x="71376" y="21093"/>
                  </a:cubicBezTo>
                  <a:cubicBezTo>
                    <a:pt x="72165" y="20224"/>
                    <a:pt x="70911" y="19006"/>
                    <a:pt x="69931" y="19006"/>
                  </a:cubicBezTo>
                  <a:cubicBezTo>
                    <a:pt x="69586" y="19006"/>
                    <a:pt x="69275" y="19157"/>
                    <a:pt x="69099" y="19527"/>
                  </a:cubicBezTo>
                  <a:cubicBezTo>
                    <a:pt x="69099" y="18977"/>
                    <a:pt x="68634" y="18494"/>
                    <a:pt x="68089" y="18494"/>
                  </a:cubicBezTo>
                  <a:cubicBezTo>
                    <a:pt x="68070" y="18494"/>
                    <a:pt x="68050" y="18494"/>
                    <a:pt x="68031" y="18495"/>
                  </a:cubicBezTo>
                  <a:cubicBezTo>
                    <a:pt x="67462" y="18567"/>
                    <a:pt x="66964" y="18922"/>
                    <a:pt x="66750" y="19456"/>
                  </a:cubicBezTo>
                  <a:cubicBezTo>
                    <a:pt x="67177" y="18246"/>
                    <a:pt x="66394" y="16930"/>
                    <a:pt x="65114" y="16716"/>
                  </a:cubicBezTo>
                  <a:cubicBezTo>
                    <a:pt x="65363" y="16147"/>
                    <a:pt x="65291" y="15507"/>
                    <a:pt x="64936" y="15009"/>
                  </a:cubicBezTo>
                  <a:cubicBezTo>
                    <a:pt x="64544" y="14510"/>
                    <a:pt x="63904" y="14404"/>
                    <a:pt x="63477" y="14048"/>
                  </a:cubicBezTo>
                  <a:cubicBezTo>
                    <a:pt x="63449" y="14020"/>
                    <a:pt x="62631" y="13245"/>
                    <a:pt x="62231" y="13245"/>
                  </a:cubicBezTo>
                  <a:cubicBezTo>
                    <a:pt x="62115" y="13245"/>
                    <a:pt x="62034" y="13310"/>
                    <a:pt x="62018" y="13479"/>
                  </a:cubicBezTo>
                  <a:cubicBezTo>
                    <a:pt x="62054" y="12696"/>
                    <a:pt x="61449" y="12020"/>
                    <a:pt x="60666" y="11949"/>
                  </a:cubicBezTo>
                  <a:cubicBezTo>
                    <a:pt x="60879" y="11379"/>
                    <a:pt x="60737" y="10703"/>
                    <a:pt x="60275" y="10276"/>
                  </a:cubicBezTo>
                  <a:cubicBezTo>
                    <a:pt x="60057" y="10076"/>
                    <a:pt x="59785" y="9977"/>
                    <a:pt x="59509" y="9977"/>
                  </a:cubicBezTo>
                  <a:cubicBezTo>
                    <a:pt x="59198" y="9977"/>
                    <a:pt x="58883" y="10102"/>
                    <a:pt x="58638" y="10347"/>
                  </a:cubicBezTo>
                  <a:cubicBezTo>
                    <a:pt x="58567" y="9671"/>
                    <a:pt x="57997" y="9138"/>
                    <a:pt x="57321" y="9102"/>
                  </a:cubicBezTo>
                  <a:cubicBezTo>
                    <a:pt x="57296" y="9101"/>
                    <a:pt x="57271" y="9100"/>
                    <a:pt x="57245" y="9100"/>
                  </a:cubicBezTo>
                  <a:cubicBezTo>
                    <a:pt x="56605" y="9100"/>
                    <a:pt x="55678" y="9518"/>
                    <a:pt x="55507" y="10134"/>
                  </a:cubicBezTo>
                  <a:cubicBezTo>
                    <a:pt x="55400" y="9743"/>
                    <a:pt x="55151" y="9422"/>
                    <a:pt x="54795" y="9209"/>
                  </a:cubicBezTo>
                  <a:cubicBezTo>
                    <a:pt x="54687" y="9155"/>
                    <a:pt x="54152" y="8959"/>
                    <a:pt x="53867" y="8959"/>
                  </a:cubicBezTo>
                  <a:cubicBezTo>
                    <a:pt x="53775" y="8959"/>
                    <a:pt x="53709" y="8979"/>
                    <a:pt x="53692" y="9031"/>
                  </a:cubicBezTo>
                  <a:cubicBezTo>
                    <a:pt x="53870" y="8497"/>
                    <a:pt x="54048" y="7857"/>
                    <a:pt x="53728" y="7394"/>
                  </a:cubicBezTo>
                  <a:cubicBezTo>
                    <a:pt x="53502" y="7056"/>
                    <a:pt x="53099" y="6852"/>
                    <a:pt x="52694" y="6852"/>
                  </a:cubicBezTo>
                  <a:cubicBezTo>
                    <a:pt x="52587" y="6852"/>
                    <a:pt x="52480" y="6866"/>
                    <a:pt x="52376" y="6896"/>
                  </a:cubicBezTo>
                  <a:cubicBezTo>
                    <a:pt x="52696" y="6327"/>
                    <a:pt x="52553" y="5615"/>
                    <a:pt x="52055" y="5188"/>
                  </a:cubicBezTo>
                  <a:cubicBezTo>
                    <a:pt x="51868" y="5071"/>
                    <a:pt x="51661" y="5016"/>
                    <a:pt x="51458" y="5016"/>
                  </a:cubicBezTo>
                  <a:cubicBezTo>
                    <a:pt x="51044" y="5016"/>
                    <a:pt x="50645" y="5245"/>
                    <a:pt x="50454" y="5651"/>
                  </a:cubicBezTo>
                  <a:cubicBezTo>
                    <a:pt x="50315" y="4914"/>
                    <a:pt x="49697" y="4512"/>
                    <a:pt x="49080" y="4512"/>
                  </a:cubicBezTo>
                  <a:cubicBezTo>
                    <a:pt x="48594" y="4512"/>
                    <a:pt x="48108" y="4762"/>
                    <a:pt x="47857" y="5295"/>
                  </a:cubicBezTo>
                  <a:cubicBezTo>
                    <a:pt x="47999" y="4690"/>
                    <a:pt x="47964" y="4050"/>
                    <a:pt x="47679" y="3516"/>
                  </a:cubicBezTo>
                  <a:cubicBezTo>
                    <a:pt x="47537" y="3302"/>
                    <a:pt x="47359" y="3089"/>
                    <a:pt x="47110" y="2982"/>
                  </a:cubicBezTo>
                  <a:cubicBezTo>
                    <a:pt x="46896" y="2875"/>
                    <a:pt x="46505" y="2911"/>
                    <a:pt x="46362" y="2840"/>
                  </a:cubicBezTo>
                  <a:cubicBezTo>
                    <a:pt x="46078" y="2626"/>
                    <a:pt x="46185" y="1915"/>
                    <a:pt x="45829" y="1595"/>
                  </a:cubicBezTo>
                  <a:cubicBezTo>
                    <a:pt x="45645" y="1390"/>
                    <a:pt x="45391" y="1292"/>
                    <a:pt x="45134" y="1292"/>
                  </a:cubicBezTo>
                  <a:cubicBezTo>
                    <a:pt x="44943" y="1292"/>
                    <a:pt x="44750" y="1346"/>
                    <a:pt x="44583" y="1452"/>
                  </a:cubicBezTo>
                  <a:cubicBezTo>
                    <a:pt x="44441" y="776"/>
                    <a:pt x="43907" y="242"/>
                    <a:pt x="43267" y="65"/>
                  </a:cubicBezTo>
                  <a:cubicBezTo>
                    <a:pt x="43115" y="21"/>
                    <a:pt x="42959" y="1"/>
                    <a:pt x="42803" y="1"/>
                  </a:cubicBezTo>
                  <a:close/>
                </a:path>
              </a:pathLst>
            </a:custGeom>
            <a:solidFill>
              <a:srgbClr val="70B1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54"/>
            <p:cNvSpPr/>
            <p:nvPr/>
          </p:nvSpPr>
          <p:spPr>
            <a:xfrm>
              <a:off x="6752674" y="2032612"/>
              <a:ext cx="635779" cy="484738"/>
            </a:xfrm>
            <a:custGeom>
              <a:avLst/>
              <a:gdLst/>
              <a:ahLst/>
              <a:cxnLst/>
              <a:rect l="l" t="t" r="r" b="b"/>
              <a:pathLst>
                <a:path w="13402" h="9857" extrusionOk="0">
                  <a:moveTo>
                    <a:pt x="864" y="0"/>
                  </a:moveTo>
                  <a:cubicBezTo>
                    <a:pt x="808" y="0"/>
                    <a:pt x="753" y="22"/>
                    <a:pt x="712" y="73"/>
                  </a:cubicBezTo>
                  <a:lnTo>
                    <a:pt x="748" y="73"/>
                  </a:lnTo>
                  <a:cubicBezTo>
                    <a:pt x="0" y="1318"/>
                    <a:pt x="178" y="2884"/>
                    <a:pt x="1175" y="3951"/>
                  </a:cubicBezTo>
                  <a:cubicBezTo>
                    <a:pt x="1673" y="4414"/>
                    <a:pt x="2313" y="4734"/>
                    <a:pt x="3025" y="4841"/>
                  </a:cubicBezTo>
                  <a:cubicBezTo>
                    <a:pt x="3185" y="4859"/>
                    <a:pt x="3354" y="4868"/>
                    <a:pt x="3523" y="4868"/>
                  </a:cubicBezTo>
                  <a:cubicBezTo>
                    <a:pt x="3692" y="4868"/>
                    <a:pt x="3861" y="4859"/>
                    <a:pt x="4021" y="4841"/>
                  </a:cubicBezTo>
                  <a:cubicBezTo>
                    <a:pt x="4199" y="4805"/>
                    <a:pt x="4377" y="4770"/>
                    <a:pt x="4555" y="4699"/>
                  </a:cubicBezTo>
                  <a:cubicBezTo>
                    <a:pt x="4591" y="4690"/>
                    <a:pt x="4631" y="4672"/>
                    <a:pt x="4674" y="4650"/>
                  </a:cubicBezTo>
                  <a:lnTo>
                    <a:pt x="4674" y="4650"/>
                  </a:lnTo>
                  <a:cubicBezTo>
                    <a:pt x="4653" y="4865"/>
                    <a:pt x="4662" y="5092"/>
                    <a:pt x="4662" y="5268"/>
                  </a:cubicBezTo>
                  <a:cubicBezTo>
                    <a:pt x="4733" y="5695"/>
                    <a:pt x="4839" y="6122"/>
                    <a:pt x="5053" y="6513"/>
                  </a:cubicBezTo>
                  <a:cubicBezTo>
                    <a:pt x="5444" y="7260"/>
                    <a:pt x="6156" y="7830"/>
                    <a:pt x="6974" y="8079"/>
                  </a:cubicBezTo>
                  <a:cubicBezTo>
                    <a:pt x="7272" y="8169"/>
                    <a:pt x="7578" y="8213"/>
                    <a:pt x="7886" y="8213"/>
                  </a:cubicBezTo>
                  <a:cubicBezTo>
                    <a:pt x="8425" y="8213"/>
                    <a:pt x="8967" y="8079"/>
                    <a:pt x="9465" y="7830"/>
                  </a:cubicBezTo>
                  <a:cubicBezTo>
                    <a:pt x="9559" y="7767"/>
                    <a:pt x="9789" y="7568"/>
                    <a:pt x="9940" y="7568"/>
                  </a:cubicBezTo>
                  <a:cubicBezTo>
                    <a:pt x="9962" y="7568"/>
                    <a:pt x="9981" y="7572"/>
                    <a:pt x="9999" y="7581"/>
                  </a:cubicBezTo>
                  <a:cubicBezTo>
                    <a:pt x="10141" y="7616"/>
                    <a:pt x="10177" y="7901"/>
                    <a:pt x="10212" y="8008"/>
                  </a:cubicBezTo>
                  <a:cubicBezTo>
                    <a:pt x="10319" y="8363"/>
                    <a:pt x="10497" y="8719"/>
                    <a:pt x="10782" y="9004"/>
                  </a:cubicBezTo>
                  <a:cubicBezTo>
                    <a:pt x="11199" y="9561"/>
                    <a:pt x="11856" y="9856"/>
                    <a:pt x="12531" y="9856"/>
                  </a:cubicBezTo>
                  <a:cubicBezTo>
                    <a:pt x="12719" y="9856"/>
                    <a:pt x="12908" y="9833"/>
                    <a:pt x="13094" y="9787"/>
                  </a:cubicBezTo>
                  <a:cubicBezTo>
                    <a:pt x="13402" y="9718"/>
                    <a:pt x="13283" y="9322"/>
                    <a:pt x="13021" y="9322"/>
                  </a:cubicBezTo>
                  <a:cubicBezTo>
                    <a:pt x="13010" y="9322"/>
                    <a:pt x="12999" y="9323"/>
                    <a:pt x="12988" y="9324"/>
                  </a:cubicBezTo>
                  <a:cubicBezTo>
                    <a:pt x="12880" y="9340"/>
                    <a:pt x="12772" y="9348"/>
                    <a:pt x="12666" y="9348"/>
                  </a:cubicBezTo>
                  <a:cubicBezTo>
                    <a:pt x="12066" y="9348"/>
                    <a:pt x="11494" y="9096"/>
                    <a:pt x="11102" y="8613"/>
                  </a:cubicBezTo>
                  <a:cubicBezTo>
                    <a:pt x="10924" y="8328"/>
                    <a:pt x="10782" y="8008"/>
                    <a:pt x="10710" y="7652"/>
                  </a:cubicBezTo>
                  <a:cubicBezTo>
                    <a:pt x="10604" y="7367"/>
                    <a:pt x="10390" y="7118"/>
                    <a:pt x="10105" y="7047"/>
                  </a:cubicBezTo>
                  <a:cubicBezTo>
                    <a:pt x="10067" y="7040"/>
                    <a:pt x="10029" y="7037"/>
                    <a:pt x="9992" y="7037"/>
                  </a:cubicBezTo>
                  <a:cubicBezTo>
                    <a:pt x="9651" y="7037"/>
                    <a:pt x="9362" y="7307"/>
                    <a:pt x="9074" y="7403"/>
                  </a:cubicBezTo>
                  <a:cubicBezTo>
                    <a:pt x="8718" y="7545"/>
                    <a:pt x="8326" y="7616"/>
                    <a:pt x="7935" y="7616"/>
                  </a:cubicBezTo>
                  <a:cubicBezTo>
                    <a:pt x="7152" y="7581"/>
                    <a:pt x="6405" y="7225"/>
                    <a:pt x="5907" y="6584"/>
                  </a:cubicBezTo>
                  <a:cubicBezTo>
                    <a:pt x="5658" y="6264"/>
                    <a:pt x="5480" y="5908"/>
                    <a:pt x="5373" y="5517"/>
                  </a:cubicBezTo>
                  <a:cubicBezTo>
                    <a:pt x="5338" y="5304"/>
                    <a:pt x="5302" y="5054"/>
                    <a:pt x="5302" y="4841"/>
                  </a:cubicBezTo>
                  <a:cubicBezTo>
                    <a:pt x="5338" y="4627"/>
                    <a:pt x="5338" y="4414"/>
                    <a:pt x="5302" y="4201"/>
                  </a:cubicBezTo>
                  <a:cubicBezTo>
                    <a:pt x="5281" y="4116"/>
                    <a:pt x="5172" y="4044"/>
                    <a:pt x="5065" y="4044"/>
                  </a:cubicBezTo>
                  <a:cubicBezTo>
                    <a:pt x="5002" y="4044"/>
                    <a:pt x="4939" y="4069"/>
                    <a:pt x="4895" y="4132"/>
                  </a:cubicBezTo>
                  <a:lnTo>
                    <a:pt x="4895" y="4132"/>
                  </a:lnTo>
                  <a:cubicBezTo>
                    <a:pt x="4888" y="4120"/>
                    <a:pt x="4882" y="4107"/>
                    <a:pt x="4875" y="4094"/>
                  </a:cubicBezTo>
                  <a:cubicBezTo>
                    <a:pt x="4831" y="4138"/>
                    <a:pt x="4796" y="4192"/>
                    <a:pt x="4768" y="4253"/>
                  </a:cubicBezTo>
                  <a:lnTo>
                    <a:pt x="4768" y="4253"/>
                  </a:lnTo>
                  <a:cubicBezTo>
                    <a:pt x="4668" y="4296"/>
                    <a:pt x="4530" y="4320"/>
                    <a:pt x="4484" y="4343"/>
                  </a:cubicBezTo>
                  <a:cubicBezTo>
                    <a:pt x="4168" y="4464"/>
                    <a:pt x="3851" y="4520"/>
                    <a:pt x="3535" y="4520"/>
                  </a:cubicBezTo>
                  <a:cubicBezTo>
                    <a:pt x="3389" y="4520"/>
                    <a:pt x="3242" y="4508"/>
                    <a:pt x="3096" y="4485"/>
                  </a:cubicBezTo>
                  <a:cubicBezTo>
                    <a:pt x="2491" y="4414"/>
                    <a:pt x="1922" y="4129"/>
                    <a:pt x="1459" y="3667"/>
                  </a:cubicBezTo>
                  <a:cubicBezTo>
                    <a:pt x="641" y="2742"/>
                    <a:pt x="463" y="1390"/>
                    <a:pt x="1068" y="287"/>
                  </a:cubicBezTo>
                  <a:cubicBezTo>
                    <a:pt x="1144" y="134"/>
                    <a:pt x="1003" y="0"/>
                    <a:pt x="864" y="0"/>
                  </a:cubicBezTo>
                  <a:close/>
                </a:path>
              </a:pathLst>
            </a:custGeom>
            <a:solidFill>
              <a:srgbClr val="005C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54"/>
            <p:cNvSpPr/>
            <p:nvPr/>
          </p:nvSpPr>
          <p:spPr>
            <a:xfrm>
              <a:off x="7473416" y="1893490"/>
              <a:ext cx="645836" cy="333126"/>
            </a:xfrm>
            <a:custGeom>
              <a:avLst/>
              <a:gdLst/>
              <a:ahLst/>
              <a:cxnLst/>
              <a:rect l="l" t="t" r="r" b="b"/>
              <a:pathLst>
                <a:path w="13614" h="6774" extrusionOk="0">
                  <a:moveTo>
                    <a:pt x="323" y="0"/>
                  </a:moveTo>
                  <a:cubicBezTo>
                    <a:pt x="248" y="0"/>
                    <a:pt x="172" y="40"/>
                    <a:pt x="143" y="127"/>
                  </a:cubicBezTo>
                  <a:cubicBezTo>
                    <a:pt x="1" y="696"/>
                    <a:pt x="285" y="1301"/>
                    <a:pt x="819" y="1550"/>
                  </a:cubicBezTo>
                  <a:cubicBezTo>
                    <a:pt x="1083" y="1682"/>
                    <a:pt x="1372" y="1730"/>
                    <a:pt x="1667" y="1730"/>
                  </a:cubicBezTo>
                  <a:cubicBezTo>
                    <a:pt x="1964" y="1730"/>
                    <a:pt x="2269" y="1681"/>
                    <a:pt x="2562" y="1624"/>
                  </a:cubicBezTo>
                  <a:lnTo>
                    <a:pt x="2562" y="1624"/>
                  </a:lnTo>
                  <a:cubicBezTo>
                    <a:pt x="2380" y="2773"/>
                    <a:pt x="2951" y="3950"/>
                    <a:pt x="4057" y="4503"/>
                  </a:cubicBezTo>
                  <a:cubicBezTo>
                    <a:pt x="4441" y="4690"/>
                    <a:pt x="4853" y="4775"/>
                    <a:pt x="5268" y="4775"/>
                  </a:cubicBezTo>
                  <a:cubicBezTo>
                    <a:pt x="6039" y="4775"/>
                    <a:pt x="6821" y="4481"/>
                    <a:pt x="7459" y="4000"/>
                  </a:cubicBezTo>
                  <a:lnTo>
                    <a:pt x="7459" y="4000"/>
                  </a:lnTo>
                  <a:cubicBezTo>
                    <a:pt x="7626" y="5401"/>
                    <a:pt x="8695" y="6552"/>
                    <a:pt x="10141" y="6745"/>
                  </a:cubicBezTo>
                  <a:cubicBezTo>
                    <a:pt x="10283" y="6764"/>
                    <a:pt x="10424" y="6774"/>
                    <a:pt x="10563" y="6774"/>
                  </a:cubicBezTo>
                  <a:cubicBezTo>
                    <a:pt x="11968" y="6774"/>
                    <a:pt x="13236" y="5821"/>
                    <a:pt x="13592" y="4397"/>
                  </a:cubicBezTo>
                  <a:cubicBezTo>
                    <a:pt x="13613" y="4272"/>
                    <a:pt x="13526" y="4196"/>
                    <a:pt x="13435" y="4196"/>
                  </a:cubicBezTo>
                  <a:cubicBezTo>
                    <a:pt x="13369" y="4196"/>
                    <a:pt x="13302" y="4236"/>
                    <a:pt x="13272" y="4325"/>
                  </a:cubicBezTo>
                  <a:cubicBezTo>
                    <a:pt x="12891" y="5722"/>
                    <a:pt x="11760" y="6368"/>
                    <a:pt x="10630" y="6368"/>
                  </a:cubicBezTo>
                  <a:cubicBezTo>
                    <a:pt x="9226" y="6368"/>
                    <a:pt x="7824" y="5372"/>
                    <a:pt x="7864" y="3578"/>
                  </a:cubicBezTo>
                  <a:cubicBezTo>
                    <a:pt x="7864" y="3432"/>
                    <a:pt x="7763" y="3335"/>
                    <a:pt x="7654" y="3335"/>
                  </a:cubicBezTo>
                  <a:cubicBezTo>
                    <a:pt x="7604" y="3335"/>
                    <a:pt x="7553" y="3356"/>
                    <a:pt x="7508" y="3400"/>
                  </a:cubicBezTo>
                  <a:cubicBezTo>
                    <a:pt x="6949" y="4032"/>
                    <a:pt x="6174" y="4366"/>
                    <a:pt x="5376" y="4366"/>
                  </a:cubicBezTo>
                  <a:cubicBezTo>
                    <a:pt x="5006" y="4366"/>
                    <a:pt x="4631" y="4294"/>
                    <a:pt x="4270" y="4147"/>
                  </a:cubicBezTo>
                  <a:cubicBezTo>
                    <a:pt x="3274" y="3649"/>
                    <a:pt x="2740" y="2475"/>
                    <a:pt x="3060" y="1408"/>
                  </a:cubicBezTo>
                  <a:cubicBezTo>
                    <a:pt x="3092" y="1280"/>
                    <a:pt x="2982" y="1153"/>
                    <a:pt x="2856" y="1153"/>
                  </a:cubicBezTo>
                  <a:cubicBezTo>
                    <a:pt x="2841" y="1153"/>
                    <a:pt x="2826" y="1155"/>
                    <a:pt x="2811" y="1159"/>
                  </a:cubicBezTo>
                  <a:cubicBezTo>
                    <a:pt x="2469" y="1296"/>
                    <a:pt x="2112" y="1359"/>
                    <a:pt x="1760" y="1359"/>
                  </a:cubicBezTo>
                  <a:cubicBezTo>
                    <a:pt x="1562" y="1359"/>
                    <a:pt x="1366" y="1339"/>
                    <a:pt x="1175" y="1301"/>
                  </a:cubicBezTo>
                  <a:cubicBezTo>
                    <a:pt x="712" y="1159"/>
                    <a:pt x="428" y="696"/>
                    <a:pt x="499" y="234"/>
                  </a:cubicBezTo>
                  <a:cubicBezTo>
                    <a:pt x="541" y="86"/>
                    <a:pt x="433" y="0"/>
                    <a:pt x="323" y="0"/>
                  </a:cubicBezTo>
                  <a:close/>
                </a:path>
              </a:pathLst>
            </a:custGeom>
            <a:solidFill>
              <a:srgbClr val="005C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54"/>
            <p:cNvSpPr/>
            <p:nvPr/>
          </p:nvSpPr>
          <p:spPr>
            <a:xfrm>
              <a:off x="7768820" y="2553692"/>
              <a:ext cx="592515" cy="251885"/>
            </a:xfrm>
            <a:custGeom>
              <a:avLst/>
              <a:gdLst/>
              <a:ahLst/>
              <a:cxnLst/>
              <a:rect l="l" t="t" r="r" b="b"/>
              <a:pathLst>
                <a:path w="12490" h="5122" extrusionOk="0">
                  <a:moveTo>
                    <a:pt x="12289" y="0"/>
                  </a:moveTo>
                  <a:cubicBezTo>
                    <a:pt x="12187" y="0"/>
                    <a:pt x="12080" y="62"/>
                    <a:pt x="12062" y="187"/>
                  </a:cubicBezTo>
                  <a:cubicBezTo>
                    <a:pt x="11991" y="863"/>
                    <a:pt x="11564" y="1468"/>
                    <a:pt x="10924" y="1753"/>
                  </a:cubicBezTo>
                  <a:cubicBezTo>
                    <a:pt x="10728" y="1818"/>
                    <a:pt x="10523" y="1850"/>
                    <a:pt x="10319" y="1850"/>
                  </a:cubicBezTo>
                  <a:cubicBezTo>
                    <a:pt x="9851" y="1850"/>
                    <a:pt x="9384" y="1683"/>
                    <a:pt x="9038" y="1361"/>
                  </a:cubicBezTo>
                  <a:cubicBezTo>
                    <a:pt x="8987" y="1311"/>
                    <a:pt x="8924" y="1287"/>
                    <a:pt x="8862" y="1287"/>
                  </a:cubicBezTo>
                  <a:cubicBezTo>
                    <a:pt x="8750" y="1287"/>
                    <a:pt x="8646" y="1366"/>
                    <a:pt x="8646" y="1503"/>
                  </a:cubicBezTo>
                  <a:cubicBezTo>
                    <a:pt x="8682" y="2322"/>
                    <a:pt x="8219" y="3105"/>
                    <a:pt x="7508" y="3460"/>
                  </a:cubicBezTo>
                  <a:cubicBezTo>
                    <a:pt x="7216" y="3599"/>
                    <a:pt x="6897" y="3668"/>
                    <a:pt x="6579" y="3668"/>
                  </a:cubicBezTo>
                  <a:cubicBezTo>
                    <a:pt x="6081" y="3668"/>
                    <a:pt x="5585" y="3501"/>
                    <a:pt x="5195" y="3176"/>
                  </a:cubicBezTo>
                  <a:cubicBezTo>
                    <a:pt x="5146" y="3127"/>
                    <a:pt x="5072" y="3103"/>
                    <a:pt x="4998" y="3103"/>
                  </a:cubicBezTo>
                  <a:cubicBezTo>
                    <a:pt x="4855" y="3103"/>
                    <a:pt x="4709" y="3190"/>
                    <a:pt x="4732" y="3354"/>
                  </a:cubicBezTo>
                  <a:cubicBezTo>
                    <a:pt x="4768" y="3959"/>
                    <a:pt x="4305" y="4457"/>
                    <a:pt x="3736" y="4528"/>
                  </a:cubicBezTo>
                  <a:cubicBezTo>
                    <a:pt x="3667" y="4532"/>
                    <a:pt x="3598" y="4534"/>
                    <a:pt x="3528" y="4534"/>
                  </a:cubicBezTo>
                  <a:cubicBezTo>
                    <a:pt x="3022" y="4534"/>
                    <a:pt x="2506" y="4418"/>
                    <a:pt x="2099" y="4136"/>
                  </a:cubicBezTo>
                  <a:cubicBezTo>
                    <a:pt x="1174" y="3603"/>
                    <a:pt x="569" y="2642"/>
                    <a:pt x="498" y="1575"/>
                  </a:cubicBezTo>
                  <a:cubicBezTo>
                    <a:pt x="498" y="1415"/>
                    <a:pt x="374" y="1334"/>
                    <a:pt x="249" y="1334"/>
                  </a:cubicBezTo>
                  <a:cubicBezTo>
                    <a:pt x="125" y="1334"/>
                    <a:pt x="0" y="1415"/>
                    <a:pt x="0" y="1575"/>
                  </a:cubicBezTo>
                  <a:lnTo>
                    <a:pt x="36" y="1575"/>
                  </a:lnTo>
                  <a:cubicBezTo>
                    <a:pt x="71" y="2962"/>
                    <a:pt x="854" y="4172"/>
                    <a:pt x="2099" y="4812"/>
                  </a:cubicBezTo>
                  <a:cubicBezTo>
                    <a:pt x="2511" y="5018"/>
                    <a:pt x="2982" y="5121"/>
                    <a:pt x="3445" y="5121"/>
                  </a:cubicBezTo>
                  <a:cubicBezTo>
                    <a:pt x="3702" y="5121"/>
                    <a:pt x="3957" y="5090"/>
                    <a:pt x="4199" y="5026"/>
                  </a:cubicBezTo>
                  <a:cubicBezTo>
                    <a:pt x="4744" y="4835"/>
                    <a:pt x="5142" y="4394"/>
                    <a:pt x="5268" y="3863"/>
                  </a:cubicBezTo>
                  <a:lnTo>
                    <a:pt x="5268" y="3863"/>
                  </a:lnTo>
                  <a:cubicBezTo>
                    <a:pt x="5664" y="4064"/>
                    <a:pt x="6099" y="4167"/>
                    <a:pt x="6539" y="4167"/>
                  </a:cubicBezTo>
                  <a:cubicBezTo>
                    <a:pt x="6926" y="4167"/>
                    <a:pt x="7317" y="4087"/>
                    <a:pt x="7686" y="3923"/>
                  </a:cubicBezTo>
                  <a:cubicBezTo>
                    <a:pt x="8113" y="3709"/>
                    <a:pt x="8468" y="3354"/>
                    <a:pt x="8718" y="2962"/>
                  </a:cubicBezTo>
                  <a:cubicBezTo>
                    <a:pt x="8891" y="2639"/>
                    <a:pt x="9013" y="2299"/>
                    <a:pt x="9071" y="1953"/>
                  </a:cubicBezTo>
                  <a:lnTo>
                    <a:pt x="9071" y="1953"/>
                  </a:lnTo>
                  <a:cubicBezTo>
                    <a:pt x="9439" y="2182"/>
                    <a:pt x="9868" y="2301"/>
                    <a:pt x="10299" y="2301"/>
                  </a:cubicBezTo>
                  <a:cubicBezTo>
                    <a:pt x="10583" y="2301"/>
                    <a:pt x="10868" y="2249"/>
                    <a:pt x="11137" y="2144"/>
                  </a:cubicBezTo>
                  <a:cubicBezTo>
                    <a:pt x="11920" y="1824"/>
                    <a:pt x="12453" y="1041"/>
                    <a:pt x="12489" y="187"/>
                  </a:cubicBezTo>
                  <a:cubicBezTo>
                    <a:pt x="12489" y="62"/>
                    <a:pt x="12391" y="0"/>
                    <a:pt x="12289" y="0"/>
                  </a:cubicBezTo>
                  <a:close/>
                </a:path>
              </a:pathLst>
            </a:custGeom>
            <a:solidFill>
              <a:srgbClr val="005C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54"/>
            <p:cNvSpPr/>
            <p:nvPr/>
          </p:nvSpPr>
          <p:spPr>
            <a:xfrm>
              <a:off x="6651344" y="2794856"/>
              <a:ext cx="509781" cy="172120"/>
            </a:xfrm>
            <a:custGeom>
              <a:avLst/>
              <a:gdLst/>
              <a:ahLst/>
              <a:cxnLst/>
              <a:rect l="l" t="t" r="r" b="b"/>
              <a:pathLst>
                <a:path w="10746" h="3500" extrusionOk="0">
                  <a:moveTo>
                    <a:pt x="10450" y="1"/>
                  </a:moveTo>
                  <a:cubicBezTo>
                    <a:pt x="10377" y="1"/>
                    <a:pt x="10309" y="36"/>
                    <a:pt x="10285" y="122"/>
                  </a:cubicBezTo>
                  <a:cubicBezTo>
                    <a:pt x="9786" y="1225"/>
                    <a:pt x="8719" y="2043"/>
                    <a:pt x="7509" y="2186"/>
                  </a:cubicBezTo>
                  <a:cubicBezTo>
                    <a:pt x="7434" y="2190"/>
                    <a:pt x="7357" y="2192"/>
                    <a:pt x="7281" y="2192"/>
                  </a:cubicBezTo>
                  <a:cubicBezTo>
                    <a:pt x="6746" y="2192"/>
                    <a:pt x="6197" y="2083"/>
                    <a:pt x="5730" y="1865"/>
                  </a:cubicBezTo>
                  <a:cubicBezTo>
                    <a:pt x="5161" y="1545"/>
                    <a:pt x="4698" y="1154"/>
                    <a:pt x="4307" y="691"/>
                  </a:cubicBezTo>
                  <a:cubicBezTo>
                    <a:pt x="4266" y="630"/>
                    <a:pt x="4210" y="604"/>
                    <a:pt x="4152" y="604"/>
                  </a:cubicBezTo>
                  <a:cubicBezTo>
                    <a:pt x="4010" y="604"/>
                    <a:pt x="3855" y="763"/>
                    <a:pt x="3880" y="940"/>
                  </a:cubicBezTo>
                  <a:cubicBezTo>
                    <a:pt x="3916" y="1332"/>
                    <a:pt x="3809" y="1759"/>
                    <a:pt x="3560" y="2079"/>
                  </a:cubicBezTo>
                  <a:cubicBezTo>
                    <a:pt x="3382" y="2399"/>
                    <a:pt x="3097" y="2684"/>
                    <a:pt x="2741" y="2862"/>
                  </a:cubicBezTo>
                  <a:cubicBezTo>
                    <a:pt x="2450" y="3001"/>
                    <a:pt x="2136" y="3069"/>
                    <a:pt x="1824" y="3069"/>
                  </a:cubicBezTo>
                  <a:cubicBezTo>
                    <a:pt x="1337" y="3069"/>
                    <a:pt x="855" y="2902"/>
                    <a:pt x="464" y="2577"/>
                  </a:cubicBezTo>
                  <a:cubicBezTo>
                    <a:pt x="430" y="2554"/>
                    <a:pt x="393" y="2544"/>
                    <a:pt x="358" y="2544"/>
                  </a:cubicBezTo>
                  <a:cubicBezTo>
                    <a:pt x="172" y="2544"/>
                    <a:pt x="1" y="2814"/>
                    <a:pt x="180" y="2933"/>
                  </a:cubicBezTo>
                  <a:cubicBezTo>
                    <a:pt x="658" y="3302"/>
                    <a:pt x="1242" y="3499"/>
                    <a:pt x="1827" y="3499"/>
                  </a:cubicBezTo>
                  <a:cubicBezTo>
                    <a:pt x="2200" y="3499"/>
                    <a:pt x="2573" y="3419"/>
                    <a:pt x="2919" y="3253"/>
                  </a:cubicBezTo>
                  <a:cubicBezTo>
                    <a:pt x="3346" y="3040"/>
                    <a:pt x="3702" y="2719"/>
                    <a:pt x="3951" y="2292"/>
                  </a:cubicBezTo>
                  <a:cubicBezTo>
                    <a:pt x="4058" y="2115"/>
                    <a:pt x="4165" y="1901"/>
                    <a:pt x="4236" y="1688"/>
                  </a:cubicBezTo>
                  <a:cubicBezTo>
                    <a:pt x="4256" y="1618"/>
                    <a:pt x="4273" y="1549"/>
                    <a:pt x="4288" y="1479"/>
                  </a:cubicBezTo>
                  <a:lnTo>
                    <a:pt x="4288" y="1479"/>
                  </a:lnTo>
                  <a:cubicBezTo>
                    <a:pt x="4618" y="1841"/>
                    <a:pt x="5032" y="2128"/>
                    <a:pt x="5481" y="2328"/>
                  </a:cubicBezTo>
                  <a:cubicBezTo>
                    <a:pt x="6018" y="2583"/>
                    <a:pt x="6578" y="2702"/>
                    <a:pt x="7126" y="2702"/>
                  </a:cubicBezTo>
                  <a:cubicBezTo>
                    <a:pt x="8646" y="2702"/>
                    <a:pt x="10074" y="1781"/>
                    <a:pt x="10676" y="264"/>
                  </a:cubicBezTo>
                  <a:cubicBezTo>
                    <a:pt x="10746" y="125"/>
                    <a:pt x="10588" y="1"/>
                    <a:pt x="10450" y="1"/>
                  </a:cubicBezTo>
                  <a:close/>
                </a:path>
              </a:pathLst>
            </a:custGeom>
            <a:solidFill>
              <a:srgbClr val="005C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54"/>
            <p:cNvSpPr/>
            <p:nvPr/>
          </p:nvSpPr>
          <p:spPr>
            <a:xfrm>
              <a:off x="6313815" y="2338395"/>
              <a:ext cx="275099" cy="123238"/>
            </a:xfrm>
            <a:custGeom>
              <a:avLst/>
              <a:gdLst/>
              <a:ahLst/>
              <a:cxnLst/>
              <a:rect l="l" t="t" r="r" b="b"/>
              <a:pathLst>
                <a:path w="5799" h="2506" extrusionOk="0">
                  <a:moveTo>
                    <a:pt x="314" y="0"/>
                  </a:moveTo>
                  <a:cubicBezTo>
                    <a:pt x="254" y="0"/>
                    <a:pt x="194" y="37"/>
                    <a:pt x="178" y="117"/>
                  </a:cubicBezTo>
                  <a:cubicBezTo>
                    <a:pt x="0" y="900"/>
                    <a:pt x="463" y="1683"/>
                    <a:pt x="1246" y="1968"/>
                  </a:cubicBezTo>
                  <a:cubicBezTo>
                    <a:pt x="1392" y="2009"/>
                    <a:pt x="1543" y="2029"/>
                    <a:pt x="1693" y="2029"/>
                  </a:cubicBezTo>
                  <a:cubicBezTo>
                    <a:pt x="2197" y="2029"/>
                    <a:pt x="2700" y="1804"/>
                    <a:pt x="3038" y="1425"/>
                  </a:cubicBezTo>
                  <a:lnTo>
                    <a:pt x="3038" y="1425"/>
                  </a:lnTo>
                  <a:cubicBezTo>
                    <a:pt x="3366" y="1876"/>
                    <a:pt x="3780" y="2318"/>
                    <a:pt x="4341" y="2466"/>
                  </a:cubicBezTo>
                  <a:cubicBezTo>
                    <a:pt x="4442" y="2493"/>
                    <a:pt x="4544" y="2505"/>
                    <a:pt x="4644" y="2505"/>
                  </a:cubicBezTo>
                  <a:cubicBezTo>
                    <a:pt x="5079" y="2505"/>
                    <a:pt x="5498" y="2265"/>
                    <a:pt x="5729" y="1861"/>
                  </a:cubicBezTo>
                  <a:cubicBezTo>
                    <a:pt x="5798" y="1722"/>
                    <a:pt x="5673" y="1629"/>
                    <a:pt x="5537" y="1629"/>
                  </a:cubicBezTo>
                  <a:cubicBezTo>
                    <a:pt x="5464" y="1629"/>
                    <a:pt x="5388" y="1656"/>
                    <a:pt x="5338" y="1719"/>
                  </a:cubicBezTo>
                  <a:cubicBezTo>
                    <a:pt x="5170" y="1934"/>
                    <a:pt x="4921" y="2053"/>
                    <a:pt x="4657" y="2053"/>
                  </a:cubicBezTo>
                  <a:cubicBezTo>
                    <a:pt x="4529" y="2053"/>
                    <a:pt x="4398" y="2026"/>
                    <a:pt x="4270" y="1968"/>
                  </a:cubicBezTo>
                  <a:cubicBezTo>
                    <a:pt x="3843" y="1719"/>
                    <a:pt x="3452" y="1363"/>
                    <a:pt x="3238" y="900"/>
                  </a:cubicBezTo>
                  <a:cubicBezTo>
                    <a:pt x="3185" y="829"/>
                    <a:pt x="3105" y="793"/>
                    <a:pt x="3029" y="793"/>
                  </a:cubicBezTo>
                  <a:cubicBezTo>
                    <a:pt x="2954" y="793"/>
                    <a:pt x="2883" y="829"/>
                    <a:pt x="2847" y="900"/>
                  </a:cubicBezTo>
                  <a:cubicBezTo>
                    <a:pt x="2587" y="1305"/>
                    <a:pt x="2163" y="1545"/>
                    <a:pt x="1708" y="1545"/>
                  </a:cubicBezTo>
                  <a:cubicBezTo>
                    <a:pt x="1602" y="1545"/>
                    <a:pt x="1495" y="1532"/>
                    <a:pt x="1388" y="1505"/>
                  </a:cubicBezTo>
                  <a:cubicBezTo>
                    <a:pt x="819" y="1292"/>
                    <a:pt x="427" y="758"/>
                    <a:pt x="463" y="153"/>
                  </a:cubicBezTo>
                  <a:cubicBezTo>
                    <a:pt x="463" y="55"/>
                    <a:pt x="388" y="0"/>
                    <a:pt x="314" y="0"/>
                  </a:cubicBezTo>
                  <a:close/>
                </a:path>
              </a:pathLst>
            </a:custGeom>
            <a:solidFill>
              <a:srgbClr val="005C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54"/>
            <p:cNvSpPr/>
            <p:nvPr/>
          </p:nvSpPr>
          <p:spPr>
            <a:xfrm>
              <a:off x="5971399" y="2426520"/>
              <a:ext cx="232736" cy="182496"/>
            </a:xfrm>
            <a:custGeom>
              <a:avLst/>
              <a:gdLst/>
              <a:ahLst/>
              <a:cxnLst/>
              <a:rect l="l" t="t" r="r" b="b"/>
              <a:pathLst>
                <a:path w="4906" h="3711" extrusionOk="0">
                  <a:moveTo>
                    <a:pt x="4513" y="0"/>
                  </a:moveTo>
                  <a:cubicBezTo>
                    <a:pt x="4393" y="0"/>
                    <a:pt x="4254" y="118"/>
                    <a:pt x="4301" y="282"/>
                  </a:cubicBezTo>
                  <a:cubicBezTo>
                    <a:pt x="4408" y="674"/>
                    <a:pt x="4301" y="1101"/>
                    <a:pt x="4016" y="1421"/>
                  </a:cubicBezTo>
                  <a:cubicBezTo>
                    <a:pt x="3832" y="1568"/>
                    <a:pt x="3611" y="1639"/>
                    <a:pt x="3390" y="1639"/>
                  </a:cubicBezTo>
                  <a:cubicBezTo>
                    <a:pt x="3184" y="1639"/>
                    <a:pt x="2978" y="1577"/>
                    <a:pt x="2806" y="1456"/>
                  </a:cubicBezTo>
                  <a:cubicBezTo>
                    <a:pt x="2760" y="1429"/>
                    <a:pt x="2706" y="1415"/>
                    <a:pt x="2653" y="1415"/>
                  </a:cubicBezTo>
                  <a:cubicBezTo>
                    <a:pt x="2504" y="1415"/>
                    <a:pt x="2362" y="1522"/>
                    <a:pt x="2415" y="1706"/>
                  </a:cubicBezTo>
                  <a:cubicBezTo>
                    <a:pt x="2593" y="2239"/>
                    <a:pt x="2379" y="2809"/>
                    <a:pt x="1881" y="3093"/>
                  </a:cubicBezTo>
                  <a:cubicBezTo>
                    <a:pt x="1709" y="3174"/>
                    <a:pt x="1529" y="3213"/>
                    <a:pt x="1354" y="3213"/>
                  </a:cubicBezTo>
                  <a:cubicBezTo>
                    <a:pt x="987" y="3213"/>
                    <a:pt x="639" y="3039"/>
                    <a:pt x="423" y="2702"/>
                  </a:cubicBezTo>
                  <a:cubicBezTo>
                    <a:pt x="382" y="2651"/>
                    <a:pt x="326" y="2629"/>
                    <a:pt x="271" y="2629"/>
                  </a:cubicBezTo>
                  <a:cubicBezTo>
                    <a:pt x="134" y="2629"/>
                    <a:pt x="1" y="2763"/>
                    <a:pt x="102" y="2915"/>
                  </a:cubicBezTo>
                  <a:cubicBezTo>
                    <a:pt x="406" y="3475"/>
                    <a:pt x="893" y="3710"/>
                    <a:pt x="1380" y="3710"/>
                  </a:cubicBezTo>
                  <a:cubicBezTo>
                    <a:pt x="2229" y="3710"/>
                    <a:pt x="3080" y="2997"/>
                    <a:pt x="2964" y="2049"/>
                  </a:cubicBezTo>
                  <a:lnTo>
                    <a:pt x="2964" y="2049"/>
                  </a:lnTo>
                  <a:cubicBezTo>
                    <a:pt x="3081" y="2077"/>
                    <a:pt x="3199" y="2090"/>
                    <a:pt x="3317" y="2090"/>
                  </a:cubicBezTo>
                  <a:cubicBezTo>
                    <a:pt x="3658" y="2090"/>
                    <a:pt x="3994" y="1974"/>
                    <a:pt x="4265" y="1741"/>
                  </a:cubicBezTo>
                  <a:cubicBezTo>
                    <a:pt x="4763" y="1350"/>
                    <a:pt x="4906" y="674"/>
                    <a:pt x="4657" y="104"/>
                  </a:cubicBezTo>
                  <a:cubicBezTo>
                    <a:pt x="4632" y="32"/>
                    <a:pt x="4575" y="0"/>
                    <a:pt x="4513" y="0"/>
                  </a:cubicBezTo>
                  <a:close/>
                </a:path>
              </a:pathLst>
            </a:custGeom>
            <a:solidFill>
              <a:srgbClr val="005C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54"/>
            <p:cNvSpPr/>
            <p:nvPr/>
          </p:nvSpPr>
          <p:spPr>
            <a:xfrm>
              <a:off x="5746680" y="3138358"/>
              <a:ext cx="285204" cy="92650"/>
            </a:xfrm>
            <a:custGeom>
              <a:avLst/>
              <a:gdLst/>
              <a:ahLst/>
              <a:cxnLst/>
              <a:rect l="l" t="t" r="r" b="b"/>
              <a:pathLst>
                <a:path w="6012" h="1884" extrusionOk="0">
                  <a:moveTo>
                    <a:pt x="245" y="1"/>
                  </a:moveTo>
                  <a:cubicBezTo>
                    <a:pt x="124" y="1"/>
                    <a:pt x="0" y="93"/>
                    <a:pt x="0" y="253"/>
                  </a:cubicBezTo>
                  <a:cubicBezTo>
                    <a:pt x="36" y="1036"/>
                    <a:pt x="676" y="1641"/>
                    <a:pt x="1459" y="1712"/>
                  </a:cubicBezTo>
                  <a:cubicBezTo>
                    <a:pt x="2059" y="1685"/>
                    <a:pt x="2575" y="1344"/>
                    <a:pt x="2863" y="851"/>
                  </a:cubicBezTo>
                  <a:lnTo>
                    <a:pt x="2863" y="851"/>
                  </a:lnTo>
                  <a:cubicBezTo>
                    <a:pt x="3174" y="1351"/>
                    <a:pt x="3670" y="1718"/>
                    <a:pt x="4270" y="1854"/>
                  </a:cubicBezTo>
                  <a:cubicBezTo>
                    <a:pt x="4369" y="1874"/>
                    <a:pt x="4466" y="1883"/>
                    <a:pt x="4563" y="1883"/>
                  </a:cubicBezTo>
                  <a:cubicBezTo>
                    <a:pt x="5161" y="1883"/>
                    <a:pt x="5697" y="1517"/>
                    <a:pt x="5942" y="965"/>
                  </a:cubicBezTo>
                  <a:cubicBezTo>
                    <a:pt x="6012" y="826"/>
                    <a:pt x="5885" y="717"/>
                    <a:pt x="5759" y="717"/>
                  </a:cubicBezTo>
                  <a:cubicBezTo>
                    <a:pt x="5691" y="717"/>
                    <a:pt x="5624" y="748"/>
                    <a:pt x="5586" y="822"/>
                  </a:cubicBezTo>
                  <a:cubicBezTo>
                    <a:pt x="5361" y="1190"/>
                    <a:pt x="4978" y="1400"/>
                    <a:pt x="4580" y="1400"/>
                  </a:cubicBezTo>
                  <a:cubicBezTo>
                    <a:pt x="4477" y="1400"/>
                    <a:pt x="4373" y="1386"/>
                    <a:pt x="4270" y="1356"/>
                  </a:cubicBezTo>
                  <a:cubicBezTo>
                    <a:pt x="3736" y="1107"/>
                    <a:pt x="3309" y="716"/>
                    <a:pt x="3060" y="182"/>
                  </a:cubicBezTo>
                  <a:cubicBezTo>
                    <a:pt x="3007" y="115"/>
                    <a:pt x="2933" y="83"/>
                    <a:pt x="2861" y="83"/>
                  </a:cubicBezTo>
                  <a:cubicBezTo>
                    <a:pt x="2744" y="83"/>
                    <a:pt x="2633" y="169"/>
                    <a:pt x="2633" y="324"/>
                  </a:cubicBezTo>
                  <a:cubicBezTo>
                    <a:pt x="2531" y="835"/>
                    <a:pt x="2070" y="1216"/>
                    <a:pt x="1562" y="1216"/>
                  </a:cubicBezTo>
                  <a:cubicBezTo>
                    <a:pt x="1540" y="1216"/>
                    <a:pt x="1517" y="1215"/>
                    <a:pt x="1495" y="1214"/>
                  </a:cubicBezTo>
                  <a:cubicBezTo>
                    <a:pt x="961" y="1107"/>
                    <a:pt x="534" y="716"/>
                    <a:pt x="463" y="182"/>
                  </a:cubicBezTo>
                  <a:cubicBezTo>
                    <a:pt x="432" y="57"/>
                    <a:pt x="339" y="1"/>
                    <a:pt x="245" y="1"/>
                  </a:cubicBezTo>
                  <a:close/>
                </a:path>
              </a:pathLst>
            </a:custGeom>
            <a:solidFill>
              <a:srgbClr val="005C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54"/>
            <p:cNvSpPr/>
            <p:nvPr/>
          </p:nvSpPr>
          <p:spPr>
            <a:xfrm>
              <a:off x="8588094" y="2513465"/>
              <a:ext cx="252186" cy="112173"/>
            </a:xfrm>
            <a:custGeom>
              <a:avLst/>
              <a:gdLst/>
              <a:ahLst/>
              <a:cxnLst/>
              <a:rect l="l" t="t" r="r" b="b"/>
              <a:pathLst>
                <a:path w="5316" h="2281" extrusionOk="0">
                  <a:moveTo>
                    <a:pt x="236" y="1"/>
                  </a:moveTo>
                  <a:cubicBezTo>
                    <a:pt x="118" y="1"/>
                    <a:pt x="0" y="101"/>
                    <a:pt x="22" y="258"/>
                  </a:cubicBezTo>
                  <a:cubicBezTo>
                    <a:pt x="200" y="827"/>
                    <a:pt x="627" y="1218"/>
                    <a:pt x="1197" y="1325"/>
                  </a:cubicBezTo>
                  <a:cubicBezTo>
                    <a:pt x="1341" y="1361"/>
                    <a:pt x="1488" y="1379"/>
                    <a:pt x="1633" y="1379"/>
                  </a:cubicBezTo>
                  <a:cubicBezTo>
                    <a:pt x="1902" y="1379"/>
                    <a:pt x="2165" y="1318"/>
                    <a:pt x="2396" y="1200"/>
                  </a:cubicBezTo>
                  <a:lnTo>
                    <a:pt x="2396" y="1200"/>
                  </a:lnTo>
                  <a:cubicBezTo>
                    <a:pt x="2593" y="1881"/>
                    <a:pt x="3241" y="2281"/>
                    <a:pt x="3891" y="2281"/>
                  </a:cubicBezTo>
                  <a:cubicBezTo>
                    <a:pt x="4406" y="2281"/>
                    <a:pt x="4922" y="2029"/>
                    <a:pt x="5217" y="1468"/>
                  </a:cubicBezTo>
                  <a:cubicBezTo>
                    <a:pt x="5316" y="1271"/>
                    <a:pt x="5160" y="1109"/>
                    <a:pt x="5007" y="1109"/>
                  </a:cubicBezTo>
                  <a:cubicBezTo>
                    <a:pt x="4938" y="1109"/>
                    <a:pt x="4870" y="1141"/>
                    <a:pt x="4826" y="1218"/>
                  </a:cubicBezTo>
                  <a:cubicBezTo>
                    <a:pt x="4640" y="1591"/>
                    <a:pt x="4236" y="1801"/>
                    <a:pt x="3829" y="1801"/>
                  </a:cubicBezTo>
                  <a:cubicBezTo>
                    <a:pt x="3770" y="1801"/>
                    <a:pt x="3710" y="1797"/>
                    <a:pt x="3652" y="1788"/>
                  </a:cubicBezTo>
                  <a:cubicBezTo>
                    <a:pt x="3189" y="1645"/>
                    <a:pt x="2833" y="1218"/>
                    <a:pt x="2833" y="720"/>
                  </a:cubicBezTo>
                  <a:cubicBezTo>
                    <a:pt x="2833" y="574"/>
                    <a:pt x="2716" y="478"/>
                    <a:pt x="2585" y="478"/>
                  </a:cubicBezTo>
                  <a:cubicBezTo>
                    <a:pt x="2525" y="478"/>
                    <a:pt x="2462" y="498"/>
                    <a:pt x="2406" y="542"/>
                  </a:cubicBezTo>
                  <a:cubicBezTo>
                    <a:pt x="2194" y="754"/>
                    <a:pt x="1904" y="868"/>
                    <a:pt x="1607" y="868"/>
                  </a:cubicBezTo>
                  <a:cubicBezTo>
                    <a:pt x="1506" y="868"/>
                    <a:pt x="1403" y="854"/>
                    <a:pt x="1303" y="827"/>
                  </a:cubicBezTo>
                  <a:cubicBezTo>
                    <a:pt x="948" y="720"/>
                    <a:pt x="592" y="436"/>
                    <a:pt x="414" y="115"/>
                  </a:cubicBezTo>
                  <a:cubicBezTo>
                    <a:pt x="374" y="36"/>
                    <a:pt x="305" y="1"/>
                    <a:pt x="236" y="1"/>
                  </a:cubicBezTo>
                  <a:close/>
                </a:path>
              </a:pathLst>
            </a:custGeom>
            <a:solidFill>
              <a:srgbClr val="005C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54"/>
            <p:cNvSpPr/>
            <p:nvPr/>
          </p:nvSpPr>
          <p:spPr>
            <a:xfrm>
              <a:off x="8881125" y="2802823"/>
              <a:ext cx="221066" cy="163858"/>
            </a:xfrm>
            <a:custGeom>
              <a:avLst/>
              <a:gdLst/>
              <a:ahLst/>
              <a:cxnLst/>
              <a:rect l="l" t="t" r="r" b="b"/>
              <a:pathLst>
                <a:path w="4660" h="3332" extrusionOk="0">
                  <a:moveTo>
                    <a:pt x="580" y="0"/>
                  </a:moveTo>
                  <a:cubicBezTo>
                    <a:pt x="528" y="0"/>
                    <a:pt x="474" y="20"/>
                    <a:pt x="428" y="67"/>
                  </a:cubicBezTo>
                  <a:cubicBezTo>
                    <a:pt x="1" y="565"/>
                    <a:pt x="1" y="1312"/>
                    <a:pt x="464" y="1775"/>
                  </a:cubicBezTo>
                  <a:cubicBezTo>
                    <a:pt x="703" y="1980"/>
                    <a:pt x="1008" y="2086"/>
                    <a:pt x="1312" y="2086"/>
                  </a:cubicBezTo>
                  <a:cubicBezTo>
                    <a:pt x="1489" y="2086"/>
                    <a:pt x="1665" y="2051"/>
                    <a:pt x="1827" y="1977"/>
                  </a:cubicBezTo>
                  <a:lnTo>
                    <a:pt x="1827" y="1977"/>
                  </a:lnTo>
                  <a:cubicBezTo>
                    <a:pt x="1862" y="2138"/>
                    <a:pt x="1918" y="2299"/>
                    <a:pt x="1994" y="2451"/>
                  </a:cubicBezTo>
                  <a:cubicBezTo>
                    <a:pt x="2136" y="2735"/>
                    <a:pt x="2349" y="2949"/>
                    <a:pt x="2634" y="3127"/>
                  </a:cubicBezTo>
                  <a:cubicBezTo>
                    <a:pt x="2897" y="3266"/>
                    <a:pt x="3180" y="3331"/>
                    <a:pt x="3460" y="3331"/>
                  </a:cubicBezTo>
                  <a:cubicBezTo>
                    <a:pt x="3824" y="3331"/>
                    <a:pt x="4183" y="3221"/>
                    <a:pt x="4484" y="3020"/>
                  </a:cubicBezTo>
                  <a:cubicBezTo>
                    <a:pt x="4660" y="2874"/>
                    <a:pt x="4547" y="2583"/>
                    <a:pt x="4363" y="2583"/>
                  </a:cubicBezTo>
                  <a:cubicBezTo>
                    <a:pt x="4323" y="2583"/>
                    <a:pt x="4279" y="2597"/>
                    <a:pt x="4235" y="2629"/>
                  </a:cubicBezTo>
                  <a:cubicBezTo>
                    <a:pt x="4032" y="2791"/>
                    <a:pt x="3770" y="2873"/>
                    <a:pt x="3504" y="2873"/>
                  </a:cubicBezTo>
                  <a:cubicBezTo>
                    <a:pt x="3304" y="2873"/>
                    <a:pt x="3102" y="2827"/>
                    <a:pt x="2919" y="2735"/>
                  </a:cubicBezTo>
                  <a:cubicBezTo>
                    <a:pt x="2492" y="2522"/>
                    <a:pt x="2243" y="2059"/>
                    <a:pt x="2278" y="1597"/>
                  </a:cubicBezTo>
                  <a:cubicBezTo>
                    <a:pt x="2327" y="1425"/>
                    <a:pt x="2207" y="1304"/>
                    <a:pt x="2069" y="1304"/>
                  </a:cubicBezTo>
                  <a:cubicBezTo>
                    <a:pt x="2007" y="1304"/>
                    <a:pt x="1942" y="1328"/>
                    <a:pt x="1887" y="1383"/>
                  </a:cubicBezTo>
                  <a:cubicBezTo>
                    <a:pt x="1727" y="1508"/>
                    <a:pt x="1540" y="1570"/>
                    <a:pt x="1358" y="1570"/>
                  </a:cubicBezTo>
                  <a:cubicBezTo>
                    <a:pt x="1175" y="1570"/>
                    <a:pt x="997" y="1508"/>
                    <a:pt x="855" y="1383"/>
                  </a:cubicBezTo>
                  <a:cubicBezTo>
                    <a:pt x="570" y="1063"/>
                    <a:pt x="535" y="636"/>
                    <a:pt x="748" y="316"/>
                  </a:cubicBezTo>
                  <a:cubicBezTo>
                    <a:pt x="853" y="158"/>
                    <a:pt x="726" y="0"/>
                    <a:pt x="580" y="0"/>
                  </a:cubicBezTo>
                  <a:close/>
                </a:path>
              </a:pathLst>
            </a:custGeom>
            <a:solidFill>
              <a:srgbClr val="005C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54"/>
            <p:cNvSpPr/>
            <p:nvPr/>
          </p:nvSpPr>
          <p:spPr>
            <a:xfrm>
              <a:off x="8409485" y="2889227"/>
              <a:ext cx="201047" cy="239492"/>
            </a:xfrm>
            <a:custGeom>
              <a:avLst/>
              <a:gdLst/>
              <a:ahLst/>
              <a:cxnLst/>
              <a:rect l="l" t="t" r="r" b="b"/>
              <a:pathLst>
                <a:path w="4238" h="4870" extrusionOk="0">
                  <a:moveTo>
                    <a:pt x="2891" y="1"/>
                  </a:moveTo>
                  <a:cubicBezTo>
                    <a:pt x="2686" y="1"/>
                    <a:pt x="2569" y="353"/>
                    <a:pt x="2791" y="480"/>
                  </a:cubicBezTo>
                  <a:cubicBezTo>
                    <a:pt x="3183" y="622"/>
                    <a:pt x="3432" y="1014"/>
                    <a:pt x="3432" y="1476"/>
                  </a:cubicBezTo>
                  <a:cubicBezTo>
                    <a:pt x="3361" y="1903"/>
                    <a:pt x="3005" y="2224"/>
                    <a:pt x="2578" y="2295"/>
                  </a:cubicBezTo>
                  <a:cubicBezTo>
                    <a:pt x="2435" y="2330"/>
                    <a:pt x="2364" y="2437"/>
                    <a:pt x="2400" y="2579"/>
                  </a:cubicBezTo>
                  <a:cubicBezTo>
                    <a:pt x="2649" y="3113"/>
                    <a:pt x="2507" y="3754"/>
                    <a:pt x="2044" y="4181"/>
                  </a:cubicBezTo>
                  <a:cubicBezTo>
                    <a:pt x="1784" y="4354"/>
                    <a:pt x="1481" y="4443"/>
                    <a:pt x="1181" y="4443"/>
                  </a:cubicBezTo>
                  <a:cubicBezTo>
                    <a:pt x="867" y="4443"/>
                    <a:pt x="556" y="4345"/>
                    <a:pt x="301" y="4145"/>
                  </a:cubicBezTo>
                  <a:cubicBezTo>
                    <a:pt x="274" y="4125"/>
                    <a:pt x="246" y="4116"/>
                    <a:pt x="219" y="4116"/>
                  </a:cubicBezTo>
                  <a:cubicBezTo>
                    <a:pt x="101" y="4116"/>
                    <a:pt x="0" y="4279"/>
                    <a:pt x="87" y="4394"/>
                  </a:cubicBezTo>
                  <a:lnTo>
                    <a:pt x="123" y="4394"/>
                  </a:lnTo>
                  <a:cubicBezTo>
                    <a:pt x="455" y="4707"/>
                    <a:pt x="885" y="4869"/>
                    <a:pt x="1316" y="4869"/>
                  </a:cubicBezTo>
                  <a:cubicBezTo>
                    <a:pt x="1670" y="4869"/>
                    <a:pt x="2024" y="4761"/>
                    <a:pt x="2329" y="4536"/>
                  </a:cubicBezTo>
                  <a:cubicBezTo>
                    <a:pt x="2888" y="4102"/>
                    <a:pt x="3121" y="3368"/>
                    <a:pt x="2935" y="2692"/>
                  </a:cubicBezTo>
                  <a:lnTo>
                    <a:pt x="2935" y="2692"/>
                  </a:lnTo>
                  <a:cubicBezTo>
                    <a:pt x="4128" y="2271"/>
                    <a:pt x="4237" y="518"/>
                    <a:pt x="2969" y="18"/>
                  </a:cubicBezTo>
                  <a:cubicBezTo>
                    <a:pt x="2942" y="6"/>
                    <a:pt x="2916" y="1"/>
                    <a:pt x="2891" y="1"/>
                  </a:cubicBezTo>
                  <a:close/>
                </a:path>
              </a:pathLst>
            </a:custGeom>
            <a:solidFill>
              <a:srgbClr val="005C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54"/>
            <p:cNvSpPr/>
            <p:nvPr/>
          </p:nvSpPr>
          <p:spPr>
            <a:xfrm>
              <a:off x="6146687" y="4649029"/>
              <a:ext cx="654043" cy="386286"/>
            </a:xfrm>
            <a:custGeom>
              <a:avLst/>
              <a:gdLst/>
              <a:ahLst/>
              <a:cxnLst/>
              <a:rect l="l" t="t" r="r" b="b"/>
              <a:pathLst>
                <a:path w="13787" h="7855" extrusionOk="0">
                  <a:moveTo>
                    <a:pt x="4548" y="1"/>
                  </a:moveTo>
                  <a:cubicBezTo>
                    <a:pt x="4419" y="1"/>
                    <a:pt x="4289" y="21"/>
                    <a:pt x="4164" y="63"/>
                  </a:cubicBezTo>
                  <a:cubicBezTo>
                    <a:pt x="3523" y="347"/>
                    <a:pt x="3132" y="988"/>
                    <a:pt x="3168" y="1664"/>
                  </a:cubicBezTo>
                  <a:cubicBezTo>
                    <a:pt x="3151" y="1663"/>
                    <a:pt x="3135" y="1663"/>
                    <a:pt x="3119" y="1663"/>
                  </a:cubicBezTo>
                  <a:cubicBezTo>
                    <a:pt x="1759" y="1663"/>
                    <a:pt x="899" y="3137"/>
                    <a:pt x="1602" y="4332"/>
                  </a:cubicBezTo>
                  <a:cubicBezTo>
                    <a:pt x="784" y="4581"/>
                    <a:pt x="392" y="5506"/>
                    <a:pt x="784" y="6254"/>
                  </a:cubicBezTo>
                  <a:cubicBezTo>
                    <a:pt x="719" y="6221"/>
                    <a:pt x="652" y="6206"/>
                    <a:pt x="585" y="6206"/>
                  </a:cubicBezTo>
                  <a:cubicBezTo>
                    <a:pt x="287" y="6206"/>
                    <a:pt x="1" y="6503"/>
                    <a:pt x="1" y="6823"/>
                  </a:cubicBezTo>
                  <a:cubicBezTo>
                    <a:pt x="37" y="7214"/>
                    <a:pt x="286" y="7570"/>
                    <a:pt x="677" y="7712"/>
                  </a:cubicBezTo>
                  <a:cubicBezTo>
                    <a:pt x="1033" y="7819"/>
                    <a:pt x="1460" y="7855"/>
                    <a:pt x="1851" y="7855"/>
                  </a:cubicBezTo>
                  <a:lnTo>
                    <a:pt x="6868" y="7712"/>
                  </a:lnTo>
                  <a:cubicBezTo>
                    <a:pt x="6953" y="7710"/>
                    <a:pt x="7040" y="7710"/>
                    <a:pt x="7128" y="7710"/>
                  </a:cubicBezTo>
                  <a:cubicBezTo>
                    <a:pt x="8027" y="7710"/>
                    <a:pt x="9053" y="7802"/>
                    <a:pt x="10027" y="7802"/>
                  </a:cubicBezTo>
                  <a:cubicBezTo>
                    <a:pt x="10704" y="7802"/>
                    <a:pt x="11355" y="7757"/>
                    <a:pt x="11921" y="7606"/>
                  </a:cubicBezTo>
                  <a:cubicBezTo>
                    <a:pt x="13787" y="7100"/>
                    <a:pt x="12560" y="4935"/>
                    <a:pt x="11065" y="4935"/>
                  </a:cubicBezTo>
                  <a:cubicBezTo>
                    <a:pt x="10878" y="4935"/>
                    <a:pt x="10687" y="4969"/>
                    <a:pt x="10497" y="5044"/>
                  </a:cubicBezTo>
                  <a:cubicBezTo>
                    <a:pt x="10640" y="4546"/>
                    <a:pt x="10533" y="4048"/>
                    <a:pt x="10213" y="3656"/>
                  </a:cubicBezTo>
                  <a:cubicBezTo>
                    <a:pt x="9946" y="3414"/>
                    <a:pt x="9613" y="3287"/>
                    <a:pt x="9282" y="3287"/>
                  </a:cubicBezTo>
                  <a:cubicBezTo>
                    <a:pt x="9127" y="3287"/>
                    <a:pt x="8973" y="3315"/>
                    <a:pt x="8825" y="3372"/>
                  </a:cubicBezTo>
                  <a:cubicBezTo>
                    <a:pt x="9062" y="2767"/>
                    <a:pt x="8560" y="2220"/>
                    <a:pt x="8023" y="2220"/>
                  </a:cubicBezTo>
                  <a:cubicBezTo>
                    <a:pt x="7834" y="2220"/>
                    <a:pt x="7640" y="2289"/>
                    <a:pt x="7473" y="2446"/>
                  </a:cubicBezTo>
                  <a:cubicBezTo>
                    <a:pt x="7975" y="1581"/>
                    <a:pt x="7273" y="650"/>
                    <a:pt x="6432" y="650"/>
                  </a:cubicBezTo>
                  <a:cubicBezTo>
                    <a:pt x="6201" y="650"/>
                    <a:pt x="5959" y="720"/>
                    <a:pt x="5729" y="881"/>
                  </a:cubicBezTo>
                  <a:cubicBezTo>
                    <a:pt x="5586" y="337"/>
                    <a:pt x="5075" y="1"/>
                    <a:pt x="4548" y="1"/>
                  </a:cubicBezTo>
                  <a:close/>
                </a:path>
              </a:pathLst>
            </a:custGeom>
            <a:solidFill>
              <a:srgbClr val="70B1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54"/>
            <p:cNvSpPr/>
            <p:nvPr/>
          </p:nvSpPr>
          <p:spPr>
            <a:xfrm>
              <a:off x="8114841" y="4652078"/>
              <a:ext cx="654707" cy="382155"/>
            </a:xfrm>
            <a:custGeom>
              <a:avLst/>
              <a:gdLst/>
              <a:ahLst/>
              <a:cxnLst/>
              <a:rect l="l" t="t" r="r" b="b"/>
              <a:pathLst>
                <a:path w="13801" h="7771" extrusionOk="0">
                  <a:moveTo>
                    <a:pt x="4163" y="1"/>
                  </a:moveTo>
                  <a:cubicBezTo>
                    <a:pt x="3523" y="285"/>
                    <a:pt x="3131" y="926"/>
                    <a:pt x="3167" y="1602"/>
                  </a:cubicBezTo>
                  <a:cubicBezTo>
                    <a:pt x="3151" y="1601"/>
                    <a:pt x="3135" y="1601"/>
                    <a:pt x="3118" y="1601"/>
                  </a:cubicBezTo>
                  <a:cubicBezTo>
                    <a:pt x="1759" y="1601"/>
                    <a:pt x="898" y="3075"/>
                    <a:pt x="1601" y="4270"/>
                  </a:cubicBezTo>
                  <a:cubicBezTo>
                    <a:pt x="783" y="4519"/>
                    <a:pt x="392" y="5409"/>
                    <a:pt x="783" y="6192"/>
                  </a:cubicBezTo>
                  <a:cubicBezTo>
                    <a:pt x="718" y="6159"/>
                    <a:pt x="651" y="6144"/>
                    <a:pt x="585" y="6144"/>
                  </a:cubicBezTo>
                  <a:cubicBezTo>
                    <a:pt x="286" y="6144"/>
                    <a:pt x="0" y="6441"/>
                    <a:pt x="0" y="6761"/>
                  </a:cubicBezTo>
                  <a:cubicBezTo>
                    <a:pt x="36" y="7152"/>
                    <a:pt x="285" y="7508"/>
                    <a:pt x="676" y="7650"/>
                  </a:cubicBezTo>
                  <a:cubicBezTo>
                    <a:pt x="943" y="7730"/>
                    <a:pt x="1250" y="7770"/>
                    <a:pt x="1552" y="7770"/>
                  </a:cubicBezTo>
                  <a:cubicBezTo>
                    <a:pt x="1653" y="7770"/>
                    <a:pt x="1753" y="7766"/>
                    <a:pt x="1850" y="7757"/>
                  </a:cubicBezTo>
                  <a:lnTo>
                    <a:pt x="6867" y="7650"/>
                  </a:lnTo>
                  <a:cubicBezTo>
                    <a:pt x="6953" y="7648"/>
                    <a:pt x="7039" y="7648"/>
                    <a:pt x="7127" y="7648"/>
                  </a:cubicBezTo>
                  <a:cubicBezTo>
                    <a:pt x="8024" y="7648"/>
                    <a:pt x="9040" y="7740"/>
                    <a:pt x="10019" y="7740"/>
                  </a:cubicBezTo>
                  <a:cubicBezTo>
                    <a:pt x="10699" y="7740"/>
                    <a:pt x="11362" y="7695"/>
                    <a:pt x="11955" y="7544"/>
                  </a:cubicBezTo>
                  <a:cubicBezTo>
                    <a:pt x="13800" y="7035"/>
                    <a:pt x="12545" y="4848"/>
                    <a:pt x="11038" y="4848"/>
                  </a:cubicBezTo>
                  <a:cubicBezTo>
                    <a:pt x="10860" y="4848"/>
                    <a:pt x="10678" y="4878"/>
                    <a:pt x="10497" y="4946"/>
                  </a:cubicBezTo>
                  <a:cubicBezTo>
                    <a:pt x="10639" y="4484"/>
                    <a:pt x="10532" y="3986"/>
                    <a:pt x="10212" y="3594"/>
                  </a:cubicBezTo>
                  <a:cubicBezTo>
                    <a:pt x="9945" y="3352"/>
                    <a:pt x="9613" y="3225"/>
                    <a:pt x="9282" y="3225"/>
                  </a:cubicBezTo>
                  <a:cubicBezTo>
                    <a:pt x="9127" y="3225"/>
                    <a:pt x="8972" y="3253"/>
                    <a:pt x="8824" y="3310"/>
                  </a:cubicBezTo>
                  <a:cubicBezTo>
                    <a:pt x="9061" y="2705"/>
                    <a:pt x="8579" y="2158"/>
                    <a:pt x="8038" y="2158"/>
                  </a:cubicBezTo>
                  <a:cubicBezTo>
                    <a:pt x="7847" y="2158"/>
                    <a:pt x="7649" y="2227"/>
                    <a:pt x="7472" y="2384"/>
                  </a:cubicBezTo>
                  <a:cubicBezTo>
                    <a:pt x="6583" y="1317"/>
                    <a:pt x="5444" y="499"/>
                    <a:pt x="4163" y="1"/>
                  </a:cubicBezTo>
                  <a:close/>
                </a:path>
              </a:pathLst>
            </a:custGeom>
            <a:solidFill>
              <a:srgbClr val="70B1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54"/>
            <p:cNvSpPr/>
            <p:nvPr/>
          </p:nvSpPr>
          <p:spPr>
            <a:xfrm>
              <a:off x="8531736" y="2630211"/>
              <a:ext cx="425434" cy="2391973"/>
            </a:xfrm>
            <a:custGeom>
              <a:avLst/>
              <a:gdLst/>
              <a:ahLst/>
              <a:cxnLst/>
              <a:rect l="l" t="t" r="r" b="b"/>
              <a:pathLst>
                <a:path w="8968" h="48640" extrusionOk="0">
                  <a:moveTo>
                    <a:pt x="593" y="1"/>
                  </a:moveTo>
                  <a:cubicBezTo>
                    <a:pt x="550" y="1"/>
                    <a:pt x="506" y="6"/>
                    <a:pt x="463" y="19"/>
                  </a:cubicBezTo>
                  <a:cubicBezTo>
                    <a:pt x="179" y="90"/>
                    <a:pt x="1" y="374"/>
                    <a:pt x="72" y="624"/>
                  </a:cubicBezTo>
                  <a:cubicBezTo>
                    <a:pt x="285" y="1300"/>
                    <a:pt x="641" y="1904"/>
                    <a:pt x="1139" y="2403"/>
                  </a:cubicBezTo>
                  <a:cubicBezTo>
                    <a:pt x="1353" y="2652"/>
                    <a:pt x="1637" y="2865"/>
                    <a:pt x="1922" y="3043"/>
                  </a:cubicBezTo>
                  <a:cubicBezTo>
                    <a:pt x="2029" y="3150"/>
                    <a:pt x="2171" y="3221"/>
                    <a:pt x="2314" y="3292"/>
                  </a:cubicBezTo>
                  <a:cubicBezTo>
                    <a:pt x="2456" y="3328"/>
                    <a:pt x="2598" y="3363"/>
                    <a:pt x="2705" y="3399"/>
                  </a:cubicBezTo>
                  <a:cubicBezTo>
                    <a:pt x="2598" y="6779"/>
                    <a:pt x="2491" y="10159"/>
                    <a:pt x="2420" y="13575"/>
                  </a:cubicBezTo>
                  <a:lnTo>
                    <a:pt x="2385" y="13504"/>
                  </a:lnTo>
                  <a:cubicBezTo>
                    <a:pt x="2242" y="13433"/>
                    <a:pt x="2136" y="13361"/>
                    <a:pt x="2029" y="13290"/>
                  </a:cubicBezTo>
                  <a:lnTo>
                    <a:pt x="1922" y="13219"/>
                  </a:lnTo>
                  <a:lnTo>
                    <a:pt x="1780" y="13077"/>
                  </a:lnTo>
                  <a:cubicBezTo>
                    <a:pt x="1673" y="12970"/>
                    <a:pt x="1602" y="12863"/>
                    <a:pt x="1531" y="12757"/>
                  </a:cubicBezTo>
                  <a:cubicBezTo>
                    <a:pt x="1495" y="12757"/>
                    <a:pt x="1460" y="12721"/>
                    <a:pt x="1460" y="12685"/>
                  </a:cubicBezTo>
                  <a:cubicBezTo>
                    <a:pt x="1424" y="12614"/>
                    <a:pt x="1388" y="12579"/>
                    <a:pt x="1353" y="12508"/>
                  </a:cubicBezTo>
                  <a:cubicBezTo>
                    <a:pt x="1282" y="12365"/>
                    <a:pt x="1210" y="12258"/>
                    <a:pt x="1139" y="12152"/>
                  </a:cubicBezTo>
                  <a:cubicBezTo>
                    <a:pt x="1104" y="12081"/>
                    <a:pt x="1104" y="12009"/>
                    <a:pt x="1068" y="11974"/>
                  </a:cubicBezTo>
                  <a:lnTo>
                    <a:pt x="1068" y="11938"/>
                  </a:lnTo>
                  <a:lnTo>
                    <a:pt x="1033" y="11831"/>
                  </a:lnTo>
                  <a:cubicBezTo>
                    <a:pt x="968" y="11604"/>
                    <a:pt x="754" y="11436"/>
                    <a:pt x="527" y="11436"/>
                  </a:cubicBezTo>
                  <a:cubicBezTo>
                    <a:pt x="506" y="11436"/>
                    <a:pt x="485" y="11437"/>
                    <a:pt x="463" y="11440"/>
                  </a:cubicBezTo>
                  <a:cubicBezTo>
                    <a:pt x="179" y="11476"/>
                    <a:pt x="1" y="11725"/>
                    <a:pt x="1" y="11974"/>
                  </a:cubicBezTo>
                  <a:cubicBezTo>
                    <a:pt x="36" y="12365"/>
                    <a:pt x="143" y="12721"/>
                    <a:pt x="321" y="13077"/>
                  </a:cubicBezTo>
                  <a:cubicBezTo>
                    <a:pt x="463" y="13397"/>
                    <a:pt x="677" y="13682"/>
                    <a:pt x="926" y="13931"/>
                  </a:cubicBezTo>
                  <a:cubicBezTo>
                    <a:pt x="1033" y="14037"/>
                    <a:pt x="1175" y="14144"/>
                    <a:pt x="1282" y="14251"/>
                  </a:cubicBezTo>
                  <a:cubicBezTo>
                    <a:pt x="1424" y="14393"/>
                    <a:pt x="1602" y="14500"/>
                    <a:pt x="1780" y="14571"/>
                  </a:cubicBezTo>
                  <a:cubicBezTo>
                    <a:pt x="1958" y="14678"/>
                    <a:pt x="2136" y="14749"/>
                    <a:pt x="2314" y="14785"/>
                  </a:cubicBezTo>
                  <a:lnTo>
                    <a:pt x="2456" y="14785"/>
                  </a:lnTo>
                  <a:cubicBezTo>
                    <a:pt x="2420" y="16315"/>
                    <a:pt x="2385" y="17845"/>
                    <a:pt x="2385" y="19375"/>
                  </a:cubicBezTo>
                  <a:cubicBezTo>
                    <a:pt x="2278" y="25281"/>
                    <a:pt x="2136" y="31187"/>
                    <a:pt x="1922" y="37094"/>
                  </a:cubicBezTo>
                  <a:cubicBezTo>
                    <a:pt x="1815" y="40545"/>
                    <a:pt x="2456" y="44459"/>
                    <a:pt x="285" y="47448"/>
                  </a:cubicBezTo>
                  <a:cubicBezTo>
                    <a:pt x="143" y="47661"/>
                    <a:pt x="1" y="47910"/>
                    <a:pt x="72" y="48124"/>
                  </a:cubicBezTo>
                  <a:cubicBezTo>
                    <a:pt x="143" y="48373"/>
                    <a:pt x="499" y="48480"/>
                    <a:pt x="784" y="48515"/>
                  </a:cubicBezTo>
                  <a:cubicBezTo>
                    <a:pt x="1527" y="48600"/>
                    <a:pt x="2277" y="48639"/>
                    <a:pt x="3027" y="48639"/>
                  </a:cubicBezTo>
                  <a:cubicBezTo>
                    <a:pt x="4180" y="48639"/>
                    <a:pt x="5335" y="48545"/>
                    <a:pt x="6476" y="48373"/>
                  </a:cubicBezTo>
                  <a:cubicBezTo>
                    <a:pt x="6690" y="48337"/>
                    <a:pt x="6939" y="48266"/>
                    <a:pt x="6939" y="48053"/>
                  </a:cubicBezTo>
                  <a:cubicBezTo>
                    <a:pt x="6903" y="47946"/>
                    <a:pt x="6868" y="47839"/>
                    <a:pt x="6832" y="47768"/>
                  </a:cubicBezTo>
                  <a:cubicBezTo>
                    <a:pt x="5018" y="44957"/>
                    <a:pt x="3950" y="42787"/>
                    <a:pt x="3915" y="39478"/>
                  </a:cubicBezTo>
                  <a:cubicBezTo>
                    <a:pt x="3879" y="36133"/>
                    <a:pt x="3986" y="32717"/>
                    <a:pt x="4021" y="29337"/>
                  </a:cubicBezTo>
                  <a:cubicBezTo>
                    <a:pt x="4057" y="26882"/>
                    <a:pt x="4057" y="24463"/>
                    <a:pt x="4093" y="22008"/>
                  </a:cubicBezTo>
                  <a:lnTo>
                    <a:pt x="4164" y="22008"/>
                  </a:lnTo>
                  <a:cubicBezTo>
                    <a:pt x="6654" y="21332"/>
                    <a:pt x="8184" y="18841"/>
                    <a:pt x="8576" y="16421"/>
                  </a:cubicBezTo>
                  <a:cubicBezTo>
                    <a:pt x="8754" y="14998"/>
                    <a:pt x="8825" y="13575"/>
                    <a:pt x="8860" y="12152"/>
                  </a:cubicBezTo>
                  <a:cubicBezTo>
                    <a:pt x="8896" y="10551"/>
                    <a:pt x="8967" y="8985"/>
                    <a:pt x="8967" y="7384"/>
                  </a:cubicBezTo>
                  <a:cubicBezTo>
                    <a:pt x="8967" y="6975"/>
                    <a:pt x="8665" y="6770"/>
                    <a:pt x="8362" y="6770"/>
                  </a:cubicBezTo>
                  <a:cubicBezTo>
                    <a:pt x="8060" y="6770"/>
                    <a:pt x="7757" y="6975"/>
                    <a:pt x="7757" y="7384"/>
                  </a:cubicBezTo>
                  <a:cubicBezTo>
                    <a:pt x="7615" y="8772"/>
                    <a:pt x="7579" y="10159"/>
                    <a:pt x="7508" y="11547"/>
                  </a:cubicBezTo>
                  <a:cubicBezTo>
                    <a:pt x="7473" y="12685"/>
                    <a:pt x="7473" y="13895"/>
                    <a:pt x="7330" y="15034"/>
                  </a:cubicBezTo>
                  <a:lnTo>
                    <a:pt x="7259" y="14998"/>
                  </a:lnTo>
                  <a:cubicBezTo>
                    <a:pt x="7117" y="14856"/>
                    <a:pt x="7010" y="14714"/>
                    <a:pt x="6868" y="14536"/>
                  </a:cubicBezTo>
                  <a:cubicBezTo>
                    <a:pt x="6868" y="14500"/>
                    <a:pt x="6832" y="14464"/>
                    <a:pt x="6797" y="14464"/>
                  </a:cubicBezTo>
                  <a:lnTo>
                    <a:pt x="6797" y="14429"/>
                  </a:lnTo>
                  <a:lnTo>
                    <a:pt x="6654" y="14180"/>
                  </a:lnTo>
                  <a:cubicBezTo>
                    <a:pt x="6548" y="14037"/>
                    <a:pt x="6441" y="13860"/>
                    <a:pt x="6370" y="13682"/>
                  </a:cubicBezTo>
                  <a:cubicBezTo>
                    <a:pt x="6272" y="13535"/>
                    <a:pt x="6107" y="13439"/>
                    <a:pt x="5945" y="13439"/>
                  </a:cubicBezTo>
                  <a:cubicBezTo>
                    <a:pt x="5870" y="13439"/>
                    <a:pt x="5796" y="13459"/>
                    <a:pt x="5729" y="13504"/>
                  </a:cubicBezTo>
                  <a:cubicBezTo>
                    <a:pt x="5516" y="13575"/>
                    <a:pt x="5409" y="13824"/>
                    <a:pt x="5480" y="14037"/>
                  </a:cubicBezTo>
                  <a:cubicBezTo>
                    <a:pt x="5658" y="14642"/>
                    <a:pt x="6014" y="15212"/>
                    <a:pt x="6476" y="15674"/>
                  </a:cubicBezTo>
                  <a:cubicBezTo>
                    <a:pt x="6654" y="15888"/>
                    <a:pt x="6868" y="16066"/>
                    <a:pt x="7117" y="16172"/>
                  </a:cubicBezTo>
                  <a:cubicBezTo>
                    <a:pt x="6939" y="17133"/>
                    <a:pt x="6548" y="18023"/>
                    <a:pt x="6014" y="18841"/>
                  </a:cubicBezTo>
                  <a:cubicBezTo>
                    <a:pt x="5480" y="19588"/>
                    <a:pt x="4804" y="20229"/>
                    <a:pt x="4057" y="20727"/>
                  </a:cubicBezTo>
                  <a:lnTo>
                    <a:pt x="4057" y="11654"/>
                  </a:lnTo>
                  <a:cubicBezTo>
                    <a:pt x="4057" y="11155"/>
                    <a:pt x="4057" y="10657"/>
                    <a:pt x="4021" y="10159"/>
                  </a:cubicBezTo>
                  <a:lnTo>
                    <a:pt x="4164" y="10088"/>
                  </a:lnTo>
                  <a:cubicBezTo>
                    <a:pt x="4270" y="10052"/>
                    <a:pt x="4342" y="10017"/>
                    <a:pt x="4413" y="9981"/>
                  </a:cubicBezTo>
                  <a:cubicBezTo>
                    <a:pt x="4555" y="9910"/>
                    <a:pt x="4733" y="9803"/>
                    <a:pt x="4875" y="9697"/>
                  </a:cubicBezTo>
                  <a:cubicBezTo>
                    <a:pt x="5196" y="9448"/>
                    <a:pt x="5480" y="9163"/>
                    <a:pt x="5694" y="8807"/>
                  </a:cubicBezTo>
                  <a:cubicBezTo>
                    <a:pt x="6085" y="8167"/>
                    <a:pt x="6299" y="7419"/>
                    <a:pt x="6263" y="6637"/>
                  </a:cubicBezTo>
                  <a:cubicBezTo>
                    <a:pt x="6263" y="6423"/>
                    <a:pt x="6103" y="6316"/>
                    <a:pt x="5943" y="6316"/>
                  </a:cubicBezTo>
                  <a:cubicBezTo>
                    <a:pt x="5783" y="6316"/>
                    <a:pt x="5623" y="6423"/>
                    <a:pt x="5623" y="6637"/>
                  </a:cubicBezTo>
                  <a:cubicBezTo>
                    <a:pt x="5623" y="6957"/>
                    <a:pt x="5551" y="7242"/>
                    <a:pt x="5445" y="7526"/>
                  </a:cubicBezTo>
                  <a:cubicBezTo>
                    <a:pt x="5373" y="7669"/>
                    <a:pt x="5302" y="7811"/>
                    <a:pt x="5231" y="7918"/>
                  </a:cubicBezTo>
                  <a:cubicBezTo>
                    <a:pt x="5196" y="7989"/>
                    <a:pt x="5160" y="8060"/>
                    <a:pt x="5089" y="8131"/>
                  </a:cubicBezTo>
                  <a:lnTo>
                    <a:pt x="5053" y="8167"/>
                  </a:lnTo>
                  <a:cubicBezTo>
                    <a:pt x="5053" y="8202"/>
                    <a:pt x="5018" y="8238"/>
                    <a:pt x="4982" y="8273"/>
                  </a:cubicBezTo>
                  <a:cubicBezTo>
                    <a:pt x="4875" y="8380"/>
                    <a:pt x="4769" y="8522"/>
                    <a:pt x="4662" y="8629"/>
                  </a:cubicBezTo>
                  <a:lnTo>
                    <a:pt x="4484" y="8772"/>
                  </a:lnTo>
                  <a:cubicBezTo>
                    <a:pt x="4484" y="8772"/>
                    <a:pt x="4448" y="8807"/>
                    <a:pt x="4448" y="8807"/>
                  </a:cubicBezTo>
                  <a:lnTo>
                    <a:pt x="4342" y="8878"/>
                  </a:lnTo>
                  <a:cubicBezTo>
                    <a:pt x="4235" y="8949"/>
                    <a:pt x="4128" y="9021"/>
                    <a:pt x="4021" y="9092"/>
                  </a:cubicBezTo>
                  <a:cubicBezTo>
                    <a:pt x="3950" y="6494"/>
                    <a:pt x="3879" y="3897"/>
                    <a:pt x="3737" y="1300"/>
                  </a:cubicBezTo>
                  <a:cubicBezTo>
                    <a:pt x="3737" y="979"/>
                    <a:pt x="3497" y="819"/>
                    <a:pt x="3256" y="819"/>
                  </a:cubicBezTo>
                  <a:cubicBezTo>
                    <a:pt x="3016" y="819"/>
                    <a:pt x="2776" y="979"/>
                    <a:pt x="2776" y="1300"/>
                  </a:cubicBezTo>
                  <a:lnTo>
                    <a:pt x="2740" y="2331"/>
                  </a:lnTo>
                  <a:lnTo>
                    <a:pt x="2634" y="2260"/>
                  </a:lnTo>
                  <a:cubicBezTo>
                    <a:pt x="2563" y="2225"/>
                    <a:pt x="2491" y="2189"/>
                    <a:pt x="2420" y="2153"/>
                  </a:cubicBezTo>
                  <a:lnTo>
                    <a:pt x="2242" y="2047"/>
                  </a:lnTo>
                  <a:cubicBezTo>
                    <a:pt x="2171" y="2011"/>
                    <a:pt x="2136" y="1940"/>
                    <a:pt x="2064" y="1904"/>
                  </a:cubicBezTo>
                  <a:lnTo>
                    <a:pt x="1993" y="1833"/>
                  </a:lnTo>
                  <a:cubicBezTo>
                    <a:pt x="1922" y="1798"/>
                    <a:pt x="1887" y="1727"/>
                    <a:pt x="1815" y="1691"/>
                  </a:cubicBezTo>
                  <a:lnTo>
                    <a:pt x="1673" y="1513"/>
                  </a:lnTo>
                  <a:cubicBezTo>
                    <a:pt x="1637" y="1513"/>
                    <a:pt x="1637" y="1477"/>
                    <a:pt x="1602" y="1442"/>
                  </a:cubicBezTo>
                  <a:cubicBezTo>
                    <a:pt x="1602" y="1442"/>
                    <a:pt x="1562" y="1382"/>
                    <a:pt x="1557" y="1382"/>
                  </a:cubicBezTo>
                  <a:lnTo>
                    <a:pt x="1557" y="1382"/>
                  </a:lnTo>
                  <a:cubicBezTo>
                    <a:pt x="1555" y="1382"/>
                    <a:pt x="1557" y="1388"/>
                    <a:pt x="1566" y="1406"/>
                  </a:cubicBezTo>
                  <a:lnTo>
                    <a:pt x="1531" y="1335"/>
                  </a:lnTo>
                  <a:cubicBezTo>
                    <a:pt x="1495" y="1335"/>
                    <a:pt x="1495" y="1300"/>
                    <a:pt x="1460" y="1264"/>
                  </a:cubicBezTo>
                  <a:lnTo>
                    <a:pt x="1353" y="1086"/>
                  </a:lnTo>
                  <a:cubicBezTo>
                    <a:pt x="1317" y="1015"/>
                    <a:pt x="1282" y="944"/>
                    <a:pt x="1246" y="908"/>
                  </a:cubicBezTo>
                  <a:lnTo>
                    <a:pt x="1210" y="801"/>
                  </a:lnTo>
                  <a:lnTo>
                    <a:pt x="1210" y="766"/>
                  </a:lnTo>
                  <a:cubicBezTo>
                    <a:pt x="1210" y="766"/>
                    <a:pt x="1210" y="695"/>
                    <a:pt x="1175" y="695"/>
                  </a:cubicBezTo>
                  <a:cubicBezTo>
                    <a:pt x="1175" y="659"/>
                    <a:pt x="1139" y="624"/>
                    <a:pt x="1139" y="588"/>
                  </a:cubicBezTo>
                  <a:cubicBezTo>
                    <a:pt x="1104" y="517"/>
                    <a:pt x="1104" y="446"/>
                    <a:pt x="1068" y="374"/>
                  </a:cubicBezTo>
                  <a:cubicBezTo>
                    <a:pt x="1009" y="139"/>
                    <a:pt x="804" y="1"/>
                    <a:pt x="593" y="1"/>
                  </a:cubicBezTo>
                  <a:close/>
                </a:path>
              </a:pathLst>
            </a:custGeom>
            <a:solidFill>
              <a:srgbClr val="FFAA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54"/>
            <p:cNvSpPr/>
            <p:nvPr/>
          </p:nvSpPr>
          <p:spPr>
            <a:xfrm>
              <a:off x="5697343" y="2523055"/>
              <a:ext cx="878146" cy="2528341"/>
            </a:xfrm>
            <a:custGeom>
              <a:avLst/>
              <a:gdLst/>
              <a:ahLst/>
              <a:cxnLst/>
              <a:rect l="l" t="t" r="r" b="b"/>
              <a:pathLst>
                <a:path w="18511" h="51413" extrusionOk="0">
                  <a:moveTo>
                    <a:pt x="15517" y="1"/>
                  </a:moveTo>
                  <a:cubicBezTo>
                    <a:pt x="15175" y="1"/>
                    <a:pt x="14828" y="223"/>
                    <a:pt x="14810" y="668"/>
                  </a:cubicBezTo>
                  <a:cubicBezTo>
                    <a:pt x="14597" y="3550"/>
                    <a:pt x="14525" y="6432"/>
                    <a:pt x="14348" y="9349"/>
                  </a:cubicBezTo>
                  <a:cubicBezTo>
                    <a:pt x="14276" y="10595"/>
                    <a:pt x="14134" y="11876"/>
                    <a:pt x="13458" y="12907"/>
                  </a:cubicBezTo>
                  <a:cubicBezTo>
                    <a:pt x="13209" y="13334"/>
                    <a:pt x="12853" y="13690"/>
                    <a:pt x="12426" y="14010"/>
                  </a:cubicBezTo>
                  <a:cubicBezTo>
                    <a:pt x="12070" y="14260"/>
                    <a:pt x="11643" y="14437"/>
                    <a:pt x="11181" y="14544"/>
                  </a:cubicBezTo>
                  <a:lnTo>
                    <a:pt x="11181" y="12658"/>
                  </a:lnTo>
                  <a:cubicBezTo>
                    <a:pt x="11216" y="9207"/>
                    <a:pt x="11181" y="5756"/>
                    <a:pt x="11181" y="2304"/>
                  </a:cubicBezTo>
                  <a:cubicBezTo>
                    <a:pt x="11181" y="1860"/>
                    <a:pt x="10843" y="1637"/>
                    <a:pt x="10505" y="1637"/>
                  </a:cubicBezTo>
                  <a:cubicBezTo>
                    <a:pt x="10167" y="1637"/>
                    <a:pt x="9829" y="1860"/>
                    <a:pt x="9829" y="2304"/>
                  </a:cubicBezTo>
                  <a:cubicBezTo>
                    <a:pt x="9722" y="3763"/>
                    <a:pt x="9651" y="5222"/>
                    <a:pt x="9580" y="6716"/>
                  </a:cubicBezTo>
                  <a:lnTo>
                    <a:pt x="9473" y="6681"/>
                  </a:lnTo>
                  <a:cubicBezTo>
                    <a:pt x="9295" y="6610"/>
                    <a:pt x="9153" y="6539"/>
                    <a:pt x="8975" y="6467"/>
                  </a:cubicBezTo>
                  <a:cubicBezTo>
                    <a:pt x="8797" y="6396"/>
                    <a:pt x="8655" y="6289"/>
                    <a:pt x="8477" y="6183"/>
                  </a:cubicBezTo>
                  <a:lnTo>
                    <a:pt x="8370" y="6112"/>
                  </a:lnTo>
                  <a:lnTo>
                    <a:pt x="8299" y="6040"/>
                  </a:lnTo>
                  <a:cubicBezTo>
                    <a:pt x="8263" y="6040"/>
                    <a:pt x="8156" y="5934"/>
                    <a:pt x="8085" y="5862"/>
                  </a:cubicBezTo>
                  <a:cubicBezTo>
                    <a:pt x="7943" y="5756"/>
                    <a:pt x="7836" y="5613"/>
                    <a:pt x="7694" y="5471"/>
                  </a:cubicBezTo>
                  <a:cubicBezTo>
                    <a:pt x="7409" y="5222"/>
                    <a:pt x="7196" y="4902"/>
                    <a:pt x="7018" y="4582"/>
                  </a:cubicBezTo>
                  <a:cubicBezTo>
                    <a:pt x="6932" y="4446"/>
                    <a:pt x="6808" y="4388"/>
                    <a:pt x="6686" y="4388"/>
                  </a:cubicBezTo>
                  <a:cubicBezTo>
                    <a:pt x="6456" y="4388"/>
                    <a:pt x="6236" y="4599"/>
                    <a:pt x="6306" y="4902"/>
                  </a:cubicBezTo>
                  <a:cubicBezTo>
                    <a:pt x="6413" y="5293"/>
                    <a:pt x="6626" y="5720"/>
                    <a:pt x="6840" y="6076"/>
                  </a:cubicBezTo>
                  <a:cubicBezTo>
                    <a:pt x="7125" y="6467"/>
                    <a:pt x="7480" y="6823"/>
                    <a:pt x="7872" y="7072"/>
                  </a:cubicBezTo>
                  <a:cubicBezTo>
                    <a:pt x="8370" y="7428"/>
                    <a:pt x="8939" y="7677"/>
                    <a:pt x="9509" y="7819"/>
                  </a:cubicBezTo>
                  <a:cubicBezTo>
                    <a:pt x="9117" y="15967"/>
                    <a:pt x="9046" y="24115"/>
                    <a:pt x="9046" y="32263"/>
                  </a:cubicBezTo>
                  <a:cubicBezTo>
                    <a:pt x="8548" y="31765"/>
                    <a:pt x="8014" y="31303"/>
                    <a:pt x="7516" y="30840"/>
                  </a:cubicBezTo>
                  <a:cubicBezTo>
                    <a:pt x="6449" y="29808"/>
                    <a:pt x="5523" y="28741"/>
                    <a:pt x="5168" y="27282"/>
                  </a:cubicBezTo>
                  <a:cubicBezTo>
                    <a:pt x="4812" y="25468"/>
                    <a:pt x="4598" y="23617"/>
                    <a:pt x="4598" y="21767"/>
                  </a:cubicBezTo>
                  <a:lnTo>
                    <a:pt x="4598" y="21127"/>
                  </a:lnTo>
                  <a:cubicBezTo>
                    <a:pt x="5025" y="20984"/>
                    <a:pt x="5452" y="20735"/>
                    <a:pt x="5808" y="20415"/>
                  </a:cubicBezTo>
                  <a:cubicBezTo>
                    <a:pt x="6235" y="20024"/>
                    <a:pt x="6520" y="19490"/>
                    <a:pt x="6626" y="18921"/>
                  </a:cubicBezTo>
                  <a:cubicBezTo>
                    <a:pt x="6698" y="18672"/>
                    <a:pt x="6555" y="18458"/>
                    <a:pt x="6342" y="18387"/>
                  </a:cubicBezTo>
                  <a:cubicBezTo>
                    <a:pt x="6315" y="18382"/>
                    <a:pt x="6288" y="18380"/>
                    <a:pt x="6262" y="18380"/>
                  </a:cubicBezTo>
                  <a:cubicBezTo>
                    <a:pt x="6077" y="18380"/>
                    <a:pt x="5906" y="18489"/>
                    <a:pt x="5844" y="18707"/>
                  </a:cubicBezTo>
                  <a:cubicBezTo>
                    <a:pt x="5808" y="18814"/>
                    <a:pt x="5773" y="18921"/>
                    <a:pt x="5737" y="19027"/>
                  </a:cubicBezTo>
                  <a:cubicBezTo>
                    <a:pt x="5737" y="19063"/>
                    <a:pt x="5737" y="19063"/>
                    <a:pt x="5737" y="19063"/>
                  </a:cubicBezTo>
                  <a:cubicBezTo>
                    <a:pt x="5737" y="19099"/>
                    <a:pt x="5737" y="19134"/>
                    <a:pt x="5701" y="19134"/>
                  </a:cubicBezTo>
                  <a:cubicBezTo>
                    <a:pt x="5701" y="19205"/>
                    <a:pt x="5666" y="19241"/>
                    <a:pt x="5630" y="19312"/>
                  </a:cubicBezTo>
                  <a:cubicBezTo>
                    <a:pt x="5595" y="19348"/>
                    <a:pt x="5559" y="19419"/>
                    <a:pt x="5523" y="19454"/>
                  </a:cubicBezTo>
                  <a:lnTo>
                    <a:pt x="5488" y="19526"/>
                  </a:lnTo>
                  <a:lnTo>
                    <a:pt x="5452" y="19561"/>
                  </a:lnTo>
                  <a:lnTo>
                    <a:pt x="5452" y="19526"/>
                  </a:lnTo>
                  <a:cubicBezTo>
                    <a:pt x="5417" y="19561"/>
                    <a:pt x="5381" y="19597"/>
                    <a:pt x="5346" y="19632"/>
                  </a:cubicBezTo>
                  <a:cubicBezTo>
                    <a:pt x="5310" y="19703"/>
                    <a:pt x="5239" y="19739"/>
                    <a:pt x="5203" y="19775"/>
                  </a:cubicBezTo>
                  <a:lnTo>
                    <a:pt x="5061" y="19917"/>
                  </a:lnTo>
                  <a:lnTo>
                    <a:pt x="4990" y="19952"/>
                  </a:lnTo>
                  <a:cubicBezTo>
                    <a:pt x="4883" y="20024"/>
                    <a:pt x="4776" y="20095"/>
                    <a:pt x="4670" y="20130"/>
                  </a:cubicBezTo>
                  <a:lnTo>
                    <a:pt x="4598" y="20166"/>
                  </a:lnTo>
                  <a:lnTo>
                    <a:pt x="4563" y="20166"/>
                  </a:lnTo>
                  <a:cubicBezTo>
                    <a:pt x="4563" y="18743"/>
                    <a:pt x="4598" y="17319"/>
                    <a:pt x="4670" y="15896"/>
                  </a:cubicBezTo>
                  <a:cubicBezTo>
                    <a:pt x="4705" y="15456"/>
                    <a:pt x="4391" y="15242"/>
                    <a:pt x="4053" y="15242"/>
                  </a:cubicBezTo>
                  <a:cubicBezTo>
                    <a:pt x="3707" y="15242"/>
                    <a:pt x="3336" y="15465"/>
                    <a:pt x="3282" y="15896"/>
                  </a:cubicBezTo>
                  <a:cubicBezTo>
                    <a:pt x="3211" y="16572"/>
                    <a:pt x="3175" y="17248"/>
                    <a:pt x="3140" y="17889"/>
                  </a:cubicBezTo>
                  <a:lnTo>
                    <a:pt x="3104" y="17889"/>
                  </a:lnTo>
                  <a:lnTo>
                    <a:pt x="2962" y="17818"/>
                  </a:lnTo>
                  <a:lnTo>
                    <a:pt x="2819" y="17782"/>
                  </a:lnTo>
                  <a:lnTo>
                    <a:pt x="2713" y="17782"/>
                  </a:lnTo>
                  <a:lnTo>
                    <a:pt x="2606" y="17711"/>
                  </a:lnTo>
                  <a:lnTo>
                    <a:pt x="2357" y="17640"/>
                  </a:lnTo>
                  <a:lnTo>
                    <a:pt x="2321" y="17640"/>
                  </a:lnTo>
                  <a:lnTo>
                    <a:pt x="2214" y="17569"/>
                  </a:lnTo>
                  <a:cubicBezTo>
                    <a:pt x="2072" y="17497"/>
                    <a:pt x="1930" y="17426"/>
                    <a:pt x="1787" y="17319"/>
                  </a:cubicBezTo>
                  <a:lnTo>
                    <a:pt x="1574" y="17177"/>
                  </a:lnTo>
                  <a:lnTo>
                    <a:pt x="1503" y="17106"/>
                  </a:lnTo>
                  <a:lnTo>
                    <a:pt x="1467" y="17106"/>
                  </a:lnTo>
                  <a:cubicBezTo>
                    <a:pt x="1325" y="16999"/>
                    <a:pt x="1218" y="16893"/>
                    <a:pt x="1111" y="16750"/>
                  </a:cubicBezTo>
                  <a:cubicBezTo>
                    <a:pt x="898" y="16537"/>
                    <a:pt x="756" y="16252"/>
                    <a:pt x="649" y="15967"/>
                  </a:cubicBezTo>
                  <a:cubicBezTo>
                    <a:pt x="594" y="15844"/>
                    <a:pt x="481" y="15789"/>
                    <a:pt x="366" y="15789"/>
                  </a:cubicBezTo>
                  <a:cubicBezTo>
                    <a:pt x="184" y="15789"/>
                    <a:pt x="0" y="15927"/>
                    <a:pt x="44" y="16145"/>
                  </a:cubicBezTo>
                  <a:cubicBezTo>
                    <a:pt x="186" y="16964"/>
                    <a:pt x="613" y="17675"/>
                    <a:pt x="1289" y="18173"/>
                  </a:cubicBezTo>
                  <a:cubicBezTo>
                    <a:pt x="1610" y="18423"/>
                    <a:pt x="1965" y="18565"/>
                    <a:pt x="2357" y="18672"/>
                  </a:cubicBezTo>
                  <a:cubicBezTo>
                    <a:pt x="2464" y="18672"/>
                    <a:pt x="2570" y="18672"/>
                    <a:pt x="2713" y="18707"/>
                  </a:cubicBezTo>
                  <a:lnTo>
                    <a:pt x="3068" y="18707"/>
                  </a:lnTo>
                  <a:cubicBezTo>
                    <a:pt x="3033" y="19775"/>
                    <a:pt x="3033" y="20842"/>
                    <a:pt x="3068" y="21909"/>
                  </a:cubicBezTo>
                  <a:cubicBezTo>
                    <a:pt x="3068" y="23866"/>
                    <a:pt x="3246" y="25788"/>
                    <a:pt x="3602" y="27709"/>
                  </a:cubicBezTo>
                  <a:cubicBezTo>
                    <a:pt x="4029" y="29239"/>
                    <a:pt x="4847" y="30627"/>
                    <a:pt x="6022" y="31694"/>
                  </a:cubicBezTo>
                  <a:cubicBezTo>
                    <a:pt x="6520" y="32228"/>
                    <a:pt x="7053" y="32726"/>
                    <a:pt x="7587" y="33224"/>
                  </a:cubicBezTo>
                  <a:cubicBezTo>
                    <a:pt x="8085" y="33758"/>
                    <a:pt x="8512" y="34363"/>
                    <a:pt x="9010" y="34896"/>
                  </a:cubicBezTo>
                  <a:lnTo>
                    <a:pt x="9010" y="39202"/>
                  </a:lnTo>
                  <a:cubicBezTo>
                    <a:pt x="9010" y="43151"/>
                    <a:pt x="9615" y="47279"/>
                    <a:pt x="6555" y="50339"/>
                  </a:cubicBezTo>
                  <a:cubicBezTo>
                    <a:pt x="6413" y="50445"/>
                    <a:pt x="6271" y="50623"/>
                    <a:pt x="6271" y="50801"/>
                  </a:cubicBezTo>
                  <a:cubicBezTo>
                    <a:pt x="6306" y="50943"/>
                    <a:pt x="6377" y="51050"/>
                    <a:pt x="6484" y="51086"/>
                  </a:cubicBezTo>
                  <a:cubicBezTo>
                    <a:pt x="6858" y="51304"/>
                    <a:pt x="7259" y="51413"/>
                    <a:pt x="7687" y="51413"/>
                  </a:cubicBezTo>
                  <a:cubicBezTo>
                    <a:pt x="7748" y="51413"/>
                    <a:pt x="7810" y="51410"/>
                    <a:pt x="7872" y="51406"/>
                  </a:cubicBezTo>
                  <a:lnTo>
                    <a:pt x="12782" y="51335"/>
                  </a:lnTo>
                  <a:cubicBezTo>
                    <a:pt x="12995" y="51335"/>
                    <a:pt x="13245" y="51299"/>
                    <a:pt x="13280" y="51086"/>
                  </a:cubicBezTo>
                  <a:cubicBezTo>
                    <a:pt x="13280" y="50979"/>
                    <a:pt x="13245" y="50872"/>
                    <a:pt x="13173" y="50765"/>
                  </a:cubicBezTo>
                  <a:cubicBezTo>
                    <a:pt x="10789" y="47492"/>
                    <a:pt x="11039" y="44112"/>
                    <a:pt x="11003" y="40305"/>
                  </a:cubicBezTo>
                  <a:cubicBezTo>
                    <a:pt x="10967" y="37209"/>
                    <a:pt x="10967" y="34114"/>
                    <a:pt x="10967" y="31054"/>
                  </a:cubicBezTo>
                  <a:cubicBezTo>
                    <a:pt x="10967" y="25930"/>
                    <a:pt x="11074" y="20842"/>
                    <a:pt x="11110" y="15754"/>
                  </a:cubicBezTo>
                  <a:cubicBezTo>
                    <a:pt x="11243" y="15779"/>
                    <a:pt x="11379" y="15791"/>
                    <a:pt x="11516" y="15791"/>
                  </a:cubicBezTo>
                  <a:cubicBezTo>
                    <a:pt x="12541" y="15791"/>
                    <a:pt x="13613" y="15124"/>
                    <a:pt x="14241" y="14402"/>
                  </a:cubicBezTo>
                  <a:cubicBezTo>
                    <a:pt x="15130" y="13263"/>
                    <a:pt x="15664" y="11911"/>
                    <a:pt x="15771" y="10452"/>
                  </a:cubicBezTo>
                  <a:cubicBezTo>
                    <a:pt x="15913" y="9136"/>
                    <a:pt x="15949" y="7819"/>
                    <a:pt x="15984" y="6503"/>
                  </a:cubicBezTo>
                  <a:cubicBezTo>
                    <a:pt x="16269" y="6396"/>
                    <a:pt x="16518" y="6289"/>
                    <a:pt x="16767" y="6112"/>
                  </a:cubicBezTo>
                  <a:cubicBezTo>
                    <a:pt x="17087" y="5898"/>
                    <a:pt x="17372" y="5649"/>
                    <a:pt x="17657" y="5400"/>
                  </a:cubicBezTo>
                  <a:cubicBezTo>
                    <a:pt x="17941" y="5115"/>
                    <a:pt x="18155" y="4795"/>
                    <a:pt x="18297" y="4439"/>
                  </a:cubicBezTo>
                  <a:cubicBezTo>
                    <a:pt x="18404" y="4083"/>
                    <a:pt x="18475" y="3728"/>
                    <a:pt x="18511" y="3372"/>
                  </a:cubicBezTo>
                  <a:cubicBezTo>
                    <a:pt x="18511" y="3229"/>
                    <a:pt x="18404" y="3123"/>
                    <a:pt x="18261" y="3087"/>
                  </a:cubicBezTo>
                  <a:cubicBezTo>
                    <a:pt x="18238" y="3082"/>
                    <a:pt x="18215" y="3080"/>
                    <a:pt x="18193" y="3080"/>
                  </a:cubicBezTo>
                  <a:cubicBezTo>
                    <a:pt x="18048" y="3080"/>
                    <a:pt x="17937" y="3177"/>
                    <a:pt x="17906" y="3301"/>
                  </a:cubicBezTo>
                  <a:cubicBezTo>
                    <a:pt x="17870" y="3443"/>
                    <a:pt x="17799" y="3585"/>
                    <a:pt x="17763" y="3728"/>
                  </a:cubicBezTo>
                  <a:cubicBezTo>
                    <a:pt x="17728" y="3763"/>
                    <a:pt x="17692" y="3834"/>
                    <a:pt x="17621" y="3906"/>
                  </a:cubicBezTo>
                  <a:lnTo>
                    <a:pt x="17550" y="4012"/>
                  </a:lnTo>
                  <a:cubicBezTo>
                    <a:pt x="17479" y="4083"/>
                    <a:pt x="17407" y="4190"/>
                    <a:pt x="17336" y="4261"/>
                  </a:cubicBezTo>
                  <a:lnTo>
                    <a:pt x="17265" y="4332"/>
                  </a:lnTo>
                  <a:cubicBezTo>
                    <a:pt x="17158" y="4475"/>
                    <a:pt x="17052" y="4582"/>
                    <a:pt x="16945" y="4688"/>
                  </a:cubicBezTo>
                  <a:lnTo>
                    <a:pt x="16838" y="4759"/>
                  </a:lnTo>
                  <a:lnTo>
                    <a:pt x="16660" y="4866"/>
                  </a:lnTo>
                  <a:cubicBezTo>
                    <a:pt x="16589" y="4937"/>
                    <a:pt x="16518" y="4937"/>
                    <a:pt x="16447" y="4973"/>
                  </a:cubicBezTo>
                  <a:cubicBezTo>
                    <a:pt x="16447" y="4973"/>
                    <a:pt x="16376" y="5009"/>
                    <a:pt x="16340" y="5044"/>
                  </a:cubicBezTo>
                  <a:cubicBezTo>
                    <a:pt x="16233" y="5080"/>
                    <a:pt x="16162" y="5080"/>
                    <a:pt x="16055" y="5115"/>
                  </a:cubicBezTo>
                  <a:cubicBezTo>
                    <a:pt x="16127" y="3621"/>
                    <a:pt x="16162" y="2162"/>
                    <a:pt x="16198" y="668"/>
                  </a:cubicBezTo>
                  <a:cubicBezTo>
                    <a:pt x="16198" y="223"/>
                    <a:pt x="15860" y="1"/>
                    <a:pt x="15517" y="1"/>
                  </a:cubicBezTo>
                  <a:close/>
                </a:path>
              </a:pathLst>
            </a:custGeom>
            <a:solidFill>
              <a:srgbClr val="FFAA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54"/>
            <p:cNvSpPr/>
            <p:nvPr/>
          </p:nvSpPr>
          <p:spPr>
            <a:xfrm>
              <a:off x="6401577" y="4102671"/>
              <a:ext cx="157023" cy="197741"/>
            </a:xfrm>
            <a:custGeom>
              <a:avLst/>
              <a:gdLst/>
              <a:ahLst/>
              <a:cxnLst/>
              <a:rect l="l" t="t" r="r" b="b"/>
              <a:pathLst>
                <a:path w="3310" h="4021" extrusionOk="0">
                  <a:moveTo>
                    <a:pt x="1068" y="0"/>
                  </a:moveTo>
                  <a:lnTo>
                    <a:pt x="1068" y="0"/>
                  </a:lnTo>
                  <a:cubicBezTo>
                    <a:pt x="1068" y="0"/>
                    <a:pt x="1" y="3025"/>
                    <a:pt x="2598" y="4021"/>
                  </a:cubicBezTo>
                  <a:cubicBezTo>
                    <a:pt x="2598" y="4021"/>
                    <a:pt x="3310" y="1886"/>
                    <a:pt x="1068" y="0"/>
                  </a:cubicBezTo>
                  <a:close/>
                </a:path>
              </a:pathLst>
            </a:custGeom>
            <a:solidFill>
              <a:srgbClr val="E5FF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54"/>
            <p:cNvSpPr/>
            <p:nvPr/>
          </p:nvSpPr>
          <p:spPr>
            <a:xfrm>
              <a:off x="5888475" y="4278774"/>
              <a:ext cx="114803" cy="48734"/>
            </a:xfrm>
            <a:custGeom>
              <a:avLst/>
              <a:gdLst/>
              <a:ahLst/>
              <a:cxnLst/>
              <a:rect l="l" t="t" r="r" b="b"/>
              <a:pathLst>
                <a:path w="2420" h="991" extrusionOk="0">
                  <a:moveTo>
                    <a:pt x="814" y="0"/>
                  </a:moveTo>
                  <a:cubicBezTo>
                    <a:pt x="571" y="0"/>
                    <a:pt x="300" y="35"/>
                    <a:pt x="0" y="120"/>
                  </a:cubicBezTo>
                  <a:cubicBezTo>
                    <a:pt x="0" y="120"/>
                    <a:pt x="623" y="991"/>
                    <a:pt x="1519" y="991"/>
                  </a:cubicBezTo>
                  <a:cubicBezTo>
                    <a:pt x="1796" y="991"/>
                    <a:pt x="2100" y="907"/>
                    <a:pt x="2420" y="689"/>
                  </a:cubicBezTo>
                  <a:cubicBezTo>
                    <a:pt x="2420" y="689"/>
                    <a:pt x="1897" y="0"/>
                    <a:pt x="814" y="0"/>
                  </a:cubicBezTo>
                  <a:close/>
                </a:path>
              </a:pathLst>
            </a:custGeom>
            <a:solidFill>
              <a:srgbClr val="E5FF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54"/>
            <p:cNvSpPr/>
            <p:nvPr/>
          </p:nvSpPr>
          <p:spPr>
            <a:xfrm>
              <a:off x="5868219" y="4669585"/>
              <a:ext cx="89470" cy="78782"/>
            </a:xfrm>
            <a:custGeom>
              <a:avLst/>
              <a:gdLst/>
              <a:ahLst/>
              <a:cxnLst/>
              <a:rect l="l" t="t" r="r" b="b"/>
              <a:pathLst>
                <a:path w="1886" h="1602" extrusionOk="0">
                  <a:moveTo>
                    <a:pt x="1886" y="0"/>
                  </a:moveTo>
                  <a:lnTo>
                    <a:pt x="1886" y="0"/>
                  </a:lnTo>
                  <a:cubicBezTo>
                    <a:pt x="1886" y="0"/>
                    <a:pt x="569" y="36"/>
                    <a:pt x="0" y="1601"/>
                  </a:cubicBezTo>
                  <a:cubicBezTo>
                    <a:pt x="0" y="1601"/>
                    <a:pt x="1850" y="1601"/>
                    <a:pt x="1886" y="0"/>
                  </a:cubicBezTo>
                  <a:close/>
                </a:path>
              </a:pathLst>
            </a:custGeom>
            <a:solidFill>
              <a:srgbClr val="E5FF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54"/>
            <p:cNvSpPr/>
            <p:nvPr/>
          </p:nvSpPr>
          <p:spPr>
            <a:xfrm>
              <a:off x="6556893" y="4457877"/>
              <a:ext cx="89470" cy="80503"/>
            </a:xfrm>
            <a:custGeom>
              <a:avLst/>
              <a:gdLst/>
              <a:ahLst/>
              <a:cxnLst/>
              <a:rect l="l" t="t" r="r" b="b"/>
              <a:pathLst>
                <a:path w="1886" h="1637" extrusionOk="0">
                  <a:moveTo>
                    <a:pt x="1886" y="0"/>
                  </a:moveTo>
                  <a:cubicBezTo>
                    <a:pt x="1886" y="0"/>
                    <a:pt x="605" y="36"/>
                    <a:pt x="0" y="1637"/>
                  </a:cubicBezTo>
                  <a:cubicBezTo>
                    <a:pt x="0" y="1637"/>
                    <a:pt x="1850" y="1637"/>
                    <a:pt x="1886" y="0"/>
                  </a:cubicBezTo>
                  <a:close/>
                </a:path>
              </a:pathLst>
            </a:custGeom>
            <a:solidFill>
              <a:srgbClr val="E5FF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54"/>
            <p:cNvSpPr/>
            <p:nvPr/>
          </p:nvSpPr>
          <p:spPr>
            <a:xfrm>
              <a:off x="8364655" y="4449222"/>
              <a:ext cx="114803" cy="47554"/>
            </a:xfrm>
            <a:custGeom>
              <a:avLst/>
              <a:gdLst/>
              <a:ahLst/>
              <a:cxnLst/>
              <a:rect l="l" t="t" r="r" b="b"/>
              <a:pathLst>
                <a:path w="2420" h="967" extrusionOk="0">
                  <a:moveTo>
                    <a:pt x="867" y="1"/>
                  </a:moveTo>
                  <a:cubicBezTo>
                    <a:pt x="609" y="1"/>
                    <a:pt x="320" y="41"/>
                    <a:pt x="0" y="140"/>
                  </a:cubicBezTo>
                  <a:cubicBezTo>
                    <a:pt x="0" y="140"/>
                    <a:pt x="645" y="966"/>
                    <a:pt x="1509" y="966"/>
                  </a:cubicBezTo>
                  <a:cubicBezTo>
                    <a:pt x="1794" y="966"/>
                    <a:pt x="2102" y="877"/>
                    <a:pt x="2420" y="639"/>
                  </a:cubicBezTo>
                  <a:cubicBezTo>
                    <a:pt x="2420" y="639"/>
                    <a:pt x="1896" y="1"/>
                    <a:pt x="867" y="1"/>
                  </a:cubicBezTo>
                  <a:close/>
                </a:path>
              </a:pathLst>
            </a:custGeom>
            <a:solidFill>
              <a:srgbClr val="E5FF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54"/>
            <p:cNvSpPr/>
            <p:nvPr/>
          </p:nvSpPr>
          <p:spPr>
            <a:xfrm>
              <a:off x="8867652" y="4158635"/>
              <a:ext cx="87810" cy="85814"/>
            </a:xfrm>
            <a:custGeom>
              <a:avLst/>
              <a:gdLst/>
              <a:ahLst/>
              <a:cxnLst/>
              <a:rect l="l" t="t" r="r" b="b"/>
              <a:pathLst>
                <a:path w="1851" h="1745" extrusionOk="0">
                  <a:moveTo>
                    <a:pt x="1851" y="1"/>
                  </a:moveTo>
                  <a:cubicBezTo>
                    <a:pt x="1850" y="1"/>
                    <a:pt x="0" y="143"/>
                    <a:pt x="72" y="1744"/>
                  </a:cubicBezTo>
                  <a:cubicBezTo>
                    <a:pt x="72" y="1744"/>
                    <a:pt x="1388" y="1637"/>
                    <a:pt x="1851" y="1"/>
                  </a:cubicBezTo>
                  <a:close/>
                </a:path>
              </a:pathLst>
            </a:custGeom>
            <a:solidFill>
              <a:srgbClr val="E5FF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54"/>
            <p:cNvSpPr/>
            <p:nvPr/>
          </p:nvSpPr>
          <p:spPr>
            <a:xfrm>
              <a:off x="9061773" y="3813953"/>
              <a:ext cx="96254" cy="122500"/>
            </a:xfrm>
            <a:custGeom>
              <a:avLst/>
              <a:gdLst/>
              <a:ahLst/>
              <a:cxnLst/>
              <a:rect l="l" t="t" r="r" b="b"/>
              <a:pathLst>
                <a:path w="2029" h="2491" extrusionOk="0">
                  <a:moveTo>
                    <a:pt x="1068" y="0"/>
                  </a:moveTo>
                  <a:cubicBezTo>
                    <a:pt x="1067" y="0"/>
                    <a:pt x="0" y="1530"/>
                    <a:pt x="1317" y="2491"/>
                  </a:cubicBezTo>
                  <a:cubicBezTo>
                    <a:pt x="1317" y="2491"/>
                    <a:pt x="2028" y="1388"/>
                    <a:pt x="1068" y="0"/>
                  </a:cubicBezTo>
                  <a:close/>
                </a:path>
              </a:pathLst>
            </a:custGeom>
            <a:solidFill>
              <a:srgbClr val="E5FF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54"/>
            <p:cNvSpPr/>
            <p:nvPr/>
          </p:nvSpPr>
          <p:spPr>
            <a:xfrm>
              <a:off x="8852472" y="4587361"/>
              <a:ext cx="87810" cy="85765"/>
            </a:xfrm>
            <a:custGeom>
              <a:avLst/>
              <a:gdLst/>
              <a:ahLst/>
              <a:cxnLst/>
              <a:rect l="l" t="t" r="r" b="b"/>
              <a:pathLst>
                <a:path w="1851" h="1744" extrusionOk="0">
                  <a:moveTo>
                    <a:pt x="1850" y="0"/>
                  </a:moveTo>
                  <a:cubicBezTo>
                    <a:pt x="1850" y="0"/>
                    <a:pt x="0" y="142"/>
                    <a:pt x="71" y="1743"/>
                  </a:cubicBezTo>
                  <a:cubicBezTo>
                    <a:pt x="71" y="1743"/>
                    <a:pt x="1388" y="1637"/>
                    <a:pt x="1850" y="0"/>
                  </a:cubicBezTo>
                  <a:close/>
                </a:path>
              </a:pathLst>
            </a:custGeom>
            <a:solidFill>
              <a:srgbClr val="E5FF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54"/>
            <p:cNvSpPr/>
            <p:nvPr/>
          </p:nvSpPr>
          <p:spPr>
            <a:xfrm>
              <a:off x="8248192" y="4120129"/>
              <a:ext cx="148579" cy="168038"/>
            </a:xfrm>
            <a:custGeom>
              <a:avLst/>
              <a:gdLst/>
              <a:ahLst/>
              <a:cxnLst/>
              <a:rect l="l" t="t" r="r" b="b"/>
              <a:pathLst>
                <a:path w="3132" h="3417" extrusionOk="0">
                  <a:moveTo>
                    <a:pt x="3131" y="1"/>
                  </a:moveTo>
                  <a:cubicBezTo>
                    <a:pt x="3131" y="1"/>
                    <a:pt x="0" y="677"/>
                    <a:pt x="498" y="3417"/>
                  </a:cubicBezTo>
                  <a:cubicBezTo>
                    <a:pt x="498" y="3417"/>
                    <a:pt x="2704" y="2919"/>
                    <a:pt x="3131" y="1"/>
                  </a:cubicBezTo>
                  <a:close/>
                </a:path>
              </a:pathLst>
            </a:custGeom>
            <a:solidFill>
              <a:srgbClr val="E5FF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7" name="Google Shape;2227;p54"/>
          <p:cNvGrpSpPr/>
          <p:nvPr/>
        </p:nvGrpSpPr>
        <p:grpSpPr>
          <a:xfrm>
            <a:off x="8609633" y="-5"/>
            <a:ext cx="1499904" cy="956586"/>
            <a:chOff x="11769519" y="395749"/>
            <a:chExt cx="1671016" cy="1178642"/>
          </a:xfrm>
        </p:grpSpPr>
        <p:sp>
          <p:nvSpPr>
            <p:cNvPr id="2228" name="Google Shape;2228;p54">
              <a:hlinkClick r:id="rId3" action="ppaction://hlinksldjump"/>
            </p:cNvPr>
            <p:cNvSpPr/>
            <p:nvPr/>
          </p:nvSpPr>
          <p:spPr>
            <a:xfrm>
              <a:off x="11769519" y="395749"/>
              <a:ext cx="1671016" cy="1178642"/>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100"/>
            </a:p>
          </p:txBody>
        </p:sp>
        <p:grpSp>
          <p:nvGrpSpPr>
            <p:cNvPr id="2229" name="Google Shape;2229;p54"/>
            <p:cNvGrpSpPr/>
            <p:nvPr/>
          </p:nvGrpSpPr>
          <p:grpSpPr>
            <a:xfrm>
              <a:off x="12088423" y="574859"/>
              <a:ext cx="1033203" cy="820442"/>
              <a:chOff x="2679436" y="3270400"/>
              <a:chExt cx="752625" cy="689795"/>
            </a:xfrm>
          </p:grpSpPr>
          <p:sp>
            <p:nvSpPr>
              <p:cNvPr id="2230" name="Google Shape;2230;p54"/>
              <p:cNvSpPr/>
              <p:nvPr/>
            </p:nvSpPr>
            <p:spPr>
              <a:xfrm>
                <a:off x="2722600" y="3270400"/>
                <a:ext cx="689490" cy="689691"/>
              </a:xfrm>
              <a:custGeom>
                <a:avLst/>
                <a:gdLst/>
                <a:ahLst/>
                <a:cxnLst/>
                <a:rect l="l" t="t" r="r" b="b"/>
                <a:pathLst>
                  <a:path w="109704" h="109736" extrusionOk="0">
                    <a:moveTo>
                      <a:pt x="54835" y="1"/>
                    </a:moveTo>
                    <a:cubicBezTo>
                      <a:pt x="24557" y="1"/>
                      <a:pt x="0" y="24557"/>
                      <a:pt x="0" y="54868"/>
                    </a:cubicBezTo>
                    <a:cubicBezTo>
                      <a:pt x="0" y="85147"/>
                      <a:pt x="24557" y="109736"/>
                      <a:pt x="54835" y="109736"/>
                    </a:cubicBezTo>
                    <a:cubicBezTo>
                      <a:pt x="85147" y="109736"/>
                      <a:pt x="109703" y="85147"/>
                      <a:pt x="109703" y="54868"/>
                    </a:cubicBezTo>
                    <a:cubicBezTo>
                      <a:pt x="109703" y="24557"/>
                      <a:pt x="85147" y="1"/>
                      <a:pt x="54835" y="1"/>
                    </a:cubicBezTo>
                    <a:close/>
                  </a:path>
                </a:pathLst>
              </a:custGeom>
              <a:solidFill>
                <a:schemeClr val="accent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100"/>
              </a:p>
            </p:txBody>
          </p:sp>
          <p:sp>
            <p:nvSpPr>
              <p:cNvPr id="2231" name="Google Shape;2231;p54"/>
              <p:cNvSpPr/>
              <p:nvPr/>
            </p:nvSpPr>
            <p:spPr>
              <a:xfrm>
                <a:off x="2679436" y="3344037"/>
                <a:ext cx="345260" cy="537562"/>
              </a:xfrm>
              <a:custGeom>
                <a:avLst/>
                <a:gdLst/>
                <a:ahLst/>
                <a:cxnLst/>
                <a:rect l="l" t="t" r="r" b="b"/>
                <a:pathLst>
                  <a:path w="54934" h="85531" extrusionOk="0">
                    <a:moveTo>
                      <a:pt x="32003" y="0"/>
                    </a:moveTo>
                    <a:cubicBezTo>
                      <a:pt x="30517" y="0"/>
                      <a:pt x="28923" y="146"/>
                      <a:pt x="27337" y="384"/>
                    </a:cubicBezTo>
                    <a:cubicBezTo>
                      <a:pt x="230" y="22194"/>
                      <a:pt x="1" y="63426"/>
                      <a:pt x="26879" y="85530"/>
                    </a:cubicBezTo>
                    <a:lnTo>
                      <a:pt x="26944" y="85497"/>
                    </a:lnTo>
                    <a:cubicBezTo>
                      <a:pt x="29789" y="83863"/>
                      <a:pt x="33811" y="81149"/>
                      <a:pt x="33516" y="77356"/>
                    </a:cubicBezTo>
                    <a:cubicBezTo>
                      <a:pt x="33222" y="72778"/>
                      <a:pt x="28481" y="70358"/>
                      <a:pt x="26061" y="67023"/>
                    </a:cubicBezTo>
                    <a:cubicBezTo>
                      <a:pt x="22955" y="62740"/>
                      <a:pt x="27140" y="57900"/>
                      <a:pt x="30835" y="55677"/>
                    </a:cubicBezTo>
                    <a:cubicBezTo>
                      <a:pt x="34236" y="53617"/>
                      <a:pt x="38192" y="53192"/>
                      <a:pt x="42051" y="52505"/>
                    </a:cubicBezTo>
                    <a:cubicBezTo>
                      <a:pt x="45876" y="51786"/>
                      <a:pt x="50258" y="50707"/>
                      <a:pt x="51991" y="46685"/>
                    </a:cubicBezTo>
                    <a:cubicBezTo>
                      <a:pt x="54934" y="39753"/>
                      <a:pt x="40677" y="39360"/>
                      <a:pt x="37146" y="37268"/>
                    </a:cubicBezTo>
                    <a:cubicBezTo>
                      <a:pt x="35511" y="36287"/>
                      <a:pt x="34465" y="34684"/>
                      <a:pt x="35348" y="32788"/>
                    </a:cubicBezTo>
                    <a:cubicBezTo>
                      <a:pt x="36034" y="31317"/>
                      <a:pt x="37800" y="30336"/>
                      <a:pt x="39141" y="29551"/>
                    </a:cubicBezTo>
                    <a:cubicBezTo>
                      <a:pt x="42868" y="27491"/>
                      <a:pt x="47544" y="26085"/>
                      <a:pt x="50618" y="23044"/>
                    </a:cubicBezTo>
                    <a:cubicBezTo>
                      <a:pt x="51174" y="22521"/>
                      <a:pt x="51468" y="22194"/>
                      <a:pt x="51599" y="21605"/>
                    </a:cubicBezTo>
                    <a:lnTo>
                      <a:pt x="51599" y="21605"/>
                    </a:lnTo>
                    <a:cubicBezTo>
                      <a:pt x="51595" y="21618"/>
                      <a:pt x="51592" y="21624"/>
                      <a:pt x="51590" y="21624"/>
                    </a:cubicBezTo>
                    <a:cubicBezTo>
                      <a:pt x="51566" y="21624"/>
                      <a:pt x="51566" y="21144"/>
                      <a:pt x="51566" y="21115"/>
                    </a:cubicBezTo>
                    <a:cubicBezTo>
                      <a:pt x="51501" y="20788"/>
                      <a:pt x="51402" y="20428"/>
                      <a:pt x="51239" y="20134"/>
                    </a:cubicBezTo>
                    <a:cubicBezTo>
                      <a:pt x="50945" y="19578"/>
                      <a:pt x="50487" y="19087"/>
                      <a:pt x="49931" y="18760"/>
                    </a:cubicBezTo>
                    <a:cubicBezTo>
                      <a:pt x="47282" y="17191"/>
                      <a:pt x="44111" y="17387"/>
                      <a:pt x="41168" y="16602"/>
                    </a:cubicBezTo>
                    <a:cubicBezTo>
                      <a:pt x="39369" y="16079"/>
                      <a:pt x="34857" y="15000"/>
                      <a:pt x="36034" y="12090"/>
                    </a:cubicBezTo>
                    <a:cubicBezTo>
                      <a:pt x="36394" y="11109"/>
                      <a:pt x="37048" y="10422"/>
                      <a:pt x="37636" y="9572"/>
                    </a:cubicBezTo>
                    <a:cubicBezTo>
                      <a:pt x="38389" y="8460"/>
                      <a:pt x="38944" y="7218"/>
                      <a:pt x="39239" y="5877"/>
                    </a:cubicBezTo>
                    <a:cubicBezTo>
                      <a:pt x="40229" y="1420"/>
                      <a:pt x="36643" y="0"/>
                      <a:pt x="32003"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100"/>
              </a:p>
            </p:txBody>
          </p:sp>
          <p:sp>
            <p:nvSpPr>
              <p:cNvPr id="2232" name="Google Shape;2232;p54"/>
              <p:cNvSpPr/>
              <p:nvPr/>
            </p:nvSpPr>
            <p:spPr>
              <a:xfrm>
                <a:off x="3091326" y="3293626"/>
                <a:ext cx="340735" cy="423301"/>
              </a:xfrm>
              <a:custGeom>
                <a:avLst/>
                <a:gdLst/>
                <a:ahLst/>
                <a:cxnLst/>
                <a:rect l="l" t="t" r="r" b="b"/>
                <a:pathLst>
                  <a:path w="54214" h="67351" extrusionOk="0">
                    <a:moveTo>
                      <a:pt x="15891" y="1"/>
                    </a:moveTo>
                    <a:cubicBezTo>
                      <a:pt x="13243" y="328"/>
                      <a:pt x="10660" y="1635"/>
                      <a:pt x="8502" y="3042"/>
                    </a:cubicBezTo>
                    <a:cubicBezTo>
                      <a:pt x="5461" y="5003"/>
                      <a:pt x="1962" y="7881"/>
                      <a:pt x="818" y="11478"/>
                    </a:cubicBezTo>
                    <a:cubicBezTo>
                      <a:pt x="0" y="14028"/>
                      <a:pt x="621" y="15957"/>
                      <a:pt x="2943" y="17265"/>
                    </a:cubicBezTo>
                    <a:cubicBezTo>
                      <a:pt x="5264" y="18573"/>
                      <a:pt x="7848" y="19194"/>
                      <a:pt x="10300" y="20175"/>
                    </a:cubicBezTo>
                    <a:cubicBezTo>
                      <a:pt x="12295" y="20927"/>
                      <a:pt x="14518" y="21876"/>
                      <a:pt x="15728" y="23739"/>
                    </a:cubicBezTo>
                    <a:cubicBezTo>
                      <a:pt x="17069" y="25799"/>
                      <a:pt x="16545" y="28285"/>
                      <a:pt x="15401" y="30279"/>
                    </a:cubicBezTo>
                    <a:cubicBezTo>
                      <a:pt x="13701" y="33222"/>
                      <a:pt x="11248" y="35086"/>
                      <a:pt x="8829" y="37375"/>
                    </a:cubicBezTo>
                    <a:cubicBezTo>
                      <a:pt x="7717" y="38454"/>
                      <a:pt x="6376" y="39696"/>
                      <a:pt x="6115" y="41298"/>
                    </a:cubicBezTo>
                    <a:cubicBezTo>
                      <a:pt x="5886" y="42639"/>
                      <a:pt x="6638" y="44634"/>
                      <a:pt x="7880" y="45288"/>
                    </a:cubicBezTo>
                    <a:cubicBezTo>
                      <a:pt x="8550" y="45642"/>
                      <a:pt x="9288" y="45782"/>
                      <a:pt x="10062" y="45782"/>
                    </a:cubicBezTo>
                    <a:cubicBezTo>
                      <a:pt x="12498" y="45782"/>
                      <a:pt x="15286" y="44394"/>
                      <a:pt x="17396" y="43947"/>
                    </a:cubicBezTo>
                    <a:cubicBezTo>
                      <a:pt x="18295" y="43754"/>
                      <a:pt x="19275" y="43627"/>
                      <a:pt x="20258" y="43627"/>
                    </a:cubicBezTo>
                    <a:cubicBezTo>
                      <a:pt x="21778" y="43627"/>
                      <a:pt x="23306" y="43931"/>
                      <a:pt x="24556" y="44764"/>
                    </a:cubicBezTo>
                    <a:cubicBezTo>
                      <a:pt x="27990" y="47021"/>
                      <a:pt x="27172" y="51206"/>
                      <a:pt x="25995" y="54509"/>
                    </a:cubicBezTo>
                    <a:cubicBezTo>
                      <a:pt x="24851" y="57811"/>
                      <a:pt x="22529" y="61768"/>
                      <a:pt x="22660" y="65070"/>
                    </a:cubicBezTo>
                    <a:cubicBezTo>
                      <a:pt x="22660" y="65332"/>
                      <a:pt x="22693" y="65626"/>
                      <a:pt x="22823" y="65887"/>
                    </a:cubicBezTo>
                    <a:cubicBezTo>
                      <a:pt x="22823" y="65883"/>
                      <a:pt x="22825" y="65881"/>
                      <a:pt x="22827" y="65881"/>
                    </a:cubicBezTo>
                    <a:cubicBezTo>
                      <a:pt x="22855" y="65881"/>
                      <a:pt x="23050" y="66204"/>
                      <a:pt x="23017" y="66204"/>
                    </a:cubicBezTo>
                    <a:cubicBezTo>
                      <a:pt x="23012" y="66204"/>
                      <a:pt x="23002" y="66197"/>
                      <a:pt x="22987" y="66182"/>
                    </a:cubicBezTo>
                    <a:lnTo>
                      <a:pt x="22987" y="66182"/>
                    </a:lnTo>
                    <a:cubicBezTo>
                      <a:pt x="23379" y="66640"/>
                      <a:pt x="23935" y="66934"/>
                      <a:pt x="24491" y="66999"/>
                    </a:cubicBezTo>
                    <a:cubicBezTo>
                      <a:pt x="25449" y="67224"/>
                      <a:pt x="26587" y="67350"/>
                      <a:pt x="27758" y="67350"/>
                    </a:cubicBezTo>
                    <a:cubicBezTo>
                      <a:pt x="29823" y="67350"/>
                      <a:pt x="31990" y="66957"/>
                      <a:pt x="33450" y="66018"/>
                    </a:cubicBezTo>
                    <a:cubicBezTo>
                      <a:pt x="36295" y="64187"/>
                      <a:pt x="38094" y="61179"/>
                      <a:pt x="41331" y="59838"/>
                    </a:cubicBezTo>
                    <a:cubicBezTo>
                      <a:pt x="42958" y="59166"/>
                      <a:pt x="44743" y="58911"/>
                      <a:pt x="46515" y="58911"/>
                    </a:cubicBezTo>
                    <a:cubicBezTo>
                      <a:pt x="47414" y="58911"/>
                      <a:pt x="48309" y="58976"/>
                      <a:pt x="49178" y="59086"/>
                    </a:cubicBezTo>
                    <a:cubicBezTo>
                      <a:pt x="49603" y="59119"/>
                      <a:pt x="50028" y="59184"/>
                      <a:pt x="50453" y="59282"/>
                    </a:cubicBezTo>
                    <a:cubicBezTo>
                      <a:pt x="54214" y="33876"/>
                      <a:pt x="39859" y="9254"/>
                      <a:pt x="15891" y="1"/>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100"/>
              </a:p>
            </p:txBody>
          </p:sp>
          <p:sp>
            <p:nvSpPr>
              <p:cNvPr id="2233" name="Google Shape;2233;p54"/>
              <p:cNvSpPr/>
              <p:nvPr/>
            </p:nvSpPr>
            <p:spPr>
              <a:xfrm>
                <a:off x="2973550" y="3693340"/>
                <a:ext cx="344852" cy="266855"/>
              </a:xfrm>
              <a:custGeom>
                <a:avLst/>
                <a:gdLst/>
                <a:ahLst/>
                <a:cxnLst/>
                <a:rect l="l" t="t" r="r" b="b"/>
                <a:pathLst>
                  <a:path w="54869" h="42459" extrusionOk="0">
                    <a:moveTo>
                      <a:pt x="24005" y="0"/>
                    </a:moveTo>
                    <a:cubicBezTo>
                      <a:pt x="23663" y="0"/>
                      <a:pt x="23320" y="165"/>
                      <a:pt x="22988" y="563"/>
                    </a:cubicBezTo>
                    <a:cubicBezTo>
                      <a:pt x="20503" y="3539"/>
                      <a:pt x="21974" y="7757"/>
                      <a:pt x="21941" y="11190"/>
                    </a:cubicBezTo>
                    <a:cubicBezTo>
                      <a:pt x="21909" y="14624"/>
                      <a:pt x="20372" y="18253"/>
                      <a:pt x="16546" y="18842"/>
                    </a:cubicBezTo>
                    <a:cubicBezTo>
                      <a:pt x="16241" y="18886"/>
                      <a:pt x="15941" y="18906"/>
                      <a:pt x="15645" y="18906"/>
                    </a:cubicBezTo>
                    <a:cubicBezTo>
                      <a:pt x="12421" y="18906"/>
                      <a:pt x="9721" y="16456"/>
                      <a:pt x="6966" y="15049"/>
                    </a:cubicBezTo>
                    <a:cubicBezTo>
                      <a:pt x="6019" y="14575"/>
                      <a:pt x="5082" y="14305"/>
                      <a:pt x="4133" y="14305"/>
                    </a:cubicBezTo>
                    <a:cubicBezTo>
                      <a:pt x="3377" y="14305"/>
                      <a:pt x="2614" y="14476"/>
                      <a:pt x="1832" y="14853"/>
                    </a:cubicBezTo>
                    <a:cubicBezTo>
                      <a:pt x="851" y="15343"/>
                      <a:pt x="1" y="15899"/>
                      <a:pt x="66" y="17076"/>
                    </a:cubicBezTo>
                    <a:cubicBezTo>
                      <a:pt x="197" y="19692"/>
                      <a:pt x="2257" y="22144"/>
                      <a:pt x="3565" y="24270"/>
                    </a:cubicBezTo>
                    <a:cubicBezTo>
                      <a:pt x="5462" y="27245"/>
                      <a:pt x="6606" y="30613"/>
                      <a:pt x="6181" y="34177"/>
                    </a:cubicBezTo>
                    <a:cubicBezTo>
                      <a:pt x="5887" y="36695"/>
                      <a:pt x="5102" y="39115"/>
                      <a:pt x="3827" y="41338"/>
                    </a:cubicBezTo>
                    <a:cubicBezTo>
                      <a:pt x="7498" y="42090"/>
                      <a:pt x="11194" y="42458"/>
                      <a:pt x="14864" y="42458"/>
                    </a:cubicBezTo>
                    <a:cubicBezTo>
                      <a:pt x="29854" y="42458"/>
                      <a:pt x="44387" y="36317"/>
                      <a:pt x="54869" y="25153"/>
                    </a:cubicBezTo>
                    <a:cubicBezTo>
                      <a:pt x="54705" y="23223"/>
                      <a:pt x="53888" y="21392"/>
                      <a:pt x="52547" y="19986"/>
                    </a:cubicBezTo>
                    <a:cubicBezTo>
                      <a:pt x="50988" y="18236"/>
                      <a:pt x="49324" y="17470"/>
                      <a:pt x="47348" y="17470"/>
                    </a:cubicBezTo>
                    <a:cubicBezTo>
                      <a:pt x="46629" y="17470"/>
                      <a:pt x="45870" y="17571"/>
                      <a:pt x="45059" y="17763"/>
                    </a:cubicBezTo>
                    <a:cubicBezTo>
                      <a:pt x="42443" y="18384"/>
                      <a:pt x="39860" y="19332"/>
                      <a:pt x="37146" y="19332"/>
                    </a:cubicBezTo>
                    <a:cubicBezTo>
                      <a:pt x="37080" y="19333"/>
                      <a:pt x="37014" y="19334"/>
                      <a:pt x="36948" y="19334"/>
                    </a:cubicBezTo>
                    <a:cubicBezTo>
                      <a:pt x="34466" y="19334"/>
                      <a:pt x="32035" y="18724"/>
                      <a:pt x="30410" y="16749"/>
                    </a:cubicBezTo>
                    <a:cubicBezTo>
                      <a:pt x="28972" y="15016"/>
                      <a:pt x="28514" y="12793"/>
                      <a:pt x="28220" y="10667"/>
                    </a:cubicBezTo>
                    <a:cubicBezTo>
                      <a:pt x="27893" y="8313"/>
                      <a:pt x="27860" y="5795"/>
                      <a:pt x="27010" y="3539"/>
                    </a:cubicBezTo>
                    <a:cubicBezTo>
                      <a:pt x="26645" y="2549"/>
                      <a:pt x="25345" y="0"/>
                      <a:pt x="24005"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100"/>
              </a:p>
            </p:txBody>
          </p:sp>
        </p:grpSp>
        <p:sp>
          <p:nvSpPr>
            <p:cNvPr id="2234" name="Google Shape;2234;p54"/>
            <p:cNvSpPr txBox="1"/>
            <p:nvPr/>
          </p:nvSpPr>
          <p:spPr>
            <a:xfrm>
              <a:off x="11820675" y="601075"/>
              <a:ext cx="1568700" cy="76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solidFill>
                    <a:srgbClr val="FFFFFF"/>
                  </a:solidFill>
                  <a:uFill>
                    <a:noFill/>
                  </a:uFill>
                  <a:latin typeface="Amaranth"/>
                  <a:ea typeface="Amaranth"/>
                  <a:cs typeface="Amaranth"/>
                  <a:sym typeface="Amaranth"/>
                  <a:hlinkClick r:id="rId3" action="ppaction://hlinksldjump">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RETURN to Choice Board</a:t>
              </a:r>
              <a:endParaRPr sz="1600" b="1">
                <a:solidFill>
                  <a:srgbClr val="FFFFFF"/>
                </a:solidFill>
                <a:latin typeface="Amaranth"/>
                <a:ea typeface="Amaranth"/>
                <a:cs typeface="Amaranth"/>
                <a:sym typeface="Amaranth"/>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38"/>
        <p:cNvGrpSpPr/>
        <p:nvPr/>
      </p:nvGrpSpPr>
      <p:grpSpPr>
        <a:xfrm>
          <a:off x="0" y="0"/>
          <a:ext cx="0" cy="0"/>
          <a:chOff x="0" y="0"/>
          <a:chExt cx="0" cy="0"/>
        </a:xfrm>
      </p:grpSpPr>
      <p:sp>
        <p:nvSpPr>
          <p:cNvPr id="2239" name="Google Shape;2239;p55"/>
          <p:cNvSpPr txBox="1"/>
          <p:nvPr/>
        </p:nvSpPr>
        <p:spPr>
          <a:xfrm>
            <a:off x="1501675" y="1518175"/>
            <a:ext cx="7673400" cy="676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2400">
              <a:latin typeface="Sniglet"/>
              <a:ea typeface="Sniglet"/>
              <a:cs typeface="Sniglet"/>
              <a:sym typeface="Sniglet"/>
            </a:endParaRPr>
          </a:p>
        </p:txBody>
      </p:sp>
      <p:sp>
        <p:nvSpPr>
          <p:cNvPr id="2240" name="Google Shape;2240;p55"/>
          <p:cNvSpPr txBox="1"/>
          <p:nvPr/>
        </p:nvSpPr>
        <p:spPr>
          <a:xfrm>
            <a:off x="1072625" y="3613925"/>
            <a:ext cx="4142100" cy="394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Nunito"/>
              <a:ea typeface="Nunito"/>
              <a:cs typeface="Nunito"/>
              <a:sym typeface="Nunito"/>
            </a:endParaRPr>
          </a:p>
        </p:txBody>
      </p:sp>
      <p:sp>
        <p:nvSpPr>
          <p:cNvPr id="2241" name="Google Shape;2241;p55"/>
          <p:cNvSpPr txBox="1"/>
          <p:nvPr/>
        </p:nvSpPr>
        <p:spPr>
          <a:xfrm>
            <a:off x="5297125" y="3613925"/>
            <a:ext cx="4142100" cy="394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Nunito"/>
              <a:ea typeface="Nunito"/>
              <a:cs typeface="Nunito"/>
              <a:sym typeface="Nunito"/>
            </a:endParaRPr>
          </a:p>
        </p:txBody>
      </p:sp>
      <p:grpSp>
        <p:nvGrpSpPr>
          <p:cNvPr id="2242" name="Google Shape;2242;p55"/>
          <p:cNvGrpSpPr/>
          <p:nvPr/>
        </p:nvGrpSpPr>
        <p:grpSpPr>
          <a:xfrm>
            <a:off x="8609633" y="-5"/>
            <a:ext cx="1499904" cy="956586"/>
            <a:chOff x="11769519" y="395749"/>
            <a:chExt cx="1671016" cy="1178642"/>
          </a:xfrm>
        </p:grpSpPr>
        <p:sp>
          <p:nvSpPr>
            <p:cNvPr id="2243" name="Google Shape;2243;p55">
              <a:hlinkClick r:id="rId4" action="ppaction://hlinksldjump"/>
            </p:cNvPr>
            <p:cNvSpPr/>
            <p:nvPr/>
          </p:nvSpPr>
          <p:spPr>
            <a:xfrm>
              <a:off x="11769519" y="395749"/>
              <a:ext cx="1671016" cy="1178642"/>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100"/>
            </a:p>
          </p:txBody>
        </p:sp>
        <p:grpSp>
          <p:nvGrpSpPr>
            <p:cNvPr id="2244" name="Google Shape;2244;p55"/>
            <p:cNvGrpSpPr/>
            <p:nvPr/>
          </p:nvGrpSpPr>
          <p:grpSpPr>
            <a:xfrm>
              <a:off x="12088423" y="574859"/>
              <a:ext cx="1033203" cy="820442"/>
              <a:chOff x="2679436" y="3270400"/>
              <a:chExt cx="752625" cy="689795"/>
            </a:xfrm>
          </p:grpSpPr>
          <p:sp>
            <p:nvSpPr>
              <p:cNvPr id="2245" name="Google Shape;2245;p55"/>
              <p:cNvSpPr/>
              <p:nvPr/>
            </p:nvSpPr>
            <p:spPr>
              <a:xfrm>
                <a:off x="2722600" y="3270400"/>
                <a:ext cx="689490" cy="689691"/>
              </a:xfrm>
              <a:custGeom>
                <a:avLst/>
                <a:gdLst/>
                <a:ahLst/>
                <a:cxnLst/>
                <a:rect l="l" t="t" r="r" b="b"/>
                <a:pathLst>
                  <a:path w="109704" h="109736" extrusionOk="0">
                    <a:moveTo>
                      <a:pt x="54835" y="1"/>
                    </a:moveTo>
                    <a:cubicBezTo>
                      <a:pt x="24557" y="1"/>
                      <a:pt x="0" y="24557"/>
                      <a:pt x="0" y="54868"/>
                    </a:cubicBezTo>
                    <a:cubicBezTo>
                      <a:pt x="0" y="85147"/>
                      <a:pt x="24557" y="109736"/>
                      <a:pt x="54835" y="109736"/>
                    </a:cubicBezTo>
                    <a:cubicBezTo>
                      <a:pt x="85147" y="109736"/>
                      <a:pt x="109703" y="85147"/>
                      <a:pt x="109703" y="54868"/>
                    </a:cubicBezTo>
                    <a:cubicBezTo>
                      <a:pt x="109703" y="24557"/>
                      <a:pt x="85147" y="1"/>
                      <a:pt x="54835" y="1"/>
                    </a:cubicBezTo>
                    <a:close/>
                  </a:path>
                </a:pathLst>
              </a:custGeom>
              <a:solidFill>
                <a:schemeClr val="accent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100"/>
              </a:p>
            </p:txBody>
          </p:sp>
          <p:sp>
            <p:nvSpPr>
              <p:cNvPr id="2246" name="Google Shape;2246;p55"/>
              <p:cNvSpPr/>
              <p:nvPr/>
            </p:nvSpPr>
            <p:spPr>
              <a:xfrm>
                <a:off x="2679436" y="3344037"/>
                <a:ext cx="345260" cy="537562"/>
              </a:xfrm>
              <a:custGeom>
                <a:avLst/>
                <a:gdLst/>
                <a:ahLst/>
                <a:cxnLst/>
                <a:rect l="l" t="t" r="r" b="b"/>
                <a:pathLst>
                  <a:path w="54934" h="85531" extrusionOk="0">
                    <a:moveTo>
                      <a:pt x="32003" y="0"/>
                    </a:moveTo>
                    <a:cubicBezTo>
                      <a:pt x="30517" y="0"/>
                      <a:pt x="28923" y="146"/>
                      <a:pt x="27337" y="384"/>
                    </a:cubicBezTo>
                    <a:cubicBezTo>
                      <a:pt x="230" y="22194"/>
                      <a:pt x="1" y="63426"/>
                      <a:pt x="26879" y="85530"/>
                    </a:cubicBezTo>
                    <a:lnTo>
                      <a:pt x="26944" y="85497"/>
                    </a:lnTo>
                    <a:cubicBezTo>
                      <a:pt x="29789" y="83863"/>
                      <a:pt x="33811" y="81149"/>
                      <a:pt x="33516" y="77356"/>
                    </a:cubicBezTo>
                    <a:cubicBezTo>
                      <a:pt x="33222" y="72778"/>
                      <a:pt x="28481" y="70358"/>
                      <a:pt x="26061" y="67023"/>
                    </a:cubicBezTo>
                    <a:cubicBezTo>
                      <a:pt x="22955" y="62740"/>
                      <a:pt x="27140" y="57900"/>
                      <a:pt x="30835" y="55677"/>
                    </a:cubicBezTo>
                    <a:cubicBezTo>
                      <a:pt x="34236" y="53617"/>
                      <a:pt x="38192" y="53192"/>
                      <a:pt x="42051" y="52505"/>
                    </a:cubicBezTo>
                    <a:cubicBezTo>
                      <a:pt x="45876" y="51786"/>
                      <a:pt x="50258" y="50707"/>
                      <a:pt x="51991" y="46685"/>
                    </a:cubicBezTo>
                    <a:cubicBezTo>
                      <a:pt x="54934" y="39753"/>
                      <a:pt x="40677" y="39360"/>
                      <a:pt x="37146" y="37268"/>
                    </a:cubicBezTo>
                    <a:cubicBezTo>
                      <a:pt x="35511" y="36287"/>
                      <a:pt x="34465" y="34684"/>
                      <a:pt x="35348" y="32788"/>
                    </a:cubicBezTo>
                    <a:cubicBezTo>
                      <a:pt x="36034" y="31317"/>
                      <a:pt x="37800" y="30336"/>
                      <a:pt x="39141" y="29551"/>
                    </a:cubicBezTo>
                    <a:cubicBezTo>
                      <a:pt x="42868" y="27491"/>
                      <a:pt x="47544" y="26085"/>
                      <a:pt x="50618" y="23044"/>
                    </a:cubicBezTo>
                    <a:cubicBezTo>
                      <a:pt x="51174" y="22521"/>
                      <a:pt x="51468" y="22194"/>
                      <a:pt x="51599" y="21605"/>
                    </a:cubicBezTo>
                    <a:lnTo>
                      <a:pt x="51599" y="21605"/>
                    </a:lnTo>
                    <a:cubicBezTo>
                      <a:pt x="51595" y="21618"/>
                      <a:pt x="51592" y="21624"/>
                      <a:pt x="51590" y="21624"/>
                    </a:cubicBezTo>
                    <a:cubicBezTo>
                      <a:pt x="51566" y="21624"/>
                      <a:pt x="51566" y="21144"/>
                      <a:pt x="51566" y="21115"/>
                    </a:cubicBezTo>
                    <a:cubicBezTo>
                      <a:pt x="51501" y="20788"/>
                      <a:pt x="51402" y="20428"/>
                      <a:pt x="51239" y="20134"/>
                    </a:cubicBezTo>
                    <a:cubicBezTo>
                      <a:pt x="50945" y="19578"/>
                      <a:pt x="50487" y="19087"/>
                      <a:pt x="49931" y="18760"/>
                    </a:cubicBezTo>
                    <a:cubicBezTo>
                      <a:pt x="47282" y="17191"/>
                      <a:pt x="44111" y="17387"/>
                      <a:pt x="41168" y="16602"/>
                    </a:cubicBezTo>
                    <a:cubicBezTo>
                      <a:pt x="39369" y="16079"/>
                      <a:pt x="34857" y="15000"/>
                      <a:pt x="36034" y="12090"/>
                    </a:cubicBezTo>
                    <a:cubicBezTo>
                      <a:pt x="36394" y="11109"/>
                      <a:pt x="37048" y="10422"/>
                      <a:pt x="37636" y="9572"/>
                    </a:cubicBezTo>
                    <a:cubicBezTo>
                      <a:pt x="38389" y="8460"/>
                      <a:pt x="38944" y="7218"/>
                      <a:pt x="39239" y="5877"/>
                    </a:cubicBezTo>
                    <a:cubicBezTo>
                      <a:pt x="40229" y="1420"/>
                      <a:pt x="36643" y="0"/>
                      <a:pt x="32003"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100"/>
              </a:p>
            </p:txBody>
          </p:sp>
          <p:sp>
            <p:nvSpPr>
              <p:cNvPr id="2247" name="Google Shape;2247;p55"/>
              <p:cNvSpPr/>
              <p:nvPr/>
            </p:nvSpPr>
            <p:spPr>
              <a:xfrm>
                <a:off x="3091326" y="3293626"/>
                <a:ext cx="340735" cy="423301"/>
              </a:xfrm>
              <a:custGeom>
                <a:avLst/>
                <a:gdLst/>
                <a:ahLst/>
                <a:cxnLst/>
                <a:rect l="l" t="t" r="r" b="b"/>
                <a:pathLst>
                  <a:path w="54214" h="67351" extrusionOk="0">
                    <a:moveTo>
                      <a:pt x="15891" y="1"/>
                    </a:moveTo>
                    <a:cubicBezTo>
                      <a:pt x="13243" y="328"/>
                      <a:pt x="10660" y="1635"/>
                      <a:pt x="8502" y="3042"/>
                    </a:cubicBezTo>
                    <a:cubicBezTo>
                      <a:pt x="5461" y="5003"/>
                      <a:pt x="1962" y="7881"/>
                      <a:pt x="818" y="11478"/>
                    </a:cubicBezTo>
                    <a:cubicBezTo>
                      <a:pt x="0" y="14028"/>
                      <a:pt x="621" y="15957"/>
                      <a:pt x="2943" y="17265"/>
                    </a:cubicBezTo>
                    <a:cubicBezTo>
                      <a:pt x="5264" y="18573"/>
                      <a:pt x="7848" y="19194"/>
                      <a:pt x="10300" y="20175"/>
                    </a:cubicBezTo>
                    <a:cubicBezTo>
                      <a:pt x="12295" y="20927"/>
                      <a:pt x="14518" y="21876"/>
                      <a:pt x="15728" y="23739"/>
                    </a:cubicBezTo>
                    <a:cubicBezTo>
                      <a:pt x="17069" y="25799"/>
                      <a:pt x="16545" y="28285"/>
                      <a:pt x="15401" y="30279"/>
                    </a:cubicBezTo>
                    <a:cubicBezTo>
                      <a:pt x="13701" y="33222"/>
                      <a:pt x="11248" y="35086"/>
                      <a:pt x="8829" y="37375"/>
                    </a:cubicBezTo>
                    <a:cubicBezTo>
                      <a:pt x="7717" y="38454"/>
                      <a:pt x="6376" y="39696"/>
                      <a:pt x="6115" y="41298"/>
                    </a:cubicBezTo>
                    <a:cubicBezTo>
                      <a:pt x="5886" y="42639"/>
                      <a:pt x="6638" y="44634"/>
                      <a:pt x="7880" y="45288"/>
                    </a:cubicBezTo>
                    <a:cubicBezTo>
                      <a:pt x="8550" y="45642"/>
                      <a:pt x="9288" y="45782"/>
                      <a:pt x="10062" y="45782"/>
                    </a:cubicBezTo>
                    <a:cubicBezTo>
                      <a:pt x="12498" y="45782"/>
                      <a:pt x="15286" y="44394"/>
                      <a:pt x="17396" y="43947"/>
                    </a:cubicBezTo>
                    <a:cubicBezTo>
                      <a:pt x="18295" y="43754"/>
                      <a:pt x="19275" y="43627"/>
                      <a:pt x="20258" y="43627"/>
                    </a:cubicBezTo>
                    <a:cubicBezTo>
                      <a:pt x="21778" y="43627"/>
                      <a:pt x="23306" y="43931"/>
                      <a:pt x="24556" y="44764"/>
                    </a:cubicBezTo>
                    <a:cubicBezTo>
                      <a:pt x="27990" y="47021"/>
                      <a:pt x="27172" y="51206"/>
                      <a:pt x="25995" y="54509"/>
                    </a:cubicBezTo>
                    <a:cubicBezTo>
                      <a:pt x="24851" y="57811"/>
                      <a:pt x="22529" y="61768"/>
                      <a:pt x="22660" y="65070"/>
                    </a:cubicBezTo>
                    <a:cubicBezTo>
                      <a:pt x="22660" y="65332"/>
                      <a:pt x="22693" y="65626"/>
                      <a:pt x="22823" y="65887"/>
                    </a:cubicBezTo>
                    <a:cubicBezTo>
                      <a:pt x="22823" y="65883"/>
                      <a:pt x="22825" y="65881"/>
                      <a:pt x="22827" y="65881"/>
                    </a:cubicBezTo>
                    <a:cubicBezTo>
                      <a:pt x="22855" y="65881"/>
                      <a:pt x="23050" y="66204"/>
                      <a:pt x="23017" y="66204"/>
                    </a:cubicBezTo>
                    <a:cubicBezTo>
                      <a:pt x="23012" y="66204"/>
                      <a:pt x="23002" y="66197"/>
                      <a:pt x="22987" y="66182"/>
                    </a:cubicBezTo>
                    <a:lnTo>
                      <a:pt x="22987" y="66182"/>
                    </a:lnTo>
                    <a:cubicBezTo>
                      <a:pt x="23379" y="66640"/>
                      <a:pt x="23935" y="66934"/>
                      <a:pt x="24491" y="66999"/>
                    </a:cubicBezTo>
                    <a:cubicBezTo>
                      <a:pt x="25449" y="67224"/>
                      <a:pt x="26587" y="67350"/>
                      <a:pt x="27758" y="67350"/>
                    </a:cubicBezTo>
                    <a:cubicBezTo>
                      <a:pt x="29823" y="67350"/>
                      <a:pt x="31990" y="66957"/>
                      <a:pt x="33450" y="66018"/>
                    </a:cubicBezTo>
                    <a:cubicBezTo>
                      <a:pt x="36295" y="64187"/>
                      <a:pt x="38094" y="61179"/>
                      <a:pt x="41331" y="59838"/>
                    </a:cubicBezTo>
                    <a:cubicBezTo>
                      <a:pt x="42958" y="59166"/>
                      <a:pt x="44743" y="58911"/>
                      <a:pt x="46515" y="58911"/>
                    </a:cubicBezTo>
                    <a:cubicBezTo>
                      <a:pt x="47414" y="58911"/>
                      <a:pt x="48309" y="58976"/>
                      <a:pt x="49178" y="59086"/>
                    </a:cubicBezTo>
                    <a:cubicBezTo>
                      <a:pt x="49603" y="59119"/>
                      <a:pt x="50028" y="59184"/>
                      <a:pt x="50453" y="59282"/>
                    </a:cubicBezTo>
                    <a:cubicBezTo>
                      <a:pt x="54214" y="33876"/>
                      <a:pt x="39859" y="9254"/>
                      <a:pt x="15891" y="1"/>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100"/>
              </a:p>
            </p:txBody>
          </p:sp>
          <p:sp>
            <p:nvSpPr>
              <p:cNvPr id="2248" name="Google Shape;2248;p55"/>
              <p:cNvSpPr/>
              <p:nvPr/>
            </p:nvSpPr>
            <p:spPr>
              <a:xfrm>
                <a:off x="2973550" y="3693340"/>
                <a:ext cx="344852" cy="266855"/>
              </a:xfrm>
              <a:custGeom>
                <a:avLst/>
                <a:gdLst/>
                <a:ahLst/>
                <a:cxnLst/>
                <a:rect l="l" t="t" r="r" b="b"/>
                <a:pathLst>
                  <a:path w="54869" h="42459" extrusionOk="0">
                    <a:moveTo>
                      <a:pt x="24005" y="0"/>
                    </a:moveTo>
                    <a:cubicBezTo>
                      <a:pt x="23663" y="0"/>
                      <a:pt x="23320" y="165"/>
                      <a:pt x="22988" y="563"/>
                    </a:cubicBezTo>
                    <a:cubicBezTo>
                      <a:pt x="20503" y="3539"/>
                      <a:pt x="21974" y="7757"/>
                      <a:pt x="21941" y="11190"/>
                    </a:cubicBezTo>
                    <a:cubicBezTo>
                      <a:pt x="21909" y="14624"/>
                      <a:pt x="20372" y="18253"/>
                      <a:pt x="16546" y="18842"/>
                    </a:cubicBezTo>
                    <a:cubicBezTo>
                      <a:pt x="16241" y="18886"/>
                      <a:pt x="15941" y="18906"/>
                      <a:pt x="15645" y="18906"/>
                    </a:cubicBezTo>
                    <a:cubicBezTo>
                      <a:pt x="12421" y="18906"/>
                      <a:pt x="9721" y="16456"/>
                      <a:pt x="6966" y="15049"/>
                    </a:cubicBezTo>
                    <a:cubicBezTo>
                      <a:pt x="6019" y="14575"/>
                      <a:pt x="5082" y="14305"/>
                      <a:pt x="4133" y="14305"/>
                    </a:cubicBezTo>
                    <a:cubicBezTo>
                      <a:pt x="3377" y="14305"/>
                      <a:pt x="2614" y="14476"/>
                      <a:pt x="1832" y="14853"/>
                    </a:cubicBezTo>
                    <a:cubicBezTo>
                      <a:pt x="851" y="15343"/>
                      <a:pt x="1" y="15899"/>
                      <a:pt x="66" y="17076"/>
                    </a:cubicBezTo>
                    <a:cubicBezTo>
                      <a:pt x="197" y="19692"/>
                      <a:pt x="2257" y="22144"/>
                      <a:pt x="3565" y="24270"/>
                    </a:cubicBezTo>
                    <a:cubicBezTo>
                      <a:pt x="5462" y="27245"/>
                      <a:pt x="6606" y="30613"/>
                      <a:pt x="6181" y="34177"/>
                    </a:cubicBezTo>
                    <a:cubicBezTo>
                      <a:pt x="5887" y="36695"/>
                      <a:pt x="5102" y="39115"/>
                      <a:pt x="3827" y="41338"/>
                    </a:cubicBezTo>
                    <a:cubicBezTo>
                      <a:pt x="7498" y="42090"/>
                      <a:pt x="11194" y="42458"/>
                      <a:pt x="14864" y="42458"/>
                    </a:cubicBezTo>
                    <a:cubicBezTo>
                      <a:pt x="29854" y="42458"/>
                      <a:pt x="44387" y="36317"/>
                      <a:pt x="54869" y="25153"/>
                    </a:cubicBezTo>
                    <a:cubicBezTo>
                      <a:pt x="54705" y="23223"/>
                      <a:pt x="53888" y="21392"/>
                      <a:pt x="52547" y="19986"/>
                    </a:cubicBezTo>
                    <a:cubicBezTo>
                      <a:pt x="50988" y="18236"/>
                      <a:pt x="49324" y="17470"/>
                      <a:pt x="47348" y="17470"/>
                    </a:cubicBezTo>
                    <a:cubicBezTo>
                      <a:pt x="46629" y="17470"/>
                      <a:pt x="45870" y="17571"/>
                      <a:pt x="45059" y="17763"/>
                    </a:cubicBezTo>
                    <a:cubicBezTo>
                      <a:pt x="42443" y="18384"/>
                      <a:pt x="39860" y="19332"/>
                      <a:pt x="37146" y="19332"/>
                    </a:cubicBezTo>
                    <a:cubicBezTo>
                      <a:pt x="37080" y="19333"/>
                      <a:pt x="37014" y="19334"/>
                      <a:pt x="36948" y="19334"/>
                    </a:cubicBezTo>
                    <a:cubicBezTo>
                      <a:pt x="34466" y="19334"/>
                      <a:pt x="32035" y="18724"/>
                      <a:pt x="30410" y="16749"/>
                    </a:cubicBezTo>
                    <a:cubicBezTo>
                      <a:pt x="28972" y="15016"/>
                      <a:pt x="28514" y="12793"/>
                      <a:pt x="28220" y="10667"/>
                    </a:cubicBezTo>
                    <a:cubicBezTo>
                      <a:pt x="27893" y="8313"/>
                      <a:pt x="27860" y="5795"/>
                      <a:pt x="27010" y="3539"/>
                    </a:cubicBezTo>
                    <a:cubicBezTo>
                      <a:pt x="26645" y="2549"/>
                      <a:pt x="25345" y="0"/>
                      <a:pt x="24005"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100"/>
              </a:p>
            </p:txBody>
          </p:sp>
        </p:grpSp>
        <p:sp>
          <p:nvSpPr>
            <p:cNvPr id="2249" name="Google Shape;2249;p55"/>
            <p:cNvSpPr txBox="1"/>
            <p:nvPr/>
          </p:nvSpPr>
          <p:spPr>
            <a:xfrm>
              <a:off x="11820675" y="601075"/>
              <a:ext cx="1568700" cy="76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solidFill>
                    <a:srgbClr val="FFFFFF"/>
                  </a:solidFill>
                  <a:uFill>
                    <a:noFill/>
                  </a:uFill>
                  <a:latin typeface="Amaranth"/>
                  <a:ea typeface="Amaranth"/>
                  <a:cs typeface="Amaranth"/>
                  <a:sym typeface="Amaranth"/>
                  <a:hlinkClick r:id="rId4" action="ppaction://hlinksldjump">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RETURN to Choice Board</a:t>
              </a:r>
              <a:endParaRPr sz="1600" b="1">
                <a:solidFill>
                  <a:srgbClr val="FFFFFF"/>
                </a:solidFill>
                <a:latin typeface="Amaranth"/>
                <a:ea typeface="Amaranth"/>
                <a:cs typeface="Amaranth"/>
                <a:sym typeface="Amaranth"/>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53"/>
        <p:cNvGrpSpPr/>
        <p:nvPr/>
      </p:nvGrpSpPr>
      <p:grpSpPr>
        <a:xfrm>
          <a:off x="0" y="0"/>
          <a:ext cx="0" cy="0"/>
          <a:chOff x="0" y="0"/>
          <a:chExt cx="0" cy="0"/>
        </a:xfrm>
      </p:grpSpPr>
      <p:sp>
        <p:nvSpPr>
          <p:cNvPr id="2254" name="Google Shape;2254;p56"/>
          <p:cNvSpPr txBox="1"/>
          <p:nvPr/>
        </p:nvSpPr>
        <p:spPr>
          <a:xfrm>
            <a:off x="1501675" y="1518175"/>
            <a:ext cx="7673400" cy="676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2400">
              <a:latin typeface="Sniglet"/>
              <a:ea typeface="Sniglet"/>
              <a:cs typeface="Sniglet"/>
              <a:sym typeface="Sniglet"/>
            </a:endParaRPr>
          </a:p>
        </p:txBody>
      </p:sp>
      <p:sp>
        <p:nvSpPr>
          <p:cNvPr id="2255" name="Google Shape;2255;p56"/>
          <p:cNvSpPr txBox="1"/>
          <p:nvPr/>
        </p:nvSpPr>
        <p:spPr>
          <a:xfrm>
            <a:off x="1072625" y="3613925"/>
            <a:ext cx="4142100" cy="394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Nunito"/>
              <a:ea typeface="Nunito"/>
              <a:cs typeface="Nunito"/>
              <a:sym typeface="Nunito"/>
            </a:endParaRPr>
          </a:p>
        </p:txBody>
      </p:sp>
      <p:sp>
        <p:nvSpPr>
          <p:cNvPr id="2256" name="Google Shape;2256;p56"/>
          <p:cNvSpPr txBox="1"/>
          <p:nvPr/>
        </p:nvSpPr>
        <p:spPr>
          <a:xfrm>
            <a:off x="5297125" y="3613925"/>
            <a:ext cx="4142100" cy="394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Nunito"/>
              <a:ea typeface="Nunito"/>
              <a:cs typeface="Nunito"/>
              <a:sym typeface="Nunito"/>
            </a:endParaRPr>
          </a:p>
        </p:txBody>
      </p:sp>
      <p:grpSp>
        <p:nvGrpSpPr>
          <p:cNvPr id="2257" name="Google Shape;2257;p56"/>
          <p:cNvGrpSpPr/>
          <p:nvPr/>
        </p:nvGrpSpPr>
        <p:grpSpPr>
          <a:xfrm>
            <a:off x="8609633" y="-5"/>
            <a:ext cx="1499904" cy="956586"/>
            <a:chOff x="11769519" y="395749"/>
            <a:chExt cx="1671016" cy="1178642"/>
          </a:xfrm>
        </p:grpSpPr>
        <p:sp>
          <p:nvSpPr>
            <p:cNvPr id="2258" name="Google Shape;2258;p56">
              <a:hlinkClick r:id="rId4" action="ppaction://hlinksldjump"/>
            </p:cNvPr>
            <p:cNvSpPr/>
            <p:nvPr/>
          </p:nvSpPr>
          <p:spPr>
            <a:xfrm>
              <a:off x="11769519" y="395749"/>
              <a:ext cx="1671016" cy="1178642"/>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100"/>
            </a:p>
          </p:txBody>
        </p:sp>
        <p:grpSp>
          <p:nvGrpSpPr>
            <p:cNvPr id="2259" name="Google Shape;2259;p56"/>
            <p:cNvGrpSpPr/>
            <p:nvPr/>
          </p:nvGrpSpPr>
          <p:grpSpPr>
            <a:xfrm>
              <a:off x="12088423" y="574859"/>
              <a:ext cx="1033203" cy="820442"/>
              <a:chOff x="2679436" y="3270400"/>
              <a:chExt cx="752625" cy="689795"/>
            </a:xfrm>
          </p:grpSpPr>
          <p:sp>
            <p:nvSpPr>
              <p:cNvPr id="2260" name="Google Shape;2260;p56"/>
              <p:cNvSpPr/>
              <p:nvPr/>
            </p:nvSpPr>
            <p:spPr>
              <a:xfrm>
                <a:off x="2722600" y="3270400"/>
                <a:ext cx="689490" cy="689691"/>
              </a:xfrm>
              <a:custGeom>
                <a:avLst/>
                <a:gdLst/>
                <a:ahLst/>
                <a:cxnLst/>
                <a:rect l="l" t="t" r="r" b="b"/>
                <a:pathLst>
                  <a:path w="109704" h="109736" extrusionOk="0">
                    <a:moveTo>
                      <a:pt x="54835" y="1"/>
                    </a:moveTo>
                    <a:cubicBezTo>
                      <a:pt x="24557" y="1"/>
                      <a:pt x="0" y="24557"/>
                      <a:pt x="0" y="54868"/>
                    </a:cubicBezTo>
                    <a:cubicBezTo>
                      <a:pt x="0" y="85147"/>
                      <a:pt x="24557" y="109736"/>
                      <a:pt x="54835" y="109736"/>
                    </a:cubicBezTo>
                    <a:cubicBezTo>
                      <a:pt x="85147" y="109736"/>
                      <a:pt x="109703" y="85147"/>
                      <a:pt x="109703" y="54868"/>
                    </a:cubicBezTo>
                    <a:cubicBezTo>
                      <a:pt x="109703" y="24557"/>
                      <a:pt x="85147" y="1"/>
                      <a:pt x="54835" y="1"/>
                    </a:cubicBezTo>
                    <a:close/>
                  </a:path>
                </a:pathLst>
              </a:custGeom>
              <a:solidFill>
                <a:schemeClr val="accent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100"/>
              </a:p>
            </p:txBody>
          </p:sp>
          <p:sp>
            <p:nvSpPr>
              <p:cNvPr id="2261" name="Google Shape;2261;p56"/>
              <p:cNvSpPr/>
              <p:nvPr/>
            </p:nvSpPr>
            <p:spPr>
              <a:xfrm>
                <a:off x="2679436" y="3344037"/>
                <a:ext cx="345260" cy="537562"/>
              </a:xfrm>
              <a:custGeom>
                <a:avLst/>
                <a:gdLst/>
                <a:ahLst/>
                <a:cxnLst/>
                <a:rect l="l" t="t" r="r" b="b"/>
                <a:pathLst>
                  <a:path w="54934" h="85531" extrusionOk="0">
                    <a:moveTo>
                      <a:pt x="32003" y="0"/>
                    </a:moveTo>
                    <a:cubicBezTo>
                      <a:pt x="30517" y="0"/>
                      <a:pt x="28923" y="146"/>
                      <a:pt x="27337" y="384"/>
                    </a:cubicBezTo>
                    <a:cubicBezTo>
                      <a:pt x="230" y="22194"/>
                      <a:pt x="1" y="63426"/>
                      <a:pt x="26879" y="85530"/>
                    </a:cubicBezTo>
                    <a:lnTo>
                      <a:pt x="26944" y="85497"/>
                    </a:lnTo>
                    <a:cubicBezTo>
                      <a:pt x="29789" y="83863"/>
                      <a:pt x="33811" y="81149"/>
                      <a:pt x="33516" y="77356"/>
                    </a:cubicBezTo>
                    <a:cubicBezTo>
                      <a:pt x="33222" y="72778"/>
                      <a:pt x="28481" y="70358"/>
                      <a:pt x="26061" y="67023"/>
                    </a:cubicBezTo>
                    <a:cubicBezTo>
                      <a:pt x="22955" y="62740"/>
                      <a:pt x="27140" y="57900"/>
                      <a:pt x="30835" y="55677"/>
                    </a:cubicBezTo>
                    <a:cubicBezTo>
                      <a:pt x="34236" y="53617"/>
                      <a:pt x="38192" y="53192"/>
                      <a:pt x="42051" y="52505"/>
                    </a:cubicBezTo>
                    <a:cubicBezTo>
                      <a:pt x="45876" y="51786"/>
                      <a:pt x="50258" y="50707"/>
                      <a:pt x="51991" y="46685"/>
                    </a:cubicBezTo>
                    <a:cubicBezTo>
                      <a:pt x="54934" y="39753"/>
                      <a:pt x="40677" y="39360"/>
                      <a:pt x="37146" y="37268"/>
                    </a:cubicBezTo>
                    <a:cubicBezTo>
                      <a:pt x="35511" y="36287"/>
                      <a:pt x="34465" y="34684"/>
                      <a:pt x="35348" y="32788"/>
                    </a:cubicBezTo>
                    <a:cubicBezTo>
                      <a:pt x="36034" y="31317"/>
                      <a:pt x="37800" y="30336"/>
                      <a:pt x="39141" y="29551"/>
                    </a:cubicBezTo>
                    <a:cubicBezTo>
                      <a:pt x="42868" y="27491"/>
                      <a:pt x="47544" y="26085"/>
                      <a:pt x="50618" y="23044"/>
                    </a:cubicBezTo>
                    <a:cubicBezTo>
                      <a:pt x="51174" y="22521"/>
                      <a:pt x="51468" y="22194"/>
                      <a:pt x="51599" y="21605"/>
                    </a:cubicBezTo>
                    <a:lnTo>
                      <a:pt x="51599" y="21605"/>
                    </a:lnTo>
                    <a:cubicBezTo>
                      <a:pt x="51595" y="21618"/>
                      <a:pt x="51592" y="21624"/>
                      <a:pt x="51590" y="21624"/>
                    </a:cubicBezTo>
                    <a:cubicBezTo>
                      <a:pt x="51566" y="21624"/>
                      <a:pt x="51566" y="21144"/>
                      <a:pt x="51566" y="21115"/>
                    </a:cubicBezTo>
                    <a:cubicBezTo>
                      <a:pt x="51501" y="20788"/>
                      <a:pt x="51402" y="20428"/>
                      <a:pt x="51239" y="20134"/>
                    </a:cubicBezTo>
                    <a:cubicBezTo>
                      <a:pt x="50945" y="19578"/>
                      <a:pt x="50487" y="19087"/>
                      <a:pt x="49931" y="18760"/>
                    </a:cubicBezTo>
                    <a:cubicBezTo>
                      <a:pt x="47282" y="17191"/>
                      <a:pt x="44111" y="17387"/>
                      <a:pt x="41168" y="16602"/>
                    </a:cubicBezTo>
                    <a:cubicBezTo>
                      <a:pt x="39369" y="16079"/>
                      <a:pt x="34857" y="15000"/>
                      <a:pt x="36034" y="12090"/>
                    </a:cubicBezTo>
                    <a:cubicBezTo>
                      <a:pt x="36394" y="11109"/>
                      <a:pt x="37048" y="10422"/>
                      <a:pt x="37636" y="9572"/>
                    </a:cubicBezTo>
                    <a:cubicBezTo>
                      <a:pt x="38389" y="8460"/>
                      <a:pt x="38944" y="7218"/>
                      <a:pt x="39239" y="5877"/>
                    </a:cubicBezTo>
                    <a:cubicBezTo>
                      <a:pt x="40229" y="1420"/>
                      <a:pt x="36643" y="0"/>
                      <a:pt x="32003"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100"/>
              </a:p>
            </p:txBody>
          </p:sp>
          <p:sp>
            <p:nvSpPr>
              <p:cNvPr id="2262" name="Google Shape;2262;p56"/>
              <p:cNvSpPr/>
              <p:nvPr/>
            </p:nvSpPr>
            <p:spPr>
              <a:xfrm>
                <a:off x="3091326" y="3293626"/>
                <a:ext cx="340735" cy="423301"/>
              </a:xfrm>
              <a:custGeom>
                <a:avLst/>
                <a:gdLst/>
                <a:ahLst/>
                <a:cxnLst/>
                <a:rect l="l" t="t" r="r" b="b"/>
                <a:pathLst>
                  <a:path w="54214" h="67351" extrusionOk="0">
                    <a:moveTo>
                      <a:pt x="15891" y="1"/>
                    </a:moveTo>
                    <a:cubicBezTo>
                      <a:pt x="13243" y="328"/>
                      <a:pt x="10660" y="1635"/>
                      <a:pt x="8502" y="3042"/>
                    </a:cubicBezTo>
                    <a:cubicBezTo>
                      <a:pt x="5461" y="5003"/>
                      <a:pt x="1962" y="7881"/>
                      <a:pt x="818" y="11478"/>
                    </a:cubicBezTo>
                    <a:cubicBezTo>
                      <a:pt x="0" y="14028"/>
                      <a:pt x="621" y="15957"/>
                      <a:pt x="2943" y="17265"/>
                    </a:cubicBezTo>
                    <a:cubicBezTo>
                      <a:pt x="5264" y="18573"/>
                      <a:pt x="7848" y="19194"/>
                      <a:pt x="10300" y="20175"/>
                    </a:cubicBezTo>
                    <a:cubicBezTo>
                      <a:pt x="12295" y="20927"/>
                      <a:pt x="14518" y="21876"/>
                      <a:pt x="15728" y="23739"/>
                    </a:cubicBezTo>
                    <a:cubicBezTo>
                      <a:pt x="17069" y="25799"/>
                      <a:pt x="16545" y="28285"/>
                      <a:pt x="15401" y="30279"/>
                    </a:cubicBezTo>
                    <a:cubicBezTo>
                      <a:pt x="13701" y="33222"/>
                      <a:pt x="11248" y="35086"/>
                      <a:pt x="8829" y="37375"/>
                    </a:cubicBezTo>
                    <a:cubicBezTo>
                      <a:pt x="7717" y="38454"/>
                      <a:pt x="6376" y="39696"/>
                      <a:pt x="6115" y="41298"/>
                    </a:cubicBezTo>
                    <a:cubicBezTo>
                      <a:pt x="5886" y="42639"/>
                      <a:pt x="6638" y="44634"/>
                      <a:pt x="7880" y="45288"/>
                    </a:cubicBezTo>
                    <a:cubicBezTo>
                      <a:pt x="8550" y="45642"/>
                      <a:pt x="9288" y="45782"/>
                      <a:pt x="10062" y="45782"/>
                    </a:cubicBezTo>
                    <a:cubicBezTo>
                      <a:pt x="12498" y="45782"/>
                      <a:pt x="15286" y="44394"/>
                      <a:pt x="17396" y="43947"/>
                    </a:cubicBezTo>
                    <a:cubicBezTo>
                      <a:pt x="18295" y="43754"/>
                      <a:pt x="19275" y="43627"/>
                      <a:pt x="20258" y="43627"/>
                    </a:cubicBezTo>
                    <a:cubicBezTo>
                      <a:pt x="21778" y="43627"/>
                      <a:pt x="23306" y="43931"/>
                      <a:pt x="24556" y="44764"/>
                    </a:cubicBezTo>
                    <a:cubicBezTo>
                      <a:pt x="27990" y="47021"/>
                      <a:pt x="27172" y="51206"/>
                      <a:pt x="25995" y="54509"/>
                    </a:cubicBezTo>
                    <a:cubicBezTo>
                      <a:pt x="24851" y="57811"/>
                      <a:pt x="22529" y="61768"/>
                      <a:pt x="22660" y="65070"/>
                    </a:cubicBezTo>
                    <a:cubicBezTo>
                      <a:pt x="22660" y="65332"/>
                      <a:pt x="22693" y="65626"/>
                      <a:pt x="22823" y="65887"/>
                    </a:cubicBezTo>
                    <a:cubicBezTo>
                      <a:pt x="22823" y="65883"/>
                      <a:pt x="22825" y="65881"/>
                      <a:pt x="22827" y="65881"/>
                    </a:cubicBezTo>
                    <a:cubicBezTo>
                      <a:pt x="22855" y="65881"/>
                      <a:pt x="23050" y="66204"/>
                      <a:pt x="23017" y="66204"/>
                    </a:cubicBezTo>
                    <a:cubicBezTo>
                      <a:pt x="23012" y="66204"/>
                      <a:pt x="23002" y="66197"/>
                      <a:pt x="22987" y="66182"/>
                    </a:cubicBezTo>
                    <a:lnTo>
                      <a:pt x="22987" y="66182"/>
                    </a:lnTo>
                    <a:cubicBezTo>
                      <a:pt x="23379" y="66640"/>
                      <a:pt x="23935" y="66934"/>
                      <a:pt x="24491" y="66999"/>
                    </a:cubicBezTo>
                    <a:cubicBezTo>
                      <a:pt x="25449" y="67224"/>
                      <a:pt x="26587" y="67350"/>
                      <a:pt x="27758" y="67350"/>
                    </a:cubicBezTo>
                    <a:cubicBezTo>
                      <a:pt x="29823" y="67350"/>
                      <a:pt x="31990" y="66957"/>
                      <a:pt x="33450" y="66018"/>
                    </a:cubicBezTo>
                    <a:cubicBezTo>
                      <a:pt x="36295" y="64187"/>
                      <a:pt x="38094" y="61179"/>
                      <a:pt x="41331" y="59838"/>
                    </a:cubicBezTo>
                    <a:cubicBezTo>
                      <a:pt x="42958" y="59166"/>
                      <a:pt x="44743" y="58911"/>
                      <a:pt x="46515" y="58911"/>
                    </a:cubicBezTo>
                    <a:cubicBezTo>
                      <a:pt x="47414" y="58911"/>
                      <a:pt x="48309" y="58976"/>
                      <a:pt x="49178" y="59086"/>
                    </a:cubicBezTo>
                    <a:cubicBezTo>
                      <a:pt x="49603" y="59119"/>
                      <a:pt x="50028" y="59184"/>
                      <a:pt x="50453" y="59282"/>
                    </a:cubicBezTo>
                    <a:cubicBezTo>
                      <a:pt x="54214" y="33876"/>
                      <a:pt x="39859" y="9254"/>
                      <a:pt x="15891" y="1"/>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100"/>
              </a:p>
            </p:txBody>
          </p:sp>
          <p:sp>
            <p:nvSpPr>
              <p:cNvPr id="2263" name="Google Shape;2263;p56"/>
              <p:cNvSpPr/>
              <p:nvPr/>
            </p:nvSpPr>
            <p:spPr>
              <a:xfrm>
                <a:off x="2973550" y="3693340"/>
                <a:ext cx="344852" cy="266855"/>
              </a:xfrm>
              <a:custGeom>
                <a:avLst/>
                <a:gdLst/>
                <a:ahLst/>
                <a:cxnLst/>
                <a:rect l="l" t="t" r="r" b="b"/>
                <a:pathLst>
                  <a:path w="54869" h="42459" extrusionOk="0">
                    <a:moveTo>
                      <a:pt x="24005" y="0"/>
                    </a:moveTo>
                    <a:cubicBezTo>
                      <a:pt x="23663" y="0"/>
                      <a:pt x="23320" y="165"/>
                      <a:pt x="22988" y="563"/>
                    </a:cubicBezTo>
                    <a:cubicBezTo>
                      <a:pt x="20503" y="3539"/>
                      <a:pt x="21974" y="7757"/>
                      <a:pt x="21941" y="11190"/>
                    </a:cubicBezTo>
                    <a:cubicBezTo>
                      <a:pt x="21909" y="14624"/>
                      <a:pt x="20372" y="18253"/>
                      <a:pt x="16546" y="18842"/>
                    </a:cubicBezTo>
                    <a:cubicBezTo>
                      <a:pt x="16241" y="18886"/>
                      <a:pt x="15941" y="18906"/>
                      <a:pt x="15645" y="18906"/>
                    </a:cubicBezTo>
                    <a:cubicBezTo>
                      <a:pt x="12421" y="18906"/>
                      <a:pt x="9721" y="16456"/>
                      <a:pt x="6966" y="15049"/>
                    </a:cubicBezTo>
                    <a:cubicBezTo>
                      <a:pt x="6019" y="14575"/>
                      <a:pt x="5082" y="14305"/>
                      <a:pt x="4133" y="14305"/>
                    </a:cubicBezTo>
                    <a:cubicBezTo>
                      <a:pt x="3377" y="14305"/>
                      <a:pt x="2614" y="14476"/>
                      <a:pt x="1832" y="14853"/>
                    </a:cubicBezTo>
                    <a:cubicBezTo>
                      <a:pt x="851" y="15343"/>
                      <a:pt x="1" y="15899"/>
                      <a:pt x="66" y="17076"/>
                    </a:cubicBezTo>
                    <a:cubicBezTo>
                      <a:pt x="197" y="19692"/>
                      <a:pt x="2257" y="22144"/>
                      <a:pt x="3565" y="24270"/>
                    </a:cubicBezTo>
                    <a:cubicBezTo>
                      <a:pt x="5462" y="27245"/>
                      <a:pt x="6606" y="30613"/>
                      <a:pt x="6181" y="34177"/>
                    </a:cubicBezTo>
                    <a:cubicBezTo>
                      <a:pt x="5887" y="36695"/>
                      <a:pt x="5102" y="39115"/>
                      <a:pt x="3827" y="41338"/>
                    </a:cubicBezTo>
                    <a:cubicBezTo>
                      <a:pt x="7498" y="42090"/>
                      <a:pt x="11194" y="42458"/>
                      <a:pt x="14864" y="42458"/>
                    </a:cubicBezTo>
                    <a:cubicBezTo>
                      <a:pt x="29854" y="42458"/>
                      <a:pt x="44387" y="36317"/>
                      <a:pt x="54869" y="25153"/>
                    </a:cubicBezTo>
                    <a:cubicBezTo>
                      <a:pt x="54705" y="23223"/>
                      <a:pt x="53888" y="21392"/>
                      <a:pt x="52547" y="19986"/>
                    </a:cubicBezTo>
                    <a:cubicBezTo>
                      <a:pt x="50988" y="18236"/>
                      <a:pt x="49324" y="17470"/>
                      <a:pt x="47348" y="17470"/>
                    </a:cubicBezTo>
                    <a:cubicBezTo>
                      <a:pt x="46629" y="17470"/>
                      <a:pt x="45870" y="17571"/>
                      <a:pt x="45059" y="17763"/>
                    </a:cubicBezTo>
                    <a:cubicBezTo>
                      <a:pt x="42443" y="18384"/>
                      <a:pt x="39860" y="19332"/>
                      <a:pt x="37146" y="19332"/>
                    </a:cubicBezTo>
                    <a:cubicBezTo>
                      <a:pt x="37080" y="19333"/>
                      <a:pt x="37014" y="19334"/>
                      <a:pt x="36948" y="19334"/>
                    </a:cubicBezTo>
                    <a:cubicBezTo>
                      <a:pt x="34466" y="19334"/>
                      <a:pt x="32035" y="18724"/>
                      <a:pt x="30410" y="16749"/>
                    </a:cubicBezTo>
                    <a:cubicBezTo>
                      <a:pt x="28972" y="15016"/>
                      <a:pt x="28514" y="12793"/>
                      <a:pt x="28220" y="10667"/>
                    </a:cubicBezTo>
                    <a:cubicBezTo>
                      <a:pt x="27893" y="8313"/>
                      <a:pt x="27860" y="5795"/>
                      <a:pt x="27010" y="3539"/>
                    </a:cubicBezTo>
                    <a:cubicBezTo>
                      <a:pt x="26645" y="2549"/>
                      <a:pt x="25345" y="0"/>
                      <a:pt x="24005"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100"/>
              </a:p>
            </p:txBody>
          </p:sp>
        </p:grpSp>
        <p:sp>
          <p:nvSpPr>
            <p:cNvPr id="2264" name="Google Shape;2264;p56"/>
            <p:cNvSpPr txBox="1"/>
            <p:nvPr/>
          </p:nvSpPr>
          <p:spPr>
            <a:xfrm>
              <a:off x="11820675" y="601075"/>
              <a:ext cx="1568700" cy="76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solidFill>
                    <a:srgbClr val="FFFFFF"/>
                  </a:solidFill>
                  <a:uFill>
                    <a:noFill/>
                  </a:uFill>
                  <a:latin typeface="Amaranth"/>
                  <a:ea typeface="Amaranth"/>
                  <a:cs typeface="Amaranth"/>
                  <a:sym typeface="Amaranth"/>
                  <a:hlinkClick r:id="rId4" action="ppaction://hlinksldjump">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RETURN to Choice Board</a:t>
              </a:r>
              <a:endParaRPr sz="1600" b="1">
                <a:solidFill>
                  <a:srgbClr val="FFFFFF"/>
                </a:solidFill>
                <a:latin typeface="Amaranth"/>
                <a:ea typeface="Amaranth"/>
                <a:cs typeface="Amaranth"/>
                <a:sym typeface="Amaranth"/>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68"/>
        <p:cNvGrpSpPr/>
        <p:nvPr/>
      </p:nvGrpSpPr>
      <p:grpSpPr>
        <a:xfrm>
          <a:off x="0" y="0"/>
          <a:ext cx="0" cy="0"/>
          <a:chOff x="0" y="0"/>
          <a:chExt cx="0" cy="0"/>
        </a:xfrm>
      </p:grpSpPr>
      <p:sp>
        <p:nvSpPr>
          <p:cNvPr id="2269" name="Google Shape;2269;p57"/>
          <p:cNvSpPr txBox="1">
            <a:spLocks noGrp="1"/>
          </p:cNvSpPr>
          <p:nvPr>
            <p:ph type="title"/>
          </p:nvPr>
        </p:nvSpPr>
        <p:spPr>
          <a:xfrm>
            <a:off x="456325" y="973275"/>
            <a:ext cx="9571200" cy="1884300"/>
          </a:xfrm>
          <a:prstGeom prst="rect">
            <a:avLst/>
          </a:prstGeom>
        </p:spPr>
        <p:txBody>
          <a:bodyPr spcFirstLastPara="1" wrap="square" lIns="113100" tIns="113100" rIns="113100" bIns="113100" anchor="ctr" anchorCtr="0">
            <a:noAutofit/>
          </a:bodyPr>
          <a:lstStyle/>
          <a:p>
            <a:pPr marL="0" lvl="0" indent="0" algn="ctr" rtl="0">
              <a:spcBef>
                <a:spcPts val="0"/>
              </a:spcBef>
              <a:spcAft>
                <a:spcPts val="0"/>
              </a:spcAft>
              <a:buNone/>
            </a:pPr>
            <a:r>
              <a:rPr lang="en"/>
              <a:t>The ability to change and evolve to the environment in order to meet basic needs.</a:t>
            </a:r>
            <a:endParaRPr/>
          </a:p>
        </p:txBody>
      </p:sp>
      <p:sp>
        <p:nvSpPr>
          <p:cNvPr id="2270" name="Google Shape;2270;p57"/>
          <p:cNvSpPr txBox="1">
            <a:spLocks noGrp="1"/>
          </p:cNvSpPr>
          <p:nvPr>
            <p:ph type="title" idx="2"/>
          </p:nvPr>
        </p:nvSpPr>
        <p:spPr>
          <a:xfrm>
            <a:off x="0" y="0"/>
            <a:ext cx="5062500" cy="1285800"/>
          </a:xfrm>
          <a:prstGeom prst="rect">
            <a:avLst/>
          </a:prstGeom>
        </p:spPr>
        <p:txBody>
          <a:bodyPr spcFirstLastPara="1" wrap="square" lIns="113100" tIns="113100" rIns="113100" bIns="113100" anchor="b" anchorCtr="0">
            <a:noAutofit/>
          </a:bodyPr>
          <a:lstStyle/>
          <a:p>
            <a:pPr marL="0" lvl="0" indent="0" algn="ctr" rtl="0">
              <a:spcBef>
                <a:spcPts val="0"/>
              </a:spcBef>
              <a:spcAft>
                <a:spcPts val="0"/>
              </a:spcAft>
              <a:buNone/>
            </a:pPr>
            <a:r>
              <a:rPr lang="en">
                <a:solidFill>
                  <a:schemeClr val="dk2"/>
                </a:solidFill>
              </a:rPr>
              <a:t>Adaptations</a:t>
            </a:r>
            <a:endParaRPr>
              <a:solidFill>
                <a:schemeClr val="dk2"/>
              </a:solidFill>
            </a:endParaRPr>
          </a:p>
        </p:txBody>
      </p:sp>
      <p:sp>
        <p:nvSpPr>
          <p:cNvPr id="2271" name="Google Shape;2271;p57"/>
          <p:cNvSpPr txBox="1">
            <a:spLocks noGrp="1"/>
          </p:cNvSpPr>
          <p:nvPr>
            <p:ph type="subTitle" idx="1"/>
          </p:nvPr>
        </p:nvSpPr>
        <p:spPr>
          <a:xfrm>
            <a:off x="784550" y="3621125"/>
            <a:ext cx="2442300" cy="2782200"/>
          </a:xfrm>
          <a:prstGeom prst="rect">
            <a:avLst/>
          </a:prstGeom>
        </p:spPr>
        <p:txBody>
          <a:bodyPr spcFirstLastPara="1" wrap="square" lIns="113100" tIns="113100" rIns="113100" bIns="113100" anchor="t" anchorCtr="0">
            <a:noAutofit/>
          </a:bodyPr>
          <a:lstStyle/>
          <a:p>
            <a:pPr marL="0" lvl="0" indent="0" algn="l" rtl="0">
              <a:spcBef>
                <a:spcPts val="0"/>
              </a:spcBef>
              <a:spcAft>
                <a:spcPts val="0"/>
              </a:spcAft>
              <a:buNone/>
            </a:pPr>
            <a:r>
              <a:rPr lang="en"/>
              <a:t>What this video → </a:t>
            </a:r>
            <a:endParaRPr/>
          </a:p>
          <a:p>
            <a:pPr marL="0" lvl="0" indent="0" algn="l" rtl="0">
              <a:spcBef>
                <a:spcPts val="0"/>
              </a:spcBef>
              <a:spcAft>
                <a:spcPts val="0"/>
              </a:spcAft>
              <a:buNone/>
            </a:pPr>
            <a:endParaRPr/>
          </a:p>
          <a:p>
            <a:pPr marL="0" lvl="0" indent="0" algn="l" rtl="0">
              <a:spcBef>
                <a:spcPts val="0"/>
              </a:spcBef>
              <a:spcAft>
                <a:spcPts val="0"/>
              </a:spcAft>
              <a:buNone/>
            </a:pPr>
            <a:r>
              <a:rPr lang="en"/>
              <a:t>Fill in the next 2  slides!</a:t>
            </a:r>
            <a:endParaRPr/>
          </a:p>
        </p:txBody>
      </p:sp>
      <p:sp>
        <p:nvSpPr>
          <p:cNvPr id="2272" name="Google Shape;2272;p57"/>
          <p:cNvSpPr/>
          <p:nvPr/>
        </p:nvSpPr>
        <p:spPr>
          <a:xfrm flipH="1">
            <a:off x="1994752" y="5472474"/>
            <a:ext cx="1232098" cy="729586"/>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73" name="Google Shape;2273;p57" descr="Science – Key Stage 1: Learn about how a habitat provides the basic needs for all living things and how plants and animals depend on each other.&#10;&#10;This resource features in Discovery Education Espresso’s Habitats module. Explore four different habitats (rainforests, woodlands, seashores and oceans) and learn about the plants and animals that live there. Investigate food chains and the basic needs of living creatures.&#10;&#10;What else is new? https://goo.gl/QJ6cK8&#10;&#10;Login to view: https://goo.gl/C3NZAi&#10;Request a trial: https://goo.gl/ijZhmq" title="Habitats: What is a habitat? [FREE RESOURCE]">
            <a:hlinkClick r:id="rId3"/>
          </p:cNvPr>
          <p:cNvPicPr preferRelativeResize="0"/>
          <p:nvPr/>
        </p:nvPicPr>
        <p:blipFill>
          <a:blip r:embed="rId4">
            <a:alphaModFix/>
          </a:blip>
          <a:stretch>
            <a:fillRect/>
          </a:stretch>
        </p:blipFill>
        <p:spPr>
          <a:xfrm>
            <a:off x="3957200" y="3162375"/>
            <a:ext cx="5993850" cy="4495375"/>
          </a:xfrm>
          <a:prstGeom prst="rect">
            <a:avLst/>
          </a:prstGeom>
          <a:noFill/>
          <a:ln>
            <a:noFill/>
          </a:ln>
        </p:spPr>
      </p:pic>
      <p:sp>
        <p:nvSpPr>
          <p:cNvPr id="2274" name="Google Shape;2274;p57"/>
          <p:cNvSpPr txBox="1">
            <a:spLocks noGrp="1"/>
          </p:cNvSpPr>
          <p:nvPr>
            <p:ph type="subTitle" idx="1"/>
          </p:nvPr>
        </p:nvSpPr>
        <p:spPr>
          <a:xfrm>
            <a:off x="527300" y="3982700"/>
            <a:ext cx="3506100" cy="521700"/>
          </a:xfrm>
          <a:prstGeom prst="rect">
            <a:avLst/>
          </a:prstGeom>
        </p:spPr>
        <p:txBody>
          <a:bodyPr spcFirstLastPara="1" wrap="square" lIns="113100" tIns="113100" rIns="113100" bIns="113100" anchor="t" anchorCtr="0">
            <a:noAutofit/>
          </a:bodyPr>
          <a:lstStyle/>
          <a:p>
            <a:pPr marL="0" lvl="0" indent="0" algn="l" rtl="0">
              <a:spcBef>
                <a:spcPts val="0"/>
              </a:spcBef>
              <a:spcAft>
                <a:spcPts val="0"/>
              </a:spcAft>
              <a:buNone/>
            </a:pPr>
            <a:r>
              <a:rPr lang="en" sz="900" u="sng">
                <a:solidFill>
                  <a:schemeClr val="hlink"/>
                </a:solidFill>
                <a:hlinkClick r:id="rId5"/>
              </a:rPr>
              <a:t>https://www.youtube.com/watch?app=desktop&amp;v=ZrSWYE37MJs</a:t>
            </a:r>
            <a:r>
              <a:rPr lang="en" sz="900"/>
              <a:t> </a:t>
            </a:r>
            <a:endParaRPr sz="900"/>
          </a:p>
        </p:txBody>
      </p:sp>
      <p:grpSp>
        <p:nvGrpSpPr>
          <p:cNvPr id="2275" name="Google Shape;2275;p57"/>
          <p:cNvGrpSpPr/>
          <p:nvPr/>
        </p:nvGrpSpPr>
        <p:grpSpPr>
          <a:xfrm>
            <a:off x="8609633" y="-5"/>
            <a:ext cx="1499904" cy="956586"/>
            <a:chOff x="11769519" y="395749"/>
            <a:chExt cx="1671016" cy="1178642"/>
          </a:xfrm>
        </p:grpSpPr>
        <p:sp>
          <p:nvSpPr>
            <p:cNvPr id="2276" name="Google Shape;2276;p57">
              <a:hlinkClick r:id="rId6" action="ppaction://hlinksldjump"/>
            </p:cNvPr>
            <p:cNvSpPr/>
            <p:nvPr/>
          </p:nvSpPr>
          <p:spPr>
            <a:xfrm>
              <a:off x="11769519" y="395749"/>
              <a:ext cx="1671016" cy="1178642"/>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100"/>
            </a:p>
          </p:txBody>
        </p:sp>
        <p:grpSp>
          <p:nvGrpSpPr>
            <p:cNvPr id="2277" name="Google Shape;2277;p57"/>
            <p:cNvGrpSpPr/>
            <p:nvPr/>
          </p:nvGrpSpPr>
          <p:grpSpPr>
            <a:xfrm>
              <a:off x="12088423" y="574859"/>
              <a:ext cx="1033203" cy="820442"/>
              <a:chOff x="2679436" y="3270400"/>
              <a:chExt cx="752625" cy="689795"/>
            </a:xfrm>
          </p:grpSpPr>
          <p:sp>
            <p:nvSpPr>
              <p:cNvPr id="2278" name="Google Shape;2278;p57"/>
              <p:cNvSpPr/>
              <p:nvPr/>
            </p:nvSpPr>
            <p:spPr>
              <a:xfrm>
                <a:off x="2722600" y="3270400"/>
                <a:ext cx="689490" cy="689691"/>
              </a:xfrm>
              <a:custGeom>
                <a:avLst/>
                <a:gdLst/>
                <a:ahLst/>
                <a:cxnLst/>
                <a:rect l="l" t="t" r="r" b="b"/>
                <a:pathLst>
                  <a:path w="109704" h="109736" extrusionOk="0">
                    <a:moveTo>
                      <a:pt x="54835" y="1"/>
                    </a:moveTo>
                    <a:cubicBezTo>
                      <a:pt x="24557" y="1"/>
                      <a:pt x="0" y="24557"/>
                      <a:pt x="0" y="54868"/>
                    </a:cubicBezTo>
                    <a:cubicBezTo>
                      <a:pt x="0" y="85147"/>
                      <a:pt x="24557" y="109736"/>
                      <a:pt x="54835" y="109736"/>
                    </a:cubicBezTo>
                    <a:cubicBezTo>
                      <a:pt x="85147" y="109736"/>
                      <a:pt x="109703" y="85147"/>
                      <a:pt x="109703" y="54868"/>
                    </a:cubicBezTo>
                    <a:cubicBezTo>
                      <a:pt x="109703" y="24557"/>
                      <a:pt x="85147" y="1"/>
                      <a:pt x="54835" y="1"/>
                    </a:cubicBezTo>
                    <a:close/>
                  </a:path>
                </a:pathLst>
              </a:custGeom>
              <a:solidFill>
                <a:schemeClr val="accent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100"/>
              </a:p>
            </p:txBody>
          </p:sp>
          <p:sp>
            <p:nvSpPr>
              <p:cNvPr id="2279" name="Google Shape;2279;p57"/>
              <p:cNvSpPr/>
              <p:nvPr/>
            </p:nvSpPr>
            <p:spPr>
              <a:xfrm>
                <a:off x="2679436" y="3344037"/>
                <a:ext cx="345260" cy="537562"/>
              </a:xfrm>
              <a:custGeom>
                <a:avLst/>
                <a:gdLst/>
                <a:ahLst/>
                <a:cxnLst/>
                <a:rect l="l" t="t" r="r" b="b"/>
                <a:pathLst>
                  <a:path w="54934" h="85531" extrusionOk="0">
                    <a:moveTo>
                      <a:pt x="32003" y="0"/>
                    </a:moveTo>
                    <a:cubicBezTo>
                      <a:pt x="30517" y="0"/>
                      <a:pt x="28923" y="146"/>
                      <a:pt x="27337" y="384"/>
                    </a:cubicBezTo>
                    <a:cubicBezTo>
                      <a:pt x="230" y="22194"/>
                      <a:pt x="1" y="63426"/>
                      <a:pt x="26879" y="85530"/>
                    </a:cubicBezTo>
                    <a:lnTo>
                      <a:pt x="26944" y="85497"/>
                    </a:lnTo>
                    <a:cubicBezTo>
                      <a:pt x="29789" y="83863"/>
                      <a:pt x="33811" y="81149"/>
                      <a:pt x="33516" y="77356"/>
                    </a:cubicBezTo>
                    <a:cubicBezTo>
                      <a:pt x="33222" y="72778"/>
                      <a:pt x="28481" y="70358"/>
                      <a:pt x="26061" y="67023"/>
                    </a:cubicBezTo>
                    <a:cubicBezTo>
                      <a:pt x="22955" y="62740"/>
                      <a:pt x="27140" y="57900"/>
                      <a:pt x="30835" y="55677"/>
                    </a:cubicBezTo>
                    <a:cubicBezTo>
                      <a:pt x="34236" y="53617"/>
                      <a:pt x="38192" y="53192"/>
                      <a:pt x="42051" y="52505"/>
                    </a:cubicBezTo>
                    <a:cubicBezTo>
                      <a:pt x="45876" y="51786"/>
                      <a:pt x="50258" y="50707"/>
                      <a:pt x="51991" y="46685"/>
                    </a:cubicBezTo>
                    <a:cubicBezTo>
                      <a:pt x="54934" y="39753"/>
                      <a:pt x="40677" y="39360"/>
                      <a:pt x="37146" y="37268"/>
                    </a:cubicBezTo>
                    <a:cubicBezTo>
                      <a:pt x="35511" y="36287"/>
                      <a:pt x="34465" y="34684"/>
                      <a:pt x="35348" y="32788"/>
                    </a:cubicBezTo>
                    <a:cubicBezTo>
                      <a:pt x="36034" y="31317"/>
                      <a:pt x="37800" y="30336"/>
                      <a:pt x="39141" y="29551"/>
                    </a:cubicBezTo>
                    <a:cubicBezTo>
                      <a:pt x="42868" y="27491"/>
                      <a:pt x="47544" y="26085"/>
                      <a:pt x="50618" y="23044"/>
                    </a:cubicBezTo>
                    <a:cubicBezTo>
                      <a:pt x="51174" y="22521"/>
                      <a:pt x="51468" y="22194"/>
                      <a:pt x="51599" y="21605"/>
                    </a:cubicBezTo>
                    <a:lnTo>
                      <a:pt x="51599" y="21605"/>
                    </a:lnTo>
                    <a:cubicBezTo>
                      <a:pt x="51595" y="21618"/>
                      <a:pt x="51592" y="21624"/>
                      <a:pt x="51590" y="21624"/>
                    </a:cubicBezTo>
                    <a:cubicBezTo>
                      <a:pt x="51566" y="21624"/>
                      <a:pt x="51566" y="21144"/>
                      <a:pt x="51566" y="21115"/>
                    </a:cubicBezTo>
                    <a:cubicBezTo>
                      <a:pt x="51501" y="20788"/>
                      <a:pt x="51402" y="20428"/>
                      <a:pt x="51239" y="20134"/>
                    </a:cubicBezTo>
                    <a:cubicBezTo>
                      <a:pt x="50945" y="19578"/>
                      <a:pt x="50487" y="19087"/>
                      <a:pt x="49931" y="18760"/>
                    </a:cubicBezTo>
                    <a:cubicBezTo>
                      <a:pt x="47282" y="17191"/>
                      <a:pt x="44111" y="17387"/>
                      <a:pt x="41168" y="16602"/>
                    </a:cubicBezTo>
                    <a:cubicBezTo>
                      <a:pt x="39369" y="16079"/>
                      <a:pt x="34857" y="15000"/>
                      <a:pt x="36034" y="12090"/>
                    </a:cubicBezTo>
                    <a:cubicBezTo>
                      <a:pt x="36394" y="11109"/>
                      <a:pt x="37048" y="10422"/>
                      <a:pt x="37636" y="9572"/>
                    </a:cubicBezTo>
                    <a:cubicBezTo>
                      <a:pt x="38389" y="8460"/>
                      <a:pt x="38944" y="7218"/>
                      <a:pt x="39239" y="5877"/>
                    </a:cubicBezTo>
                    <a:cubicBezTo>
                      <a:pt x="40229" y="1420"/>
                      <a:pt x="36643" y="0"/>
                      <a:pt x="32003"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100"/>
              </a:p>
            </p:txBody>
          </p:sp>
          <p:sp>
            <p:nvSpPr>
              <p:cNvPr id="2280" name="Google Shape;2280;p57"/>
              <p:cNvSpPr/>
              <p:nvPr/>
            </p:nvSpPr>
            <p:spPr>
              <a:xfrm>
                <a:off x="3091326" y="3293626"/>
                <a:ext cx="340735" cy="423301"/>
              </a:xfrm>
              <a:custGeom>
                <a:avLst/>
                <a:gdLst/>
                <a:ahLst/>
                <a:cxnLst/>
                <a:rect l="l" t="t" r="r" b="b"/>
                <a:pathLst>
                  <a:path w="54214" h="67351" extrusionOk="0">
                    <a:moveTo>
                      <a:pt x="15891" y="1"/>
                    </a:moveTo>
                    <a:cubicBezTo>
                      <a:pt x="13243" y="328"/>
                      <a:pt x="10660" y="1635"/>
                      <a:pt x="8502" y="3042"/>
                    </a:cubicBezTo>
                    <a:cubicBezTo>
                      <a:pt x="5461" y="5003"/>
                      <a:pt x="1962" y="7881"/>
                      <a:pt x="818" y="11478"/>
                    </a:cubicBezTo>
                    <a:cubicBezTo>
                      <a:pt x="0" y="14028"/>
                      <a:pt x="621" y="15957"/>
                      <a:pt x="2943" y="17265"/>
                    </a:cubicBezTo>
                    <a:cubicBezTo>
                      <a:pt x="5264" y="18573"/>
                      <a:pt x="7848" y="19194"/>
                      <a:pt x="10300" y="20175"/>
                    </a:cubicBezTo>
                    <a:cubicBezTo>
                      <a:pt x="12295" y="20927"/>
                      <a:pt x="14518" y="21876"/>
                      <a:pt x="15728" y="23739"/>
                    </a:cubicBezTo>
                    <a:cubicBezTo>
                      <a:pt x="17069" y="25799"/>
                      <a:pt x="16545" y="28285"/>
                      <a:pt x="15401" y="30279"/>
                    </a:cubicBezTo>
                    <a:cubicBezTo>
                      <a:pt x="13701" y="33222"/>
                      <a:pt x="11248" y="35086"/>
                      <a:pt x="8829" y="37375"/>
                    </a:cubicBezTo>
                    <a:cubicBezTo>
                      <a:pt x="7717" y="38454"/>
                      <a:pt x="6376" y="39696"/>
                      <a:pt x="6115" y="41298"/>
                    </a:cubicBezTo>
                    <a:cubicBezTo>
                      <a:pt x="5886" y="42639"/>
                      <a:pt x="6638" y="44634"/>
                      <a:pt x="7880" y="45288"/>
                    </a:cubicBezTo>
                    <a:cubicBezTo>
                      <a:pt x="8550" y="45642"/>
                      <a:pt x="9288" y="45782"/>
                      <a:pt x="10062" y="45782"/>
                    </a:cubicBezTo>
                    <a:cubicBezTo>
                      <a:pt x="12498" y="45782"/>
                      <a:pt x="15286" y="44394"/>
                      <a:pt x="17396" y="43947"/>
                    </a:cubicBezTo>
                    <a:cubicBezTo>
                      <a:pt x="18295" y="43754"/>
                      <a:pt x="19275" y="43627"/>
                      <a:pt x="20258" y="43627"/>
                    </a:cubicBezTo>
                    <a:cubicBezTo>
                      <a:pt x="21778" y="43627"/>
                      <a:pt x="23306" y="43931"/>
                      <a:pt x="24556" y="44764"/>
                    </a:cubicBezTo>
                    <a:cubicBezTo>
                      <a:pt x="27990" y="47021"/>
                      <a:pt x="27172" y="51206"/>
                      <a:pt x="25995" y="54509"/>
                    </a:cubicBezTo>
                    <a:cubicBezTo>
                      <a:pt x="24851" y="57811"/>
                      <a:pt x="22529" y="61768"/>
                      <a:pt x="22660" y="65070"/>
                    </a:cubicBezTo>
                    <a:cubicBezTo>
                      <a:pt x="22660" y="65332"/>
                      <a:pt x="22693" y="65626"/>
                      <a:pt x="22823" y="65887"/>
                    </a:cubicBezTo>
                    <a:cubicBezTo>
                      <a:pt x="22823" y="65883"/>
                      <a:pt x="22825" y="65881"/>
                      <a:pt x="22827" y="65881"/>
                    </a:cubicBezTo>
                    <a:cubicBezTo>
                      <a:pt x="22855" y="65881"/>
                      <a:pt x="23050" y="66204"/>
                      <a:pt x="23017" y="66204"/>
                    </a:cubicBezTo>
                    <a:cubicBezTo>
                      <a:pt x="23012" y="66204"/>
                      <a:pt x="23002" y="66197"/>
                      <a:pt x="22987" y="66182"/>
                    </a:cubicBezTo>
                    <a:lnTo>
                      <a:pt x="22987" y="66182"/>
                    </a:lnTo>
                    <a:cubicBezTo>
                      <a:pt x="23379" y="66640"/>
                      <a:pt x="23935" y="66934"/>
                      <a:pt x="24491" y="66999"/>
                    </a:cubicBezTo>
                    <a:cubicBezTo>
                      <a:pt x="25449" y="67224"/>
                      <a:pt x="26587" y="67350"/>
                      <a:pt x="27758" y="67350"/>
                    </a:cubicBezTo>
                    <a:cubicBezTo>
                      <a:pt x="29823" y="67350"/>
                      <a:pt x="31990" y="66957"/>
                      <a:pt x="33450" y="66018"/>
                    </a:cubicBezTo>
                    <a:cubicBezTo>
                      <a:pt x="36295" y="64187"/>
                      <a:pt x="38094" y="61179"/>
                      <a:pt x="41331" y="59838"/>
                    </a:cubicBezTo>
                    <a:cubicBezTo>
                      <a:pt x="42958" y="59166"/>
                      <a:pt x="44743" y="58911"/>
                      <a:pt x="46515" y="58911"/>
                    </a:cubicBezTo>
                    <a:cubicBezTo>
                      <a:pt x="47414" y="58911"/>
                      <a:pt x="48309" y="58976"/>
                      <a:pt x="49178" y="59086"/>
                    </a:cubicBezTo>
                    <a:cubicBezTo>
                      <a:pt x="49603" y="59119"/>
                      <a:pt x="50028" y="59184"/>
                      <a:pt x="50453" y="59282"/>
                    </a:cubicBezTo>
                    <a:cubicBezTo>
                      <a:pt x="54214" y="33876"/>
                      <a:pt x="39859" y="9254"/>
                      <a:pt x="15891" y="1"/>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100"/>
              </a:p>
            </p:txBody>
          </p:sp>
          <p:sp>
            <p:nvSpPr>
              <p:cNvPr id="2281" name="Google Shape;2281;p57"/>
              <p:cNvSpPr/>
              <p:nvPr/>
            </p:nvSpPr>
            <p:spPr>
              <a:xfrm>
                <a:off x="2973550" y="3693340"/>
                <a:ext cx="344852" cy="266855"/>
              </a:xfrm>
              <a:custGeom>
                <a:avLst/>
                <a:gdLst/>
                <a:ahLst/>
                <a:cxnLst/>
                <a:rect l="l" t="t" r="r" b="b"/>
                <a:pathLst>
                  <a:path w="54869" h="42459" extrusionOk="0">
                    <a:moveTo>
                      <a:pt x="24005" y="0"/>
                    </a:moveTo>
                    <a:cubicBezTo>
                      <a:pt x="23663" y="0"/>
                      <a:pt x="23320" y="165"/>
                      <a:pt x="22988" y="563"/>
                    </a:cubicBezTo>
                    <a:cubicBezTo>
                      <a:pt x="20503" y="3539"/>
                      <a:pt x="21974" y="7757"/>
                      <a:pt x="21941" y="11190"/>
                    </a:cubicBezTo>
                    <a:cubicBezTo>
                      <a:pt x="21909" y="14624"/>
                      <a:pt x="20372" y="18253"/>
                      <a:pt x="16546" y="18842"/>
                    </a:cubicBezTo>
                    <a:cubicBezTo>
                      <a:pt x="16241" y="18886"/>
                      <a:pt x="15941" y="18906"/>
                      <a:pt x="15645" y="18906"/>
                    </a:cubicBezTo>
                    <a:cubicBezTo>
                      <a:pt x="12421" y="18906"/>
                      <a:pt x="9721" y="16456"/>
                      <a:pt x="6966" y="15049"/>
                    </a:cubicBezTo>
                    <a:cubicBezTo>
                      <a:pt x="6019" y="14575"/>
                      <a:pt x="5082" y="14305"/>
                      <a:pt x="4133" y="14305"/>
                    </a:cubicBezTo>
                    <a:cubicBezTo>
                      <a:pt x="3377" y="14305"/>
                      <a:pt x="2614" y="14476"/>
                      <a:pt x="1832" y="14853"/>
                    </a:cubicBezTo>
                    <a:cubicBezTo>
                      <a:pt x="851" y="15343"/>
                      <a:pt x="1" y="15899"/>
                      <a:pt x="66" y="17076"/>
                    </a:cubicBezTo>
                    <a:cubicBezTo>
                      <a:pt x="197" y="19692"/>
                      <a:pt x="2257" y="22144"/>
                      <a:pt x="3565" y="24270"/>
                    </a:cubicBezTo>
                    <a:cubicBezTo>
                      <a:pt x="5462" y="27245"/>
                      <a:pt x="6606" y="30613"/>
                      <a:pt x="6181" y="34177"/>
                    </a:cubicBezTo>
                    <a:cubicBezTo>
                      <a:pt x="5887" y="36695"/>
                      <a:pt x="5102" y="39115"/>
                      <a:pt x="3827" y="41338"/>
                    </a:cubicBezTo>
                    <a:cubicBezTo>
                      <a:pt x="7498" y="42090"/>
                      <a:pt x="11194" y="42458"/>
                      <a:pt x="14864" y="42458"/>
                    </a:cubicBezTo>
                    <a:cubicBezTo>
                      <a:pt x="29854" y="42458"/>
                      <a:pt x="44387" y="36317"/>
                      <a:pt x="54869" y="25153"/>
                    </a:cubicBezTo>
                    <a:cubicBezTo>
                      <a:pt x="54705" y="23223"/>
                      <a:pt x="53888" y="21392"/>
                      <a:pt x="52547" y="19986"/>
                    </a:cubicBezTo>
                    <a:cubicBezTo>
                      <a:pt x="50988" y="18236"/>
                      <a:pt x="49324" y="17470"/>
                      <a:pt x="47348" y="17470"/>
                    </a:cubicBezTo>
                    <a:cubicBezTo>
                      <a:pt x="46629" y="17470"/>
                      <a:pt x="45870" y="17571"/>
                      <a:pt x="45059" y="17763"/>
                    </a:cubicBezTo>
                    <a:cubicBezTo>
                      <a:pt x="42443" y="18384"/>
                      <a:pt x="39860" y="19332"/>
                      <a:pt x="37146" y="19332"/>
                    </a:cubicBezTo>
                    <a:cubicBezTo>
                      <a:pt x="37080" y="19333"/>
                      <a:pt x="37014" y="19334"/>
                      <a:pt x="36948" y="19334"/>
                    </a:cubicBezTo>
                    <a:cubicBezTo>
                      <a:pt x="34466" y="19334"/>
                      <a:pt x="32035" y="18724"/>
                      <a:pt x="30410" y="16749"/>
                    </a:cubicBezTo>
                    <a:cubicBezTo>
                      <a:pt x="28972" y="15016"/>
                      <a:pt x="28514" y="12793"/>
                      <a:pt x="28220" y="10667"/>
                    </a:cubicBezTo>
                    <a:cubicBezTo>
                      <a:pt x="27893" y="8313"/>
                      <a:pt x="27860" y="5795"/>
                      <a:pt x="27010" y="3539"/>
                    </a:cubicBezTo>
                    <a:cubicBezTo>
                      <a:pt x="26645" y="2549"/>
                      <a:pt x="25345" y="0"/>
                      <a:pt x="24005"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100"/>
              </a:p>
            </p:txBody>
          </p:sp>
        </p:grpSp>
        <p:sp>
          <p:nvSpPr>
            <p:cNvPr id="2282" name="Google Shape;2282;p57"/>
            <p:cNvSpPr txBox="1"/>
            <p:nvPr/>
          </p:nvSpPr>
          <p:spPr>
            <a:xfrm>
              <a:off x="11820675" y="601075"/>
              <a:ext cx="1568700" cy="76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solidFill>
                    <a:srgbClr val="FFFFFF"/>
                  </a:solidFill>
                  <a:uFill>
                    <a:noFill/>
                  </a:uFill>
                  <a:latin typeface="Amaranth"/>
                  <a:ea typeface="Amaranth"/>
                  <a:cs typeface="Amaranth"/>
                  <a:sym typeface="Amaranth"/>
                  <a:hlinkClick r:id="rId6" action="ppaction://hlinksldjump">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RETURN to Choice Board</a:t>
              </a:r>
              <a:endParaRPr sz="1600" b="1">
                <a:solidFill>
                  <a:srgbClr val="FFFFFF"/>
                </a:solidFill>
                <a:latin typeface="Amaranth"/>
                <a:ea typeface="Amaranth"/>
                <a:cs typeface="Amaranth"/>
                <a:sym typeface="Amaranth"/>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73"/>
                                        </p:tgtEl>
                                        <p:attrNameLst>
                                          <p:attrName>style.visibility</p:attrName>
                                        </p:attrNameLst>
                                      </p:cBhvr>
                                      <p:to>
                                        <p:strVal val="visible"/>
                                      </p:to>
                                    </p:set>
                                    <p:animEffect transition="in" filter="fade">
                                      <p:cBhvr>
                                        <p:cTn id="7" dur="1000"/>
                                        <p:tgtEl>
                                          <p:spTgt spid="2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86"/>
        <p:cNvGrpSpPr/>
        <p:nvPr/>
      </p:nvGrpSpPr>
      <p:grpSpPr>
        <a:xfrm>
          <a:off x="0" y="0"/>
          <a:ext cx="0" cy="0"/>
          <a:chOff x="0" y="0"/>
          <a:chExt cx="0" cy="0"/>
        </a:xfrm>
      </p:grpSpPr>
      <p:sp>
        <p:nvSpPr>
          <p:cNvPr id="2287" name="Google Shape;2287;p58"/>
          <p:cNvSpPr txBox="1">
            <a:spLocks noGrp="1"/>
          </p:cNvSpPr>
          <p:nvPr>
            <p:ph type="title"/>
          </p:nvPr>
        </p:nvSpPr>
        <p:spPr>
          <a:xfrm>
            <a:off x="0" y="32050"/>
            <a:ext cx="7740300" cy="1440000"/>
          </a:xfrm>
          <a:prstGeom prst="rect">
            <a:avLst/>
          </a:prstGeom>
        </p:spPr>
        <p:txBody>
          <a:bodyPr spcFirstLastPara="1" wrap="square" lIns="113100" tIns="113100" rIns="113100" bIns="113100" anchor="b" anchorCtr="0">
            <a:noAutofit/>
          </a:bodyPr>
          <a:lstStyle/>
          <a:p>
            <a:pPr marL="0" lvl="0" indent="0" algn="ctr" rtl="0">
              <a:spcBef>
                <a:spcPts val="0"/>
              </a:spcBef>
              <a:spcAft>
                <a:spcPts val="0"/>
              </a:spcAft>
              <a:buNone/>
            </a:pPr>
            <a:r>
              <a:rPr lang="en" sz="12100">
                <a:solidFill>
                  <a:schemeClr val="dk2"/>
                </a:solidFill>
              </a:rPr>
              <a:t>Adaptations:</a:t>
            </a:r>
            <a:endParaRPr sz="12100">
              <a:solidFill>
                <a:schemeClr val="dk2"/>
              </a:solidFill>
            </a:endParaRPr>
          </a:p>
        </p:txBody>
      </p:sp>
      <p:grpSp>
        <p:nvGrpSpPr>
          <p:cNvPr id="2288" name="Google Shape;2288;p58"/>
          <p:cNvGrpSpPr/>
          <p:nvPr/>
        </p:nvGrpSpPr>
        <p:grpSpPr>
          <a:xfrm>
            <a:off x="190002" y="2866249"/>
            <a:ext cx="456439" cy="354922"/>
            <a:chOff x="1398582" y="2973490"/>
            <a:chExt cx="371391" cy="235126"/>
          </a:xfrm>
        </p:grpSpPr>
        <p:sp>
          <p:nvSpPr>
            <p:cNvPr id="2289" name="Google Shape;2289;p58"/>
            <p:cNvSpPr/>
            <p:nvPr/>
          </p:nvSpPr>
          <p:spPr>
            <a:xfrm>
              <a:off x="1398582" y="2973490"/>
              <a:ext cx="44302" cy="114704"/>
            </a:xfrm>
            <a:custGeom>
              <a:avLst/>
              <a:gdLst/>
              <a:ahLst/>
              <a:cxnLst/>
              <a:rect l="l" t="t" r="r" b="b"/>
              <a:pathLst>
                <a:path w="1689" h="4373" extrusionOk="0">
                  <a:moveTo>
                    <a:pt x="689" y="1"/>
                  </a:moveTo>
                  <a:cubicBezTo>
                    <a:pt x="633" y="1"/>
                    <a:pt x="574" y="24"/>
                    <a:pt x="523" y="81"/>
                  </a:cubicBezTo>
                  <a:cubicBezTo>
                    <a:pt x="509" y="101"/>
                    <a:pt x="0" y="616"/>
                    <a:pt x="0" y="1850"/>
                  </a:cubicBezTo>
                  <a:cubicBezTo>
                    <a:pt x="0" y="3315"/>
                    <a:pt x="1180" y="4285"/>
                    <a:pt x="1234" y="4325"/>
                  </a:cubicBezTo>
                  <a:cubicBezTo>
                    <a:pt x="1275" y="4352"/>
                    <a:pt x="1323" y="4373"/>
                    <a:pt x="1377" y="4373"/>
                  </a:cubicBezTo>
                  <a:cubicBezTo>
                    <a:pt x="1594" y="4373"/>
                    <a:pt x="1689" y="4101"/>
                    <a:pt x="1519" y="3966"/>
                  </a:cubicBezTo>
                  <a:cubicBezTo>
                    <a:pt x="1506" y="3952"/>
                    <a:pt x="455" y="3098"/>
                    <a:pt x="455" y="1844"/>
                  </a:cubicBezTo>
                  <a:cubicBezTo>
                    <a:pt x="455" y="826"/>
                    <a:pt x="848" y="406"/>
                    <a:pt x="848" y="406"/>
                  </a:cubicBezTo>
                  <a:cubicBezTo>
                    <a:pt x="1024" y="241"/>
                    <a:pt x="869" y="1"/>
                    <a:pt x="689" y="1"/>
                  </a:cubicBezTo>
                  <a:close/>
                </a:path>
              </a:pathLst>
            </a:custGeom>
            <a:solidFill>
              <a:srgbClr val="E1E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58"/>
            <p:cNvSpPr/>
            <p:nvPr/>
          </p:nvSpPr>
          <p:spPr>
            <a:xfrm>
              <a:off x="1403907" y="2991903"/>
              <a:ext cx="38847" cy="96290"/>
            </a:xfrm>
            <a:custGeom>
              <a:avLst/>
              <a:gdLst/>
              <a:ahLst/>
              <a:cxnLst/>
              <a:rect l="l" t="t" r="r" b="b"/>
              <a:pathLst>
                <a:path w="1481" h="3671" extrusionOk="0">
                  <a:moveTo>
                    <a:pt x="1163" y="0"/>
                  </a:moveTo>
                  <a:cubicBezTo>
                    <a:pt x="1104" y="0"/>
                    <a:pt x="1042" y="25"/>
                    <a:pt x="991" y="84"/>
                  </a:cubicBezTo>
                  <a:cubicBezTo>
                    <a:pt x="950" y="138"/>
                    <a:pt x="1" y="1365"/>
                    <a:pt x="964" y="3535"/>
                  </a:cubicBezTo>
                  <a:cubicBezTo>
                    <a:pt x="998" y="3616"/>
                    <a:pt x="1079" y="3671"/>
                    <a:pt x="1174" y="3671"/>
                  </a:cubicBezTo>
                  <a:cubicBezTo>
                    <a:pt x="1337" y="3671"/>
                    <a:pt x="1452" y="3494"/>
                    <a:pt x="1384" y="3345"/>
                  </a:cubicBezTo>
                  <a:cubicBezTo>
                    <a:pt x="543" y="1453"/>
                    <a:pt x="1316" y="416"/>
                    <a:pt x="1350" y="369"/>
                  </a:cubicBezTo>
                  <a:cubicBezTo>
                    <a:pt x="1480" y="194"/>
                    <a:pt x="1330" y="0"/>
                    <a:pt x="1163" y="0"/>
                  </a:cubicBezTo>
                  <a:close/>
                </a:path>
              </a:pathLst>
            </a:custGeom>
            <a:solidFill>
              <a:srgbClr val="E1E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58"/>
            <p:cNvSpPr/>
            <p:nvPr/>
          </p:nvSpPr>
          <p:spPr>
            <a:xfrm>
              <a:off x="1459226" y="3099210"/>
              <a:ext cx="280320" cy="80001"/>
            </a:xfrm>
            <a:custGeom>
              <a:avLst/>
              <a:gdLst/>
              <a:ahLst/>
              <a:cxnLst/>
              <a:rect l="l" t="t" r="r" b="b"/>
              <a:pathLst>
                <a:path w="10687" h="3050" extrusionOk="0">
                  <a:moveTo>
                    <a:pt x="1" y="0"/>
                  </a:moveTo>
                  <a:lnTo>
                    <a:pt x="1" y="2529"/>
                  </a:lnTo>
                  <a:cubicBezTo>
                    <a:pt x="1424" y="2882"/>
                    <a:pt x="3038" y="3050"/>
                    <a:pt x="4601" y="3050"/>
                  </a:cubicBezTo>
                  <a:cubicBezTo>
                    <a:pt x="6948" y="3050"/>
                    <a:pt x="9177" y="2671"/>
                    <a:pt x="10463" y="1966"/>
                  </a:cubicBezTo>
                  <a:cubicBezTo>
                    <a:pt x="10653" y="1865"/>
                    <a:pt x="10687" y="1600"/>
                    <a:pt x="10524" y="1458"/>
                  </a:cubicBezTo>
                  <a:lnTo>
                    <a:pt x="9683" y="705"/>
                  </a:lnTo>
                  <a:lnTo>
                    <a:pt x="1" y="0"/>
                  </a:lnTo>
                  <a:close/>
                </a:path>
              </a:pathLst>
            </a:custGeom>
            <a:solidFill>
              <a:srgbClr val="C1C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58"/>
            <p:cNvSpPr/>
            <p:nvPr/>
          </p:nvSpPr>
          <p:spPr>
            <a:xfrm>
              <a:off x="1459226" y="3099210"/>
              <a:ext cx="276071" cy="71870"/>
            </a:xfrm>
            <a:custGeom>
              <a:avLst/>
              <a:gdLst/>
              <a:ahLst/>
              <a:cxnLst/>
              <a:rect l="l" t="t" r="r" b="b"/>
              <a:pathLst>
                <a:path w="10525" h="2740" extrusionOk="0">
                  <a:moveTo>
                    <a:pt x="1" y="0"/>
                  </a:moveTo>
                  <a:lnTo>
                    <a:pt x="1" y="2522"/>
                  </a:lnTo>
                  <a:cubicBezTo>
                    <a:pt x="326" y="2611"/>
                    <a:pt x="665" y="2678"/>
                    <a:pt x="1011" y="2739"/>
                  </a:cubicBezTo>
                  <a:cubicBezTo>
                    <a:pt x="1377" y="2305"/>
                    <a:pt x="1703" y="1838"/>
                    <a:pt x="1981" y="1343"/>
                  </a:cubicBezTo>
                  <a:cubicBezTo>
                    <a:pt x="2057" y="1196"/>
                    <a:pt x="2209" y="1105"/>
                    <a:pt x="2372" y="1105"/>
                  </a:cubicBezTo>
                  <a:cubicBezTo>
                    <a:pt x="2397" y="1105"/>
                    <a:pt x="2423" y="1107"/>
                    <a:pt x="2448" y="1112"/>
                  </a:cubicBezTo>
                  <a:cubicBezTo>
                    <a:pt x="4238" y="1390"/>
                    <a:pt x="6273" y="1532"/>
                    <a:pt x="8524" y="1532"/>
                  </a:cubicBezTo>
                  <a:cubicBezTo>
                    <a:pt x="8623" y="1533"/>
                    <a:pt x="8721" y="1534"/>
                    <a:pt x="8817" y="1534"/>
                  </a:cubicBezTo>
                  <a:cubicBezTo>
                    <a:pt x="9441" y="1534"/>
                    <a:pt x="10011" y="1516"/>
                    <a:pt x="10504" y="1499"/>
                  </a:cubicBezTo>
                  <a:lnTo>
                    <a:pt x="10524" y="1451"/>
                  </a:lnTo>
                  <a:lnTo>
                    <a:pt x="9677" y="705"/>
                  </a:lnTo>
                  <a:lnTo>
                    <a:pt x="1" y="0"/>
                  </a:lnTo>
                  <a:close/>
                </a:path>
              </a:pathLst>
            </a:custGeom>
            <a:solidFill>
              <a:srgbClr val="AFB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58"/>
            <p:cNvSpPr/>
            <p:nvPr/>
          </p:nvSpPr>
          <p:spPr>
            <a:xfrm>
              <a:off x="1446609" y="3061780"/>
              <a:ext cx="323363" cy="65732"/>
            </a:xfrm>
            <a:custGeom>
              <a:avLst/>
              <a:gdLst/>
              <a:ahLst/>
              <a:cxnLst/>
              <a:rect l="l" t="t" r="r" b="b"/>
              <a:pathLst>
                <a:path w="12328" h="2506" extrusionOk="0">
                  <a:moveTo>
                    <a:pt x="4457" y="1"/>
                  </a:moveTo>
                  <a:cubicBezTo>
                    <a:pt x="3088" y="1"/>
                    <a:pt x="1594" y="188"/>
                    <a:pt x="0" y="661"/>
                  </a:cubicBezTo>
                  <a:lnTo>
                    <a:pt x="949" y="1664"/>
                  </a:lnTo>
                  <a:cubicBezTo>
                    <a:pt x="3625" y="2344"/>
                    <a:pt x="6667" y="2506"/>
                    <a:pt x="9020" y="2506"/>
                  </a:cubicBezTo>
                  <a:cubicBezTo>
                    <a:pt x="10328" y="2506"/>
                    <a:pt x="11424" y="2456"/>
                    <a:pt x="12124" y="2417"/>
                  </a:cubicBezTo>
                  <a:cubicBezTo>
                    <a:pt x="12280" y="2403"/>
                    <a:pt x="12327" y="2200"/>
                    <a:pt x="12192" y="2125"/>
                  </a:cubicBezTo>
                  <a:cubicBezTo>
                    <a:pt x="10769" y="1287"/>
                    <a:pt x="8040" y="1"/>
                    <a:pt x="4457" y="1"/>
                  </a:cubicBezTo>
                  <a:close/>
                </a:path>
              </a:pathLst>
            </a:custGeom>
            <a:solidFill>
              <a:srgbClr val="E1E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58"/>
            <p:cNvSpPr/>
            <p:nvPr/>
          </p:nvSpPr>
          <p:spPr>
            <a:xfrm>
              <a:off x="1404615" y="3076076"/>
              <a:ext cx="72237" cy="102481"/>
            </a:xfrm>
            <a:custGeom>
              <a:avLst/>
              <a:gdLst/>
              <a:ahLst/>
              <a:cxnLst/>
              <a:rect l="l" t="t" r="r" b="b"/>
              <a:pathLst>
                <a:path w="2754" h="3907" extrusionOk="0">
                  <a:moveTo>
                    <a:pt x="1377" y="1"/>
                  </a:moveTo>
                  <a:cubicBezTo>
                    <a:pt x="611" y="1"/>
                    <a:pt x="1" y="468"/>
                    <a:pt x="1" y="1608"/>
                  </a:cubicBezTo>
                  <a:cubicBezTo>
                    <a:pt x="1" y="2754"/>
                    <a:pt x="686" y="3906"/>
                    <a:pt x="1377" y="3906"/>
                  </a:cubicBezTo>
                  <a:cubicBezTo>
                    <a:pt x="2062" y="3906"/>
                    <a:pt x="2754" y="2754"/>
                    <a:pt x="2754" y="1608"/>
                  </a:cubicBezTo>
                  <a:cubicBezTo>
                    <a:pt x="2754" y="475"/>
                    <a:pt x="2137" y="1"/>
                    <a:pt x="1377" y="1"/>
                  </a:cubicBezTo>
                  <a:close/>
                </a:path>
              </a:pathLst>
            </a:custGeom>
            <a:solidFill>
              <a:srgbClr val="C1C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58"/>
            <p:cNvSpPr/>
            <p:nvPr/>
          </p:nvSpPr>
          <p:spPr>
            <a:xfrm>
              <a:off x="1650967" y="3040324"/>
              <a:ext cx="110455" cy="168292"/>
            </a:xfrm>
            <a:custGeom>
              <a:avLst/>
              <a:gdLst/>
              <a:ahLst/>
              <a:cxnLst/>
              <a:rect l="l" t="t" r="r" b="b"/>
              <a:pathLst>
                <a:path w="4211" h="6416" extrusionOk="0">
                  <a:moveTo>
                    <a:pt x="285" y="1"/>
                  </a:moveTo>
                  <a:lnTo>
                    <a:pt x="0" y="570"/>
                  </a:lnTo>
                  <a:lnTo>
                    <a:pt x="1973" y="5961"/>
                  </a:lnTo>
                  <a:cubicBezTo>
                    <a:pt x="2068" y="6232"/>
                    <a:pt x="2326" y="6415"/>
                    <a:pt x="2617" y="6415"/>
                  </a:cubicBezTo>
                  <a:lnTo>
                    <a:pt x="3906" y="6415"/>
                  </a:lnTo>
                  <a:cubicBezTo>
                    <a:pt x="4211" y="6415"/>
                    <a:pt x="4211" y="5954"/>
                    <a:pt x="3906" y="5954"/>
                  </a:cubicBezTo>
                  <a:lnTo>
                    <a:pt x="2617" y="5954"/>
                  </a:lnTo>
                  <a:cubicBezTo>
                    <a:pt x="2523" y="5954"/>
                    <a:pt x="2434" y="5893"/>
                    <a:pt x="2400" y="5805"/>
                  </a:cubicBezTo>
                  <a:lnTo>
                    <a:pt x="285" y="1"/>
                  </a:lnTo>
                  <a:close/>
                </a:path>
              </a:pathLst>
            </a:custGeom>
            <a:solidFill>
              <a:srgbClr val="E1E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58"/>
            <p:cNvSpPr/>
            <p:nvPr/>
          </p:nvSpPr>
          <p:spPr>
            <a:xfrm>
              <a:off x="1521312" y="3032953"/>
              <a:ext cx="138730" cy="154259"/>
            </a:xfrm>
            <a:custGeom>
              <a:avLst/>
              <a:gdLst/>
              <a:ahLst/>
              <a:cxnLst/>
              <a:rect l="l" t="t" r="r" b="b"/>
              <a:pathLst>
                <a:path w="5289" h="5881" extrusionOk="0">
                  <a:moveTo>
                    <a:pt x="4796" y="0"/>
                  </a:moveTo>
                  <a:cubicBezTo>
                    <a:pt x="4672" y="0"/>
                    <a:pt x="4548" y="49"/>
                    <a:pt x="4455" y="153"/>
                  </a:cubicBezTo>
                  <a:lnTo>
                    <a:pt x="115" y="5089"/>
                  </a:lnTo>
                  <a:cubicBezTo>
                    <a:pt x="0" y="5218"/>
                    <a:pt x="20" y="5415"/>
                    <a:pt x="170" y="5510"/>
                  </a:cubicBezTo>
                  <a:cubicBezTo>
                    <a:pt x="416" y="5674"/>
                    <a:pt x="807" y="5881"/>
                    <a:pt x="1210" y="5881"/>
                  </a:cubicBezTo>
                  <a:cubicBezTo>
                    <a:pt x="1472" y="5881"/>
                    <a:pt x="1738" y="5793"/>
                    <a:pt x="1973" y="5550"/>
                  </a:cubicBezTo>
                  <a:cubicBezTo>
                    <a:pt x="2251" y="5265"/>
                    <a:pt x="4048" y="2533"/>
                    <a:pt x="5174" y="790"/>
                  </a:cubicBezTo>
                  <a:cubicBezTo>
                    <a:pt x="5269" y="641"/>
                    <a:pt x="5289" y="465"/>
                    <a:pt x="5235" y="302"/>
                  </a:cubicBezTo>
                  <a:cubicBezTo>
                    <a:pt x="5162" y="108"/>
                    <a:pt x="4980" y="0"/>
                    <a:pt x="4796" y="0"/>
                  </a:cubicBezTo>
                  <a:close/>
                </a:path>
              </a:pathLst>
            </a:custGeom>
            <a:solidFill>
              <a:srgbClr val="D2D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58"/>
            <p:cNvSpPr/>
            <p:nvPr/>
          </p:nvSpPr>
          <p:spPr>
            <a:xfrm>
              <a:off x="1428642" y="3100260"/>
              <a:ext cx="30086" cy="36145"/>
            </a:xfrm>
            <a:custGeom>
              <a:avLst/>
              <a:gdLst/>
              <a:ahLst/>
              <a:cxnLst/>
              <a:rect l="l" t="t" r="r" b="b"/>
              <a:pathLst>
                <a:path w="1147" h="1378" extrusionOk="0">
                  <a:moveTo>
                    <a:pt x="577" y="1"/>
                  </a:moveTo>
                  <a:cubicBezTo>
                    <a:pt x="258" y="1"/>
                    <a:pt x="0" y="258"/>
                    <a:pt x="0" y="570"/>
                  </a:cubicBezTo>
                  <a:lnTo>
                    <a:pt x="0" y="801"/>
                  </a:lnTo>
                  <a:cubicBezTo>
                    <a:pt x="0" y="1120"/>
                    <a:pt x="258" y="1377"/>
                    <a:pt x="577" y="1377"/>
                  </a:cubicBezTo>
                  <a:cubicBezTo>
                    <a:pt x="889" y="1377"/>
                    <a:pt x="1146" y="1120"/>
                    <a:pt x="1146" y="801"/>
                  </a:cubicBezTo>
                  <a:lnTo>
                    <a:pt x="1146" y="570"/>
                  </a:lnTo>
                  <a:cubicBezTo>
                    <a:pt x="1146" y="258"/>
                    <a:pt x="889" y="1"/>
                    <a:pt x="577"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58"/>
            <p:cNvSpPr/>
            <p:nvPr/>
          </p:nvSpPr>
          <p:spPr>
            <a:xfrm>
              <a:off x="1446609" y="3100443"/>
              <a:ext cx="12118" cy="23948"/>
            </a:xfrm>
            <a:custGeom>
              <a:avLst/>
              <a:gdLst/>
              <a:ahLst/>
              <a:cxnLst/>
              <a:rect l="l" t="t" r="r" b="b"/>
              <a:pathLst>
                <a:path w="462" h="913" extrusionOk="0">
                  <a:moveTo>
                    <a:pt x="0" y="1"/>
                  </a:moveTo>
                  <a:lnTo>
                    <a:pt x="0" y="679"/>
                  </a:lnTo>
                  <a:cubicBezTo>
                    <a:pt x="0" y="835"/>
                    <a:pt x="115" y="913"/>
                    <a:pt x="231" y="913"/>
                  </a:cubicBezTo>
                  <a:cubicBezTo>
                    <a:pt x="346" y="913"/>
                    <a:pt x="461" y="835"/>
                    <a:pt x="461" y="679"/>
                  </a:cubicBezTo>
                  <a:lnTo>
                    <a:pt x="461" y="570"/>
                  </a:lnTo>
                  <a:cubicBezTo>
                    <a:pt x="461" y="292"/>
                    <a:pt x="265" y="55"/>
                    <a:pt x="0" y="1"/>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58"/>
            <p:cNvSpPr/>
            <p:nvPr/>
          </p:nvSpPr>
          <p:spPr>
            <a:xfrm>
              <a:off x="1440734" y="3106319"/>
              <a:ext cx="11935" cy="11935"/>
            </a:xfrm>
            <a:custGeom>
              <a:avLst/>
              <a:gdLst/>
              <a:ahLst/>
              <a:cxnLst/>
              <a:rect l="l" t="t" r="r" b="b"/>
              <a:pathLst>
                <a:path w="455" h="455" extrusionOk="0">
                  <a:moveTo>
                    <a:pt x="231" y="0"/>
                  </a:moveTo>
                  <a:cubicBezTo>
                    <a:pt x="102" y="0"/>
                    <a:pt x="0" y="102"/>
                    <a:pt x="0" y="224"/>
                  </a:cubicBezTo>
                  <a:cubicBezTo>
                    <a:pt x="0" y="353"/>
                    <a:pt x="102" y="455"/>
                    <a:pt x="231" y="455"/>
                  </a:cubicBezTo>
                  <a:cubicBezTo>
                    <a:pt x="353" y="455"/>
                    <a:pt x="455" y="353"/>
                    <a:pt x="455" y="224"/>
                  </a:cubicBezTo>
                  <a:cubicBezTo>
                    <a:pt x="455" y="102"/>
                    <a:pt x="353" y="0"/>
                    <a:pt x="2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58"/>
            <p:cNvSpPr/>
            <p:nvPr/>
          </p:nvSpPr>
          <p:spPr>
            <a:xfrm>
              <a:off x="1404615" y="3081584"/>
              <a:ext cx="56054" cy="96972"/>
            </a:xfrm>
            <a:custGeom>
              <a:avLst/>
              <a:gdLst/>
              <a:ahLst/>
              <a:cxnLst/>
              <a:rect l="l" t="t" r="r" b="b"/>
              <a:pathLst>
                <a:path w="2137" h="3697" extrusionOk="0">
                  <a:moveTo>
                    <a:pt x="604" y="1"/>
                  </a:moveTo>
                  <a:cubicBezTo>
                    <a:pt x="238" y="238"/>
                    <a:pt x="1" y="686"/>
                    <a:pt x="1" y="1398"/>
                  </a:cubicBezTo>
                  <a:cubicBezTo>
                    <a:pt x="1" y="2544"/>
                    <a:pt x="686" y="3696"/>
                    <a:pt x="1377" y="3696"/>
                  </a:cubicBezTo>
                  <a:cubicBezTo>
                    <a:pt x="1642" y="3696"/>
                    <a:pt x="1913" y="3513"/>
                    <a:pt x="2137" y="3235"/>
                  </a:cubicBezTo>
                  <a:cubicBezTo>
                    <a:pt x="1296" y="3201"/>
                    <a:pt x="455" y="1994"/>
                    <a:pt x="455" y="808"/>
                  </a:cubicBezTo>
                  <a:cubicBezTo>
                    <a:pt x="448" y="530"/>
                    <a:pt x="503" y="252"/>
                    <a:pt x="604" y="1"/>
                  </a:cubicBezTo>
                  <a:close/>
                </a:path>
              </a:pathLst>
            </a:custGeom>
            <a:solidFill>
              <a:srgbClr val="AFB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58"/>
            <p:cNvSpPr/>
            <p:nvPr/>
          </p:nvSpPr>
          <p:spPr>
            <a:xfrm>
              <a:off x="1414582" y="3154005"/>
              <a:ext cx="76513" cy="54611"/>
            </a:xfrm>
            <a:custGeom>
              <a:avLst/>
              <a:gdLst/>
              <a:ahLst/>
              <a:cxnLst/>
              <a:rect l="l" t="t" r="r" b="b"/>
              <a:pathLst>
                <a:path w="2917" h="2082" extrusionOk="0">
                  <a:moveTo>
                    <a:pt x="2597" y="1"/>
                  </a:moveTo>
                  <a:cubicBezTo>
                    <a:pt x="2523" y="1"/>
                    <a:pt x="2448" y="38"/>
                    <a:pt x="2401" y="128"/>
                  </a:cubicBezTo>
                  <a:lnTo>
                    <a:pt x="1553" y="1620"/>
                  </a:lnTo>
                  <a:lnTo>
                    <a:pt x="306" y="1620"/>
                  </a:lnTo>
                  <a:cubicBezTo>
                    <a:pt x="1" y="1620"/>
                    <a:pt x="1" y="2081"/>
                    <a:pt x="306" y="2081"/>
                  </a:cubicBezTo>
                  <a:lnTo>
                    <a:pt x="1553" y="2081"/>
                  </a:lnTo>
                  <a:cubicBezTo>
                    <a:pt x="1716" y="2081"/>
                    <a:pt x="1865" y="1993"/>
                    <a:pt x="1947" y="1851"/>
                  </a:cubicBezTo>
                  <a:lnTo>
                    <a:pt x="2801" y="359"/>
                  </a:lnTo>
                  <a:cubicBezTo>
                    <a:pt x="2917" y="174"/>
                    <a:pt x="2757" y="1"/>
                    <a:pt x="2597" y="1"/>
                  </a:cubicBezTo>
                  <a:close/>
                </a:path>
              </a:pathLst>
            </a:custGeom>
            <a:solidFill>
              <a:srgbClr val="D2D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58"/>
            <p:cNvSpPr/>
            <p:nvPr/>
          </p:nvSpPr>
          <p:spPr>
            <a:xfrm>
              <a:off x="1474702" y="3154372"/>
              <a:ext cx="32210" cy="54244"/>
            </a:xfrm>
            <a:custGeom>
              <a:avLst/>
              <a:gdLst/>
              <a:ahLst/>
              <a:cxnLst/>
              <a:rect l="l" t="t" r="r" b="b"/>
              <a:pathLst>
                <a:path w="1228" h="2068" extrusionOk="0">
                  <a:moveTo>
                    <a:pt x="997" y="1"/>
                  </a:moveTo>
                  <a:cubicBezTo>
                    <a:pt x="882" y="1"/>
                    <a:pt x="767" y="77"/>
                    <a:pt x="767" y="230"/>
                  </a:cubicBezTo>
                  <a:lnTo>
                    <a:pt x="767" y="1606"/>
                  </a:lnTo>
                  <a:lnTo>
                    <a:pt x="312" y="1606"/>
                  </a:lnTo>
                  <a:cubicBezTo>
                    <a:pt x="1" y="1606"/>
                    <a:pt x="1" y="2067"/>
                    <a:pt x="312" y="2067"/>
                  </a:cubicBezTo>
                  <a:lnTo>
                    <a:pt x="767" y="2067"/>
                  </a:lnTo>
                  <a:cubicBezTo>
                    <a:pt x="1024" y="2067"/>
                    <a:pt x="1228" y="1857"/>
                    <a:pt x="1228" y="1606"/>
                  </a:cubicBezTo>
                  <a:lnTo>
                    <a:pt x="1228" y="230"/>
                  </a:lnTo>
                  <a:cubicBezTo>
                    <a:pt x="1228" y="77"/>
                    <a:pt x="1113" y="1"/>
                    <a:pt x="997" y="1"/>
                  </a:cubicBezTo>
                  <a:close/>
                </a:path>
              </a:pathLst>
            </a:custGeom>
            <a:solidFill>
              <a:srgbClr val="D2D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58"/>
            <p:cNvSpPr/>
            <p:nvPr/>
          </p:nvSpPr>
          <p:spPr>
            <a:xfrm>
              <a:off x="1469534" y="3061859"/>
              <a:ext cx="102664" cy="48027"/>
            </a:xfrm>
            <a:custGeom>
              <a:avLst/>
              <a:gdLst/>
              <a:ahLst/>
              <a:cxnLst/>
              <a:rect l="l" t="t" r="r" b="b"/>
              <a:pathLst>
                <a:path w="3914" h="1831" extrusionOk="0">
                  <a:moveTo>
                    <a:pt x="3405" y="0"/>
                  </a:moveTo>
                  <a:cubicBezTo>
                    <a:pt x="2998" y="604"/>
                    <a:pt x="1303" y="1227"/>
                    <a:pt x="1" y="1580"/>
                  </a:cubicBezTo>
                  <a:lnTo>
                    <a:pt x="75" y="1661"/>
                  </a:lnTo>
                  <a:cubicBezTo>
                    <a:pt x="320" y="1722"/>
                    <a:pt x="564" y="1777"/>
                    <a:pt x="808" y="1831"/>
                  </a:cubicBezTo>
                  <a:cubicBezTo>
                    <a:pt x="3242" y="1099"/>
                    <a:pt x="3791" y="312"/>
                    <a:pt x="3913" y="0"/>
                  </a:cubicBezTo>
                  <a:close/>
                </a:path>
              </a:pathLst>
            </a:custGeom>
            <a:solidFill>
              <a:srgbClr val="C1C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4" name="Google Shape;2304;p58"/>
          <p:cNvGrpSpPr/>
          <p:nvPr/>
        </p:nvGrpSpPr>
        <p:grpSpPr>
          <a:xfrm>
            <a:off x="190772" y="6957132"/>
            <a:ext cx="454892" cy="558714"/>
            <a:chOff x="850795" y="1512217"/>
            <a:chExt cx="370132" cy="370132"/>
          </a:xfrm>
        </p:grpSpPr>
        <p:sp>
          <p:nvSpPr>
            <p:cNvPr id="2305" name="Google Shape;2305;p58"/>
            <p:cNvSpPr/>
            <p:nvPr/>
          </p:nvSpPr>
          <p:spPr>
            <a:xfrm>
              <a:off x="1089462" y="1512217"/>
              <a:ext cx="131465" cy="131281"/>
            </a:xfrm>
            <a:custGeom>
              <a:avLst/>
              <a:gdLst/>
              <a:ahLst/>
              <a:cxnLst/>
              <a:rect l="l" t="t" r="r" b="b"/>
              <a:pathLst>
                <a:path w="5012" h="5005" extrusionOk="0">
                  <a:moveTo>
                    <a:pt x="2503" y="0"/>
                  </a:moveTo>
                  <a:cubicBezTo>
                    <a:pt x="1126" y="0"/>
                    <a:pt x="1" y="1119"/>
                    <a:pt x="1" y="2502"/>
                  </a:cubicBezTo>
                  <a:cubicBezTo>
                    <a:pt x="1" y="3885"/>
                    <a:pt x="1126" y="5004"/>
                    <a:pt x="2503" y="5004"/>
                  </a:cubicBezTo>
                  <a:cubicBezTo>
                    <a:pt x="3886" y="5004"/>
                    <a:pt x="5012" y="3885"/>
                    <a:pt x="5012" y="2502"/>
                  </a:cubicBezTo>
                  <a:cubicBezTo>
                    <a:pt x="5012" y="1119"/>
                    <a:pt x="3886" y="0"/>
                    <a:pt x="2503"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58"/>
            <p:cNvSpPr/>
            <p:nvPr/>
          </p:nvSpPr>
          <p:spPr>
            <a:xfrm>
              <a:off x="1113488" y="1536034"/>
              <a:ext cx="83438" cy="83621"/>
            </a:xfrm>
            <a:custGeom>
              <a:avLst/>
              <a:gdLst/>
              <a:ahLst/>
              <a:cxnLst/>
              <a:rect l="l" t="t" r="r" b="b"/>
              <a:pathLst>
                <a:path w="3181" h="3188" extrusionOk="0">
                  <a:moveTo>
                    <a:pt x="1587" y="1"/>
                  </a:moveTo>
                  <a:cubicBezTo>
                    <a:pt x="712" y="1"/>
                    <a:pt x="0" y="713"/>
                    <a:pt x="0" y="1594"/>
                  </a:cubicBezTo>
                  <a:cubicBezTo>
                    <a:pt x="0" y="2476"/>
                    <a:pt x="712" y="3187"/>
                    <a:pt x="1587" y="3187"/>
                  </a:cubicBezTo>
                  <a:cubicBezTo>
                    <a:pt x="2468" y="3187"/>
                    <a:pt x="3180" y="2476"/>
                    <a:pt x="3180" y="1594"/>
                  </a:cubicBezTo>
                  <a:cubicBezTo>
                    <a:pt x="3180" y="713"/>
                    <a:pt x="2468" y="1"/>
                    <a:pt x="1587" y="1"/>
                  </a:cubicBezTo>
                  <a:close/>
                </a:path>
              </a:pathLst>
            </a:custGeom>
            <a:solidFill>
              <a:srgbClr val="556E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58"/>
            <p:cNvSpPr/>
            <p:nvPr/>
          </p:nvSpPr>
          <p:spPr>
            <a:xfrm>
              <a:off x="850795" y="1512217"/>
              <a:ext cx="131281" cy="131281"/>
            </a:xfrm>
            <a:custGeom>
              <a:avLst/>
              <a:gdLst/>
              <a:ahLst/>
              <a:cxnLst/>
              <a:rect l="l" t="t" r="r" b="b"/>
              <a:pathLst>
                <a:path w="5005" h="5005" extrusionOk="0">
                  <a:moveTo>
                    <a:pt x="2502" y="0"/>
                  </a:moveTo>
                  <a:cubicBezTo>
                    <a:pt x="1119" y="0"/>
                    <a:pt x="0" y="1119"/>
                    <a:pt x="0" y="2502"/>
                  </a:cubicBezTo>
                  <a:cubicBezTo>
                    <a:pt x="0" y="3885"/>
                    <a:pt x="1119" y="5004"/>
                    <a:pt x="2502" y="5004"/>
                  </a:cubicBezTo>
                  <a:cubicBezTo>
                    <a:pt x="3885" y="5004"/>
                    <a:pt x="5004" y="3885"/>
                    <a:pt x="5004" y="2502"/>
                  </a:cubicBezTo>
                  <a:cubicBezTo>
                    <a:pt x="5004" y="1119"/>
                    <a:pt x="3885" y="0"/>
                    <a:pt x="2502"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58"/>
            <p:cNvSpPr/>
            <p:nvPr/>
          </p:nvSpPr>
          <p:spPr>
            <a:xfrm>
              <a:off x="874612" y="1536034"/>
              <a:ext cx="83621" cy="83621"/>
            </a:xfrm>
            <a:custGeom>
              <a:avLst/>
              <a:gdLst/>
              <a:ahLst/>
              <a:cxnLst/>
              <a:rect l="l" t="t" r="r" b="b"/>
              <a:pathLst>
                <a:path w="3188" h="3188" extrusionOk="0">
                  <a:moveTo>
                    <a:pt x="1594" y="1"/>
                  </a:moveTo>
                  <a:cubicBezTo>
                    <a:pt x="713" y="1"/>
                    <a:pt x="1" y="713"/>
                    <a:pt x="1" y="1594"/>
                  </a:cubicBezTo>
                  <a:cubicBezTo>
                    <a:pt x="1" y="2476"/>
                    <a:pt x="713" y="3187"/>
                    <a:pt x="1594" y="3187"/>
                  </a:cubicBezTo>
                  <a:cubicBezTo>
                    <a:pt x="2476" y="3187"/>
                    <a:pt x="3188" y="2476"/>
                    <a:pt x="3188" y="1594"/>
                  </a:cubicBezTo>
                  <a:cubicBezTo>
                    <a:pt x="3188" y="713"/>
                    <a:pt x="2476" y="1"/>
                    <a:pt x="1594" y="1"/>
                  </a:cubicBezTo>
                  <a:close/>
                </a:path>
              </a:pathLst>
            </a:custGeom>
            <a:solidFill>
              <a:srgbClr val="556E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58"/>
            <p:cNvSpPr/>
            <p:nvPr/>
          </p:nvSpPr>
          <p:spPr>
            <a:xfrm>
              <a:off x="862703" y="1547942"/>
              <a:ext cx="346315" cy="334406"/>
            </a:xfrm>
            <a:custGeom>
              <a:avLst/>
              <a:gdLst/>
              <a:ahLst/>
              <a:cxnLst/>
              <a:rect l="l" t="t" r="r" b="b"/>
              <a:pathLst>
                <a:path w="13203" h="12749" extrusionOk="0">
                  <a:moveTo>
                    <a:pt x="6598" y="1"/>
                  </a:moveTo>
                  <a:cubicBezTo>
                    <a:pt x="2957" y="1"/>
                    <a:pt x="0" y="2856"/>
                    <a:pt x="0" y="6375"/>
                  </a:cubicBezTo>
                  <a:cubicBezTo>
                    <a:pt x="0" y="9894"/>
                    <a:pt x="2957" y="12748"/>
                    <a:pt x="6598" y="12748"/>
                  </a:cubicBezTo>
                  <a:cubicBezTo>
                    <a:pt x="10246" y="12748"/>
                    <a:pt x="13202" y="9894"/>
                    <a:pt x="13202" y="6375"/>
                  </a:cubicBezTo>
                  <a:cubicBezTo>
                    <a:pt x="13202" y="2856"/>
                    <a:pt x="10246" y="1"/>
                    <a:pt x="6598" y="1"/>
                  </a:cubicBezTo>
                  <a:close/>
                </a:path>
              </a:pathLst>
            </a:custGeom>
            <a:solidFill>
              <a:srgbClr val="E7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58"/>
            <p:cNvSpPr/>
            <p:nvPr/>
          </p:nvSpPr>
          <p:spPr>
            <a:xfrm>
              <a:off x="1058353" y="1661387"/>
              <a:ext cx="120789" cy="115202"/>
            </a:xfrm>
            <a:custGeom>
              <a:avLst/>
              <a:gdLst/>
              <a:ahLst/>
              <a:cxnLst/>
              <a:rect l="l" t="t" r="r" b="b"/>
              <a:pathLst>
                <a:path w="4605" h="4392" extrusionOk="0">
                  <a:moveTo>
                    <a:pt x="2016" y="1"/>
                  </a:moveTo>
                  <a:cubicBezTo>
                    <a:pt x="1720" y="1"/>
                    <a:pt x="1429" y="73"/>
                    <a:pt x="1166" y="226"/>
                  </a:cubicBezTo>
                  <a:cubicBezTo>
                    <a:pt x="244" y="761"/>
                    <a:pt x="0" y="2077"/>
                    <a:pt x="631" y="3162"/>
                  </a:cubicBezTo>
                  <a:cubicBezTo>
                    <a:pt x="1081" y="3940"/>
                    <a:pt x="1848" y="4391"/>
                    <a:pt x="2588" y="4391"/>
                  </a:cubicBezTo>
                  <a:cubicBezTo>
                    <a:pt x="2885" y="4391"/>
                    <a:pt x="3178" y="4319"/>
                    <a:pt x="3445" y="4165"/>
                  </a:cubicBezTo>
                  <a:cubicBezTo>
                    <a:pt x="4367" y="3636"/>
                    <a:pt x="4604" y="2321"/>
                    <a:pt x="3980" y="1229"/>
                  </a:cubicBezTo>
                  <a:cubicBezTo>
                    <a:pt x="3530" y="454"/>
                    <a:pt x="2757" y="1"/>
                    <a:pt x="2016"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58"/>
            <p:cNvSpPr/>
            <p:nvPr/>
          </p:nvSpPr>
          <p:spPr>
            <a:xfrm>
              <a:off x="862703" y="1552034"/>
              <a:ext cx="165249" cy="330131"/>
            </a:xfrm>
            <a:custGeom>
              <a:avLst/>
              <a:gdLst/>
              <a:ahLst/>
              <a:cxnLst/>
              <a:rect l="l" t="t" r="r" b="b"/>
              <a:pathLst>
                <a:path w="6300" h="12586" extrusionOk="0">
                  <a:moveTo>
                    <a:pt x="5167" y="1"/>
                  </a:moveTo>
                  <a:lnTo>
                    <a:pt x="5167" y="1"/>
                  </a:lnTo>
                  <a:cubicBezTo>
                    <a:pt x="2211" y="631"/>
                    <a:pt x="0" y="3174"/>
                    <a:pt x="0" y="6219"/>
                  </a:cubicBezTo>
                  <a:cubicBezTo>
                    <a:pt x="0" y="9636"/>
                    <a:pt x="2794" y="12430"/>
                    <a:pt x="6300" y="12586"/>
                  </a:cubicBezTo>
                  <a:cubicBezTo>
                    <a:pt x="3811" y="11569"/>
                    <a:pt x="2048" y="8999"/>
                    <a:pt x="2048" y="5995"/>
                  </a:cubicBezTo>
                  <a:cubicBezTo>
                    <a:pt x="2048" y="3459"/>
                    <a:pt x="3296" y="1242"/>
                    <a:pt x="5167" y="1"/>
                  </a:cubicBezTo>
                  <a:close/>
                </a:path>
              </a:pathLst>
            </a:custGeom>
            <a:solidFill>
              <a:srgbClr val="D1D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58"/>
            <p:cNvSpPr/>
            <p:nvPr/>
          </p:nvSpPr>
          <p:spPr>
            <a:xfrm>
              <a:off x="1089462" y="1691315"/>
              <a:ext cx="35961" cy="41811"/>
            </a:xfrm>
            <a:custGeom>
              <a:avLst/>
              <a:gdLst/>
              <a:ahLst/>
              <a:cxnLst/>
              <a:rect l="l" t="t" r="r" b="b"/>
              <a:pathLst>
                <a:path w="1371" h="1594" extrusionOk="0">
                  <a:moveTo>
                    <a:pt x="685" y="0"/>
                  </a:moveTo>
                  <a:cubicBezTo>
                    <a:pt x="306" y="0"/>
                    <a:pt x="1" y="305"/>
                    <a:pt x="1" y="685"/>
                  </a:cubicBezTo>
                  <a:lnTo>
                    <a:pt x="1" y="909"/>
                  </a:lnTo>
                  <a:cubicBezTo>
                    <a:pt x="1" y="1288"/>
                    <a:pt x="306" y="1593"/>
                    <a:pt x="685" y="1593"/>
                  </a:cubicBezTo>
                  <a:cubicBezTo>
                    <a:pt x="1065" y="1593"/>
                    <a:pt x="1370" y="1288"/>
                    <a:pt x="1370" y="909"/>
                  </a:cubicBezTo>
                  <a:lnTo>
                    <a:pt x="1370" y="685"/>
                  </a:lnTo>
                  <a:cubicBezTo>
                    <a:pt x="1370" y="305"/>
                    <a:pt x="1065" y="0"/>
                    <a:pt x="685" y="0"/>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58"/>
            <p:cNvSpPr/>
            <p:nvPr/>
          </p:nvSpPr>
          <p:spPr>
            <a:xfrm>
              <a:off x="1107429" y="1691315"/>
              <a:ext cx="17994" cy="29771"/>
            </a:xfrm>
            <a:custGeom>
              <a:avLst/>
              <a:gdLst/>
              <a:ahLst/>
              <a:cxnLst/>
              <a:rect l="l" t="t" r="r" b="b"/>
              <a:pathLst>
                <a:path w="686" h="1135" extrusionOk="0">
                  <a:moveTo>
                    <a:pt x="0" y="0"/>
                  </a:moveTo>
                  <a:lnTo>
                    <a:pt x="0" y="793"/>
                  </a:lnTo>
                  <a:cubicBezTo>
                    <a:pt x="0" y="1021"/>
                    <a:pt x="172" y="1134"/>
                    <a:pt x="343" y="1134"/>
                  </a:cubicBezTo>
                  <a:cubicBezTo>
                    <a:pt x="514" y="1134"/>
                    <a:pt x="685" y="1021"/>
                    <a:pt x="685" y="793"/>
                  </a:cubicBezTo>
                  <a:lnTo>
                    <a:pt x="685" y="685"/>
                  </a:lnTo>
                  <a:cubicBezTo>
                    <a:pt x="685" y="305"/>
                    <a:pt x="380" y="0"/>
                    <a:pt x="0" y="0"/>
                  </a:cubicBezTo>
                  <a:close/>
                </a:path>
              </a:pathLst>
            </a:custGeom>
            <a:solidFill>
              <a:srgbClr val="556E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58"/>
            <p:cNvSpPr/>
            <p:nvPr/>
          </p:nvSpPr>
          <p:spPr>
            <a:xfrm>
              <a:off x="1101554" y="1697164"/>
              <a:ext cx="11961" cy="11961"/>
            </a:xfrm>
            <a:custGeom>
              <a:avLst/>
              <a:gdLst/>
              <a:ahLst/>
              <a:cxnLst/>
              <a:rect l="l" t="t" r="r" b="b"/>
              <a:pathLst>
                <a:path w="456" h="456" extrusionOk="0">
                  <a:moveTo>
                    <a:pt x="224" y="1"/>
                  </a:moveTo>
                  <a:cubicBezTo>
                    <a:pt x="96" y="1"/>
                    <a:pt x="1" y="103"/>
                    <a:pt x="1" y="231"/>
                  </a:cubicBezTo>
                  <a:cubicBezTo>
                    <a:pt x="1" y="353"/>
                    <a:pt x="96" y="455"/>
                    <a:pt x="224" y="455"/>
                  </a:cubicBezTo>
                  <a:cubicBezTo>
                    <a:pt x="353" y="455"/>
                    <a:pt x="455" y="353"/>
                    <a:pt x="455" y="231"/>
                  </a:cubicBezTo>
                  <a:cubicBezTo>
                    <a:pt x="455" y="103"/>
                    <a:pt x="353" y="1"/>
                    <a:pt x="2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58"/>
            <p:cNvSpPr/>
            <p:nvPr/>
          </p:nvSpPr>
          <p:spPr>
            <a:xfrm>
              <a:off x="976174" y="1780759"/>
              <a:ext cx="119373" cy="77562"/>
            </a:xfrm>
            <a:custGeom>
              <a:avLst/>
              <a:gdLst/>
              <a:ahLst/>
              <a:cxnLst/>
              <a:rect l="l" t="t" r="r" b="b"/>
              <a:pathLst>
                <a:path w="4551" h="2957" extrusionOk="0">
                  <a:moveTo>
                    <a:pt x="1390" y="1"/>
                  </a:moveTo>
                  <a:cubicBezTo>
                    <a:pt x="624" y="1"/>
                    <a:pt x="0" y="408"/>
                    <a:pt x="0" y="909"/>
                  </a:cubicBezTo>
                  <a:cubicBezTo>
                    <a:pt x="0" y="1214"/>
                    <a:pt x="224" y="1479"/>
                    <a:pt x="570" y="1648"/>
                  </a:cubicBezTo>
                  <a:cubicBezTo>
                    <a:pt x="604" y="2374"/>
                    <a:pt x="1356" y="2957"/>
                    <a:pt x="2272" y="2957"/>
                  </a:cubicBezTo>
                  <a:cubicBezTo>
                    <a:pt x="3194" y="2957"/>
                    <a:pt x="3940" y="2374"/>
                    <a:pt x="3981" y="1648"/>
                  </a:cubicBezTo>
                  <a:cubicBezTo>
                    <a:pt x="4326" y="1479"/>
                    <a:pt x="4550" y="1214"/>
                    <a:pt x="4550" y="909"/>
                  </a:cubicBezTo>
                  <a:cubicBezTo>
                    <a:pt x="4550" y="408"/>
                    <a:pt x="3926" y="1"/>
                    <a:pt x="3160" y="1"/>
                  </a:cubicBezTo>
                  <a:cubicBezTo>
                    <a:pt x="2848" y="1"/>
                    <a:pt x="2550" y="68"/>
                    <a:pt x="2272" y="211"/>
                  </a:cubicBezTo>
                  <a:cubicBezTo>
                    <a:pt x="2001" y="68"/>
                    <a:pt x="1696" y="1"/>
                    <a:pt x="13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58"/>
            <p:cNvSpPr/>
            <p:nvPr/>
          </p:nvSpPr>
          <p:spPr>
            <a:xfrm>
              <a:off x="1006050" y="1762976"/>
              <a:ext cx="59621" cy="41653"/>
            </a:xfrm>
            <a:custGeom>
              <a:avLst/>
              <a:gdLst/>
              <a:ahLst/>
              <a:cxnLst/>
              <a:rect l="l" t="t" r="r" b="b"/>
              <a:pathLst>
                <a:path w="2273" h="1588" extrusionOk="0">
                  <a:moveTo>
                    <a:pt x="1133" y="1"/>
                  </a:moveTo>
                  <a:cubicBezTo>
                    <a:pt x="509" y="1"/>
                    <a:pt x="1" y="306"/>
                    <a:pt x="1" y="679"/>
                  </a:cubicBezTo>
                  <a:cubicBezTo>
                    <a:pt x="1" y="1058"/>
                    <a:pt x="509" y="1587"/>
                    <a:pt x="1133" y="1587"/>
                  </a:cubicBezTo>
                  <a:cubicBezTo>
                    <a:pt x="1763" y="1587"/>
                    <a:pt x="2272" y="1058"/>
                    <a:pt x="2272" y="679"/>
                  </a:cubicBezTo>
                  <a:cubicBezTo>
                    <a:pt x="2272" y="306"/>
                    <a:pt x="1763" y="1"/>
                    <a:pt x="1133" y="1"/>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58"/>
            <p:cNvSpPr/>
            <p:nvPr/>
          </p:nvSpPr>
          <p:spPr>
            <a:xfrm>
              <a:off x="975282" y="1798360"/>
              <a:ext cx="121156" cy="33024"/>
            </a:xfrm>
            <a:custGeom>
              <a:avLst/>
              <a:gdLst/>
              <a:ahLst/>
              <a:cxnLst/>
              <a:rect l="l" t="t" r="r" b="b"/>
              <a:pathLst>
                <a:path w="4619" h="1259" extrusionOk="0">
                  <a:moveTo>
                    <a:pt x="254" y="0"/>
                  </a:moveTo>
                  <a:cubicBezTo>
                    <a:pt x="154" y="0"/>
                    <a:pt x="55" y="61"/>
                    <a:pt x="34" y="198"/>
                  </a:cubicBezTo>
                  <a:cubicBezTo>
                    <a:pt x="0" y="448"/>
                    <a:pt x="75" y="706"/>
                    <a:pt x="251" y="889"/>
                  </a:cubicBezTo>
                  <a:cubicBezTo>
                    <a:pt x="475" y="1133"/>
                    <a:pt x="855" y="1255"/>
                    <a:pt x="1370" y="1255"/>
                  </a:cubicBezTo>
                  <a:cubicBezTo>
                    <a:pt x="1553" y="1255"/>
                    <a:pt x="1730" y="1242"/>
                    <a:pt x="1913" y="1221"/>
                  </a:cubicBezTo>
                  <a:cubicBezTo>
                    <a:pt x="2045" y="1201"/>
                    <a:pt x="2177" y="1191"/>
                    <a:pt x="2309" y="1191"/>
                  </a:cubicBezTo>
                  <a:cubicBezTo>
                    <a:pt x="2441" y="1191"/>
                    <a:pt x="2574" y="1201"/>
                    <a:pt x="2706" y="1221"/>
                  </a:cubicBezTo>
                  <a:cubicBezTo>
                    <a:pt x="2899" y="1246"/>
                    <a:pt x="3078" y="1258"/>
                    <a:pt x="3243" y="1258"/>
                  </a:cubicBezTo>
                  <a:cubicBezTo>
                    <a:pt x="3762" y="1258"/>
                    <a:pt x="4141" y="1136"/>
                    <a:pt x="4367" y="889"/>
                  </a:cubicBezTo>
                  <a:cubicBezTo>
                    <a:pt x="4543" y="706"/>
                    <a:pt x="4618" y="448"/>
                    <a:pt x="4577" y="198"/>
                  </a:cubicBezTo>
                  <a:cubicBezTo>
                    <a:pt x="4553" y="88"/>
                    <a:pt x="4458" y="11"/>
                    <a:pt x="4350" y="11"/>
                  </a:cubicBezTo>
                  <a:cubicBezTo>
                    <a:pt x="4338" y="11"/>
                    <a:pt x="4326" y="12"/>
                    <a:pt x="4313" y="15"/>
                  </a:cubicBezTo>
                  <a:cubicBezTo>
                    <a:pt x="4191" y="42"/>
                    <a:pt x="4110" y="157"/>
                    <a:pt x="4130" y="279"/>
                  </a:cubicBezTo>
                  <a:cubicBezTo>
                    <a:pt x="4143" y="394"/>
                    <a:pt x="4110" y="503"/>
                    <a:pt x="4028" y="584"/>
                  </a:cubicBezTo>
                  <a:cubicBezTo>
                    <a:pt x="3944" y="674"/>
                    <a:pt x="3735" y="801"/>
                    <a:pt x="3245" y="801"/>
                  </a:cubicBezTo>
                  <a:cubicBezTo>
                    <a:pt x="3107" y="801"/>
                    <a:pt x="2946" y="791"/>
                    <a:pt x="2760" y="767"/>
                  </a:cubicBezTo>
                  <a:cubicBezTo>
                    <a:pt x="2686" y="754"/>
                    <a:pt x="2611" y="747"/>
                    <a:pt x="2536" y="747"/>
                  </a:cubicBezTo>
                  <a:lnTo>
                    <a:pt x="2536" y="170"/>
                  </a:lnTo>
                  <a:cubicBezTo>
                    <a:pt x="2536" y="42"/>
                    <a:pt x="2435" y="8"/>
                    <a:pt x="2306" y="8"/>
                  </a:cubicBezTo>
                  <a:cubicBezTo>
                    <a:pt x="2184" y="8"/>
                    <a:pt x="2082" y="42"/>
                    <a:pt x="2082" y="170"/>
                  </a:cubicBezTo>
                  <a:lnTo>
                    <a:pt x="2082" y="747"/>
                  </a:lnTo>
                  <a:cubicBezTo>
                    <a:pt x="2001" y="747"/>
                    <a:pt x="1926" y="754"/>
                    <a:pt x="1852" y="767"/>
                  </a:cubicBezTo>
                  <a:cubicBezTo>
                    <a:pt x="1667" y="791"/>
                    <a:pt x="1507" y="801"/>
                    <a:pt x="1370" y="801"/>
                  </a:cubicBezTo>
                  <a:cubicBezTo>
                    <a:pt x="883" y="801"/>
                    <a:pt x="674" y="674"/>
                    <a:pt x="584" y="584"/>
                  </a:cubicBezTo>
                  <a:cubicBezTo>
                    <a:pt x="509" y="503"/>
                    <a:pt x="468" y="394"/>
                    <a:pt x="482" y="286"/>
                  </a:cubicBezTo>
                  <a:cubicBezTo>
                    <a:pt x="524" y="108"/>
                    <a:pt x="388" y="0"/>
                    <a:pt x="254" y="0"/>
                  </a:cubicBezTo>
                  <a:close/>
                </a:path>
              </a:pathLst>
            </a:custGeom>
            <a:solidFill>
              <a:srgbClr val="556E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58"/>
            <p:cNvSpPr/>
            <p:nvPr/>
          </p:nvSpPr>
          <p:spPr>
            <a:xfrm>
              <a:off x="1006050" y="1765992"/>
              <a:ext cx="49470" cy="38820"/>
            </a:xfrm>
            <a:custGeom>
              <a:avLst/>
              <a:gdLst/>
              <a:ahLst/>
              <a:cxnLst/>
              <a:rect l="l" t="t" r="r" b="b"/>
              <a:pathLst>
                <a:path w="1886" h="1480" extrusionOk="0">
                  <a:moveTo>
                    <a:pt x="502" y="1"/>
                  </a:moveTo>
                  <a:cubicBezTo>
                    <a:pt x="197" y="123"/>
                    <a:pt x="1" y="333"/>
                    <a:pt x="1" y="564"/>
                  </a:cubicBezTo>
                  <a:cubicBezTo>
                    <a:pt x="1" y="943"/>
                    <a:pt x="509" y="1479"/>
                    <a:pt x="1133" y="1479"/>
                  </a:cubicBezTo>
                  <a:cubicBezTo>
                    <a:pt x="1411" y="1472"/>
                    <a:pt x="1675" y="1377"/>
                    <a:pt x="1886" y="1201"/>
                  </a:cubicBezTo>
                  <a:lnTo>
                    <a:pt x="1886" y="1201"/>
                  </a:lnTo>
                  <a:cubicBezTo>
                    <a:pt x="1791" y="1228"/>
                    <a:pt x="1689" y="1249"/>
                    <a:pt x="1594" y="1249"/>
                  </a:cubicBezTo>
                  <a:cubicBezTo>
                    <a:pt x="963" y="1249"/>
                    <a:pt x="455" y="638"/>
                    <a:pt x="455" y="211"/>
                  </a:cubicBezTo>
                  <a:cubicBezTo>
                    <a:pt x="455" y="136"/>
                    <a:pt x="468" y="62"/>
                    <a:pt x="502"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58"/>
            <p:cNvSpPr/>
            <p:nvPr/>
          </p:nvSpPr>
          <p:spPr>
            <a:xfrm>
              <a:off x="892396" y="1661387"/>
              <a:ext cx="120789" cy="115202"/>
            </a:xfrm>
            <a:custGeom>
              <a:avLst/>
              <a:gdLst/>
              <a:ahLst/>
              <a:cxnLst/>
              <a:rect l="l" t="t" r="r" b="b"/>
              <a:pathLst>
                <a:path w="4605" h="4392" extrusionOk="0">
                  <a:moveTo>
                    <a:pt x="2593" y="1"/>
                  </a:moveTo>
                  <a:cubicBezTo>
                    <a:pt x="1851" y="1"/>
                    <a:pt x="1082" y="454"/>
                    <a:pt x="631" y="1229"/>
                  </a:cubicBezTo>
                  <a:cubicBezTo>
                    <a:pt x="1" y="2321"/>
                    <a:pt x="245" y="3636"/>
                    <a:pt x="1167" y="4165"/>
                  </a:cubicBezTo>
                  <a:cubicBezTo>
                    <a:pt x="1431" y="4319"/>
                    <a:pt x="1723" y="4391"/>
                    <a:pt x="2020" y="4391"/>
                  </a:cubicBezTo>
                  <a:cubicBezTo>
                    <a:pt x="2760" y="4391"/>
                    <a:pt x="3531" y="3940"/>
                    <a:pt x="3981" y="3162"/>
                  </a:cubicBezTo>
                  <a:cubicBezTo>
                    <a:pt x="4605" y="2077"/>
                    <a:pt x="4367" y="761"/>
                    <a:pt x="3445" y="226"/>
                  </a:cubicBezTo>
                  <a:cubicBezTo>
                    <a:pt x="3180" y="73"/>
                    <a:pt x="2889" y="1"/>
                    <a:pt x="2593"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58"/>
            <p:cNvSpPr/>
            <p:nvPr/>
          </p:nvSpPr>
          <p:spPr>
            <a:xfrm>
              <a:off x="946298" y="1691315"/>
              <a:ext cx="35778" cy="41811"/>
            </a:xfrm>
            <a:custGeom>
              <a:avLst/>
              <a:gdLst/>
              <a:ahLst/>
              <a:cxnLst/>
              <a:rect l="l" t="t" r="r" b="b"/>
              <a:pathLst>
                <a:path w="1364" h="1594" extrusionOk="0">
                  <a:moveTo>
                    <a:pt x="685" y="0"/>
                  </a:moveTo>
                  <a:cubicBezTo>
                    <a:pt x="305" y="0"/>
                    <a:pt x="0" y="305"/>
                    <a:pt x="7" y="685"/>
                  </a:cubicBezTo>
                  <a:lnTo>
                    <a:pt x="7" y="909"/>
                  </a:lnTo>
                  <a:cubicBezTo>
                    <a:pt x="0" y="1282"/>
                    <a:pt x="305" y="1587"/>
                    <a:pt x="685" y="1593"/>
                  </a:cubicBezTo>
                  <a:cubicBezTo>
                    <a:pt x="1058" y="1593"/>
                    <a:pt x="1363" y="1288"/>
                    <a:pt x="1363" y="909"/>
                  </a:cubicBezTo>
                  <a:lnTo>
                    <a:pt x="1363" y="678"/>
                  </a:lnTo>
                  <a:cubicBezTo>
                    <a:pt x="1363" y="305"/>
                    <a:pt x="1058" y="0"/>
                    <a:pt x="685" y="0"/>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58"/>
            <p:cNvSpPr/>
            <p:nvPr/>
          </p:nvSpPr>
          <p:spPr>
            <a:xfrm>
              <a:off x="964266" y="1691315"/>
              <a:ext cx="17810" cy="29771"/>
            </a:xfrm>
            <a:custGeom>
              <a:avLst/>
              <a:gdLst/>
              <a:ahLst/>
              <a:cxnLst/>
              <a:rect l="l" t="t" r="r" b="b"/>
              <a:pathLst>
                <a:path w="679" h="1135" extrusionOk="0">
                  <a:moveTo>
                    <a:pt x="0" y="0"/>
                  </a:moveTo>
                  <a:lnTo>
                    <a:pt x="0" y="793"/>
                  </a:lnTo>
                  <a:cubicBezTo>
                    <a:pt x="0" y="1021"/>
                    <a:pt x="170" y="1134"/>
                    <a:pt x="339" y="1134"/>
                  </a:cubicBezTo>
                  <a:cubicBezTo>
                    <a:pt x="509" y="1134"/>
                    <a:pt x="678" y="1021"/>
                    <a:pt x="678" y="793"/>
                  </a:cubicBezTo>
                  <a:lnTo>
                    <a:pt x="678" y="685"/>
                  </a:lnTo>
                  <a:cubicBezTo>
                    <a:pt x="678" y="305"/>
                    <a:pt x="373" y="0"/>
                    <a:pt x="0" y="0"/>
                  </a:cubicBezTo>
                  <a:close/>
                </a:path>
              </a:pathLst>
            </a:custGeom>
            <a:solidFill>
              <a:srgbClr val="556E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58"/>
            <p:cNvSpPr/>
            <p:nvPr/>
          </p:nvSpPr>
          <p:spPr>
            <a:xfrm>
              <a:off x="958207" y="1697164"/>
              <a:ext cx="11935" cy="11961"/>
            </a:xfrm>
            <a:custGeom>
              <a:avLst/>
              <a:gdLst/>
              <a:ahLst/>
              <a:cxnLst/>
              <a:rect l="l" t="t" r="r" b="b"/>
              <a:pathLst>
                <a:path w="455" h="456" extrusionOk="0">
                  <a:moveTo>
                    <a:pt x="231" y="1"/>
                  </a:moveTo>
                  <a:cubicBezTo>
                    <a:pt x="102" y="1"/>
                    <a:pt x="1" y="103"/>
                    <a:pt x="1" y="231"/>
                  </a:cubicBezTo>
                  <a:cubicBezTo>
                    <a:pt x="1" y="353"/>
                    <a:pt x="102" y="455"/>
                    <a:pt x="231" y="455"/>
                  </a:cubicBezTo>
                  <a:cubicBezTo>
                    <a:pt x="353" y="455"/>
                    <a:pt x="455" y="353"/>
                    <a:pt x="455" y="231"/>
                  </a:cubicBezTo>
                  <a:cubicBezTo>
                    <a:pt x="455" y="103"/>
                    <a:pt x="353" y="1"/>
                    <a:pt x="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3" name="Google Shape;2323;p58"/>
          <p:cNvGrpSpPr/>
          <p:nvPr/>
        </p:nvGrpSpPr>
        <p:grpSpPr>
          <a:xfrm>
            <a:off x="216133" y="5151603"/>
            <a:ext cx="404183" cy="558753"/>
            <a:chOff x="1128072" y="3365261"/>
            <a:chExt cx="328872" cy="370158"/>
          </a:xfrm>
        </p:grpSpPr>
        <p:sp>
          <p:nvSpPr>
            <p:cNvPr id="2324" name="Google Shape;2324;p58"/>
            <p:cNvSpPr/>
            <p:nvPr/>
          </p:nvSpPr>
          <p:spPr>
            <a:xfrm>
              <a:off x="1128072" y="3641306"/>
              <a:ext cx="23502" cy="11935"/>
            </a:xfrm>
            <a:custGeom>
              <a:avLst/>
              <a:gdLst/>
              <a:ahLst/>
              <a:cxnLst/>
              <a:rect l="l" t="t" r="r" b="b"/>
              <a:pathLst>
                <a:path w="896" h="455" extrusionOk="0">
                  <a:moveTo>
                    <a:pt x="895" y="0"/>
                  </a:moveTo>
                  <a:lnTo>
                    <a:pt x="109" y="102"/>
                  </a:lnTo>
                  <a:cubicBezTo>
                    <a:pt x="47" y="109"/>
                    <a:pt x="0" y="163"/>
                    <a:pt x="0" y="231"/>
                  </a:cubicBezTo>
                  <a:cubicBezTo>
                    <a:pt x="0" y="292"/>
                    <a:pt x="47" y="346"/>
                    <a:pt x="109" y="353"/>
                  </a:cubicBezTo>
                  <a:lnTo>
                    <a:pt x="895" y="455"/>
                  </a:lnTo>
                  <a:lnTo>
                    <a:pt x="895" y="0"/>
                  </a:ln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58"/>
            <p:cNvSpPr/>
            <p:nvPr/>
          </p:nvSpPr>
          <p:spPr>
            <a:xfrm>
              <a:off x="1128072" y="3600203"/>
              <a:ext cx="23502" cy="11777"/>
            </a:xfrm>
            <a:custGeom>
              <a:avLst/>
              <a:gdLst/>
              <a:ahLst/>
              <a:cxnLst/>
              <a:rect l="l" t="t" r="r" b="b"/>
              <a:pathLst>
                <a:path w="896" h="449" extrusionOk="0">
                  <a:moveTo>
                    <a:pt x="895" y="1"/>
                  </a:moveTo>
                  <a:lnTo>
                    <a:pt x="109" y="103"/>
                  </a:lnTo>
                  <a:cubicBezTo>
                    <a:pt x="47" y="109"/>
                    <a:pt x="0" y="164"/>
                    <a:pt x="0" y="225"/>
                  </a:cubicBezTo>
                  <a:cubicBezTo>
                    <a:pt x="0" y="293"/>
                    <a:pt x="47" y="347"/>
                    <a:pt x="109" y="354"/>
                  </a:cubicBezTo>
                  <a:lnTo>
                    <a:pt x="895" y="448"/>
                  </a:lnTo>
                  <a:lnTo>
                    <a:pt x="895" y="1"/>
                  </a:ln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58"/>
            <p:cNvSpPr/>
            <p:nvPr/>
          </p:nvSpPr>
          <p:spPr>
            <a:xfrm>
              <a:off x="1186749" y="3600203"/>
              <a:ext cx="23502" cy="11961"/>
            </a:xfrm>
            <a:custGeom>
              <a:avLst/>
              <a:gdLst/>
              <a:ahLst/>
              <a:cxnLst/>
              <a:rect l="l" t="t" r="r" b="b"/>
              <a:pathLst>
                <a:path w="896" h="456" extrusionOk="0">
                  <a:moveTo>
                    <a:pt x="1" y="1"/>
                  </a:moveTo>
                  <a:lnTo>
                    <a:pt x="1" y="455"/>
                  </a:lnTo>
                  <a:lnTo>
                    <a:pt x="780" y="354"/>
                  </a:lnTo>
                  <a:cubicBezTo>
                    <a:pt x="848" y="347"/>
                    <a:pt x="896" y="293"/>
                    <a:pt x="896" y="231"/>
                  </a:cubicBezTo>
                  <a:cubicBezTo>
                    <a:pt x="896" y="164"/>
                    <a:pt x="848" y="109"/>
                    <a:pt x="780" y="103"/>
                  </a:cubicBezTo>
                  <a:lnTo>
                    <a:pt x="1" y="1"/>
                  </a:ln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58"/>
            <p:cNvSpPr/>
            <p:nvPr/>
          </p:nvSpPr>
          <p:spPr>
            <a:xfrm>
              <a:off x="1128072" y="3559127"/>
              <a:ext cx="23502" cy="11777"/>
            </a:xfrm>
            <a:custGeom>
              <a:avLst/>
              <a:gdLst/>
              <a:ahLst/>
              <a:cxnLst/>
              <a:rect l="l" t="t" r="r" b="b"/>
              <a:pathLst>
                <a:path w="896" h="449" extrusionOk="0">
                  <a:moveTo>
                    <a:pt x="895" y="1"/>
                  </a:moveTo>
                  <a:lnTo>
                    <a:pt x="109" y="102"/>
                  </a:lnTo>
                  <a:cubicBezTo>
                    <a:pt x="47" y="109"/>
                    <a:pt x="0" y="163"/>
                    <a:pt x="0" y="224"/>
                  </a:cubicBezTo>
                  <a:cubicBezTo>
                    <a:pt x="0" y="292"/>
                    <a:pt x="47" y="346"/>
                    <a:pt x="109" y="353"/>
                  </a:cubicBezTo>
                  <a:lnTo>
                    <a:pt x="895" y="448"/>
                  </a:lnTo>
                  <a:lnTo>
                    <a:pt x="895" y="1"/>
                  </a:ln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58"/>
            <p:cNvSpPr/>
            <p:nvPr/>
          </p:nvSpPr>
          <p:spPr>
            <a:xfrm>
              <a:off x="1186749" y="3559127"/>
              <a:ext cx="23502" cy="11777"/>
            </a:xfrm>
            <a:custGeom>
              <a:avLst/>
              <a:gdLst/>
              <a:ahLst/>
              <a:cxnLst/>
              <a:rect l="l" t="t" r="r" b="b"/>
              <a:pathLst>
                <a:path w="896" h="449" extrusionOk="0">
                  <a:moveTo>
                    <a:pt x="1" y="1"/>
                  </a:moveTo>
                  <a:lnTo>
                    <a:pt x="1" y="448"/>
                  </a:lnTo>
                  <a:lnTo>
                    <a:pt x="780" y="353"/>
                  </a:lnTo>
                  <a:cubicBezTo>
                    <a:pt x="848" y="346"/>
                    <a:pt x="896" y="292"/>
                    <a:pt x="896" y="224"/>
                  </a:cubicBezTo>
                  <a:cubicBezTo>
                    <a:pt x="896" y="163"/>
                    <a:pt x="848" y="109"/>
                    <a:pt x="780" y="102"/>
                  </a:cubicBezTo>
                  <a:lnTo>
                    <a:pt x="1" y="1"/>
                  </a:ln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58"/>
            <p:cNvSpPr/>
            <p:nvPr/>
          </p:nvSpPr>
          <p:spPr>
            <a:xfrm>
              <a:off x="1128072" y="3518051"/>
              <a:ext cx="23502" cy="11751"/>
            </a:xfrm>
            <a:custGeom>
              <a:avLst/>
              <a:gdLst/>
              <a:ahLst/>
              <a:cxnLst/>
              <a:rect l="l" t="t" r="r" b="b"/>
              <a:pathLst>
                <a:path w="896" h="448" extrusionOk="0">
                  <a:moveTo>
                    <a:pt x="895" y="0"/>
                  </a:moveTo>
                  <a:lnTo>
                    <a:pt x="109" y="102"/>
                  </a:lnTo>
                  <a:cubicBezTo>
                    <a:pt x="47" y="109"/>
                    <a:pt x="0" y="163"/>
                    <a:pt x="0" y="224"/>
                  </a:cubicBezTo>
                  <a:cubicBezTo>
                    <a:pt x="0" y="285"/>
                    <a:pt x="47" y="339"/>
                    <a:pt x="109" y="353"/>
                  </a:cubicBezTo>
                  <a:lnTo>
                    <a:pt x="895" y="448"/>
                  </a:lnTo>
                  <a:lnTo>
                    <a:pt x="895" y="0"/>
                  </a:ln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58"/>
            <p:cNvSpPr/>
            <p:nvPr/>
          </p:nvSpPr>
          <p:spPr>
            <a:xfrm>
              <a:off x="1186749" y="3518051"/>
              <a:ext cx="23502" cy="11751"/>
            </a:xfrm>
            <a:custGeom>
              <a:avLst/>
              <a:gdLst/>
              <a:ahLst/>
              <a:cxnLst/>
              <a:rect l="l" t="t" r="r" b="b"/>
              <a:pathLst>
                <a:path w="896" h="448" extrusionOk="0">
                  <a:moveTo>
                    <a:pt x="1" y="0"/>
                  </a:moveTo>
                  <a:lnTo>
                    <a:pt x="1" y="448"/>
                  </a:lnTo>
                  <a:lnTo>
                    <a:pt x="780" y="353"/>
                  </a:lnTo>
                  <a:cubicBezTo>
                    <a:pt x="848" y="346"/>
                    <a:pt x="896" y="292"/>
                    <a:pt x="896" y="224"/>
                  </a:cubicBezTo>
                  <a:cubicBezTo>
                    <a:pt x="896" y="163"/>
                    <a:pt x="848" y="109"/>
                    <a:pt x="780" y="102"/>
                  </a:cubicBezTo>
                  <a:lnTo>
                    <a:pt x="1" y="0"/>
                  </a:ln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58"/>
            <p:cNvSpPr/>
            <p:nvPr/>
          </p:nvSpPr>
          <p:spPr>
            <a:xfrm>
              <a:off x="1163273" y="3476975"/>
              <a:ext cx="11777" cy="23502"/>
            </a:xfrm>
            <a:custGeom>
              <a:avLst/>
              <a:gdLst/>
              <a:ahLst/>
              <a:cxnLst/>
              <a:rect l="l" t="t" r="r" b="b"/>
              <a:pathLst>
                <a:path w="449" h="896" extrusionOk="0">
                  <a:moveTo>
                    <a:pt x="224" y="0"/>
                  </a:moveTo>
                  <a:cubicBezTo>
                    <a:pt x="157" y="0"/>
                    <a:pt x="102" y="47"/>
                    <a:pt x="96" y="108"/>
                  </a:cubicBezTo>
                  <a:lnTo>
                    <a:pt x="1" y="895"/>
                  </a:lnTo>
                  <a:lnTo>
                    <a:pt x="448" y="895"/>
                  </a:lnTo>
                  <a:lnTo>
                    <a:pt x="346" y="108"/>
                  </a:lnTo>
                  <a:cubicBezTo>
                    <a:pt x="340" y="47"/>
                    <a:pt x="285" y="0"/>
                    <a:pt x="224" y="0"/>
                  </a:cubicBez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58"/>
            <p:cNvSpPr/>
            <p:nvPr/>
          </p:nvSpPr>
          <p:spPr>
            <a:xfrm>
              <a:off x="1374739" y="3512176"/>
              <a:ext cx="23502" cy="11777"/>
            </a:xfrm>
            <a:custGeom>
              <a:avLst/>
              <a:gdLst/>
              <a:ahLst/>
              <a:cxnLst/>
              <a:rect l="l" t="t" r="r" b="b"/>
              <a:pathLst>
                <a:path w="896" h="449" extrusionOk="0">
                  <a:moveTo>
                    <a:pt x="896" y="1"/>
                  </a:moveTo>
                  <a:lnTo>
                    <a:pt x="116" y="95"/>
                  </a:lnTo>
                  <a:cubicBezTo>
                    <a:pt x="48" y="109"/>
                    <a:pt x="1" y="163"/>
                    <a:pt x="1" y="224"/>
                  </a:cubicBezTo>
                  <a:cubicBezTo>
                    <a:pt x="1" y="285"/>
                    <a:pt x="48" y="340"/>
                    <a:pt x="116" y="353"/>
                  </a:cubicBezTo>
                  <a:lnTo>
                    <a:pt x="896" y="448"/>
                  </a:lnTo>
                  <a:lnTo>
                    <a:pt x="896" y="1"/>
                  </a:ln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58"/>
            <p:cNvSpPr/>
            <p:nvPr/>
          </p:nvSpPr>
          <p:spPr>
            <a:xfrm>
              <a:off x="1433442" y="3512176"/>
              <a:ext cx="23502" cy="11777"/>
            </a:xfrm>
            <a:custGeom>
              <a:avLst/>
              <a:gdLst/>
              <a:ahLst/>
              <a:cxnLst/>
              <a:rect l="l" t="t" r="r" b="b"/>
              <a:pathLst>
                <a:path w="896" h="449" extrusionOk="0">
                  <a:moveTo>
                    <a:pt x="0" y="1"/>
                  </a:moveTo>
                  <a:lnTo>
                    <a:pt x="0" y="448"/>
                  </a:lnTo>
                  <a:lnTo>
                    <a:pt x="787" y="353"/>
                  </a:lnTo>
                  <a:cubicBezTo>
                    <a:pt x="848" y="346"/>
                    <a:pt x="895" y="292"/>
                    <a:pt x="895" y="224"/>
                  </a:cubicBezTo>
                  <a:cubicBezTo>
                    <a:pt x="895" y="163"/>
                    <a:pt x="848" y="109"/>
                    <a:pt x="787" y="102"/>
                  </a:cubicBezTo>
                  <a:lnTo>
                    <a:pt x="0" y="1"/>
                  </a:ln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58"/>
            <p:cNvSpPr/>
            <p:nvPr/>
          </p:nvSpPr>
          <p:spPr>
            <a:xfrm>
              <a:off x="1433442" y="3553252"/>
              <a:ext cx="23502" cy="11777"/>
            </a:xfrm>
            <a:custGeom>
              <a:avLst/>
              <a:gdLst/>
              <a:ahLst/>
              <a:cxnLst/>
              <a:rect l="l" t="t" r="r" b="b"/>
              <a:pathLst>
                <a:path w="896" h="449" extrusionOk="0">
                  <a:moveTo>
                    <a:pt x="0" y="1"/>
                  </a:moveTo>
                  <a:lnTo>
                    <a:pt x="0" y="448"/>
                  </a:lnTo>
                  <a:lnTo>
                    <a:pt x="787" y="353"/>
                  </a:lnTo>
                  <a:cubicBezTo>
                    <a:pt x="848" y="347"/>
                    <a:pt x="895" y="292"/>
                    <a:pt x="895" y="225"/>
                  </a:cubicBezTo>
                  <a:cubicBezTo>
                    <a:pt x="895" y="164"/>
                    <a:pt x="848" y="109"/>
                    <a:pt x="787" y="103"/>
                  </a:cubicBezTo>
                  <a:lnTo>
                    <a:pt x="0" y="1"/>
                  </a:ln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58"/>
            <p:cNvSpPr/>
            <p:nvPr/>
          </p:nvSpPr>
          <p:spPr>
            <a:xfrm>
              <a:off x="1374739" y="3471099"/>
              <a:ext cx="23502" cy="11751"/>
            </a:xfrm>
            <a:custGeom>
              <a:avLst/>
              <a:gdLst/>
              <a:ahLst/>
              <a:cxnLst/>
              <a:rect l="l" t="t" r="r" b="b"/>
              <a:pathLst>
                <a:path w="896" h="448" extrusionOk="0">
                  <a:moveTo>
                    <a:pt x="896" y="0"/>
                  </a:moveTo>
                  <a:lnTo>
                    <a:pt x="116" y="95"/>
                  </a:lnTo>
                  <a:cubicBezTo>
                    <a:pt x="48" y="102"/>
                    <a:pt x="1" y="156"/>
                    <a:pt x="1" y="224"/>
                  </a:cubicBezTo>
                  <a:cubicBezTo>
                    <a:pt x="1" y="285"/>
                    <a:pt x="48" y="339"/>
                    <a:pt x="116" y="346"/>
                  </a:cubicBezTo>
                  <a:lnTo>
                    <a:pt x="896" y="448"/>
                  </a:lnTo>
                  <a:lnTo>
                    <a:pt x="896" y="0"/>
                  </a:ln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58"/>
            <p:cNvSpPr/>
            <p:nvPr/>
          </p:nvSpPr>
          <p:spPr>
            <a:xfrm>
              <a:off x="1433442" y="3471099"/>
              <a:ext cx="23502" cy="11751"/>
            </a:xfrm>
            <a:custGeom>
              <a:avLst/>
              <a:gdLst/>
              <a:ahLst/>
              <a:cxnLst/>
              <a:rect l="l" t="t" r="r" b="b"/>
              <a:pathLst>
                <a:path w="896" h="448" extrusionOk="0">
                  <a:moveTo>
                    <a:pt x="0" y="0"/>
                  </a:moveTo>
                  <a:lnTo>
                    <a:pt x="0" y="448"/>
                  </a:lnTo>
                  <a:lnTo>
                    <a:pt x="787" y="346"/>
                  </a:lnTo>
                  <a:cubicBezTo>
                    <a:pt x="848" y="339"/>
                    <a:pt x="895" y="285"/>
                    <a:pt x="895" y="224"/>
                  </a:cubicBezTo>
                  <a:cubicBezTo>
                    <a:pt x="895" y="156"/>
                    <a:pt x="848" y="102"/>
                    <a:pt x="787" y="95"/>
                  </a:cubicBezTo>
                  <a:lnTo>
                    <a:pt x="0" y="0"/>
                  </a:ln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58"/>
            <p:cNvSpPr/>
            <p:nvPr/>
          </p:nvSpPr>
          <p:spPr>
            <a:xfrm>
              <a:off x="1409966" y="3429997"/>
              <a:ext cx="11751" cy="23502"/>
            </a:xfrm>
            <a:custGeom>
              <a:avLst/>
              <a:gdLst/>
              <a:ahLst/>
              <a:cxnLst/>
              <a:rect l="l" t="t" r="r" b="b"/>
              <a:pathLst>
                <a:path w="448" h="896" extrusionOk="0">
                  <a:moveTo>
                    <a:pt x="224" y="1"/>
                  </a:moveTo>
                  <a:cubicBezTo>
                    <a:pt x="156" y="1"/>
                    <a:pt x="102" y="48"/>
                    <a:pt x="95" y="109"/>
                  </a:cubicBezTo>
                  <a:lnTo>
                    <a:pt x="0" y="896"/>
                  </a:lnTo>
                  <a:lnTo>
                    <a:pt x="448" y="896"/>
                  </a:lnTo>
                  <a:lnTo>
                    <a:pt x="353" y="109"/>
                  </a:lnTo>
                  <a:cubicBezTo>
                    <a:pt x="339" y="48"/>
                    <a:pt x="285" y="1"/>
                    <a:pt x="224" y="1"/>
                  </a:cubicBez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58"/>
            <p:cNvSpPr/>
            <p:nvPr/>
          </p:nvSpPr>
          <p:spPr>
            <a:xfrm>
              <a:off x="1210225" y="3582603"/>
              <a:ext cx="29378" cy="11777"/>
            </a:xfrm>
            <a:custGeom>
              <a:avLst/>
              <a:gdLst/>
              <a:ahLst/>
              <a:cxnLst/>
              <a:rect l="l" t="t" r="r" b="b"/>
              <a:pathLst>
                <a:path w="1120" h="449" extrusionOk="0">
                  <a:moveTo>
                    <a:pt x="1119" y="1"/>
                  </a:moveTo>
                  <a:lnTo>
                    <a:pt x="116" y="102"/>
                  </a:lnTo>
                  <a:cubicBezTo>
                    <a:pt x="48" y="109"/>
                    <a:pt x="1" y="163"/>
                    <a:pt x="1" y="224"/>
                  </a:cubicBezTo>
                  <a:cubicBezTo>
                    <a:pt x="1" y="292"/>
                    <a:pt x="48" y="346"/>
                    <a:pt x="116" y="353"/>
                  </a:cubicBezTo>
                  <a:lnTo>
                    <a:pt x="1119" y="448"/>
                  </a:lnTo>
                  <a:lnTo>
                    <a:pt x="1119" y="1"/>
                  </a:ln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58"/>
            <p:cNvSpPr/>
            <p:nvPr/>
          </p:nvSpPr>
          <p:spPr>
            <a:xfrm>
              <a:off x="1210225" y="3535651"/>
              <a:ext cx="29378" cy="11777"/>
            </a:xfrm>
            <a:custGeom>
              <a:avLst/>
              <a:gdLst/>
              <a:ahLst/>
              <a:cxnLst/>
              <a:rect l="l" t="t" r="r" b="b"/>
              <a:pathLst>
                <a:path w="1120" h="449" extrusionOk="0">
                  <a:moveTo>
                    <a:pt x="1119" y="1"/>
                  </a:moveTo>
                  <a:lnTo>
                    <a:pt x="116" y="102"/>
                  </a:lnTo>
                  <a:cubicBezTo>
                    <a:pt x="48" y="109"/>
                    <a:pt x="1" y="163"/>
                    <a:pt x="1" y="224"/>
                  </a:cubicBezTo>
                  <a:cubicBezTo>
                    <a:pt x="1" y="285"/>
                    <a:pt x="48" y="340"/>
                    <a:pt x="116" y="346"/>
                  </a:cubicBezTo>
                  <a:lnTo>
                    <a:pt x="1119" y="448"/>
                  </a:lnTo>
                  <a:lnTo>
                    <a:pt x="1119" y="1"/>
                  </a:ln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58"/>
            <p:cNvSpPr/>
            <p:nvPr/>
          </p:nvSpPr>
          <p:spPr>
            <a:xfrm>
              <a:off x="1345230" y="3676690"/>
              <a:ext cx="29535" cy="11777"/>
            </a:xfrm>
            <a:custGeom>
              <a:avLst/>
              <a:gdLst/>
              <a:ahLst/>
              <a:cxnLst/>
              <a:rect l="l" t="t" r="r" b="b"/>
              <a:pathLst>
                <a:path w="1126" h="449" extrusionOk="0">
                  <a:moveTo>
                    <a:pt x="0" y="1"/>
                  </a:moveTo>
                  <a:lnTo>
                    <a:pt x="0" y="448"/>
                  </a:lnTo>
                  <a:lnTo>
                    <a:pt x="1011" y="346"/>
                  </a:lnTo>
                  <a:cubicBezTo>
                    <a:pt x="1072" y="340"/>
                    <a:pt x="1119" y="285"/>
                    <a:pt x="1126" y="224"/>
                  </a:cubicBezTo>
                  <a:cubicBezTo>
                    <a:pt x="1119" y="157"/>
                    <a:pt x="1072" y="109"/>
                    <a:pt x="1011" y="102"/>
                  </a:cubicBezTo>
                  <a:lnTo>
                    <a:pt x="0" y="1"/>
                  </a:ln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58"/>
            <p:cNvSpPr/>
            <p:nvPr/>
          </p:nvSpPr>
          <p:spPr>
            <a:xfrm>
              <a:off x="1345230" y="3629738"/>
              <a:ext cx="29535" cy="11777"/>
            </a:xfrm>
            <a:custGeom>
              <a:avLst/>
              <a:gdLst/>
              <a:ahLst/>
              <a:cxnLst/>
              <a:rect l="l" t="t" r="r" b="b"/>
              <a:pathLst>
                <a:path w="1126" h="449" extrusionOk="0">
                  <a:moveTo>
                    <a:pt x="0" y="1"/>
                  </a:moveTo>
                  <a:lnTo>
                    <a:pt x="0" y="448"/>
                  </a:lnTo>
                  <a:lnTo>
                    <a:pt x="1011" y="346"/>
                  </a:lnTo>
                  <a:cubicBezTo>
                    <a:pt x="1072" y="340"/>
                    <a:pt x="1119" y="285"/>
                    <a:pt x="1126" y="224"/>
                  </a:cubicBezTo>
                  <a:cubicBezTo>
                    <a:pt x="1119" y="156"/>
                    <a:pt x="1072" y="102"/>
                    <a:pt x="1011" y="95"/>
                  </a:cubicBezTo>
                  <a:lnTo>
                    <a:pt x="0" y="1"/>
                  </a:ln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58"/>
            <p:cNvSpPr/>
            <p:nvPr/>
          </p:nvSpPr>
          <p:spPr>
            <a:xfrm>
              <a:off x="1210225" y="3488700"/>
              <a:ext cx="29378" cy="11777"/>
            </a:xfrm>
            <a:custGeom>
              <a:avLst/>
              <a:gdLst/>
              <a:ahLst/>
              <a:cxnLst/>
              <a:rect l="l" t="t" r="r" b="b"/>
              <a:pathLst>
                <a:path w="1120" h="449" extrusionOk="0">
                  <a:moveTo>
                    <a:pt x="1119" y="1"/>
                  </a:moveTo>
                  <a:lnTo>
                    <a:pt x="116" y="102"/>
                  </a:lnTo>
                  <a:cubicBezTo>
                    <a:pt x="48" y="109"/>
                    <a:pt x="1" y="163"/>
                    <a:pt x="1" y="224"/>
                  </a:cubicBezTo>
                  <a:cubicBezTo>
                    <a:pt x="1" y="285"/>
                    <a:pt x="48" y="340"/>
                    <a:pt x="116" y="346"/>
                  </a:cubicBezTo>
                  <a:lnTo>
                    <a:pt x="1119" y="448"/>
                  </a:lnTo>
                  <a:lnTo>
                    <a:pt x="1119" y="1"/>
                  </a:ln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58"/>
            <p:cNvSpPr/>
            <p:nvPr/>
          </p:nvSpPr>
          <p:spPr>
            <a:xfrm>
              <a:off x="1345230" y="3488700"/>
              <a:ext cx="29535" cy="11777"/>
            </a:xfrm>
            <a:custGeom>
              <a:avLst/>
              <a:gdLst/>
              <a:ahLst/>
              <a:cxnLst/>
              <a:rect l="l" t="t" r="r" b="b"/>
              <a:pathLst>
                <a:path w="1126" h="449" extrusionOk="0">
                  <a:moveTo>
                    <a:pt x="0" y="1"/>
                  </a:moveTo>
                  <a:lnTo>
                    <a:pt x="0" y="448"/>
                  </a:lnTo>
                  <a:lnTo>
                    <a:pt x="1011" y="346"/>
                  </a:lnTo>
                  <a:cubicBezTo>
                    <a:pt x="1072" y="340"/>
                    <a:pt x="1119" y="285"/>
                    <a:pt x="1126" y="224"/>
                  </a:cubicBezTo>
                  <a:cubicBezTo>
                    <a:pt x="1119" y="163"/>
                    <a:pt x="1072" y="109"/>
                    <a:pt x="1011" y="102"/>
                  </a:cubicBezTo>
                  <a:lnTo>
                    <a:pt x="0" y="1"/>
                  </a:ln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58"/>
            <p:cNvSpPr/>
            <p:nvPr/>
          </p:nvSpPr>
          <p:spPr>
            <a:xfrm>
              <a:off x="1210225" y="3441748"/>
              <a:ext cx="29378" cy="11751"/>
            </a:xfrm>
            <a:custGeom>
              <a:avLst/>
              <a:gdLst/>
              <a:ahLst/>
              <a:cxnLst/>
              <a:rect l="l" t="t" r="r" b="b"/>
              <a:pathLst>
                <a:path w="1120" h="448" extrusionOk="0">
                  <a:moveTo>
                    <a:pt x="1119" y="0"/>
                  </a:moveTo>
                  <a:lnTo>
                    <a:pt x="116" y="102"/>
                  </a:lnTo>
                  <a:cubicBezTo>
                    <a:pt x="48" y="109"/>
                    <a:pt x="1" y="163"/>
                    <a:pt x="1" y="224"/>
                  </a:cubicBezTo>
                  <a:cubicBezTo>
                    <a:pt x="1" y="285"/>
                    <a:pt x="48" y="339"/>
                    <a:pt x="116" y="346"/>
                  </a:cubicBezTo>
                  <a:lnTo>
                    <a:pt x="1119" y="448"/>
                  </a:lnTo>
                  <a:lnTo>
                    <a:pt x="1119" y="0"/>
                  </a:ln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58"/>
            <p:cNvSpPr/>
            <p:nvPr/>
          </p:nvSpPr>
          <p:spPr>
            <a:xfrm>
              <a:off x="1286528" y="3365261"/>
              <a:ext cx="11777" cy="29561"/>
            </a:xfrm>
            <a:custGeom>
              <a:avLst/>
              <a:gdLst/>
              <a:ahLst/>
              <a:cxnLst/>
              <a:rect l="l" t="t" r="r" b="b"/>
              <a:pathLst>
                <a:path w="449" h="1127" extrusionOk="0">
                  <a:moveTo>
                    <a:pt x="224" y="1"/>
                  </a:moveTo>
                  <a:cubicBezTo>
                    <a:pt x="163" y="1"/>
                    <a:pt x="109" y="48"/>
                    <a:pt x="102" y="116"/>
                  </a:cubicBezTo>
                  <a:lnTo>
                    <a:pt x="1" y="1126"/>
                  </a:lnTo>
                  <a:lnTo>
                    <a:pt x="448" y="1126"/>
                  </a:lnTo>
                  <a:lnTo>
                    <a:pt x="346" y="116"/>
                  </a:lnTo>
                  <a:cubicBezTo>
                    <a:pt x="340" y="48"/>
                    <a:pt x="285" y="1"/>
                    <a:pt x="224" y="1"/>
                  </a:cubicBez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58"/>
            <p:cNvSpPr/>
            <p:nvPr/>
          </p:nvSpPr>
          <p:spPr>
            <a:xfrm>
              <a:off x="1233359" y="3388685"/>
              <a:ext cx="26335" cy="26046"/>
            </a:xfrm>
            <a:custGeom>
              <a:avLst/>
              <a:gdLst/>
              <a:ahLst/>
              <a:cxnLst/>
              <a:rect l="l" t="t" r="r" b="b"/>
              <a:pathLst>
                <a:path w="1004" h="993" extrusionOk="0">
                  <a:moveTo>
                    <a:pt x="136" y="0"/>
                  </a:moveTo>
                  <a:cubicBezTo>
                    <a:pt x="104" y="0"/>
                    <a:pt x="72" y="12"/>
                    <a:pt x="48" y="37"/>
                  </a:cubicBezTo>
                  <a:cubicBezTo>
                    <a:pt x="0" y="84"/>
                    <a:pt x="0" y="159"/>
                    <a:pt x="41" y="206"/>
                  </a:cubicBezTo>
                  <a:lnTo>
                    <a:pt x="685" y="993"/>
                  </a:lnTo>
                  <a:lnTo>
                    <a:pt x="1004" y="674"/>
                  </a:lnTo>
                  <a:lnTo>
                    <a:pt x="217" y="30"/>
                  </a:lnTo>
                  <a:cubicBezTo>
                    <a:pt x="194" y="10"/>
                    <a:pt x="165" y="0"/>
                    <a:pt x="136" y="0"/>
                  </a:cubicBez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58"/>
            <p:cNvSpPr/>
            <p:nvPr/>
          </p:nvSpPr>
          <p:spPr>
            <a:xfrm>
              <a:off x="1325296" y="3388685"/>
              <a:ext cx="26361" cy="26046"/>
            </a:xfrm>
            <a:custGeom>
              <a:avLst/>
              <a:gdLst/>
              <a:ahLst/>
              <a:cxnLst/>
              <a:rect l="l" t="t" r="r" b="b"/>
              <a:pathLst>
                <a:path w="1005" h="993" extrusionOk="0">
                  <a:moveTo>
                    <a:pt x="862" y="0"/>
                  </a:moveTo>
                  <a:cubicBezTo>
                    <a:pt x="832" y="0"/>
                    <a:pt x="803" y="10"/>
                    <a:pt x="781" y="30"/>
                  </a:cubicBezTo>
                  <a:lnTo>
                    <a:pt x="1" y="674"/>
                  </a:lnTo>
                  <a:lnTo>
                    <a:pt x="319" y="993"/>
                  </a:lnTo>
                  <a:lnTo>
                    <a:pt x="957" y="206"/>
                  </a:lnTo>
                  <a:cubicBezTo>
                    <a:pt x="1004" y="159"/>
                    <a:pt x="998" y="84"/>
                    <a:pt x="950" y="37"/>
                  </a:cubicBezTo>
                  <a:cubicBezTo>
                    <a:pt x="925" y="12"/>
                    <a:pt x="893" y="0"/>
                    <a:pt x="862" y="0"/>
                  </a:cubicBez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58"/>
            <p:cNvSpPr/>
            <p:nvPr/>
          </p:nvSpPr>
          <p:spPr>
            <a:xfrm>
              <a:off x="1345230" y="3441748"/>
              <a:ext cx="29535" cy="11751"/>
            </a:xfrm>
            <a:custGeom>
              <a:avLst/>
              <a:gdLst/>
              <a:ahLst/>
              <a:cxnLst/>
              <a:rect l="l" t="t" r="r" b="b"/>
              <a:pathLst>
                <a:path w="1126" h="448" extrusionOk="0">
                  <a:moveTo>
                    <a:pt x="0" y="0"/>
                  </a:moveTo>
                  <a:lnTo>
                    <a:pt x="0" y="448"/>
                  </a:lnTo>
                  <a:lnTo>
                    <a:pt x="1011" y="346"/>
                  </a:lnTo>
                  <a:cubicBezTo>
                    <a:pt x="1072" y="339"/>
                    <a:pt x="1119" y="285"/>
                    <a:pt x="1126" y="224"/>
                  </a:cubicBezTo>
                  <a:cubicBezTo>
                    <a:pt x="1119" y="156"/>
                    <a:pt x="1072" y="109"/>
                    <a:pt x="1011" y="102"/>
                  </a:cubicBezTo>
                  <a:lnTo>
                    <a:pt x="0" y="0"/>
                  </a:ln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58"/>
            <p:cNvSpPr/>
            <p:nvPr/>
          </p:nvSpPr>
          <p:spPr>
            <a:xfrm>
              <a:off x="1233700" y="3388816"/>
              <a:ext cx="205643" cy="346603"/>
            </a:xfrm>
            <a:custGeom>
              <a:avLst/>
              <a:gdLst/>
              <a:ahLst/>
              <a:cxnLst/>
              <a:rect l="l" t="t" r="r" b="b"/>
              <a:pathLst>
                <a:path w="7840" h="13214" extrusionOk="0">
                  <a:moveTo>
                    <a:pt x="2233" y="0"/>
                  </a:moveTo>
                  <a:cubicBezTo>
                    <a:pt x="2186" y="0"/>
                    <a:pt x="2138" y="2"/>
                    <a:pt x="2089" y="5"/>
                  </a:cubicBezTo>
                  <a:cubicBezTo>
                    <a:pt x="903" y="86"/>
                    <a:pt x="1" y="1123"/>
                    <a:pt x="1" y="2317"/>
                  </a:cubicBezTo>
                  <a:lnTo>
                    <a:pt x="1" y="12766"/>
                  </a:lnTo>
                  <a:cubicBezTo>
                    <a:pt x="1" y="13010"/>
                    <a:pt x="204" y="13213"/>
                    <a:pt x="448" y="13213"/>
                  </a:cubicBezTo>
                  <a:lnTo>
                    <a:pt x="4028" y="13213"/>
                  </a:lnTo>
                  <a:cubicBezTo>
                    <a:pt x="4279" y="13213"/>
                    <a:pt x="4476" y="13010"/>
                    <a:pt x="4476" y="12766"/>
                  </a:cubicBezTo>
                  <a:lnTo>
                    <a:pt x="4476" y="7836"/>
                  </a:lnTo>
                  <a:cubicBezTo>
                    <a:pt x="4476" y="7714"/>
                    <a:pt x="4578" y="7612"/>
                    <a:pt x="4700" y="7612"/>
                  </a:cubicBezTo>
                  <a:lnTo>
                    <a:pt x="6273" y="7612"/>
                  </a:lnTo>
                  <a:cubicBezTo>
                    <a:pt x="7134" y="7612"/>
                    <a:pt x="7839" y="6914"/>
                    <a:pt x="7839" y="6046"/>
                  </a:cubicBezTo>
                  <a:lnTo>
                    <a:pt x="7839" y="3137"/>
                  </a:lnTo>
                  <a:cubicBezTo>
                    <a:pt x="7839" y="2636"/>
                    <a:pt x="7425" y="2238"/>
                    <a:pt x="6938" y="2238"/>
                  </a:cubicBezTo>
                  <a:cubicBezTo>
                    <a:pt x="6911" y="2238"/>
                    <a:pt x="6883" y="2240"/>
                    <a:pt x="6856" y="2242"/>
                  </a:cubicBezTo>
                  <a:cubicBezTo>
                    <a:pt x="6388" y="2303"/>
                    <a:pt x="6036" y="2703"/>
                    <a:pt x="6049" y="3178"/>
                  </a:cubicBezTo>
                  <a:lnTo>
                    <a:pt x="6049" y="5382"/>
                  </a:lnTo>
                  <a:cubicBezTo>
                    <a:pt x="6049" y="5626"/>
                    <a:pt x="5846" y="5829"/>
                    <a:pt x="5602" y="5829"/>
                  </a:cubicBezTo>
                  <a:lnTo>
                    <a:pt x="4707" y="5829"/>
                  </a:lnTo>
                  <a:cubicBezTo>
                    <a:pt x="4578" y="5829"/>
                    <a:pt x="4483" y="5727"/>
                    <a:pt x="4483" y="5605"/>
                  </a:cubicBezTo>
                  <a:lnTo>
                    <a:pt x="4483" y="2242"/>
                  </a:lnTo>
                  <a:cubicBezTo>
                    <a:pt x="4476" y="995"/>
                    <a:pt x="3464" y="0"/>
                    <a:pt x="2233" y="0"/>
                  </a:cubicBezTo>
                  <a:close/>
                </a:path>
              </a:pathLst>
            </a:custGeom>
            <a:solidFill>
              <a:srgbClr val="C1C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58"/>
            <p:cNvSpPr/>
            <p:nvPr/>
          </p:nvSpPr>
          <p:spPr>
            <a:xfrm>
              <a:off x="1145489" y="3388816"/>
              <a:ext cx="164724" cy="346603"/>
            </a:xfrm>
            <a:custGeom>
              <a:avLst/>
              <a:gdLst/>
              <a:ahLst/>
              <a:cxnLst/>
              <a:rect l="l" t="t" r="r" b="b"/>
              <a:pathLst>
                <a:path w="6280" h="13214" extrusionOk="0">
                  <a:moveTo>
                    <a:pt x="5591" y="1"/>
                  </a:moveTo>
                  <a:cubicBezTo>
                    <a:pt x="5413" y="1"/>
                    <a:pt x="5235" y="22"/>
                    <a:pt x="5059" y="66"/>
                  </a:cubicBezTo>
                  <a:cubicBezTo>
                    <a:pt x="4042" y="317"/>
                    <a:pt x="3364" y="1273"/>
                    <a:pt x="3364" y="2317"/>
                  </a:cubicBezTo>
                  <a:lnTo>
                    <a:pt x="3364" y="9186"/>
                  </a:lnTo>
                  <a:cubicBezTo>
                    <a:pt x="3364" y="9308"/>
                    <a:pt x="3269" y="9409"/>
                    <a:pt x="3140" y="9409"/>
                  </a:cubicBezTo>
                  <a:lnTo>
                    <a:pt x="2245" y="9409"/>
                  </a:lnTo>
                  <a:cubicBezTo>
                    <a:pt x="1994" y="9409"/>
                    <a:pt x="1797" y="9206"/>
                    <a:pt x="1797" y="8962"/>
                  </a:cubicBezTo>
                  <a:lnTo>
                    <a:pt x="1797" y="4968"/>
                  </a:lnTo>
                  <a:cubicBezTo>
                    <a:pt x="1804" y="4493"/>
                    <a:pt x="1452" y="4093"/>
                    <a:pt x="984" y="4032"/>
                  </a:cubicBezTo>
                  <a:cubicBezTo>
                    <a:pt x="956" y="4030"/>
                    <a:pt x="929" y="4029"/>
                    <a:pt x="902" y="4029"/>
                  </a:cubicBezTo>
                  <a:cubicBezTo>
                    <a:pt x="414" y="4029"/>
                    <a:pt x="1" y="4426"/>
                    <a:pt x="1" y="4927"/>
                  </a:cubicBezTo>
                  <a:lnTo>
                    <a:pt x="1" y="9626"/>
                  </a:lnTo>
                  <a:cubicBezTo>
                    <a:pt x="1" y="10494"/>
                    <a:pt x="706" y="11193"/>
                    <a:pt x="1567" y="11193"/>
                  </a:cubicBezTo>
                  <a:lnTo>
                    <a:pt x="3140" y="11193"/>
                  </a:lnTo>
                  <a:cubicBezTo>
                    <a:pt x="3262" y="11193"/>
                    <a:pt x="3364" y="11294"/>
                    <a:pt x="3364" y="11416"/>
                  </a:cubicBezTo>
                  <a:lnTo>
                    <a:pt x="3364" y="12766"/>
                  </a:lnTo>
                  <a:cubicBezTo>
                    <a:pt x="3364" y="13010"/>
                    <a:pt x="3560" y="13213"/>
                    <a:pt x="3811" y="13213"/>
                  </a:cubicBezTo>
                  <a:lnTo>
                    <a:pt x="5154" y="13213"/>
                  </a:lnTo>
                  <a:cubicBezTo>
                    <a:pt x="4903" y="13213"/>
                    <a:pt x="4706" y="13010"/>
                    <a:pt x="4706" y="12766"/>
                  </a:cubicBezTo>
                  <a:lnTo>
                    <a:pt x="4706" y="2317"/>
                  </a:lnTo>
                  <a:cubicBezTo>
                    <a:pt x="4706" y="1306"/>
                    <a:pt x="5357" y="405"/>
                    <a:pt x="6279" y="106"/>
                  </a:cubicBezTo>
                  <a:cubicBezTo>
                    <a:pt x="6056" y="37"/>
                    <a:pt x="5824" y="1"/>
                    <a:pt x="5591" y="1"/>
                  </a:cubicBezTo>
                  <a:close/>
                </a:path>
              </a:pathLst>
            </a:custGeom>
            <a:solidFill>
              <a:srgbClr val="AD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58"/>
            <p:cNvSpPr/>
            <p:nvPr/>
          </p:nvSpPr>
          <p:spPr>
            <a:xfrm>
              <a:off x="1175024" y="3495283"/>
              <a:ext cx="29351" cy="140173"/>
            </a:xfrm>
            <a:custGeom>
              <a:avLst/>
              <a:gdLst/>
              <a:ahLst/>
              <a:cxnLst/>
              <a:rect l="l" t="t" r="r" b="b"/>
              <a:pathLst>
                <a:path w="1119" h="5344" extrusionOk="0">
                  <a:moveTo>
                    <a:pt x="0" y="0"/>
                  </a:moveTo>
                  <a:lnTo>
                    <a:pt x="0" y="4672"/>
                  </a:lnTo>
                  <a:cubicBezTo>
                    <a:pt x="0" y="5045"/>
                    <a:pt x="298" y="5343"/>
                    <a:pt x="671" y="5343"/>
                  </a:cubicBezTo>
                  <a:lnTo>
                    <a:pt x="1119" y="5343"/>
                  </a:lnTo>
                  <a:cubicBezTo>
                    <a:pt x="868" y="5343"/>
                    <a:pt x="671" y="5147"/>
                    <a:pt x="671" y="4903"/>
                  </a:cubicBezTo>
                  <a:lnTo>
                    <a:pt x="671" y="868"/>
                  </a:lnTo>
                  <a:cubicBezTo>
                    <a:pt x="671" y="461"/>
                    <a:pt x="393" y="102"/>
                    <a:pt x="0" y="0"/>
                  </a:cubicBezTo>
                  <a:close/>
                </a:path>
              </a:pathLst>
            </a:custGeom>
            <a:solidFill>
              <a:srgbClr val="C1C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58"/>
            <p:cNvSpPr/>
            <p:nvPr/>
          </p:nvSpPr>
          <p:spPr>
            <a:xfrm>
              <a:off x="1286528" y="3435872"/>
              <a:ext cx="11777" cy="17627"/>
            </a:xfrm>
            <a:custGeom>
              <a:avLst/>
              <a:gdLst/>
              <a:ahLst/>
              <a:cxnLst/>
              <a:rect l="l" t="t" r="r" b="b"/>
              <a:pathLst>
                <a:path w="449" h="672" extrusionOk="0">
                  <a:moveTo>
                    <a:pt x="224" y="1"/>
                  </a:moveTo>
                  <a:cubicBezTo>
                    <a:pt x="112" y="1"/>
                    <a:pt x="1" y="75"/>
                    <a:pt x="1" y="224"/>
                  </a:cubicBezTo>
                  <a:lnTo>
                    <a:pt x="1" y="448"/>
                  </a:lnTo>
                  <a:cubicBezTo>
                    <a:pt x="1" y="570"/>
                    <a:pt x="102" y="672"/>
                    <a:pt x="224" y="672"/>
                  </a:cubicBezTo>
                  <a:cubicBezTo>
                    <a:pt x="346" y="672"/>
                    <a:pt x="448" y="570"/>
                    <a:pt x="448" y="448"/>
                  </a:cubicBezTo>
                  <a:lnTo>
                    <a:pt x="448" y="224"/>
                  </a:lnTo>
                  <a:cubicBezTo>
                    <a:pt x="448" y="75"/>
                    <a:pt x="336" y="1"/>
                    <a:pt x="224" y="1"/>
                  </a:cubicBez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58"/>
            <p:cNvSpPr/>
            <p:nvPr/>
          </p:nvSpPr>
          <p:spPr>
            <a:xfrm>
              <a:off x="1286528" y="3482824"/>
              <a:ext cx="11777" cy="17653"/>
            </a:xfrm>
            <a:custGeom>
              <a:avLst/>
              <a:gdLst/>
              <a:ahLst/>
              <a:cxnLst/>
              <a:rect l="l" t="t" r="r" b="b"/>
              <a:pathLst>
                <a:path w="449" h="673" extrusionOk="0">
                  <a:moveTo>
                    <a:pt x="224" y="1"/>
                  </a:moveTo>
                  <a:cubicBezTo>
                    <a:pt x="112" y="1"/>
                    <a:pt x="1" y="75"/>
                    <a:pt x="1" y="225"/>
                  </a:cubicBezTo>
                  <a:lnTo>
                    <a:pt x="1" y="448"/>
                  </a:lnTo>
                  <a:cubicBezTo>
                    <a:pt x="1" y="570"/>
                    <a:pt x="102" y="672"/>
                    <a:pt x="224" y="672"/>
                  </a:cubicBezTo>
                  <a:cubicBezTo>
                    <a:pt x="346" y="672"/>
                    <a:pt x="448" y="570"/>
                    <a:pt x="448" y="448"/>
                  </a:cubicBezTo>
                  <a:lnTo>
                    <a:pt x="448" y="225"/>
                  </a:lnTo>
                  <a:cubicBezTo>
                    <a:pt x="448" y="75"/>
                    <a:pt x="336" y="1"/>
                    <a:pt x="224" y="1"/>
                  </a:cubicBez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58"/>
            <p:cNvSpPr/>
            <p:nvPr/>
          </p:nvSpPr>
          <p:spPr>
            <a:xfrm>
              <a:off x="1163273" y="3518051"/>
              <a:ext cx="11777" cy="17627"/>
            </a:xfrm>
            <a:custGeom>
              <a:avLst/>
              <a:gdLst/>
              <a:ahLst/>
              <a:cxnLst/>
              <a:rect l="l" t="t" r="r" b="b"/>
              <a:pathLst>
                <a:path w="449" h="672" extrusionOk="0">
                  <a:moveTo>
                    <a:pt x="224" y="0"/>
                  </a:moveTo>
                  <a:cubicBezTo>
                    <a:pt x="112" y="0"/>
                    <a:pt x="1" y="75"/>
                    <a:pt x="1" y="224"/>
                  </a:cubicBezTo>
                  <a:lnTo>
                    <a:pt x="1" y="448"/>
                  </a:lnTo>
                  <a:cubicBezTo>
                    <a:pt x="1" y="570"/>
                    <a:pt x="96" y="672"/>
                    <a:pt x="224" y="672"/>
                  </a:cubicBezTo>
                  <a:cubicBezTo>
                    <a:pt x="346" y="672"/>
                    <a:pt x="448" y="570"/>
                    <a:pt x="448" y="448"/>
                  </a:cubicBezTo>
                  <a:lnTo>
                    <a:pt x="448" y="224"/>
                  </a:lnTo>
                  <a:cubicBezTo>
                    <a:pt x="448" y="75"/>
                    <a:pt x="336" y="0"/>
                    <a:pt x="224" y="0"/>
                  </a:cubicBez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58"/>
            <p:cNvSpPr/>
            <p:nvPr/>
          </p:nvSpPr>
          <p:spPr>
            <a:xfrm>
              <a:off x="1163273" y="3559127"/>
              <a:ext cx="11777" cy="17627"/>
            </a:xfrm>
            <a:custGeom>
              <a:avLst/>
              <a:gdLst/>
              <a:ahLst/>
              <a:cxnLst/>
              <a:rect l="l" t="t" r="r" b="b"/>
              <a:pathLst>
                <a:path w="449" h="672" extrusionOk="0">
                  <a:moveTo>
                    <a:pt x="224" y="1"/>
                  </a:moveTo>
                  <a:cubicBezTo>
                    <a:pt x="112" y="1"/>
                    <a:pt x="1" y="75"/>
                    <a:pt x="1" y="224"/>
                  </a:cubicBezTo>
                  <a:lnTo>
                    <a:pt x="1" y="448"/>
                  </a:lnTo>
                  <a:cubicBezTo>
                    <a:pt x="1" y="570"/>
                    <a:pt x="96" y="672"/>
                    <a:pt x="224" y="672"/>
                  </a:cubicBezTo>
                  <a:cubicBezTo>
                    <a:pt x="346" y="672"/>
                    <a:pt x="448" y="570"/>
                    <a:pt x="448" y="448"/>
                  </a:cubicBezTo>
                  <a:lnTo>
                    <a:pt x="448" y="224"/>
                  </a:lnTo>
                  <a:cubicBezTo>
                    <a:pt x="448" y="75"/>
                    <a:pt x="336" y="1"/>
                    <a:pt x="224" y="1"/>
                  </a:cubicBez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58"/>
            <p:cNvSpPr/>
            <p:nvPr/>
          </p:nvSpPr>
          <p:spPr>
            <a:xfrm>
              <a:off x="1163273" y="3600387"/>
              <a:ext cx="11777" cy="17627"/>
            </a:xfrm>
            <a:custGeom>
              <a:avLst/>
              <a:gdLst/>
              <a:ahLst/>
              <a:cxnLst/>
              <a:rect l="l" t="t" r="r" b="b"/>
              <a:pathLst>
                <a:path w="449" h="672" extrusionOk="0">
                  <a:moveTo>
                    <a:pt x="224" y="1"/>
                  </a:moveTo>
                  <a:cubicBezTo>
                    <a:pt x="112" y="1"/>
                    <a:pt x="1" y="75"/>
                    <a:pt x="1" y="224"/>
                  </a:cubicBezTo>
                  <a:lnTo>
                    <a:pt x="1" y="448"/>
                  </a:lnTo>
                  <a:cubicBezTo>
                    <a:pt x="1" y="570"/>
                    <a:pt x="96" y="672"/>
                    <a:pt x="224" y="672"/>
                  </a:cubicBezTo>
                  <a:cubicBezTo>
                    <a:pt x="346" y="672"/>
                    <a:pt x="448" y="570"/>
                    <a:pt x="448" y="448"/>
                  </a:cubicBezTo>
                  <a:lnTo>
                    <a:pt x="448" y="224"/>
                  </a:lnTo>
                  <a:cubicBezTo>
                    <a:pt x="448" y="75"/>
                    <a:pt x="336" y="1"/>
                    <a:pt x="224" y="1"/>
                  </a:cubicBez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58"/>
            <p:cNvSpPr/>
            <p:nvPr/>
          </p:nvSpPr>
          <p:spPr>
            <a:xfrm>
              <a:off x="1165109" y="3637581"/>
              <a:ext cx="19882" cy="16368"/>
            </a:xfrm>
            <a:custGeom>
              <a:avLst/>
              <a:gdLst/>
              <a:ahLst/>
              <a:cxnLst/>
              <a:rect l="l" t="t" r="r" b="b"/>
              <a:pathLst>
                <a:path w="758" h="624" extrusionOk="0">
                  <a:moveTo>
                    <a:pt x="321" y="1"/>
                  </a:moveTo>
                  <a:cubicBezTo>
                    <a:pt x="153" y="1"/>
                    <a:pt x="1" y="206"/>
                    <a:pt x="148" y="373"/>
                  </a:cubicBezTo>
                  <a:lnTo>
                    <a:pt x="297" y="542"/>
                  </a:lnTo>
                  <a:cubicBezTo>
                    <a:pt x="337" y="590"/>
                    <a:pt x="398" y="624"/>
                    <a:pt x="466" y="624"/>
                  </a:cubicBezTo>
                  <a:cubicBezTo>
                    <a:pt x="656" y="624"/>
                    <a:pt x="758" y="393"/>
                    <a:pt x="636" y="251"/>
                  </a:cubicBezTo>
                  <a:lnTo>
                    <a:pt x="487" y="81"/>
                  </a:lnTo>
                  <a:cubicBezTo>
                    <a:pt x="437" y="25"/>
                    <a:pt x="378" y="1"/>
                    <a:pt x="321" y="1"/>
                  </a:cubicBez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58"/>
            <p:cNvSpPr/>
            <p:nvPr/>
          </p:nvSpPr>
          <p:spPr>
            <a:xfrm>
              <a:off x="1196532" y="3653214"/>
              <a:ext cx="21377" cy="11777"/>
            </a:xfrm>
            <a:custGeom>
              <a:avLst/>
              <a:gdLst/>
              <a:ahLst/>
              <a:cxnLst/>
              <a:rect l="l" t="t" r="r" b="b"/>
              <a:pathLst>
                <a:path w="815" h="449" extrusionOk="0">
                  <a:moveTo>
                    <a:pt x="299" y="1"/>
                  </a:moveTo>
                  <a:cubicBezTo>
                    <a:pt x="1" y="1"/>
                    <a:pt x="1" y="448"/>
                    <a:pt x="299" y="448"/>
                  </a:cubicBezTo>
                  <a:lnTo>
                    <a:pt x="516" y="448"/>
                  </a:lnTo>
                  <a:cubicBezTo>
                    <a:pt x="814" y="448"/>
                    <a:pt x="814" y="1"/>
                    <a:pt x="516" y="1"/>
                  </a:cubicBez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58"/>
            <p:cNvSpPr/>
            <p:nvPr/>
          </p:nvSpPr>
          <p:spPr>
            <a:xfrm>
              <a:off x="1286528" y="3529776"/>
              <a:ext cx="11777" cy="17653"/>
            </a:xfrm>
            <a:custGeom>
              <a:avLst/>
              <a:gdLst/>
              <a:ahLst/>
              <a:cxnLst/>
              <a:rect l="l" t="t" r="r" b="b"/>
              <a:pathLst>
                <a:path w="449" h="673" extrusionOk="0">
                  <a:moveTo>
                    <a:pt x="224" y="1"/>
                  </a:moveTo>
                  <a:cubicBezTo>
                    <a:pt x="112" y="1"/>
                    <a:pt x="1" y="75"/>
                    <a:pt x="1" y="225"/>
                  </a:cubicBezTo>
                  <a:lnTo>
                    <a:pt x="1" y="448"/>
                  </a:lnTo>
                  <a:cubicBezTo>
                    <a:pt x="1" y="570"/>
                    <a:pt x="102" y="672"/>
                    <a:pt x="224" y="672"/>
                  </a:cubicBezTo>
                  <a:cubicBezTo>
                    <a:pt x="346" y="672"/>
                    <a:pt x="448" y="570"/>
                    <a:pt x="448" y="448"/>
                  </a:cubicBezTo>
                  <a:lnTo>
                    <a:pt x="448" y="225"/>
                  </a:lnTo>
                  <a:cubicBezTo>
                    <a:pt x="448" y="75"/>
                    <a:pt x="336" y="1"/>
                    <a:pt x="224" y="1"/>
                  </a:cubicBez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58"/>
            <p:cNvSpPr/>
            <p:nvPr/>
          </p:nvSpPr>
          <p:spPr>
            <a:xfrm>
              <a:off x="1286528" y="3576728"/>
              <a:ext cx="11777" cy="17653"/>
            </a:xfrm>
            <a:custGeom>
              <a:avLst/>
              <a:gdLst/>
              <a:ahLst/>
              <a:cxnLst/>
              <a:rect l="l" t="t" r="r" b="b"/>
              <a:pathLst>
                <a:path w="449" h="673" extrusionOk="0">
                  <a:moveTo>
                    <a:pt x="224" y="1"/>
                  </a:moveTo>
                  <a:cubicBezTo>
                    <a:pt x="112" y="1"/>
                    <a:pt x="1" y="75"/>
                    <a:pt x="1" y="225"/>
                  </a:cubicBezTo>
                  <a:lnTo>
                    <a:pt x="1" y="448"/>
                  </a:lnTo>
                  <a:cubicBezTo>
                    <a:pt x="1" y="577"/>
                    <a:pt x="102" y="672"/>
                    <a:pt x="224" y="672"/>
                  </a:cubicBezTo>
                  <a:cubicBezTo>
                    <a:pt x="346" y="672"/>
                    <a:pt x="448" y="577"/>
                    <a:pt x="448" y="448"/>
                  </a:cubicBezTo>
                  <a:lnTo>
                    <a:pt x="448" y="225"/>
                  </a:lnTo>
                  <a:cubicBezTo>
                    <a:pt x="448" y="75"/>
                    <a:pt x="336" y="1"/>
                    <a:pt x="224" y="1"/>
                  </a:cubicBez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58"/>
            <p:cNvSpPr/>
            <p:nvPr/>
          </p:nvSpPr>
          <p:spPr>
            <a:xfrm>
              <a:off x="1286528" y="3623863"/>
              <a:ext cx="11777" cy="17653"/>
            </a:xfrm>
            <a:custGeom>
              <a:avLst/>
              <a:gdLst/>
              <a:ahLst/>
              <a:cxnLst/>
              <a:rect l="l" t="t" r="r" b="b"/>
              <a:pathLst>
                <a:path w="449" h="673" extrusionOk="0">
                  <a:moveTo>
                    <a:pt x="224" y="1"/>
                  </a:moveTo>
                  <a:cubicBezTo>
                    <a:pt x="112" y="1"/>
                    <a:pt x="1" y="75"/>
                    <a:pt x="1" y="225"/>
                  </a:cubicBezTo>
                  <a:lnTo>
                    <a:pt x="1" y="448"/>
                  </a:lnTo>
                  <a:cubicBezTo>
                    <a:pt x="1" y="570"/>
                    <a:pt x="102" y="672"/>
                    <a:pt x="224" y="672"/>
                  </a:cubicBezTo>
                  <a:cubicBezTo>
                    <a:pt x="346" y="672"/>
                    <a:pt x="448" y="570"/>
                    <a:pt x="448" y="448"/>
                  </a:cubicBezTo>
                  <a:lnTo>
                    <a:pt x="448" y="225"/>
                  </a:lnTo>
                  <a:cubicBezTo>
                    <a:pt x="448" y="75"/>
                    <a:pt x="336" y="1"/>
                    <a:pt x="224" y="1"/>
                  </a:cubicBez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58"/>
            <p:cNvSpPr/>
            <p:nvPr/>
          </p:nvSpPr>
          <p:spPr>
            <a:xfrm>
              <a:off x="1286528" y="3670815"/>
              <a:ext cx="11777" cy="17653"/>
            </a:xfrm>
            <a:custGeom>
              <a:avLst/>
              <a:gdLst/>
              <a:ahLst/>
              <a:cxnLst/>
              <a:rect l="l" t="t" r="r" b="b"/>
              <a:pathLst>
                <a:path w="449" h="673" extrusionOk="0">
                  <a:moveTo>
                    <a:pt x="224" y="1"/>
                  </a:moveTo>
                  <a:cubicBezTo>
                    <a:pt x="112" y="1"/>
                    <a:pt x="1" y="75"/>
                    <a:pt x="1" y="225"/>
                  </a:cubicBezTo>
                  <a:lnTo>
                    <a:pt x="1" y="448"/>
                  </a:lnTo>
                  <a:cubicBezTo>
                    <a:pt x="1" y="570"/>
                    <a:pt x="102" y="672"/>
                    <a:pt x="224" y="672"/>
                  </a:cubicBezTo>
                  <a:cubicBezTo>
                    <a:pt x="346" y="672"/>
                    <a:pt x="448" y="570"/>
                    <a:pt x="448" y="448"/>
                  </a:cubicBezTo>
                  <a:lnTo>
                    <a:pt x="448" y="225"/>
                  </a:lnTo>
                  <a:cubicBezTo>
                    <a:pt x="448" y="75"/>
                    <a:pt x="336" y="1"/>
                    <a:pt x="224" y="1"/>
                  </a:cubicBez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58"/>
            <p:cNvSpPr/>
            <p:nvPr/>
          </p:nvSpPr>
          <p:spPr>
            <a:xfrm>
              <a:off x="1380615" y="3448332"/>
              <a:ext cx="29378" cy="93221"/>
            </a:xfrm>
            <a:custGeom>
              <a:avLst/>
              <a:gdLst/>
              <a:ahLst/>
              <a:cxnLst/>
              <a:rect l="l" t="t" r="r" b="b"/>
              <a:pathLst>
                <a:path w="1120" h="3554" extrusionOk="0">
                  <a:moveTo>
                    <a:pt x="1119" y="0"/>
                  </a:moveTo>
                  <a:cubicBezTo>
                    <a:pt x="726" y="102"/>
                    <a:pt x="448" y="455"/>
                    <a:pt x="448" y="861"/>
                  </a:cubicBezTo>
                  <a:lnTo>
                    <a:pt x="448" y="3106"/>
                  </a:lnTo>
                  <a:cubicBezTo>
                    <a:pt x="448" y="3350"/>
                    <a:pt x="245" y="3553"/>
                    <a:pt x="1" y="3553"/>
                  </a:cubicBezTo>
                  <a:lnTo>
                    <a:pt x="448" y="3553"/>
                  </a:lnTo>
                  <a:cubicBezTo>
                    <a:pt x="814" y="3553"/>
                    <a:pt x="1113" y="3255"/>
                    <a:pt x="1119" y="2882"/>
                  </a:cubicBezTo>
                  <a:lnTo>
                    <a:pt x="1119" y="0"/>
                  </a:lnTo>
                  <a:close/>
                </a:path>
              </a:pathLst>
            </a:custGeom>
            <a:solidFill>
              <a:srgbClr val="AD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58"/>
            <p:cNvSpPr/>
            <p:nvPr/>
          </p:nvSpPr>
          <p:spPr>
            <a:xfrm>
              <a:off x="1409966" y="3471099"/>
              <a:ext cx="11751" cy="17627"/>
            </a:xfrm>
            <a:custGeom>
              <a:avLst/>
              <a:gdLst/>
              <a:ahLst/>
              <a:cxnLst/>
              <a:rect l="l" t="t" r="r" b="b"/>
              <a:pathLst>
                <a:path w="448" h="672" extrusionOk="0">
                  <a:moveTo>
                    <a:pt x="224" y="0"/>
                  </a:moveTo>
                  <a:cubicBezTo>
                    <a:pt x="112" y="0"/>
                    <a:pt x="0" y="75"/>
                    <a:pt x="0" y="224"/>
                  </a:cubicBezTo>
                  <a:lnTo>
                    <a:pt x="0" y="448"/>
                  </a:lnTo>
                  <a:cubicBezTo>
                    <a:pt x="0" y="570"/>
                    <a:pt x="102" y="672"/>
                    <a:pt x="224" y="672"/>
                  </a:cubicBezTo>
                  <a:cubicBezTo>
                    <a:pt x="346" y="672"/>
                    <a:pt x="448" y="570"/>
                    <a:pt x="448" y="448"/>
                  </a:cubicBezTo>
                  <a:lnTo>
                    <a:pt x="448" y="224"/>
                  </a:lnTo>
                  <a:cubicBezTo>
                    <a:pt x="448" y="75"/>
                    <a:pt x="336" y="0"/>
                    <a:pt x="224" y="0"/>
                  </a:cubicBez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58"/>
            <p:cNvSpPr/>
            <p:nvPr/>
          </p:nvSpPr>
          <p:spPr>
            <a:xfrm>
              <a:off x="1409966" y="3512176"/>
              <a:ext cx="11751" cy="17627"/>
            </a:xfrm>
            <a:custGeom>
              <a:avLst/>
              <a:gdLst/>
              <a:ahLst/>
              <a:cxnLst/>
              <a:rect l="l" t="t" r="r" b="b"/>
              <a:pathLst>
                <a:path w="448" h="672" extrusionOk="0">
                  <a:moveTo>
                    <a:pt x="224" y="1"/>
                  </a:moveTo>
                  <a:cubicBezTo>
                    <a:pt x="112" y="1"/>
                    <a:pt x="0" y="75"/>
                    <a:pt x="0" y="224"/>
                  </a:cubicBezTo>
                  <a:lnTo>
                    <a:pt x="0" y="448"/>
                  </a:lnTo>
                  <a:cubicBezTo>
                    <a:pt x="0" y="570"/>
                    <a:pt x="102" y="672"/>
                    <a:pt x="224" y="672"/>
                  </a:cubicBezTo>
                  <a:cubicBezTo>
                    <a:pt x="346" y="672"/>
                    <a:pt x="448" y="570"/>
                    <a:pt x="448" y="448"/>
                  </a:cubicBezTo>
                  <a:lnTo>
                    <a:pt x="448" y="224"/>
                  </a:lnTo>
                  <a:cubicBezTo>
                    <a:pt x="448" y="75"/>
                    <a:pt x="336" y="1"/>
                    <a:pt x="224" y="1"/>
                  </a:cubicBez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58"/>
            <p:cNvSpPr/>
            <p:nvPr/>
          </p:nvSpPr>
          <p:spPr>
            <a:xfrm>
              <a:off x="1368706" y="3559127"/>
              <a:ext cx="19594" cy="11777"/>
            </a:xfrm>
            <a:custGeom>
              <a:avLst/>
              <a:gdLst/>
              <a:ahLst/>
              <a:cxnLst/>
              <a:rect l="l" t="t" r="r" b="b"/>
              <a:pathLst>
                <a:path w="747" h="449" extrusionOk="0">
                  <a:moveTo>
                    <a:pt x="231" y="1"/>
                  </a:moveTo>
                  <a:cubicBezTo>
                    <a:pt x="102" y="1"/>
                    <a:pt x="0" y="102"/>
                    <a:pt x="7" y="224"/>
                  </a:cubicBezTo>
                  <a:cubicBezTo>
                    <a:pt x="7" y="346"/>
                    <a:pt x="102" y="448"/>
                    <a:pt x="231" y="448"/>
                  </a:cubicBezTo>
                  <a:lnTo>
                    <a:pt x="448" y="448"/>
                  </a:lnTo>
                  <a:cubicBezTo>
                    <a:pt x="746" y="448"/>
                    <a:pt x="746" y="1"/>
                    <a:pt x="448" y="1"/>
                  </a:cubicBez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58"/>
            <p:cNvSpPr/>
            <p:nvPr/>
          </p:nvSpPr>
          <p:spPr>
            <a:xfrm>
              <a:off x="1399815" y="3547691"/>
              <a:ext cx="19017" cy="16053"/>
            </a:xfrm>
            <a:custGeom>
              <a:avLst/>
              <a:gdLst/>
              <a:ahLst/>
              <a:cxnLst/>
              <a:rect l="l" t="t" r="r" b="b"/>
              <a:pathLst>
                <a:path w="725" h="612" extrusionOk="0">
                  <a:moveTo>
                    <a:pt x="405" y="1"/>
                  </a:moveTo>
                  <a:cubicBezTo>
                    <a:pt x="351" y="1"/>
                    <a:pt x="296" y="21"/>
                    <a:pt x="245" y="70"/>
                  </a:cubicBezTo>
                  <a:lnTo>
                    <a:pt x="89" y="226"/>
                  </a:lnTo>
                  <a:cubicBezTo>
                    <a:pt x="1" y="315"/>
                    <a:pt x="1" y="457"/>
                    <a:pt x="89" y="545"/>
                  </a:cubicBezTo>
                  <a:cubicBezTo>
                    <a:pt x="133" y="589"/>
                    <a:pt x="191" y="611"/>
                    <a:pt x="248" y="611"/>
                  </a:cubicBezTo>
                  <a:cubicBezTo>
                    <a:pt x="306" y="611"/>
                    <a:pt x="364" y="589"/>
                    <a:pt x="408" y="545"/>
                  </a:cubicBezTo>
                  <a:lnTo>
                    <a:pt x="564" y="389"/>
                  </a:lnTo>
                  <a:cubicBezTo>
                    <a:pt x="725" y="223"/>
                    <a:pt x="579" y="1"/>
                    <a:pt x="405" y="1"/>
                  </a:cubicBez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8" name="Google Shape;2368;p58"/>
          <p:cNvGrpSpPr/>
          <p:nvPr/>
        </p:nvGrpSpPr>
        <p:grpSpPr>
          <a:xfrm>
            <a:off x="190663" y="3537017"/>
            <a:ext cx="455117" cy="424212"/>
            <a:chOff x="3589417" y="2950696"/>
            <a:chExt cx="370315" cy="281028"/>
          </a:xfrm>
        </p:grpSpPr>
        <p:sp>
          <p:nvSpPr>
            <p:cNvPr id="2369" name="Google Shape;2369;p58"/>
            <p:cNvSpPr/>
            <p:nvPr/>
          </p:nvSpPr>
          <p:spPr>
            <a:xfrm>
              <a:off x="3719098" y="2969083"/>
              <a:ext cx="110612" cy="83018"/>
            </a:xfrm>
            <a:custGeom>
              <a:avLst/>
              <a:gdLst/>
              <a:ahLst/>
              <a:cxnLst/>
              <a:rect l="l" t="t" r="r" b="b"/>
              <a:pathLst>
                <a:path w="4217" h="3165" extrusionOk="0">
                  <a:moveTo>
                    <a:pt x="566" y="0"/>
                  </a:moveTo>
                  <a:cubicBezTo>
                    <a:pt x="424" y="0"/>
                    <a:pt x="247" y="66"/>
                    <a:pt x="94" y="323"/>
                  </a:cubicBezTo>
                  <a:cubicBezTo>
                    <a:pt x="0" y="498"/>
                    <a:pt x="149" y="656"/>
                    <a:pt x="303" y="656"/>
                  </a:cubicBezTo>
                  <a:cubicBezTo>
                    <a:pt x="370" y="656"/>
                    <a:pt x="438" y="626"/>
                    <a:pt x="488" y="554"/>
                  </a:cubicBezTo>
                  <a:cubicBezTo>
                    <a:pt x="528" y="479"/>
                    <a:pt x="562" y="459"/>
                    <a:pt x="569" y="452"/>
                  </a:cubicBezTo>
                  <a:cubicBezTo>
                    <a:pt x="800" y="452"/>
                    <a:pt x="1403" y="1605"/>
                    <a:pt x="1871" y="3164"/>
                  </a:cubicBezTo>
                  <a:lnTo>
                    <a:pt x="2346" y="3164"/>
                  </a:lnTo>
                  <a:cubicBezTo>
                    <a:pt x="2813" y="1605"/>
                    <a:pt x="3417" y="452"/>
                    <a:pt x="3647" y="452"/>
                  </a:cubicBezTo>
                  <a:cubicBezTo>
                    <a:pt x="3654" y="452"/>
                    <a:pt x="3688" y="479"/>
                    <a:pt x="3736" y="554"/>
                  </a:cubicBezTo>
                  <a:cubicBezTo>
                    <a:pt x="3783" y="626"/>
                    <a:pt x="3850" y="656"/>
                    <a:pt x="3916" y="656"/>
                  </a:cubicBezTo>
                  <a:cubicBezTo>
                    <a:pt x="4068" y="656"/>
                    <a:pt x="4217" y="498"/>
                    <a:pt x="4122" y="323"/>
                  </a:cubicBezTo>
                  <a:lnTo>
                    <a:pt x="4129" y="323"/>
                  </a:lnTo>
                  <a:cubicBezTo>
                    <a:pt x="3977" y="66"/>
                    <a:pt x="3799" y="0"/>
                    <a:pt x="3658" y="0"/>
                  </a:cubicBezTo>
                  <a:cubicBezTo>
                    <a:pt x="3635" y="0"/>
                    <a:pt x="3614" y="2"/>
                    <a:pt x="3593" y="4"/>
                  </a:cubicBezTo>
                  <a:cubicBezTo>
                    <a:pt x="3010" y="79"/>
                    <a:pt x="2454" y="1415"/>
                    <a:pt x="2108" y="2418"/>
                  </a:cubicBezTo>
                  <a:cubicBezTo>
                    <a:pt x="1769" y="1415"/>
                    <a:pt x="1206" y="79"/>
                    <a:pt x="630" y="4"/>
                  </a:cubicBezTo>
                  <a:cubicBezTo>
                    <a:pt x="610" y="2"/>
                    <a:pt x="588" y="0"/>
                    <a:pt x="566"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58"/>
            <p:cNvSpPr/>
            <p:nvPr/>
          </p:nvSpPr>
          <p:spPr>
            <a:xfrm>
              <a:off x="3589417" y="2950696"/>
              <a:ext cx="370315" cy="137865"/>
            </a:xfrm>
            <a:custGeom>
              <a:avLst/>
              <a:gdLst/>
              <a:ahLst/>
              <a:cxnLst/>
              <a:rect l="l" t="t" r="r" b="b"/>
              <a:pathLst>
                <a:path w="14118" h="5256" extrusionOk="0">
                  <a:moveTo>
                    <a:pt x="909" y="0"/>
                  </a:moveTo>
                  <a:cubicBezTo>
                    <a:pt x="0" y="0"/>
                    <a:pt x="7" y="455"/>
                    <a:pt x="7" y="685"/>
                  </a:cubicBezTo>
                  <a:cubicBezTo>
                    <a:pt x="7" y="1370"/>
                    <a:pt x="1418" y="2570"/>
                    <a:pt x="909" y="4096"/>
                  </a:cubicBezTo>
                  <a:cubicBezTo>
                    <a:pt x="570" y="5126"/>
                    <a:pt x="3818" y="5248"/>
                    <a:pt x="5459" y="5248"/>
                  </a:cubicBezTo>
                  <a:cubicBezTo>
                    <a:pt x="6008" y="5248"/>
                    <a:pt x="6571" y="5235"/>
                    <a:pt x="6571" y="5235"/>
                  </a:cubicBezTo>
                  <a:lnTo>
                    <a:pt x="6727" y="4923"/>
                  </a:lnTo>
                  <a:cubicBezTo>
                    <a:pt x="6829" y="4981"/>
                    <a:pt x="6942" y="5009"/>
                    <a:pt x="7056" y="5009"/>
                  </a:cubicBezTo>
                  <a:cubicBezTo>
                    <a:pt x="7169" y="5009"/>
                    <a:pt x="7283" y="4981"/>
                    <a:pt x="7385" y="4923"/>
                  </a:cubicBezTo>
                  <a:lnTo>
                    <a:pt x="7547" y="5242"/>
                  </a:lnTo>
                  <a:cubicBezTo>
                    <a:pt x="7547" y="5242"/>
                    <a:pt x="8110" y="5255"/>
                    <a:pt x="8659" y="5255"/>
                  </a:cubicBezTo>
                  <a:cubicBezTo>
                    <a:pt x="10300" y="5255"/>
                    <a:pt x="13548" y="5126"/>
                    <a:pt x="13209" y="4103"/>
                  </a:cubicBezTo>
                  <a:cubicBezTo>
                    <a:pt x="12701" y="2570"/>
                    <a:pt x="14111" y="1363"/>
                    <a:pt x="14111" y="685"/>
                  </a:cubicBezTo>
                  <a:cubicBezTo>
                    <a:pt x="14111" y="455"/>
                    <a:pt x="14118" y="0"/>
                    <a:pt x="13209" y="0"/>
                  </a:cubicBezTo>
                  <a:cubicBezTo>
                    <a:pt x="10565" y="0"/>
                    <a:pt x="8571" y="2577"/>
                    <a:pt x="7757" y="3980"/>
                  </a:cubicBezTo>
                  <a:cubicBezTo>
                    <a:pt x="7744" y="4004"/>
                    <a:pt x="7722" y="4016"/>
                    <a:pt x="7700" y="4016"/>
                  </a:cubicBezTo>
                  <a:cubicBezTo>
                    <a:pt x="7678" y="4016"/>
                    <a:pt x="7656" y="4004"/>
                    <a:pt x="7642" y="3980"/>
                  </a:cubicBezTo>
                  <a:cubicBezTo>
                    <a:pt x="7512" y="3755"/>
                    <a:pt x="7283" y="3641"/>
                    <a:pt x="7053" y="3641"/>
                  </a:cubicBezTo>
                  <a:cubicBezTo>
                    <a:pt x="6827" y="3641"/>
                    <a:pt x="6600" y="3752"/>
                    <a:pt x="6469" y="3974"/>
                  </a:cubicBezTo>
                  <a:cubicBezTo>
                    <a:pt x="6459" y="3997"/>
                    <a:pt x="6437" y="4009"/>
                    <a:pt x="6414" y="4009"/>
                  </a:cubicBezTo>
                  <a:cubicBezTo>
                    <a:pt x="6391" y="4009"/>
                    <a:pt x="6367" y="3997"/>
                    <a:pt x="6354" y="3974"/>
                  </a:cubicBezTo>
                  <a:cubicBezTo>
                    <a:pt x="5540" y="2570"/>
                    <a:pt x="3553" y="0"/>
                    <a:pt x="909" y="0"/>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58"/>
            <p:cNvSpPr/>
            <p:nvPr/>
          </p:nvSpPr>
          <p:spPr>
            <a:xfrm>
              <a:off x="3774574" y="3080535"/>
              <a:ext cx="162206" cy="151190"/>
            </a:xfrm>
            <a:custGeom>
              <a:avLst/>
              <a:gdLst/>
              <a:ahLst/>
              <a:cxnLst/>
              <a:rect l="l" t="t" r="r" b="b"/>
              <a:pathLst>
                <a:path w="6184" h="5764" extrusionOk="0">
                  <a:moveTo>
                    <a:pt x="4218" y="0"/>
                  </a:moveTo>
                  <a:lnTo>
                    <a:pt x="0" y="54"/>
                  </a:lnTo>
                  <a:lnTo>
                    <a:pt x="0" y="2428"/>
                  </a:lnTo>
                  <a:cubicBezTo>
                    <a:pt x="0" y="2428"/>
                    <a:pt x="1153" y="5675"/>
                    <a:pt x="2048" y="5750"/>
                  </a:cubicBezTo>
                  <a:cubicBezTo>
                    <a:pt x="2156" y="5757"/>
                    <a:pt x="2272" y="5764"/>
                    <a:pt x="2394" y="5764"/>
                  </a:cubicBezTo>
                  <a:cubicBezTo>
                    <a:pt x="3241" y="5764"/>
                    <a:pt x="4299" y="5479"/>
                    <a:pt x="5235" y="4157"/>
                  </a:cubicBezTo>
                  <a:cubicBezTo>
                    <a:pt x="6184" y="2807"/>
                    <a:pt x="5845" y="1024"/>
                    <a:pt x="4218"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58"/>
            <p:cNvSpPr/>
            <p:nvPr/>
          </p:nvSpPr>
          <p:spPr>
            <a:xfrm>
              <a:off x="3786483" y="3097191"/>
              <a:ext cx="129157" cy="122809"/>
            </a:xfrm>
            <a:custGeom>
              <a:avLst/>
              <a:gdLst/>
              <a:ahLst/>
              <a:cxnLst/>
              <a:rect l="l" t="t" r="r" b="b"/>
              <a:pathLst>
                <a:path w="4924" h="4682" extrusionOk="0">
                  <a:moveTo>
                    <a:pt x="3688" y="0"/>
                  </a:moveTo>
                  <a:cubicBezTo>
                    <a:pt x="3672" y="0"/>
                    <a:pt x="3657" y="1"/>
                    <a:pt x="3642" y="2"/>
                  </a:cubicBezTo>
                  <a:cubicBezTo>
                    <a:pt x="2874" y="78"/>
                    <a:pt x="2100" y="118"/>
                    <a:pt x="1326" y="118"/>
                  </a:cubicBezTo>
                  <a:cubicBezTo>
                    <a:pt x="1266" y="118"/>
                    <a:pt x="1206" y="118"/>
                    <a:pt x="1146" y="118"/>
                  </a:cubicBezTo>
                  <a:cubicBezTo>
                    <a:pt x="597" y="118"/>
                    <a:pt x="27" y="104"/>
                    <a:pt x="21" y="104"/>
                  </a:cubicBezTo>
                  <a:lnTo>
                    <a:pt x="0" y="111"/>
                  </a:lnTo>
                  <a:lnTo>
                    <a:pt x="0" y="1718"/>
                  </a:lnTo>
                  <a:cubicBezTo>
                    <a:pt x="577" y="3318"/>
                    <a:pt x="1336" y="4593"/>
                    <a:pt x="1634" y="4668"/>
                  </a:cubicBezTo>
                  <a:cubicBezTo>
                    <a:pt x="1736" y="4674"/>
                    <a:pt x="1838" y="4681"/>
                    <a:pt x="1940" y="4681"/>
                  </a:cubicBezTo>
                  <a:cubicBezTo>
                    <a:pt x="2930" y="4681"/>
                    <a:pt x="3736" y="4213"/>
                    <a:pt x="4408" y="3264"/>
                  </a:cubicBezTo>
                  <a:cubicBezTo>
                    <a:pt x="4781" y="2749"/>
                    <a:pt x="4923" y="2104"/>
                    <a:pt x="4808" y="1481"/>
                  </a:cubicBezTo>
                  <a:cubicBezTo>
                    <a:pt x="4693" y="959"/>
                    <a:pt x="4415" y="484"/>
                    <a:pt x="4014" y="125"/>
                  </a:cubicBezTo>
                  <a:cubicBezTo>
                    <a:pt x="3924" y="46"/>
                    <a:pt x="3807" y="0"/>
                    <a:pt x="3688" y="0"/>
                  </a:cubicBezTo>
                  <a:close/>
                </a:path>
              </a:pathLst>
            </a:custGeom>
            <a:solidFill>
              <a:srgbClr val="7F92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58"/>
            <p:cNvSpPr/>
            <p:nvPr/>
          </p:nvSpPr>
          <p:spPr>
            <a:xfrm>
              <a:off x="3801591" y="2978054"/>
              <a:ext cx="130757" cy="98415"/>
            </a:xfrm>
            <a:custGeom>
              <a:avLst/>
              <a:gdLst/>
              <a:ahLst/>
              <a:cxnLst/>
              <a:rect l="l" t="t" r="r" b="b"/>
              <a:pathLst>
                <a:path w="4985" h="3752" extrusionOk="0">
                  <a:moveTo>
                    <a:pt x="3253" y="1"/>
                  </a:moveTo>
                  <a:cubicBezTo>
                    <a:pt x="3229" y="1"/>
                    <a:pt x="3205" y="1"/>
                    <a:pt x="3181" y="1"/>
                  </a:cubicBezTo>
                  <a:cubicBezTo>
                    <a:pt x="3099" y="1"/>
                    <a:pt x="3018" y="29"/>
                    <a:pt x="2944" y="69"/>
                  </a:cubicBezTo>
                  <a:cubicBezTo>
                    <a:pt x="1547" y="930"/>
                    <a:pt x="564" y="2429"/>
                    <a:pt x="123" y="3243"/>
                  </a:cubicBezTo>
                  <a:cubicBezTo>
                    <a:pt x="1" y="3466"/>
                    <a:pt x="157" y="3744"/>
                    <a:pt x="414" y="3751"/>
                  </a:cubicBezTo>
                  <a:lnTo>
                    <a:pt x="570" y="3751"/>
                  </a:lnTo>
                  <a:cubicBezTo>
                    <a:pt x="3561" y="3751"/>
                    <a:pt x="4537" y="3351"/>
                    <a:pt x="4686" y="3182"/>
                  </a:cubicBezTo>
                  <a:cubicBezTo>
                    <a:pt x="4408" y="2334"/>
                    <a:pt x="4612" y="1595"/>
                    <a:pt x="4896" y="978"/>
                  </a:cubicBezTo>
                  <a:cubicBezTo>
                    <a:pt x="4984" y="802"/>
                    <a:pt x="4944" y="585"/>
                    <a:pt x="4795" y="456"/>
                  </a:cubicBezTo>
                  <a:cubicBezTo>
                    <a:pt x="4531" y="225"/>
                    <a:pt x="4069" y="1"/>
                    <a:pt x="3253" y="1"/>
                  </a:cubicBezTo>
                  <a:close/>
                </a:path>
              </a:pathLst>
            </a:custGeom>
            <a:solidFill>
              <a:srgbClr val="7F92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58"/>
            <p:cNvSpPr/>
            <p:nvPr/>
          </p:nvSpPr>
          <p:spPr>
            <a:xfrm>
              <a:off x="3803558" y="2978054"/>
              <a:ext cx="127556" cy="90415"/>
            </a:xfrm>
            <a:custGeom>
              <a:avLst/>
              <a:gdLst/>
              <a:ahLst/>
              <a:cxnLst/>
              <a:rect l="l" t="t" r="r" b="b"/>
              <a:pathLst>
                <a:path w="4863" h="3447" extrusionOk="0">
                  <a:moveTo>
                    <a:pt x="3177" y="1"/>
                  </a:moveTo>
                  <a:cubicBezTo>
                    <a:pt x="3154" y="1"/>
                    <a:pt x="3130" y="1"/>
                    <a:pt x="3106" y="1"/>
                  </a:cubicBezTo>
                  <a:cubicBezTo>
                    <a:pt x="3018" y="1"/>
                    <a:pt x="2936" y="29"/>
                    <a:pt x="2869" y="69"/>
                  </a:cubicBezTo>
                  <a:cubicBezTo>
                    <a:pt x="1472" y="930"/>
                    <a:pt x="489" y="2429"/>
                    <a:pt x="48" y="3243"/>
                  </a:cubicBezTo>
                  <a:cubicBezTo>
                    <a:pt x="14" y="3304"/>
                    <a:pt x="0" y="3378"/>
                    <a:pt x="14" y="3446"/>
                  </a:cubicBezTo>
                  <a:cubicBezTo>
                    <a:pt x="1736" y="2700"/>
                    <a:pt x="3648" y="1547"/>
                    <a:pt x="4862" y="774"/>
                  </a:cubicBezTo>
                  <a:cubicBezTo>
                    <a:pt x="4862" y="652"/>
                    <a:pt x="4808" y="537"/>
                    <a:pt x="4720" y="456"/>
                  </a:cubicBezTo>
                  <a:cubicBezTo>
                    <a:pt x="4456" y="225"/>
                    <a:pt x="3988" y="1"/>
                    <a:pt x="3177" y="1"/>
                  </a:cubicBezTo>
                  <a:close/>
                </a:path>
              </a:pathLst>
            </a:custGeom>
            <a:solidFill>
              <a:srgbClr val="C0C9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58"/>
            <p:cNvSpPr/>
            <p:nvPr/>
          </p:nvSpPr>
          <p:spPr>
            <a:xfrm>
              <a:off x="3926813" y="2960637"/>
              <a:ext cx="20302" cy="20486"/>
            </a:xfrm>
            <a:custGeom>
              <a:avLst/>
              <a:gdLst/>
              <a:ahLst/>
              <a:cxnLst/>
              <a:rect l="l" t="t" r="r" b="b"/>
              <a:pathLst>
                <a:path w="774" h="781" extrusionOk="0">
                  <a:moveTo>
                    <a:pt x="387" y="1"/>
                  </a:moveTo>
                  <a:cubicBezTo>
                    <a:pt x="170" y="1"/>
                    <a:pt x="0" y="177"/>
                    <a:pt x="0" y="387"/>
                  </a:cubicBezTo>
                  <a:cubicBezTo>
                    <a:pt x="0" y="604"/>
                    <a:pt x="170" y="781"/>
                    <a:pt x="387" y="781"/>
                  </a:cubicBezTo>
                  <a:cubicBezTo>
                    <a:pt x="597" y="781"/>
                    <a:pt x="773" y="604"/>
                    <a:pt x="773" y="387"/>
                  </a:cubicBezTo>
                  <a:cubicBezTo>
                    <a:pt x="773" y="177"/>
                    <a:pt x="597" y="1"/>
                    <a:pt x="387"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58"/>
            <p:cNvSpPr/>
            <p:nvPr/>
          </p:nvSpPr>
          <p:spPr>
            <a:xfrm>
              <a:off x="3786483" y="3099919"/>
              <a:ext cx="127373" cy="111530"/>
            </a:xfrm>
            <a:custGeom>
              <a:avLst/>
              <a:gdLst/>
              <a:ahLst/>
              <a:cxnLst/>
              <a:rect l="l" t="t" r="r" b="b"/>
              <a:pathLst>
                <a:path w="4856" h="4252" extrusionOk="0">
                  <a:moveTo>
                    <a:pt x="0" y="0"/>
                  </a:moveTo>
                  <a:lnTo>
                    <a:pt x="0" y="427"/>
                  </a:lnTo>
                  <a:lnTo>
                    <a:pt x="3228" y="4252"/>
                  </a:lnTo>
                  <a:cubicBezTo>
                    <a:pt x="3364" y="4177"/>
                    <a:pt x="3492" y="4096"/>
                    <a:pt x="3614" y="4001"/>
                  </a:cubicBezTo>
                  <a:lnTo>
                    <a:pt x="1641" y="1661"/>
                  </a:lnTo>
                  <a:lnTo>
                    <a:pt x="4849" y="1872"/>
                  </a:lnTo>
                  <a:cubicBezTo>
                    <a:pt x="4855" y="1716"/>
                    <a:pt x="4842" y="1567"/>
                    <a:pt x="4815" y="1411"/>
                  </a:cubicBezTo>
                  <a:lnTo>
                    <a:pt x="4245" y="1377"/>
                  </a:lnTo>
                  <a:lnTo>
                    <a:pt x="1940" y="7"/>
                  </a:lnTo>
                  <a:cubicBezTo>
                    <a:pt x="1689" y="14"/>
                    <a:pt x="1424" y="14"/>
                    <a:pt x="1146" y="14"/>
                  </a:cubicBezTo>
                  <a:lnTo>
                    <a:pt x="1065" y="14"/>
                  </a:lnTo>
                  <a:lnTo>
                    <a:pt x="3242" y="1309"/>
                  </a:lnTo>
                  <a:lnTo>
                    <a:pt x="1234" y="1173"/>
                  </a:lnTo>
                  <a:lnTo>
                    <a:pt x="238" y="7"/>
                  </a:lnTo>
                  <a:lnTo>
                    <a:pt x="21" y="0"/>
                  </a:lnTo>
                  <a:close/>
                </a:path>
              </a:pathLst>
            </a:custGeom>
            <a:solidFill>
              <a:srgbClr val="5D7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58"/>
            <p:cNvSpPr/>
            <p:nvPr/>
          </p:nvSpPr>
          <p:spPr>
            <a:xfrm>
              <a:off x="3859979" y="3157887"/>
              <a:ext cx="51909" cy="38978"/>
            </a:xfrm>
            <a:custGeom>
              <a:avLst/>
              <a:gdLst/>
              <a:ahLst/>
              <a:cxnLst/>
              <a:rect l="l" t="t" r="r" b="b"/>
              <a:pathLst>
                <a:path w="1979" h="1486" extrusionOk="0">
                  <a:moveTo>
                    <a:pt x="160" y="0"/>
                  </a:moveTo>
                  <a:cubicBezTo>
                    <a:pt x="57" y="0"/>
                    <a:pt x="0" y="125"/>
                    <a:pt x="67" y="211"/>
                  </a:cubicBezTo>
                  <a:lnTo>
                    <a:pt x="1145" y="1486"/>
                  </a:lnTo>
                  <a:cubicBezTo>
                    <a:pt x="1314" y="1316"/>
                    <a:pt x="1470" y="1140"/>
                    <a:pt x="1606" y="943"/>
                  </a:cubicBezTo>
                  <a:cubicBezTo>
                    <a:pt x="1782" y="692"/>
                    <a:pt x="1904" y="414"/>
                    <a:pt x="1979" y="123"/>
                  </a:cubicBezTo>
                  <a:lnTo>
                    <a:pt x="168" y="1"/>
                  </a:lnTo>
                  <a:cubicBezTo>
                    <a:pt x="166" y="0"/>
                    <a:pt x="163" y="0"/>
                    <a:pt x="160" y="0"/>
                  </a:cubicBezTo>
                  <a:close/>
                </a:path>
              </a:pathLst>
            </a:custGeom>
            <a:solidFill>
              <a:srgbClr val="C0C9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58"/>
            <p:cNvSpPr/>
            <p:nvPr/>
          </p:nvSpPr>
          <p:spPr>
            <a:xfrm>
              <a:off x="3811191" y="3046200"/>
              <a:ext cx="113340" cy="30269"/>
            </a:xfrm>
            <a:custGeom>
              <a:avLst/>
              <a:gdLst/>
              <a:ahLst/>
              <a:cxnLst/>
              <a:rect l="l" t="t" r="r" b="b"/>
              <a:pathLst>
                <a:path w="4321" h="1154" extrusionOk="0">
                  <a:moveTo>
                    <a:pt x="4198" y="0"/>
                  </a:moveTo>
                  <a:cubicBezTo>
                    <a:pt x="2849" y="543"/>
                    <a:pt x="1438" y="923"/>
                    <a:pt x="1" y="1146"/>
                  </a:cubicBezTo>
                  <a:cubicBezTo>
                    <a:pt x="21" y="1146"/>
                    <a:pt x="35" y="1146"/>
                    <a:pt x="48" y="1153"/>
                  </a:cubicBezTo>
                  <a:lnTo>
                    <a:pt x="204" y="1153"/>
                  </a:lnTo>
                  <a:cubicBezTo>
                    <a:pt x="3201" y="1153"/>
                    <a:pt x="4171" y="760"/>
                    <a:pt x="4320" y="590"/>
                  </a:cubicBezTo>
                  <a:cubicBezTo>
                    <a:pt x="4259" y="394"/>
                    <a:pt x="4218" y="197"/>
                    <a:pt x="4198" y="0"/>
                  </a:cubicBezTo>
                  <a:close/>
                </a:path>
              </a:pathLst>
            </a:custGeom>
            <a:solidFill>
              <a:srgbClr val="6C81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58"/>
            <p:cNvSpPr/>
            <p:nvPr/>
          </p:nvSpPr>
          <p:spPr>
            <a:xfrm>
              <a:off x="3612368" y="3080535"/>
              <a:ext cx="162233" cy="151190"/>
            </a:xfrm>
            <a:custGeom>
              <a:avLst/>
              <a:gdLst/>
              <a:ahLst/>
              <a:cxnLst/>
              <a:rect l="l" t="t" r="r" b="b"/>
              <a:pathLst>
                <a:path w="6185" h="5764" extrusionOk="0">
                  <a:moveTo>
                    <a:pt x="1966" y="0"/>
                  </a:moveTo>
                  <a:cubicBezTo>
                    <a:pt x="339" y="1024"/>
                    <a:pt x="0" y="2807"/>
                    <a:pt x="949" y="4157"/>
                  </a:cubicBezTo>
                  <a:cubicBezTo>
                    <a:pt x="1885" y="5472"/>
                    <a:pt x="2943" y="5764"/>
                    <a:pt x="3790" y="5764"/>
                  </a:cubicBezTo>
                  <a:cubicBezTo>
                    <a:pt x="3913" y="5764"/>
                    <a:pt x="4028" y="5757"/>
                    <a:pt x="4136" y="5750"/>
                  </a:cubicBezTo>
                  <a:cubicBezTo>
                    <a:pt x="5031" y="5675"/>
                    <a:pt x="6184" y="2428"/>
                    <a:pt x="6184" y="2428"/>
                  </a:cubicBezTo>
                  <a:lnTo>
                    <a:pt x="6184" y="54"/>
                  </a:lnTo>
                  <a:lnTo>
                    <a:pt x="1966" y="0"/>
                  </a:ln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58"/>
            <p:cNvSpPr/>
            <p:nvPr/>
          </p:nvSpPr>
          <p:spPr>
            <a:xfrm>
              <a:off x="3633509" y="3097296"/>
              <a:ext cx="129157" cy="122704"/>
            </a:xfrm>
            <a:custGeom>
              <a:avLst/>
              <a:gdLst/>
              <a:ahLst/>
              <a:cxnLst/>
              <a:rect l="l" t="t" r="r" b="b"/>
              <a:pathLst>
                <a:path w="4924" h="4678" extrusionOk="0">
                  <a:moveTo>
                    <a:pt x="1220" y="1"/>
                  </a:moveTo>
                  <a:cubicBezTo>
                    <a:pt x="1106" y="1"/>
                    <a:pt x="996" y="47"/>
                    <a:pt x="910" y="127"/>
                  </a:cubicBezTo>
                  <a:cubicBezTo>
                    <a:pt x="510" y="480"/>
                    <a:pt x="232" y="955"/>
                    <a:pt x="116" y="1483"/>
                  </a:cubicBezTo>
                  <a:cubicBezTo>
                    <a:pt x="1" y="2107"/>
                    <a:pt x="143" y="2751"/>
                    <a:pt x="516" y="3260"/>
                  </a:cubicBezTo>
                  <a:cubicBezTo>
                    <a:pt x="1188" y="4216"/>
                    <a:pt x="1995" y="4677"/>
                    <a:pt x="2984" y="4677"/>
                  </a:cubicBezTo>
                  <a:cubicBezTo>
                    <a:pt x="3086" y="4677"/>
                    <a:pt x="3188" y="4670"/>
                    <a:pt x="3296" y="4664"/>
                  </a:cubicBezTo>
                  <a:cubicBezTo>
                    <a:pt x="3588" y="4589"/>
                    <a:pt x="4347" y="3321"/>
                    <a:pt x="4924" y="1721"/>
                  </a:cubicBezTo>
                  <a:lnTo>
                    <a:pt x="4924" y="107"/>
                  </a:lnTo>
                  <a:lnTo>
                    <a:pt x="4903" y="100"/>
                  </a:lnTo>
                  <a:cubicBezTo>
                    <a:pt x="4897" y="100"/>
                    <a:pt x="4327" y="114"/>
                    <a:pt x="3778" y="114"/>
                  </a:cubicBezTo>
                  <a:cubicBezTo>
                    <a:pt x="3709" y="114"/>
                    <a:pt x="3640" y="115"/>
                    <a:pt x="3571" y="115"/>
                  </a:cubicBezTo>
                  <a:cubicBezTo>
                    <a:pt x="2806" y="115"/>
                    <a:pt x="2041" y="80"/>
                    <a:pt x="1283" y="5"/>
                  </a:cubicBezTo>
                  <a:cubicBezTo>
                    <a:pt x="1262" y="2"/>
                    <a:pt x="1241" y="1"/>
                    <a:pt x="1220" y="1"/>
                  </a:cubicBezTo>
                  <a:close/>
                </a:path>
              </a:pathLst>
            </a:custGeom>
            <a:solidFill>
              <a:srgbClr val="7F92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58"/>
            <p:cNvSpPr/>
            <p:nvPr/>
          </p:nvSpPr>
          <p:spPr>
            <a:xfrm>
              <a:off x="3616801" y="2978054"/>
              <a:ext cx="130757" cy="98415"/>
            </a:xfrm>
            <a:custGeom>
              <a:avLst/>
              <a:gdLst/>
              <a:ahLst/>
              <a:cxnLst/>
              <a:rect l="l" t="t" r="r" b="b"/>
              <a:pathLst>
                <a:path w="4985" h="3752" extrusionOk="0">
                  <a:moveTo>
                    <a:pt x="1732" y="1"/>
                  </a:moveTo>
                  <a:cubicBezTo>
                    <a:pt x="916" y="1"/>
                    <a:pt x="454" y="225"/>
                    <a:pt x="190" y="456"/>
                  </a:cubicBezTo>
                  <a:cubicBezTo>
                    <a:pt x="41" y="591"/>
                    <a:pt x="1" y="802"/>
                    <a:pt x="89" y="985"/>
                  </a:cubicBezTo>
                  <a:cubicBezTo>
                    <a:pt x="374" y="1595"/>
                    <a:pt x="577" y="2341"/>
                    <a:pt x="299" y="3188"/>
                  </a:cubicBezTo>
                  <a:cubicBezTo>
                    <a:pt x="448" y="3358"/>
                    <a:pt x="1418" y="3751"/>
                    <a:pt x="4415" y="3751"/>
                  </a:cubicBezTo>
                  <a:lnTo>
                    <a:pt x="4571" y="3751"/>
                  </a:lnTo>
                  <a:cubicBezTo>
                    <a:pt x="4828" y="3744"/>
                    <a:pt x="4984" y="3473"/>
                    <a:pt x="4862" y="3249"/>
                  </a:cubicBezTo>
                  <a:cubicBezTo>
                    <a:pt x="4422" y="2429"/>
                    <a:pt x="3438" y="937"/>
                    <a:pt x="2042" y="76"/>
                  </a:cubicBezTo>
                  <a:cubicBezTo>
                    <a:pt x="1967" y="29"/>
                    <a:pt x="1886" y="8"/>
                    <a:pt x="1804" y="1"/>
                  </a:cubicBezTo>
                  <a:cubicBezTo>
                    <a:pt x="1780" y="1"/>
                    <a:pt x="1756" y="1"/>
                    <a:pt x="1732" y="1"/>
                  </a:cubicBezTo>
                  <a:close/>
                </a:path>
              </a:pathLst>
            </a:custGeom>
            <a:solidFill>
              <a:srgbClr val="7F92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58"/>
            <p:cNvSpPr/>
            <p:nvPr/>
          </p:nvSpPr>
          <p:spPr>
            <a:xfrm>
              <a:off x="3618060" y="2978054"/>
              <a:ext cx="127373" cy="90415"/>
            </a:xfrm>
            <a:custGeom>
              <a:avLst/>
              <a:gdLst/>
              <a:ahLst/>
              <a:cxnLst/>
              <a:rect l="l" t="t" r="r" b="b"/>
              <a:pathLst>
                <a:path w="4856" h="3447" extrusionOk="0">
                  <a:moveTo>
                    <a:pt x="1684" y="1"/>
                  </a:moveTo>
                  <a:cubicBezTo>
                    <a:pt x="868" y="1"/>
                    <a:pt x="406" y="225"/>
                    <a:pt x="142" y="456"/>
                  </a:cubicBezTo>
                  <a:cubicBezTo>
                    <a:pt x="48" y="537"/>
                    <a:pt x="0" y="652"/>
                    <a:pt x="0" y="774"/>
                  </a:cubicBezTo>
                  <a:cubicBezTo>
                    <a:pt x="1214" y="1547"/>
                    <a:pt x="3126" y="2700"/>
                    <a:pt x="4848" y="3446"/>
                  </a:cubicBezTo>
                  <a:cubicBezTo>
                    <a:pt x="4855" y="3378"/>
                    <a:pt x="4841" y="3304"/>
                    <a:pt x="4814" y="3243"/>
                  </a:cubicBezTo>
                  <a:cubicBezTo>
                    <a:pt x="4374" y="2429"/>
                    <a:pt x="3390" y="930"/>
                    <a:pt x="1994" y="69"/>
                  </a:cubicBezTo>
                  <a:cubicBezTo>
                    <a:pt x="1919" y="29"/>
                    <a:pt x="1838" y="1"/>
                    <a:pt x="1756" y="1"/>
                  </a:cubicBezTo>
                  <a:cubicBezTo>
                    <a:pt x="1732" y="1"/>
                    <a:pt x="1708" y="1"/>
                    <a:pt x="1684" y="1"/>
                  </a:cubicBezTo>
                  <a:close/>
                </a:path>
              </a:pathLst>
            </a:custGeom>
            <a:solidFill>
              <a:srgbClr val="C0C9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58"/>
            <p:cNvSpPr/>
            <p:nvPr/>
          </p:nvSpPr>
          <p:spPr>
            <a:xfrm>
              <a:off x="3768699" y="3136142"/>
              <a:ext cx="11935" cy="65339"/>
            </a:xfrm>
            <a:custGeom>
              <a:avLst/>
              <a:gdLst/>
              <a:ahLst/>
              <a:cxnLst/>
              <a:rect l="l" t="t" r="r" b="b"/>
              <a:pathLst>
                <a:path w="455" h="2491" extrusionOk="0">
                  <a:moveTo>
                    <a:pt x="225" y="1"/>
                  </a:moveTo>
                  <a:cubicBezTo>
                    <a:pt x="116" y="1"/>
                    <a:pt x="7" y="74"/>
                    <a:pt x="0" y="219"/>
                  </a:cubicBezTo>
                  <a:lnTo>
                    <a:pt x="0" y="2260"/>
                  </a:lnTo>
                  <a:cubicBezTo>
                    <a:pt x="0" y="2389"/>
                    <a:pt x="102" y="2491"/>
                    <a:pt x="231" y="2491"/>
                  </a:cubicBezTo>
                  <a:cubicBezTo>
                    <a:pt x="353" y="2491"/>
                    <a:pt x="455" y="2389"/>
                    <a:pt x="455" y="2267"/>
                  </a:cubicBezTo>
                  <a:lnTo>
                    <a:pt x="455" y="219"/>
                  </a:lnTo>
                  <a:cubicBezTo>
                    <a:pt x="444" y="74"/>
                    <a:pt x="334" y="1"/>
                    <a:pt x="225" y="1"/>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58"/>
            <p:cNvSpPr/>
            <p:nvPr/>
          </p:nvSpPr>
          <p:spPr>
            <a:xfrm>
              <a:off x="3602033" y="2960637"/>
              <a:ext cx="20302" cy="20486"/>
            </a:xfrm>
            <a:custGeom>
              <a:avLst/>
              <a:gdLst/>
              <a:ahLst/>
              <a:cxnLst/>
              <a:rect l="l" t="t" r="r" b="b"/>
              <a:pathLst>
                <a:path w="774" h="781" extrusionOk="0">
                  <a:moveTo>
                    <a:pt x="387" y="1"/>
                  </a:moveTo>
                  <a:cubicBezTo>
                    <a:pt x="177" y="1"/>
                    <a:pt x="1" y="177"/>
                    <a:pt x="1" y="387"/>
                  </a:cubicBezTo>
                  <a:cubicBezTo>
                    <a:pt x="1" y="604"/>
                    <a:pt x="177" y="781"/>
                    <a:pt x="387" y="781"/>
                  </a:cubicBezTo>
                  <a:cubicBezTo>
                    <a:pt x="604" y="781"/>
                    <a:pt x="774" y="604"/>
                    <a:pt x="774" y="387"/>
                  </a:cubicBezTo>
                  <a:cubicBezTo>
                    <a:pt x="774" y="177"/>
                    <a:pt x="604" y="1"/>
                    <a:pt x="387"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58"/>
            <p:cNvSpPr/>
            <p:nvPr/>
          </p:nvSpPr>
          <p:spPr>
            <a:xfrm>
              <a:off x="3635293" y="3099919"/>
              <a:ext cx="127373" cy="111530"/>
            </a:xfrm>
            <a:custGeom>
              <a:avLst/>
              <a:gdLst/>
              <a:ahLst/>
              <a:cxnLst/>
              <a:rect l="l" t="t" r="r" b="b"/>
              <a:pathLst>
                <a:path w="4856" h="4252" extrusionOk="0">
                  <a:moveTo>
                    <a:pt x="2916" y="0"/>
                  </a:moveTo>
                  <a:lnTo>
                    <a:pt x="611" y="1370"/>
                  </a:lnTo>
                  <a:lnTo>
                    <a:pt x="41" y="1411"/>
                  </a:lnTo>
                  <a:cubicBezTo>
                    <a:pt x="14" y="1560"/>
                    <a:pt x="1" y="1716"/>
                    <a:pt x="8" y="1872"/>
                  </a:cubicBezTo>
                  <a:lnTo>
                    <a:pt x="3215" y="1655"/>
                  </a:lnTo>
                  <a:lnTo>
                    <a:pt x="1242" y="4001"/>
                  </a:lnTo>
                  <a:cubicBezTo>
                    <a:pt x="1364" y="4089"/>
                    <a:pt x="1493" y="4177"/>
                    <a:pt x="1628" y="4252"/>
                  </a:cubicBezTo>
                  <a:lnTo>
                    <a:pt x="4856" y="427"/>
                  </a:lnTo>
                  <a:lnTo>
                    <a:pt x="4856" y="0"/>
                  </a:lnTo>
                  <a:lnTo>
                    <a:pt x="4835" y="0"/>
                  </a:lnTo>
                  <a:lnTo>
                    <a:pt x="4618" y="7"/>
                  </a:lnTo>
                  <a:lnTo>
                    <a:pt x="3628" y="1173"/>
                  </a:lnTo>
                  <a:lnTo>
                    <a:pt x="1615" y="1309"/>
                  </a:lnTo>
                  <a:lnTo>
                    <a:pt x="3791" y="14"/>
                  </a:lnTo>
                  <a:lnTo>
                    <a:pt x="3710" y="14"/>
                  </a:lnTo>
                  <a:cubicBezTo>
                    <a:pt x="3432" y="14"/>
                    <a:pt x="3167" y="14"/>
                    <a:pt x="2916" y="0"/>
                  </a:cubicBezTo>
                  <a:close/>
                </a:path>
              </a:pathLst>
            </a:custGeom>
            <a:solidFill>
              <a:srgbClr val="5D7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58"/>
            <p:cNvSpPr/>
            <p:nvPr/>
          </p:nvSpPr>
          <p:spPr>
            <a:xfrm>
              <a:off x="3756764" y="3070043"/>
              <a:ext cx="35778" cy="77746"/>
            </a:xfrm>
            <a:custGeom>
              <a:avLst/>
              <a:gdLst/>
              <a:ahLst/>
              <a:cxnLst/>
              <a:rect l="l" t="t" r="r" b="b"/>
              <a:pathLst>
                <a:path w="1364" h="2964" extrusionOk="0">
                  <a:moveTo>
                    <a:pt x="686" y="0"/>
                  </a:moveTo>
                  <a:cubicBezTo>
                    <a:pt x="306" y="0"/>
                    <a:pt x="1" y="665"/>
                    <a:pt x="1" y="1485"/>
                  </a:cubicBezTo>
                  <a:cubicBezTo>
                    <a:pt x="1" y="2299"/>
                    <a:pt x="306" y="2963"/>
                    <a:pt x="686" y="2963"/>
                  </a:cubicBezTo>
                  <a:cubicBezTo>
                    <a:pt x="1059" y="2963"/>
                    <a:pt x="1364" y="2299"/>
                    <a:pt x="1364" y="1485"/>
                  </a:cubicBezTo>
                  <a:cubicBezTo>
                    <a:pt x="1364" y="665"/>
                    <a:pt x="1059" y="0"/>
                    <a:pt x="686"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58"/>
            <p:cNvSpPr/>
            <p:nvPr/>
          </p:nvSpPr>
          <p:spPr>
            <a:xfrm>
              <a:off x="3637260" y="3157887"/>
              <a:ext cx="51909" cy="38978"/>
            </a:xfrm>
            <a:custGeom>
              <a:avLst/>
              <a:gdLst/>
              <a:ahLst/>
              <a:cxnLst/>
              <a:rect l="l" t="t" r="r" b="b"/>
              <a:pathLst>
                <a:path w="1979" h="1486" extrusionOk="0">
                  <a:moveTo>
                    <a:pt x="1819" y="0"/>
                  </a:moveTo>
                  <a:cubicBezTo>
                    <a:pt x="1816" y="0"/>
                    <a:pt x="1814" y="0"/>
                    <a:pt x="1811" y="1"/>
                  </a:cubicBezTo>
                  <a:lnTo>
                    <a:pt x="0" y="123"/>
                  </a:lnTo>
                  <a:cubicBezTo>
                    <a:pt x="68" y="414"/>
                    <a:pt x="197" y="692"/>
                    <a:pt x="373" y="943"/>
                  </a:cubicBezTo>
                  <a:cubicBezTo>
                    <a:pt x="509" y="1140"/>
                    <a:pt x="665" y="1316"/>
                    <a:pt x="834" y="1486"/>
                  </a:cubicBezTo>
                  <a:lnTo>
                    <a:pt x="1913" y="211"/>
                  </a:lnTo>
                  <a:cubicBezTo>
                    <a:pt x="1979" y="125"/>
                    <a:pt x="1922" y="0"/>
                    <a:pt x="1819" y="0"/>
                  </a:cubicBezTo>
                  <a:close/>
                </a:path>
              </a:pathLst>
            </a:custGeom>
            <a:solidFill>
              <a:srgbClr val="C0C9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58"/>
            <p:cNvSpPr/>
            <p:nvPr/>
          </p:nvSpPr>
          <p:spPr>
            <a:xfrm>
              <a:off x="3624617" y="3046200"/>
              <a:ext cx="113156" cy="30269"/>
            </a:xfrm>
            <a:custGeom>
              <a:avLst/>
              <a:gdLst/>
              <a:ahLst/>
              <a:cxnLst/>
              <a:rect l="l" t="t" r="r" b="b"/>
              <a:pathLst>
                <a:path w="4314" h="1154" extrusionOk="0">
                  <a:moveTo>
                    <a:pt x="123" y="0"/>
                  </a:moveTo>
                  <a:cubicBezTo>
                    <a:pt x="103" y="197"/>
                    <a:pt x="62" y="394"/>
                    <a:pt x="1" y="590"/>
                  </a:cubicBezTo>
                  <a:cubicBezTo>
                    <a:pt x="150" y="760"/>
                    <a:pt x="1120" y="1153"/>
                    <a:pt x="4117" y="1153"/>
                  </a:cubicBezTo>
                  <a:lnTo>
                    <a:pt x="4273" y="1153"/>
                  </a:lnTo>
                  <a:cubicBezTo>
                    <a:pt x="4286" y="1146"/>
                    <a:pt x="4300" y="1146"/>
                    <a:pt x="4313" y="1146"/>
                  </a:cubicBezTo>
                  <a:cubicBezTo>
                    <a:pt x="2883" y="923"/>
                    <a:pt x="1472" y="543"/>
                    <a:pt x="123" y="0"/>
                  </a:cubicBezTo>
                  <a:close/>
                </a:path>
              </a:pathLst>
            </a:custGeom>
            <a:solidFill>
              <a:srgbClr val="6C81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9" name="Google Shape;2389;p58"/>
          <p:cNvGrpSpPr/>
          <p:nvPr/>
        </p:nvGrpSpPr>
        <p:grpSpPr>
          <a:xfrm>
            <a:off x="189213" y="6026210"/>
            <a:ext cx="458019" cy="500748"/>
            <a:chOff x="7970194" y="2013577"/>
            <a:chExt cx="372676" cy="331731"/>
          </a:xfrm>
        </p:grpSpPr>
        <p:sp>
          <p:nvSpPr>
            <p:cNvPr id="2390" name="Google Shape;2390;p58"/>
            <p:cNvSpPr/>
            <p:nvPr/>
          </p:nvSpPr>
          <p:spPr>
            <a:xfrm>
              <a:off x="8092032" y="2284533"/>
              <a:ext cx="102454" cy="60775"/>
            </a:xfrm>
            <a:custGeom>
              <a:avLst/>
              <a:gdLst/>
              <a:ahLst/>
              <a:cxnLst/>
              <a:rect l="l" t="t" r="r" b="b"/>
              <a:pathLst>
                <a:path w="3906" h="2317" extrusionOk="0">
                  <a:moveTo>
                    <a:pt x="2620" y="1"/>
                  </a:moveTo>
                  <a:cubicBezTo>
                    <a:pt x="2541" y="1"/>
                    <a:pt x="2462" y="40"/>
                    <a:pt x="2414" y="133"/>
                  </a:cubicBezTo>
                  <a:lnTo>
                    <a:pt x="1573" y="1848"/>
                  </a:lnTo>
                  <a:lnTo>
                    <a:pt x="312" y="1848"/>
                  </a:lnTo>
                  <a:cubicBezTo>
                    <a:pt x="0" y="1848"/>
                    <a:pt x="0" y="2316"/>
                    <a:pt x="312" y="2316"/>
                  </a:cubicBezTo>
                  <a:lnTo>
                    <a:pt x="3594" y="2316"/>
                  </a:lnTo>
                  <a:cubicBezTo>
                    <a:pt x="3906" y="2316"/>
                    <a:pt x="3906" y="1848"/>
                    <a:pt x="3594" y="1848"/>
                  </a:cubicBezTo>
                  <a:lnTo>
                    <a:pt x="2102" y="1848"/>
                  </a:lnTo>
                  <a:lnTo>
                    <a:pt x="2841" y="343"/>
                  </a:lnTo>
                  <a:cubicBezTo>
                    <a:pt x="2931" y="154"/>
                    <a:pt x="2776" y="1"/>
                    <a:pt x="2620" y="1"/>
                  </a:cubicBezTo>
                  <a:close/>
                </a:path>
              </a:pathLst>
            </a:custGeom>
            <a:solidFill>
              <a:srgbClr val="C8D3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58"/>
            <p:cNvSpPr/>
            <p:nvPr/>
          </p:nvSpPr>
          <p:spPr>
            <a:xfrm>
              <a:off x="8116741" y="2284533"/>
              <a:ext cx="77746" cy="60775"/>
            </a:xfrm>
            <a:custGeom>
              <a:avLst/>
              <a:gdLst/>
              <a:ahLst/>
              <a:cxnLst/>
              <a:rect l="l" t="t" r="r" b="b"/>
              <a:pathLst>
                <a:path w="2964" h="2317" extrusionOk="0">
                  <a:moveTo>
                    <a:pt x="2616" y="1"/>
                  </a:moveTo>
                  <a:cubicBezTo>
                    <a:pt x="2538" y="1"/>
                    <a:pt x="2460" y="40"/>
                    <a:pt x="2415" y="133"/>
                  </a:cubicBezTo>
                  <a:lnTo>
                    <a:pt x="1567" y="1848"/>
                  </a:lnTo>
                  <a:lnTo>
                    <a:pt x="313" y="1848"/>
                  </a:lnTo>
                  <a:cubicBezTo>
                    <a:pt x="1" y="1848"/>
                    <a:pt x="1" y="2316"/>
                    <a:pt x="313" y="2316"/>
                  </a:cubicBezTo>
                  <a:lnTo>
                    <a:pt x="2652" y="2316"/>
                  </a:lnTo>
                  <a:cubicBezTo>
                    <a:pt x="2964" y="2316"/>
                    <a:pt x="2964" y="1848"/>
                    <a:pt x="2652" y="1848"/>
                  </a:cubicBezTo>
                  <a:lnTo>
                    <a:pt x="2096" y="1848"/>
                  </a:lnTo>
                  <a:lnTo>
                    <a:pt x="2835" y="343"/>
                  </a:lnTo>
                  <a:cubicBezTo>
                    <a:pt x="2925" y="154"/>
                    <a:pt x="2770" y="1"/>
                    <a:pt x="2616" y="1"/>
                  </a:cubicBezTo>
                  <a:close/>
                </a:path>
              </a:pathLst>
            </a:custGeom>
            <a:solidFill>
              <a:srgbClr val="D8E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58"/>
            <p:cNvSpPr/>
            <p:nvPr/>
          </p:nvSpPr>
          <p:spPr>
            <a:xfrm>
              <a:off x="7970194" y="2104805"/>
              <a:ext cx="38086" cy="48578"/>
            </a:xfrm>
            <a:custGeom>
              <a:avLst/>
              <a:gdLst/>
              <a:ahLst/>
              <a:cxnLst/>
              <a:rect l="l" t="t" r="r" b="b"/>
              <a:pathLst>
                <a:path w="1452" h="1852" extrusionOk="0">
                  <a:moveTo>
                    <a:pt x="1452" y="1"/>
                  </a:moveTo>
                  <a:lnTo>
                    <a:pt x="204" y="523"/>
                  </a:lnTo>
                  <a:cubicBezTo>
                    <a:pt x="34" y="598"/>
                    <a:pt x="1" y="828"/>
                    <a:pt x="143" y="950"/>
                  </a:cubicBezTo>
                  <a:lnTo>
                    <a:pt x="1282" y="1852"/>
                  </a:lnTo>
                  <a:lnTo>
                    <a:pt x="1452" y="1"/>
                  </a:lnTo>
                  <a:close/>
                </a:path>
              </a:pathLst>
            </a:custGeom>
            <a:solidFill>
              <a:srgbClr val="D8E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58"/>
            <p:cNvSpPr/>
            <p:nvPr/>
          </p:nvSpPr>
          <p:spPr>
            <a:xfrm>
              <a:off x="7984961" y="2013577"/>
              <a:ext cx="357908" cy="288687"/>
            </a:xfrm>
            <a:custGeom>
              <a:avLst/>
              <a:gdLst/>
              <a:ahLst/>
              <a:cxnLst/>
              <a:rect l="l" t="t" r="r" b="b"/>
              <a:pathLst>
                <a:path w="13645" h="11006" extrusionOk="0">
                  <a:moveTo>
                    <a:pt x="5405" y="0"/>
                  </a:moveTo>
                  <a:cubicBezTo>
                    <a:pt x="5148" y="0"/>
                    <a:pt x="1104" y="70"/>
                    <a:pt x="455" y="4455"/>
                  </a:cubicBezTo>
                  <a:cubicBezTo>
                    <a:pt x="0" y="8435"/>
                    <a:pt x="3235" y="11005"/>
                    <a:pt x="6978" y="11005"/>
                  </a:cubicBezTo>
                  <a:cubicBezTo>
                    <a:pt x="10015" y="11005"/>
                    <a:pt x="12653" y="9202"/>
                    <a:pt x="13582" y="6700"/>
                  </a:cubicBezTo>
                  <a:cubicBezTo>
                    <a:pt x="13644" y="6518"/>
                    <a:pt x="13508" y="6346"/>
                    <a:pt x="13338" y="6346"/>
                  </a:cubicBezTo>
                  <a:cubicBezTo>
                    <a:pt x="13305" y="6346"/>
                    <a:pt x="13271" y="6353"/>
                    <a:pt x="13236" y="6367"/>
                  </a:cubicBezTo>
                  <a:cubicBezTo>
                    <a:pt x="12738" y="6573"/>
                    <a:pt x="12201" y="6679"/>
                    <a:pt x="11663" y="6679"/>
                  </a:cubicBezTo>
                  <a:cubicBezTo>
                    <a:pt x="11527" y="6679"/>
                    <a:pt x="11392" y="6673"/>
                    <a:pt x="11256" y="6659"/>
                  </a:cubicBezTo>
                  <a:cubicBezTo>
                    <a:pt x="9337" y="6483"/>
                    <a:pt x="7954" y="4103"/>
                    <a:pt x="7127" y="2665"/>
                  </a:cubicBezTo>
                  <a:cubicBezTo>
                    <a:pt x="6571" y="1709"/>
                    <a:pt x="5825" y="1112"/>
                    <a:pt x="4726" y="902"/>
                  </a:cubicBezTo>
                  <a:lnTo>
                    <a:pt x="5418" y="0"/>
                  </a:lnTo>
                  <a:cubicBezTo>
                    <a:pt x="5418" y="0"/>
                    <a:pt x="5414" y="0"/>
                    <a:pt x="5405" y="0"/>
                  </a:cubicBezTo>
                  <a:close/>
                </a:path>
              </a:pathLst>
            </a:custGeom>
            <a:solidFill>
              <a:srgbClr val="7F92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58"/>
            <p:cNvSpPr/>
            <p:nvPr/>
          </p:nvSpPr>
          <p:spPr>
            <a:xfrm>
              <a:off x="7984961" y="2013577"/>
              <a:ext cx="244385" cy="288687"/>
            </a:xfrm>
            <a:custGeom>
              <a:avLst/>
              <a:gdLst/>
              <a:ahLst/>
              <a:cxnLst/>
              <a:rect l="l" t="t" r="r" b="b"/>
              <a:pathLst>
                <a:path w="9317" h="11006" extrusionOk="0">
                  <a:moveTo>
                    <a:pt x="5398" y="0"/>
                  </a:moveTo>
                  <a:cubicBezTo>
                    <a:pt x="5141" y="0"/>
                    <a:pt x="1098" y="70"/>
                    <a:pt x="448" y="4455"/>
                  </a:cubicBezTo>
                  <a:cubicBezTo>
                    <a:pt x="0" y="8435"/>
                    <a:pt x="3228" y="11005"/>
                    <a:pt x="6978" y="11005"/>
                  </a:cubicBezTo>
                  <a:cubicBezTo>
                    <a:pt x="7771" y="11005"/>
                    <a:pt x="8564" y="10883"/>
                    <a:pt x="9317" y="10639"/>
                  </a:cubicBezTo>
                  <a:lnTo>
                    <a:pt x="9317" y="10639"/>
                  </a:lnTo>
                  <a:cubicBezTo>
                    <a:pt x="9147" y="10646"/>
                    <a:pt x="8971" y="10653"/>
                    <a:pt x="8795" y="10653"/>
                  </a:cubicBezTo>
                  <a:cubicBezTo>
                    <a:pt x="5045" y="10653"/>
                    <a:pt x="1818" y="8083"/>
                    <a:pt x="2265" y="4103"/>
                  </a:cubicBezTo>
                  <a:cubicBezTo>
                    <a:pt x="2645" y="1560"/>
                    <a:pt x="4157" y="475"/>
                    <a:pt x="5411" y="0"/>
                  </a:cubicBezTo>
                  <a:cubicBezTo>
                    <a:pt x="5411" y="0"/>
                    <a:pt x="5407" y="0"/>
                    <a:pt x="5398" y="0"/>
                  </a:cubicBezTo>
                  <a:close/>
                </a:path>
              </a:pathLst>
            </a:custGeom>
            <a:solidFill>
              <a:srgbClr val="6C81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58"/>
            <p:cNvSpPr/>
            <p:nvPr/>
          </p:nvSpPr>
          <p:spPr>
            <a:xfrm>
              <a:off x="8083875" y="2093447"/>
              <a:ext cx="208974" cy="129786"/>
            </a:xfrm>
            <a:custGeom>
              <a:avLst/>
              <a:gdLst/>
              <a:ahLst/>
              <a:cxnLst/>
              <a:rect l="l" t="t" r="r" b="b"/>
              <a:pathLst>
                <a:path w="7967" h="4948" extrusionOk="0">
                  <a:moveTo>
                    <a:pt x="2937" y="0"/>
                  </a:moveTo>
                  <a:cubicBezTo>
                    <a:pt x="2729" y="0"/>
                    <a:pt x="2519" y="51"/>
                    <a:pt x="2325" y="156"/>
                  </a:cubicBezTo>
                  <a:lnTo>
                    <a:pt x="2318" y="156"/>
                  </a:lnTo>
                  <a:cubicBezTo>
                    <a:pt x="0" y="1422"/>
                    <a:pt x="1203" y="4948"/>
                    <a:pt x="4061" y="4948"/>
                  </a:cubicBezTo>
                  <a:cubicBezTo>
                    <a:pt x="5106" y="4948"/>
                    <a:pt x="6373" y="4476"/>
                    <a:pt x="7770" y="3248"/>
                  </a:cubicBezTo>
                  <a:cubicBezTo>
                    <a:pt x="7967" y="3078"/>
                    <a:pt x="7845" y="2760"/>
                    <a:pt x="7587" y="2760"/>
                  </a:cubicBezTo>
                  <a:cubicBezTo>
                    <a:pt x="6753" y="2760"/>
                    <a:pt x="5410" y="2393"/>
                    <a:pt x="3966" y="515"/>
                  </a:cubicBezTo>
                  <a:cubicBezTo>
                    <a:pt x="3717" y="182"/>
                    <a:pt x="3332" y="0"/>
                    <a:pt x="2937" y="0"/>
                  </a:cubicBezTo>
                  <a:close/>
                </a:path>
              </a:pathLst>
            </a:custGeom>
            <a:solidFill>
              <a:srgbClr val="6C81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58"/>
            <p:cNvSpPr/>
            <p:nvPr/>
          </p:nvSpPr>
          <p:spPr>
            <a:xfrm>
              <a:off x="8108505" y="2142707"/>
              <a:ext cx="184292" cy="80552"/>
            </a:xfrm>
            <a:custGeom>
              <a:avLst/>
              <a:gdLst/>
              <a:ahLst/>
              <a:cxnLst/>
              <a:rect l="l" t="t" r="r" b="b"/>
              <a:pathLst>
                <a:path w="7026" h="3071" extrusionOk="0">
                  <a:moveTo>
                    <a:pt x="172" y="0"/>
                  </a:moveTo>
                  <a:cubicBezTo>
                    <a:pt x="0" y="1438"/>
                    <a:pt x="1179" y="3070"/>
                    <a:pt x="3125" y="3070"/>
                  </a:cubicBezTo>
                  <a:cubicBezTo>
                    <a:pt x="4171" y="3070"/>
                    <a:pt x="5439" y="2598"/>
                    <a:pt x="6838" y="1370"/>
                  </a:cubicBezTo>
                  <a:cubicBezTo>
                    <a:pt x="7026" y="1195"/>
                    <a:pt x="6908" y="882"/>
                    <a:pt x="6656" y="882"/>
                  </a:cubicBezTo>
                  <a:cubicBezTo>
                    <a:pt x="6653" y="882"/>
                    <a:pt x="6651" y="882"/>
                    <a:pt x="6648" y="882"/>
                  </a:cubicBezTo>
                  <a:cubicBezTo>
                    <a:pt x="6465" y="882"/>
                    <a:pt x="6289" y="861"/>
                    <a:pt x="6119" y="827"/>
                  </a:cubicBezTo>
                  <a:cubicBezTo>
                    <a:pt x="5293" y="1605"/>
                    <a:pt x="3857" y="2217"/>
                    <a:pt x="2601" y="2217"/>
                  </a:cubicBezTo>
                  <a:cubicBezTo>
                    <a:pt x="1361" y="2217"/>
                    <a:pt x="297" y="1621"/>
                    <a:pt x="172" y="0"/>
                  </a:cubicBezTo>
                  <a:close/>
                </a:path>
              </a:pathLst>
            </a:custGeom>
            <a:solidFill>
              <a:srgbClr val="5D7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58"/>
            <p:cNvSpPr/>
            <p:nvPr/>
          </p:nvSpPr>
          <p:spPr>
            <a:xfrm>
              <a:off x="8032805" y="2087388"/>
              <a:ext cx="36827" cy="42886"/>
            </a:xfrm>
            <a:custGeom>
              <a:avLst/>
              <a:gdLst/>
              <a:ahLst/>
              <a:cxnLst/>
              <a:rect l="l" t="t" r="r" b="b"/>
              <a:pathLst>
                <a:path w="1404" h="1635" extrusionOk="0">
                  <a:moveTo>
                    <a:pt x="705" y="0"/>
                  </a:moveTo>
                  <a:cubicBezTo>
                    <a:pt x="319" y="0"/>
                    <a:pt x="0" y="312"/>
                    <a:pt x="0" y="706"/>
                  </a:cubicBezTo>
                  <a:lnTo>
                    <a:pt x="0" y="929"/>
                  </a:lnTo>
                  <a:cubicBezTo>
                    <a:pt x="0" y="1323"/>
                    <a:pt x="319" y="1634"/>
                    <a:pt x="705" y="1634"/>
                  </a:cubicBezTo>
                  <a:cubicBezTo>
                    <a:pt x="1092" y="1634"/>
                    <a:pt x="1404" y="1323"/>
                    <a:pt x="1404" y="936"/>
                  </a:cubicBezTo>
                  <a:lnTo>
                    <a:pt x="1404" y="706"/>
                  </a:lnTo>
                  <a:cubicBezTo>
                    <a:pt x="1404" y="312"/>
                    <a:pt x="1092" y="0"/>
                    <a:pt x="705"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58"/>
            <p:cNvSpPr/>
            <p:nvPr/>
          </p:nvSpPr>
          <p:spPr>
            <a:xfrm>
              <a:off x="8051297" y="2087388"/>
              <a:ext cx="18518" cy="30742"/>
            </a:xfrm>
            <a:custGeom>
              <a:avLst/>
              <a:gdLst/>
              <a:ahLst/>
              <a:cxnLst/>
              <a:rect l="l" t="t" r="r" b="b"/>
              <a:pathLst>
                <a:path w="706" h="1172" extrusionOk="0">
                  <a:moveTo>
                    <a:pt x="0" y="0"/>
                  </a:moveTo>
                  <a:lnTo>
                    <a:pt x="0" y="821"/>
                  </a:lnTo>
                  <a:cubicBezTo>
                    <a:pt x="0" y="1055"/>
                    <a:pt x="175" y="1172"/>
                    <a:pt x="350" y="1172"/>
                  </a:cubicBezTo>
                  <a:cubicBezTo>
                    <a:pt x="524" y="1172"/>
                    <a:pt x="699" y="1055"/>
                    <a:pt x="699" y="821"/>
                  </a:cubicBezTo>
                  <a:lnTo>
                    <a:pt x="699" y="706"/>
                  </a:lnTo>
                  <a:cubicBezTo>
                    <a:pt x="706" y="312"/>
                    <a:pt x="387" y="0"/>
                    <a:pt x="0" y="0"/>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58"/>
            <p:cNvSpPr/>
            <p:nvPr/>
          </p:nvSpPr>
          <p:spPr>
            <a:xfrm>
              <a:off x="8045081" y="2093421"/>
              <a:ext cx="12276" cy="12302"/>
            </a:xfrm>
            <a:custGeom>
              <a:avLst/>
              <a:gdLst/>
              <a:ahLst/>
              <a:cxnLst/>
              <a:rect l="l" t="t" r="r" b="b"/>
              <a:pathLst>
                <a:path w="468" h="469" extrusionOk="0">
                  <a:moveTo>
                    <a:pt x="237" y="1"/>
                  </a:moveTo>
                  <a:cubicBezTo>
                    <a:pt x="109" y="1"/>
                    <a:pt x="0" y="109"/>
                    <a:pt x="0" y="238"/>
                  </a:cubicBezTo>
                  <a:cubicBezTo>
                    <a:pt x="0" y="367"/>
                    <a:pt x="109" y="469"/>
                    <a:pt x="237" y="469"/>
                  </a:cubicBezTo>
                  <a:cubicBezTo>
                    <a:pt x="366" y="469"/>
                    <a:pt x="468" y="367"/>
                    <a:pt x="468" y="238"/>
                  </a:cubicBezTo>
                  <a:cubicBezTo>
                    <a:pt x="468" y="109"/>
                    <a:pt x="366" y="1"/>
                    <a:pt x="2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0" name="Google Shape;2400;p58"/>
          <p:cNvGrpSpPr/>
          <p:nvPr/>
        </p:nvGrpSpPr>
        <p:grpSpPr>
          <a:xfrm>
            <a:off x="213623" y="1198692"/>
            <a:ext cx="409212" cy="558753"/>
            <a:chOff x="1416733" y="1512190"/>
            <a:chExt cx="332964" cy="370158"/>
          </a:xfrm>
        </p:grpSpPr>
        <p:sp>
          <p:nvSpPr>
            <p:cNvPr id="2401" name="Google Shape;2401;p58"/>
            <p:cNvSpPr/>
            <p:nvPr/>
          </p:nvSpPr>
          <p:spPr>
            <a:xfrm>
              <a:off x="1416733" y="1637596"/>
              <a:ext cx="106913" cy="144134"/>
            </a:xfrm>
            <a:custGeom>
              <a:avLst/>
              <a:gdLst/>
              <a:ahLst/>
              <a:cxnLst/>
              <a:rect l="l" t="t" r="r" b="b"/>
              <a:pathLst>
                <a:path w="4076" h="5495" extrusionOk="0">
                  <a:moveTo>
                    <a:pt x="4075" y="0"/>
                  </a:moveTo>
                  <a:cubicBezTo>
                    <a:pt x="4075" y="0"/>
                    <a:pt x="1010" y="1092"/>
                    <a:pt x="34" y="5215"/>
                  </a:cubicBezTo>
                  <a:cubicBezTo>
                    <a:pt x="0" y="5343"/>
                    <a:pt x="95" y="5472"/>
                    <a:pt x="231" y="5486"/>
                  </a:cubicBezTo>
                  <a:cubicBezTo>
                    <a:pt x="310" y="5491"/>
                    <a:pt x="405" y="5494"/>
                    <a:pt x="510" y="5494"/>
                  </a:cubicBezTo>
                  <a:cubicBezTo>
                    <a:pt x="993" y="5494"/>
                    <a:pt x="1706" y="5416"/>
                    <a:pt x="2251" y="5004"/>
                  </a:cubicBezTo>
                  <a:lnTo>
                    <a:pt x="4075" y="0"/>
                  </a:ln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58"/>
            <p:cNvSpPr/>
            <p:nvPr/>
          </p:nvSpPr>
          <p:spPr>
            <a:xfrm>
              <a:off x="1642967" y="1637596"/>
              <a:ext cx="106730" cy="144134"/>
            </a:xfrm>
            <a:custGeom>
              <a:avLst/>
              <a:gdLst/>
              <a:ahLst/>
              <a:cxnLst/>
              <a:rect l="l" t="t" r="r" b="b"/>
              <a:pathLst>
                <a:path w="4069" h="5495" extrusionOk="0">
                  <a:moveTo>
                    <a:pt x="0" y="0"/>
                  </a:moveTo>
                  <a:lnTo>
                    <a:pt x="1817" y="5004"/>
                  </a:lnTo>
                  <a:cubicBezTo>
                    <a:pt x="2362" y="5416"/>
                    <a:pt x="3080" y="5494"/>
                    <a:pt x="3561" y="5494"/>
                  </a:cubicBezTo>
                  <a:cubicBezTo>
                    <a:pt x="3666" y="5494"/>
                    <a:pt x="3760" y="5491"/>
                    <a:pt x="3838" y="5486"/>
                  </a:cubicBezTo>
                  <a:cubicBezTo>
                    <a:pt x="3973" y="5472"/>
                    <a:pt x="4068" y="5343"/>
                    <a:pt x="4034" y="5215"/>
                  </a:cubicBezTo>
                  <a:cubicBezTo>
                    <a:pt x="3058" y="1092"/>
                    <a:pt x="0" y="0"/>
                    <a:pt x="0"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58"/>
            <p:cNvSpPr/>
            <p:nvPr/>
          </p:nvSpPr>
          <p:spPr>
            <a:xfrm>
              <a:off x="1463685" y="1643472"/>
              <a:ext cx="238877" cy="238877"/>
            </a:xfrm>
            <a:custGeom>
              <a:avLst/>
              <a:gdLst/>
              <a:ahLst/>
              <a:cxnLst/>
              <a:rect l="l" t="t" r="r" b="b"/>
              <a:pathLst>
                <a:path w="9107" h="9107" extrusionOk="0">
                  <a:moveTo>
                    <a:pt x="1892" y="0"/>
                  </a:moveTo>
                  <a:cubicBezTo>
                    <a:pt x="746" y="1261"/>
                    <a:pt x="7" y="3221"/>
                    <a:pt x="7" y="5004"/>
                  </a:cubicBezTo>
                  <a:cubicBezTo>
                    <a:pt x="0" y="6272"/>
                    <a:pt x="529" y="7479"/>
                    <a:pt x="1458" y="8340"/>
                  </a:cubicBezTo>
                  <a:lnTo>
                    <a:pt x="3641" y="9106"/>
                  </a:lnTo>
                  <a:lnTo>
                    <a:pt x="5465" y="9106"/>
                  </a:lnTo>
                  <a:lnTo>
                    <a:pt x="7662" y="8333"/>
                  </a:lnTo>
                  <a:cubicBezTo>
                    <a:pt x="8578" y="7472"/>
                    <a:pt x="9100" y="6272"/>
                    <a:pt x="9100" y="5011"/>
                  </a:cubicBezTo>
                  <a:cubicBezTo>
                    <a:pt x="9107" y="3228"/>
                    <a:pt x="8367" y="1282"/>
                    <a:pt x="7235" y="14"/>
                  </a:cubicBezTo>
                  <a:lnTo>
                    <a:pt x="1892" y="0"/>
                  </a:ln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58"/>
            <p:cNvSpPr/>
            <p:nvPr/>
          </p:nvSpPr>
          <p:spPr>
            <a:xfrm>
              <a:off x="1506178" y="1643472"/>
              <a:ext cx="154049" cy="47765"/>
            </a:xfrm>
            <a:custGeom>
              <a:avLst/>
              <a:gdLst/>
              <a:ahLst/>
              <a:cxnLst/>
              <a:rect l="l" t="t" r="r" b="b"/>
              <a:pathLst>
                <a:path w="5873" h="1821" extrusionOk="0">
                  <a:moveTo>
                    <a:pt x="272" y="0"/>
                  </a:moveTo>
                  <a:cubicBezTo>
                    <a:pt x="184" y="102"/>
                    <a:pt x="89" y="210"/>
                    <a:pt x="1" y="326"/>
                  </a:cubicBezTo>
                  <a:cubicBezTo>
                    <a:pt x="726" y="1322"/>
                    <a:pt x="1831" y="1821"/>
                    <a:pt x="2937" y="1821"/>
                  </a:cubicBezTo>
                  <a:cubicBezTo>
                    <a:pt x="4042" y="1821"/>
                    <a:pt x="5147" y="1322"/>
                    <a:pt x="5873" y="326"/>
                  </a:cubicBezTo>
                  <a:cubicBezTo>
                    <a:pt x="5791" y="217"/>
                    <a:pt x="5703" y="115"/>
                    <a:pt x="5615" y="14"/>
                  </a:cubicBezTo>
                  <a:lnTo>
                    <a:pt x="272" y="0"/>
                  </a:ln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58"/>
            <p:cNvSpPr/>
            <p:nvPr/>
          </p:nvSpPr>
          <p:spPr>
            <a:xfrm>
              <a:off x="1499594" y="1643472"/>
              <a:ext cx="167216" cy="196909"/>
            </a:xfrm>
            <a:custGeom>
              <a:avLst/>
              <a:gdLst/>
              <a:ahLst/>
              <a:cxnLst/>
              <a:rect l="l" t="t" r="r" b="b"/>
              <a:pathLst>
                <a:path w="6375" h="7507" extrusionOk="0">
                  <a:moveTo>
                    <a:pt x="1140" y="0"/>
                  </a:moveTo>
                  <a:cubicBezTo>
                    <a:pt x="543" y="1004"/>
                    <a:pt x="1" y="2828"/>
                    <a:pt x="1" y="4096"/>
                  </a:cubicBezTo>
                  <a:cubicBezTo>
                    <a:pt x="1" y="5981"/>
                    <a:pt x="1425" y="7506"/>
                    <a:pt x="3188" y="7506"/>
                  </a:cubicBezTo>
                  <a:cubicBezTo>
                    <a:pt x="4944" y="7506"/>
                    <a:pt x="6375" y="5981"/>
                    <a:pt x="6375" y="4096"/>
                  </a:cubicBezTo>
                  <a:cubicBezTo>
                    <a:pt x="6375" y="2828"/>
                    <a:pt x="5825" y="1004"/>
                    <a:pt x="5235" y="0"/>
                  </a:cubicBezTo>
                  <a:close/>
                </a:path>
              </a:pathLst>
            </a:custGeom>
            <a:solidFill>
              <a:srgbClr val="D1D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58"/>
            <p:cNvSpPr/>
            <p:nvPr/>
          </p:nvSpPr>
          <p:spPr>
            <a:xfrm>
              <a:off x="1518637" y="1643472"/>
              <a:ext cx="129157" cy="47765"/>
            </a:xfrm>
            <a:custGeom>
              <a:avLst/>
              <a:gdLst/>
              <a:ahLst/>
              <a:cxnLst/>
              <a:rect l="l" t="t" r="r" b="b"/>
              <a:pathLst>
                <a:path w="4924" h="1821" extrusionOk="0">
                  <a:moveTo>
                    <a:pt x="414" y="0"/>
                  </a:moveTo>
                  <a:cubicBezTo>
                    <a:pt x="258" y="278"/>
                    <a:pt x="116" y="563"/>
                    <a:pt x="0" y="854"/>
                  </a:cubicBezTo>
                  <a:cubicBezTo>
                    <a:pt x="695" y="1499"/>
                    <a:pt x="1579" y="1821"/>
                    <a:pt x="2462" y="1821"/>
                  </a:cubicBezTo>
                  <a:cubicBezTo>
                    <a:pt x="3345" y="1821"/>
                    <a:pt x="4228" y="1499"/>
                    <a:pt x="4923" y="854"/>
                  </a:cubicBezTo>
                  <a:cubicBezTo>
                    <a:pt x="4808" y="563"/>
                    <a:pt x="4665" y="278"/>
                    <a:pt x="4509" y="0"/>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58"/>
            <p:cNvSpPr/>
            <p:nvPr/>
          </p:nvSpPr>
          <p:spPr>
            <a:xfrm>
              <a:off x="1493745" y="1858295"/>
              <a:ext cx="71687" cy="23869"/>
            </a:xfrm>
            <a:custGeom>
              <a:avLst/>
              <a:gdLst/>
              <a:ahLst/>
              <a:cxnLst/>
              <a:rect l="l" t="t" r="r" b="b"/>
              <a:pathLst>
                <a:path w="2733" h="910" extrusionOk="0">
                  <a:moveTo>
                    <a:pt x="909" y="1"/>
                  </a:moveTo>
                  <a:cubicBezTo>
                    <a:pt x="407" y="1"/>
                    <a:pt x="0" y="408"/>
                    <a:pt x="0" y="910"/>
                  </a:cubicBezTo>
                  <a:lnTo>
                    <a:pt x="2733" y="910"/>
                  </a:lnTo>
                  <a:cubicBezTo>
                    <a:pt x="2733" y="408"/>
                    <a:pt x="2319" y="1"/>
                    <a:pt x="1817" y="1"/>
                  </a:cubicBezTo>
                  <a:close/>
                </a:path>
              </a:pathLst>
            </a:custGeom>
            <a:solidFill>
              <a:srgbClr val="D8E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58"/>
            <p:cNvSpPr/>
            <p:nvPr/>
          </p:nvSpPr>
          <p:spPr>
            <a:xfrm>
              <a:off x="1493745" y="1858295"/>
              <a:ext cx="47686" cy="23869"/>
            </a:xfrm>
            <a:custGeom>
              <a:avLst/>
              <a:gdLst/>
              <a:ahLst/>
              <a:cxnLst/>
              <a:rect l="l" t="t" r="r" b="b"/>
              <a:pathLst>
                <a:path w="1818" h="910" extrusionOk="0">
                  <a:moveTo>
                    <a:pt x="909" y="1"/>
                  </a:moveTo>
                  <a:cubicBezTo>
                    <a:pt x="407" y="1"/>
                    <a:pt x="0" y="408"/>
                    <a:pt x="0" y="910"/>
                  </a:cubicBezTo>
                  <a:lnTo>
                    <a:pt x="909" y="910"/>
                  </a:lnTo>
                  <a:cubicBezTo>
                    <a:pt x="909" y="408"/>
                    <a:pt x="1315" y="1"/>
                    <a:pt x="1817" y="1"/>
                  </a:cubicBezTo>
                  <a:close/>
                </a:path>
              </a:pathLst>
            </a:custGeom>
            <a:solidFill>
              <a:srgbClr val="C8D3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58"/>
            <p:cNvSpPr/>
            <p:nvPr/>
          </p:nvSpPr>
          <p:spPr>
            <a:xfrm>
              <a:off x="1601156" y="1858295"/>
              <a:ext cx="71713" cy="23869"/>
            </a:xfrm>
            <a:custGeom>
              <a:avLst/>
              <a:gdLst/>
              <a:ahLst/>
              <a:cxnLst/>
              <a:rect l="l" t="t" r="r" b="b"/>
              <a:pathLst>
                <a:path w="2734" h="910" extrusionOk="0">
                  <a:moveTo>
                    <a:pt x="909" y="1"/>
                  </a:moveTo>
                  <a:cubicBezTo>
                    <a:pt x="407" y="1"/>
                    <a:pt x="1" y="408"/>
                    <a:pt x="1" y="910"/>
                  </a:cubicBezTo>
                  <a:lnTo>
                    <a:pt x="2733" y="910"/>
                  </a:lnTo>
                  <a:cubicBezTo>
                    <a:pt x="2733" y="408"/>
                    <a:pt x="2326" y="1"/>
                    <a:pt x="1825" y="1"/>
                  </a:cubicBezTo>
                  <a:close/>
                </a:path>
              </a:pathLst>
            </a:custGeom>
            <a:solidFill>
              <a:srgbClr val="D8E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58"/>
            <p:cNvSpPr/>
            <p:nvPr/>
          </p:nvSpPr>
          <p:spPr>
            <a:xfrm>
              <a:off x="1601156" y="1858295"/>
              <a:ext cx="47870" cy="23869"/>
            </a:xfrm>
            <a:custGeom>
              <a:avLst/>
              <a:gdLst/>
              <a:ahLst/>
              <a:cxnLst/>
              <a:rect l="l" t="t" r="r" b="b"/>
              <a:pathLst>
                <a:path w="1825" h="910" extrusionOk="0">
                  <a:moveTo>
                    <a:pt x="909" y="1"/>
                  </a:moveTo>
                  <a:cubicBezTo>
                    <a:pt x="407" y="1"/>
                    <a:pt x="1" y="408"/>
                    <a:pt x="1" y="910"/>
                  </a:cubicBezTo>
                  <a:lnTo>
                    <a:pt x="909" y="910"/>
                  </a:lnTo>
                  <a:cubicBezTo>
                    <a:pt x="909" y="408"/>
                    <a:pt x="1316" y="1"/>
                    <a:pt x="1825" y="1"/>
                  </a:cubicBezTo>
                  <a:close/>
                </a:path>
              </a:pathLst>
            </a:custGeom>
            <a:solidFill>
              <a:srgbClr val="C8D3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58"/>
            <p:cNvSpPr/>
            <p:nvPr/>
          </p:nvSpPr>
          <p:spPr>
            <a:xfrm>
              <a:off x="1499594" y="1512217"/>
              <a:ext cx="167216" cy="167190"/>
            </a:xfrm>
            <a:custGeom>
              <a:avLst/>
              <a:gdLst/>
              <a:ahLst/>
              <a:cxnLst/>
              <a:rect l="l" t="t" r="r" b="b"/>
              <a:pathLst>
                <a:path w="6375" h="6374" extrusionOk="0">
                  <a:moveTo>
                    <a:pt x="3188" y="0"/>
                  </a:moveTo>
                  <a:cubicBezTo>
                    <a:pt x="1432" y="0"/>
                    <a:pt x="1" y="1424"/>
                    <a:pt x="1" y="3187"/>
                  </a:cubicBezTo>
                  <a:cubicBezTo>
                    <a:pt x="1" y="4943"/>
                    <a:pt x="1432" y="6374"/>
                    <a:pt x="3188" y="6374"/>
                  </a:cubicBezTo>
                  <a:cubicBezTo>
                    <a:pt x="4944" y="6374"/>
                    <a:pt x="6375" y="4943"/>
                    <a:pt x="6375" y="3187"/>
                  </a:cubicBezTo>
                  <a:cubicBezTo>
                    <a:pt x="6375" y="1424"/>
                    <a:pt x="4944" y="0"/>
                    <a:pt x="3188" y="0"/>
                  </a:cubicBezTo>
                  <a:close/>
                </a:path>
              </a:pathLst>
            </a:custGeom>
            <a:solidFill>
              <a:srgbClr val="E7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58"/>
            <p:cNvSpPr/>
            <p:nvPr/>
          </p:nvSpPr>
          <p:spPr>
            <a:xfrm>
              <a:off x="1566480" y="1620415"/>
              <a:ext cx="33286" cy="32263"/>
            </a:xfrm>
            <a:custGeom>
              <a:avLst/>
              <a:gdLst/>
              <a:ahLst/>
              <a:cxnLst/>
              <a:rect l="l" t="t" r="r" b="b"/>
              <a:pathLst>
                <a:path w="1269" h="1230" extrusionOk="0">
                  <a:moveTo>
                    <a:pt x="638" y="1"/>
                  </a:moveTo>
                  <a:cubicBezTo>
                    <a:pt x="607" y="1"/>
                    <a:pt x="577" y="11"/>
                    <a:pt x="550" y="31"/>
                  </a:cubicBezTo>
                  <a:lnTo>
                    <a:pt x="95" y="330"/>
                  </a:lnTo>
                  <a:cubicBezTo>
                    <a:pt x="14" y="384"/>
                    <a:pt x="0" y="486"/>
                    <a:pt x="55" y="560"/>
                  </a:cubicBezTo>
                  <a:lnTo>
                    <a:pt x="509" y="1164"/>
                  </a:lnTo>
                  <a:cubicBezTo>
                    <a:pt x="539" y="1208"/>
                    <a:pt x="587" y="1230"/>
                    <a:pt x="634" y="1230"/>
                  </a:cubicBezTo>
                  <a:cubicBezTo>
                    <a:pt x="682" y="1230"/>
                    <a:pt x="729" y="1208"/>
                    <a:pt x="760" y="1164"/>
                  </a:cubicBezTo>
                  <a:lnTo>
                    <a:pt x="1214" y="560"/>
                  </a:lnTo>
                  <a:cubicBezTo>
                    <a:pt x="1268" y="486"/>
                    <a:pt x="1255" y="384"/>
                    <a:pt x="1180" y="330"/>
                  </a:cubicBezTo>
                  <a:lnTo>
                    <a:pt x="726" y="31"/>
                  </a:lnTo>
                  <a:cubicBezTo>
                    <a:pt x="699" y="11"/>
                    <a:pt x="668" y="1"/>
                    <a:pt x="638" y="1"/>
                  </a:cubicBezTo>
                  <a:close/>
                </a:path>
              </a:pathLst>
            </a:custGeom>
            <a:solidFill>
              <a:srgbClr val="C8D3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58"/>
            <p:cNvSpPr/>
            <p:nvPr/>
          </p:nvSpPr>
          <p:spPr>
            <a:xfrm>
              <a:off x="1499253" y="1512190"/>
              <a:ext cx="98913" cy="167190"/>
            </a:xfrm>
            <a:custGeom>
              <a:avLst/>
              <a:gdLst/>
              <a:ahLst/>
              <a:cxnLst/>
              <a:rect l="l" t="t" r="r" b="b"/>
              <a:pathLst>
                <a:path w="3771" h="6374" extrusionOk="0">
                  <a:moveTo>
                    <a:pt x="3179" y="0"/>
                  </a:moveTo>
                  <a:cubicBezTo>
                    <a:pt x="1461" y="0"/>
                    <a:pt x="0" y="1397"/>
                    <a:pt x="0" y="3188"/>
                  </a:cubicBezTo>
                  <a:cubicBezTo>
                    <a:pt x="0" y="4981"/>
                    <a:pt x="1465" y="6374"/>
                    <a:pt x="3186" y="6374"/>
                  </a:cubicBezTo>
                  <a:cubicBezTo>
                    <a:pt x="3378" y="6374"/>
                    <a:pt x="3574" y="6357"/>
                    <a:pt x="3770" y="6320"/>
                  </a:cubicBezTo>
                  <a:cubicBezTo>
                    <a:pt x="2258" y="6042"/>
                    <a:pt x="1153" y="4727"/>
                    <a:pt x="1153" y="3188"/>
                  </a:cubicBezTo>
                  <a:cubicBezTo>
                    <a:pt x="1153" y="1649"/>
                    <a:pt x="2258" y="326"/>
                    <a:pt x="3770" y="55"/>
                  </a:cubicBezTo>
                  <a:cubicBezTo>
                    <a:pt x="3571" y="18"/>
                    <a:pt x="3373" y="0"/>
                    <a:pt x="3179" y="0"/>
                  </a:cubicBezTo>
                  <a:close/>
                </a:path>
              </a:pathLst>
            </a:custGeom>
            <a:solidFill>
              <a:srgbClr val="D1D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58"/>
            <p:cNvSpPr/>
            <p:nvPr/>
          </p:nvSpPr>
          <p:spPr>
            <a:xfrm>
              <a:off x="1499594" y="1512217"/>
              <a:ext cx="167216" cy="86638"/>
            </a:xfrm>
            <a:custGeom>
              <a:avLst/>
              <a:gdLst/>
              <a:ahLst/>
              <a:cxnLst/>
              <a:rect l="l" t="t" r="r" b="b"/>
              <a:pathLst>
                <a:path w="6375" h="3303" extrusionOk="0">
                  <a:moveTo>
                    <a:pt x="3188" y="0"/>
                  </a:moveTo>
                  <a:cubicBezTo>
                    <a:pt x="1432" y="0"/>
                    <a:pt x="1" y="1424"/>
                    <a:pt x="1" y="3187"/>
                  </a:cubicBezTo>
                  <a:cubicBezTo>
                    <a:pt x="1" y="3221"/>
                    <a:pt x="8" y="3261"/>
                    <a:pt x="8" y="3302"/>
                  </a:cubicBezTo>
                  <a:cubicBezTo>
                    <a:pt x="72" y="2331"/>
                    <a:pt x="878" y="1704"/>
                    <a:pt x="1717" y="1704"/>
                  </a:cubicBezTo>
                  <a:cubicBezTo>
                    <a:pt x="2109" y="1704"/>
                    <a:pt x="2507" y="1841"/>
                    <a:pt x="2842" y="2143"/>
                  </a:cubicBezTo>
                  <a:cubicBezTo>
                    <a:pt x="2940" y="2231"/>
                    <a:pt x="3064" y="2275"/>
                    <a:pt x="3188" y="2275"/>
                  </a:cubicBezTo>
                  <a:cubicBezTo>
                    <a:pt x="3311" y="2275"/>
                    <a:pt x="3435" y="2231"/>
                    <a:pt x="3534" y="2143"/>
                  </a:cubicBezTo>
                  <a:cubicBezTo>
                    <a:pt x="3868" y="1838"/>
                    <a:pt x="4268" y="1701"/>
                    <a:pt x="4662" y="1701"/>
                  </a:cubicBezTo>
                  <a:cubicBezTo>
                    <a:pt x="5504" y="1701"/>
                    <a:pt x="6315" y="2331"/>
                    <a:pt x="6375" y="3302"/>
                  </a:cubicBezTo>
                  <a:cubicBezTo>
                    <a:pt x="6375" y="3261"/>
                    <a:pt x="6375" y="3221"/>
                    <a:pt x="6375" y="3187"/>
                  </a:cubicBezTo>
                  <a:cubicBezTo>
                    <a:pt x="6375" y="1424"/>
                    <a:pt x="4951" y="0"/>
                    <a:pt x="3188" y="0"/>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58"/>
            <p:cNvSpPr/>
            <p:nvPr/>
          </p:nvSpPr>
          <p:spPr>
            <a:xfrm>
              <a:off x="1499594" y="1512217"/>
              <a:ext cx="98572" cy="86638"/>
            </a:xfrm>
            <a:custGeom>
              <a:avLst/>
              <a:gdLst/>
              <a:ahLst/>
              <a:cxnLst/>
              <a:rect l="l" t="t" r="r" b="b"/>
              <a:pathLst>
                <a:path w="3758" h="3303" extrusionOk="0">
                  <a:moveTo>
                    <a:pt x="3188" y="0"/>
                  </a:moveTo>
                  <a:cubicBezTo>
                    <a:pt x="1432" y="0"/>
                    <a:pt x="1" y="1424"/>
                    <a:pt x="1" y="3187"/>
                  </a:cubicBezTo>
                  <a:cubicBezTo>
                    <a:pt x="1" y="3221"/>
                    <a:pt x="8" y="3261"/>
                    <a:pt x="8" y="3302"/>
                  </a:cubicBezTo>
                  <a:cubicBezTo>
                    <a:pt x="62" y="2482"/>
                    <a:pt x="686" y="1824"/>
                    <a:pt x="1499" y="1722"/>
                  </a:cubicBezTo>
                  <a:cubicBezTo>
                    <a:pt x="1954" y="848"/>
                    <a:pt x="2788" y="231"/>
                    <a:pt x="3757" y="54"/>
                  </a:cubicBezTo>
                  <a:cubicBezTo>
                    <a:pt x="3567" y="20"/>
                    <a:pt x="3378" y="0"/>
                    <a:pt x="3188"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58"/>
            <p:cNvSpPr/>
            <p:nvPr/>
          </p:nvSpPr>
          <p:spPr>
            <a:xfrm>
              <a:off x="1535529" y="1583877"/>
              <a:ext cx="23869" cy="29745"/>
            </a:xfrm>
            <a:custGeom>
              <a:avLst/>
              <a:gdLst/>
              <a:ahLst/>
              <a:cxnLst/>
              <a:rect l="l" t="t" r="r" b="b"/>
              <a:pathLst>
                <a:path w="910" h="1134" extrusionOk="0">
                  <a:moveTo>
                    <a:pt x="455" y="1"/>
                  </a:moveTo>
                  <a:cubicBezTo>
                    <a:pt x="204" y="1"/>
                    <a:pt x="0" y="204"/>
                    <a:pt x="0" y="455"/>
                  </a:cubicBezTo>
                  <a:lnTo>
                    <a:pt x="0" y="679"/>
                  </a:lnTo>
                  <a:cubicBezTo>
                    <a:pt x="0" y="930"/>
                    <a:pt x="204" y="1133"/>
                    <a:pt x="455" y="1133"/>
                  </a:cubicBezTo>
                  <a:cubicBezTo>
                    <a:pt x="459" y="1133"/>
                    <a:pt x="463" y="1133"/>
                    <a:pt x="467" y="1133"/>
                  </a:cubicBezTo>
                  <a:cubicBezTo>
                    <a:pt x="712" y="1133"/>
                    <a:pt x="909" y="926"/>
                    <a:pt x="909" y="679"/>
                  </a:cubicBezTo>
                  <a:lnTo>
                    <a:pt x="909" y="455"/>
                  </a:lnTo>
                  <a:cubicBezTo>
                    <a:pt x="909" y="204"/>
                    <a:pt x="706" y="1"/>
                    <a:pt x="455"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58"/>
            <p:cNvSpPr/>
            <p:nvPr/>
          </p:nvSpPr>
          <p:spPr>
            <a:xfrm>
              <a:off x="1541404" y="1589753"/>
              <a:ext cx="11935" cy="11935"/>
            </a:xfrm>
            <a:custGeom>
              <a:avLst/>
              <a:gdLst/>
              <a:ahLst/>
              <a:cxnLst/>
              <a:rect l="l" t="t" r="r" b="b"/>
              <a:pathLst>
                <a:path w="455" h="455" extrusionOk="0">
                  <a:moveTo>
                    <a:pt x="231" y="0"/>
                  </a:moveTo>
                  <a:cubicBezTo>
                    <a:pt x="102" y="0"/>
                    <a:pt x="0" y="102"/>
                    <a:pt x="0" y="231"/>
                  </a:cubicBezTo>
                  <a:cubicBezTo>
                    <a:pt x="0" y="353"/>
                    <a:pt x="102" y="455"/>
                    <a:pt x="231" y="455"/>
                  </a:cubicBezTo>
                  <a:cubicBezTo>
                    <a:pt x="353" y="455"/>
                    <a:pt x="455" y="353"/>
                    <a:pt x="455" y="231"/>
                  </a:cubicBezTo>
                  <a:cubicBezTo>
                    <a:pt x="455" y="102"/>
                    <a:pt x="353" y="0"/>
                    <a:pt x="2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58"/>
            <p:cNvSpPr/>
            <p:nvPr/>
          </p:nvSpPr>
          <p:spPr>
            <a:xfrm>
              <a:off x="1607032" y="1583877"/>
              <a:ext cx="23843" cy="29719"/>
            </a:xfrm>
            <a:custGeom>
              <a:avLst/>
              <a:gdLst/>
              <a:ahLst/>
              <a:cxnLst/>
              <a:rect l="l" t="t" r="r" b="b"/>
              <a:pathLst>
                <a:path w="909" h="1133" extrusionOk="0">
                  <a:moveTo>
                    <a:pt x="455" y="1"/>
                  </a:moveTo>
                  <a:cubicBezTo>
                    <a:pt x="204" y="1"/>
                    <a:pt x="0" y="204"/>
                    <a:pt x="0" y="455"/>
                  </a:cubicBezTo>
                  <a:lnTo>
                    <a:pt x="0" y="679"/>
                  </a:lnTo>
                  <a:cubicBezTo>
                    <a:pt x="0" y="930"/>
                    <a:pt x="204" y="1133"/>
                    <a:pt x="455" y="1133"/>
                  </a:cubicBezTo>
                  <a:cubicBezTo>
                    <a:pt x="705" y="1133"/>
                    <a:pt x="909" y="930"/>
                    <a:pt x="909" y="679"/>
                  </a:cubicBezTo>
                  <a:lnTo>
                    <a:pt x="909" y="455"/>
                  </a:lnTo>
                  <a:cubicBezTo>
                    <a:pt x="909" y="204"/>
                    <a:pt x="705" y="1"/>
                    <a:pt x="455"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58"/>
            <p:cNvSpPr/>
            <p:nvPr/>
          </p:nvSpPr>
          <p:spPr>
            <a:xfrm>
              <a:off x="1613065" y="1589753"/>
              <a:ext cx="11961" cy="11935"/>
            </a:xfrm>
            <a:custGeom>
              <a:avLst/>
              <a:gdLst/>
              <a:ahLst/>
              <a:cxnLst/>
              <a:rect l="l" t="t" r="r" b="b"/>
              <a:pathLst>
                <a:path w="456" h="455" extrusionOk="0">
                  <a:moveTo>
                    <a:pt x="225" y="0"/>
                  </a:moveTo>
                  <a:cubicBezTo>
                    <a:pt x="103" y="0"/>
                    <a:pt x="1" y="102"/>
                    <a:pt x="1" y="231"/>
                  </a:cubicBezTo>
                  <a:cubicBezTo>
                    <a:pt x="1" y="353"/>
                    <a:pt x="103" y="455"/>
                    <a:pt x="225" y="455"/>
                  </a:cubicBezTo>
                  <a:cubicBezTo>
                    <a:pt x="353" y="455"/>
                    <a:pt x="455" y="353"/>
                    <a:pt x="455" y="231"/>
                  </a:cubicBezTo>
                  <a:cubicBezTo>
                    <a:pt x="455" y="102"/>
                    <a:pt x="353" y="0"/>
                    <a:pt x="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0" name="Google Shape;2420;p58"/>
          <p:cNvGrpSpPr/>
          <p:nvPr/>
        </p:nvGrpSpPr>
        <p:grpSpPr>
          <a:xfrm>
            <a:off x="187492" y="2073289"/>
            <a:ext cx="461468" cy="477110"/>
            <a:chOff x="3038403" y="1539234"/>
            <a:chExt cx="375482" cy="316072"/>
          </a:xfrm>
        </p:grpSpPr>
        <p:sp>
          <p:nvSpPr>
            <p:cNvPr id="2421" name="Google Shape;2421;p58"/>
            <p:cNvSpPr/>
            <p:nvPr/>
          </p:nvSpPr>
          <p:spPr>
            <a:xfrm>
              <a:off x="3137965" y="1548658"/>
              <a:ext cx="10688" cy="13760"/>
            </a:xfrm>
            <a:custGeom>
              <a:avLst/>
              <a:gdLst/>
              <a:ahLst/>
              <a:cxnLst/>
              <a:rect l="l" t="t" r="r" b="b"/>
              <a:pathLst>
                <a:path w="334" h="430" extrusionOk="0">
                  <a:moveTo>
                    <a:pt x="167" y="1"/>
                  </a:moveTo>
                  <a:cubicBezTo>
                    <a:pt x="72" y="1"/>
                    <a:pt x="0" y="72"/>
                    <a:pt x="0" y="167"/>
                  </a:cubicBezTo>
                  <a:lnTo>
                    <a:pt x="0" y="263"/>
                  </a:lnTo>
                  <a:cubicBezTo>
                    <a:pt x="0" y="358"/>
                    <a:pt x="72" y="429"/>
                    <a:pt x="167" y="429"/>
                  </a:cubicBezTo>
                  <a:cubicBezTo>
                    <a:pt x="262" y="429"/>
                    <a:pt x="334" y="358"/>
                    <a:pt x="334" y="263"/>
                  </a:cubicBezTo>
                  <a:lnTo>
                    <a:pt x="334" y="167"/>
                  </a:lnTo>
                  <a:cubicBezTo>
                    <a:pt x="310" y="60"/>
                    <a:pt x="262" y="1"/>
                    <a:pt x="16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22" name="Google Shape;2422;p58"/>
            <p:cNvGrpSpPr/>
            <p:nvPr/>
          </p:nvGrpSpPr>
          <p:grpSpPr>
            <a:xfrm>
              <a:off x="3038403" y="1539234"/>
              <a:ext cx="375482" cy="316072"/>
              <a:chOff x="3038403" y="1539234"/>
              <a:chExt cx="375482" cy="316072"/>
            </a:xfrm>
          </p:grpSpPr>
          <p:sp>
            <p:nvSpPr>
              <p:cNvPr id="2423" name="Google Shape;2423;p58"/>
              <p:cNvSpPr/>
              <p:nvPr/>
            </p:nvSpPr>
            <p:spPr>
              <a:xfrm>
                <a:off x="3038403" y="1585792"/>
                <a:ext cx="72788" cy="58414"/>
              </a:xfrm>
              <a:custGeom>
                <a:avLst/>
                <a:gdLst/>
                <a:ahLst/>
                <a:cxnLst/>
                <a:rect l="l" t="t" r="r" b="b"/>
                <a:pathLst>
                  <a:path w="2775" h="2227" extrusionOk="0">
                    <a:moveTo>
                      <a:pt x="2517" y="0"/>
                    </a:moveTo>
                    <a:cubicBezTo>
                      <a:pt x="2472" y="0"/>
                      <a:pt x="2427" y="14"/>
                      <a:pt x="2388" y="43"/>
                    </a:cubicBezTo>
                    <a:lnTo>
                      <a:pt x="896" y="1094"/>
                    </a:lnTo>
                    <a:lnTo>
                      <a:pt x="299" y="1094"/>
                    </a:lnTo>
                    <a:cubicBezTo>
                      <a:pt x="1" y="1094"/>
                      <a:pt x="1" y="1541"/>
                      <a:pt x="299" y="1541"/>
                    </a:cubicBezTo>
                    <a:lnTo>
                      <a:pt x="659" y="1541"/>
                    </a:lnTo>
                    <a:lnTo>
                      <a:pt x="530" y="1921"/>
                    </a:lnTo>
                    <a:cubicBezTo>
                      <a:pt x="459" y="2101"/>
                      <a:pt x="607" y="2226"/>
                      <a:pt x="750" y="2226"/>
                    </a:cubicBezTo>
                    <a:cubicBezTo>
                      <a:pt x="839" y="2226"/>
                      <a:pt x="926" y="2178"/>
                      <a:pt x="957" y="2063"/>
                    </a:cubicBezTo>
                    <a:lnTo>
                      <a:pt x="1160" y="1460"/>
                    </a:lnTo>
                    <a:lnTo>
                      <a:pt x="2645" y="409"/>
                    </a:lnTo>
                    <a:cubicBezTo>
                      <a:pt x="2747" y="334"/>
                      <a:pt x="2774" y="199"/>
                      <a:pt x="2700" y="97"/>
                    </a:cubicBezTo>
                    <a:cubicBezTo>
                      <a:pt x="2658" y="35"/>
                      <a:pt x="2588" y="0"/>
                      <a:pt x="2517" y="0"/>
                    </a:cubicBezTo>
                    <a:close/>
                  </a:path>
                </a:pathLst>
              </a:custGeom>
              <a:solidFill>
                <a:srgbClr val="98A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58"/>
              <p:cNvSpPr/>
              <p:nvPr/>
            </p:nvSpPr>
            <p:spPr>
              <a:xfrm>
                <a:off x="3169317" y="1683420"/>
                <a:ext cx="244569" cy="169105"/>
              </a:xfrm>
              <a:custGeom>
                <a:avLst/>
                <a:gdLst/>
                <a:ahLst/>
                <a:cxnLst/>
                <a:rect l="l" t="t" r="r" b="b"/>
                <a:pathLst>
                  <a:path w="9324" h="6447" extrusionOk="0">
                    <a:moveTo>
                      <a:pt x="2774" y="1"/>
                    </a:moveTo>
                    <a:cubicBezTo>
                      <a:pt x="2352" y="1"/>
                      <a:pt x="1905" y="14"/>
                      <a:pt x="1431" y="43"/>
                    </a:cubicBezTo>
                    <a:lnTo>
                      <a:pt x="970" y="1115"/>
                    </a:lnTo>
                    <a:cubicBezTo>
                      <a:pt x="1587" y="1024"/>
                      <a:pt x="2189" y="981"/>
                      <a:pt x="2759" y="981"/>
                    </a:cubicBezTo>
                    <a:cubicBezTo>
                      <a:pt x="3468" y="981"/>
                      <a:pt x="4125" y="1048"/>
                      <a:pt x="4693" y="1176"/>
                    </a:cubicBezTo>
                    <a:cubicBezTo>
                      <a:pt x="6388" y="1549"/>
                      <a:pt x="7703" y="2267"/>
                      <a:pt x="7337" y="3217"/>
                    </a:cubicBezTo>
                    <a:cubicBezTo>
                      <a:pt x="6896" y="4363"/>
                      <a:pt x="4469" y="5115"/>
                      <a:pt x="2665" y="5122"/>
                    </a:cubicBezTo>
                    <a:cubicBezTo>
                      <a:pt x="2639" y="5122"/>
                      <a:pt x="2613" y="5123"/>
                      <a:pt x="2587" y="5123"/>
                    </a:cubicBezTo>
                    <a:cubicBezTo>
                      <a:pt x="2200" y="5123"/>
                      <a:pt x="1819" y="5076"/>
                      <a:pt x="1438" y="5000"/>
                    </a:cubicBezTo>
                    <a:lnTo>
                      <a:pt x="1" y="6010"/>
                    </a:lnTo>
                    <a:cubicBezTo>
                      <a:pt x="690" y="6300"/>
                      <a:pt x="1561" y="6447"/>
                      <a:pt x="2504" y="6447"/>
                    </a:cubicBezTo>
                    <a:cubicBezTo>
                      <a:pt x="3789" y="6447"/>
                      <a:pt x="5208" y="6175"/>
                      <a:pt x="6483" y="5624"/>
                    </a:cubicBezTo>
                    <a:cubicBezTo>
                      <a:pt x="9202" y="4451"/>
                      <a:pt x="9324" y="2939"/>
                      <a:pt x="9127" y="2322"/>
                    </a:cubicBezTo>
                    <a:cubicBezTo>
                      <a:pt x="8922" y="1669"/>
                      <a:pt x="7434" y="1"/>
                      <a:pt x="2774" y="1"/>
                    </a:cubicBezTo>
                    <a:close/>
                  </a:path>
                </a:pathLst>
              </a:custGeom>
              <a:solidFill>
                <a:srgbClr val="C1C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58"/>
              <p:cNvSpPr/>
              <p:nvPr/>
            </p:nvSpPr>
            <p:spPr>
              <a:xfrm>
                <a:off x="3194760" y="1700076"/>
                <a:ext cx="197800" cy="103294"/>
              </a:xfrm>
              <a:custGeom>
                <a:avLst/>
                <a:gdLst/>
                <a:ahLst/>
                <a:cxnLst/>
                <a:rect l="l" t="t" r="r" b="b"/>
                <a:pathLst>
                  <a:path w="7541" h="3938" extrusionOk="0">
                    <a:moveTo>
                      <a:pt x="2759" y="0"/>
                    </a:moveTo>
                    <a:cubicBezTo>
                      <a:pt x="1947" y="0"/>
                      <a:pt x="1043" y="93"/>
                      <a:pt x="61" y="310"/>
                    </a:cubicBezTo>
                    <a:lnTo>
                      <a:pt x="0" y="486"/>
                    </a:lnTo>
                    <a:cubicBezTo>
                      <a:pt x="617" y="393"/>
                      <a:pt x="1220" y="349"/>
                      <a:pt x="1790" y="349"/>
                    </a:cubicBezTo>
                    <a:cubicBezTo>
                      <a:pt x="2498" y="349"/>
                      <a:pt x="3155" y="417"/>
                      <a:pt x="3723" y="541"/>
                    </a:cubicBezTo>
                    <a:cubicBezTo>
                      <a:pt x="5418" y="920"/>
                      <a:pt x="6733" y="1632"/>
                      <a:pt x="6367" y="2582"/>
                    </a:cubicBezTo>
                    <a:cubicBezTo>
                      <a:pt x="6157" y="3144"/>
                      <a:pt x="5465" y="3612"/>
                      <a:pt x="4611" y="3938"/>
                    </a:cubicBezTo>
                    <a:cubicBezTo>
                      <a:pt x="6218" y="3409"/>
                      <a:pt x="7540" y="2568"/>
                      <a:pt x="7228" y="1687"/>
                    </a:cubicBezTo>
                    <a:cubicBezTo>
                      <a:pt x="6951" y="910"/>
                      <a:pt x="5311" y="0"/>
                      <a:pt x="2759" y="0"/>
                    </a:cubicBezTo>
                    <a:close/>
                  </a:path>
                </a:pathLst>
              </a:custGeom>
              <a:solidFill>
                <a:srgbClr val="AD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58"/>
              <p:cNvSpPr/>
              <p:nvPr/>
            </p:nvSpPr>
            <p:spPr>
              <a:xfrm>
                <a:off x="3077905" y="1539234"/>
                <a:ext cx="153367" cy="300963"/>
              </a:xfrm>
              <a:custGeom>
                <a:avLst/>
                <a:gdLst/>
                <a:ahLst/>
                <a:cxnLst/>
                <a:rect l="l" t="t" r="r" b="b"/>
                <a:pathLst>
                  <a:path w="5847" h="11474" extrusionOk="0">
                    <a:moveTo>
                      <a:pt x="3034" y="1"/>
                    </a:moveTo>
                    <a:cubicBezTo>
                      <a:pt x="2100" y="1"/>
                      <a:pt x="1082" y="426"/>
                      <a:pt x="285" y="1303"/>
                    </a:cubicBezTo>
                    <a:cubicBezTo>
                      <a:pt x="0" y="1614"/>
                      <a:pt x="88" y="2028"/>
                      <a:pt x="611" y="2211"/>
                    </a:cubicBezTo>
                    <a:cubicBezTo>
                      <a:pt x="652" y="2342"/>
                      <a:pt x="919" y="2969"/>
                      <a:pt x="2038" y="2969"/>
                    </a:cubicBezTo>
                    <a:cubicBezTo>
                      <a:pt x="2194" y="2969"/>
                      <a:pt x="2366" y="2957"/>
                      <a:pt x="2557" y="2930"/>
                    </a:cubicBezTo>
                    <a:lnTo>
                      <a:pt x="2557" y="2930"/>
                    </a:lnTo>
                    <a:cubicBezTo>
                      <a:pt x="2557" y="2930"/>
                      <a:pt x="2618" y="3337"/>
                      <a:pt x="1858" y="6062"/>
                    </a:cubicBezTo>
                    <a:cubicBezTo>
                      <a:pt x="1485" y="7398"/>
                      <a:pt x="1119" y="9432"/>
                      <a:pt x="2489" y="10856"/>
                    </a:cubicBezTo>
                    <a:cubicBezTo>
                      <a:pt x="2753" y="11121"/>
                      <a:pt x="3065" y="11331"/>
                      <a:pt x="3404" y="11473"/>
                    </a:cubicBezTo>
                    <a:cubicBezTo>
                      <a:pt x="4055" y="11223"/>
                      <a:pt x="4692" y="10917"/>
                      <a:pt x="5296" y="10565"/>
                    </a:cubicBezTo>
                    <a:cubicBezTo>
                      <a:pt x="4943" y="10517"/>
                      <a:pt x="4584" y="10422"/>
                      <a:pt x="4333" y="10253"/>
                    </a:cubicBezTo>
                    <a:cubicBezTo>
                      <a:pt x="3160" y="9432"/>
                      <a:pt x="3764" y="8192"/>
                      <a:pt x="4503" y="6612"/>
                    </a:cubicBezTo>
                    <a:cubicBezTo>
                      <a:pt x="4706" y="6178"/>
                      <a:pt x="5506" y="4408"/>
                      <a:pt x="5628" y="3235"/>
                    </a:cubicBezTo>
                    <a:cubicBezTo>
                      <a:pt x="5846" y="1117"/>
                      <a:pt x="4550" y="1"/>
                      <a:pt x="3034" y="1"/>
                    </a:cubicBezTo>
                    <a:close/>
                  </a:path>
                </a:pathLst>
              </a:custGeom>
              <a:solidFill>
                <a:srgbClr val="C1C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58"/>
              <p:cNvSpPr/>
              <p:nvPr/>
            </p:nvSpPr>
            <p:spPr>
              <a:xfrm>
                <a:off x="3049315" y="1658633"/>
                <a:ext cx="284464" cy="196673"/>
              </a:xfrm>
              <a:custGeom>
                <a:avLst/>
                <a:gdLst/>
                <a:ahLst/>
                <a:cxnLst/>
                <a:rect l="l" t="t" r="r" b="b"/>
                <a:pathLst>
                  <a:path w="10845" h="7498" extrusionOk="0">
                    <a:moveTo>
                      <a:pt x="10727" y="1"/>
                    </a:moveTo>
                    <a:cubicBezTo>
                      <a:pt x="10718" y="1"/>
                      <a:pt x="10709" y="2"/>
                      <a:pt x="10698" y="5"/>
                    </a:cubicBezTo>
                    <a:cubicBezTo>
                      <a:pt x="8149" y="276"/>
                      <a:pt x="7993" y="4209"/>
                      <a:pt x="6264" y="5464"/>
                    </a:cubicBezTo>
                    <a:cubicBezTo>
                      <a:pt x="5494" y="6020"/>
                      <a:pt x="4695" y="6258"/>
                      <a:pt x="3995" y="6258"/>
                    </a:cubicBezTo>
                    <a:cubicBezTo>
                      <a:pt x="3007" y="6258"/>
                      <a:pt x="2214" y="5785"/>
                      <a:pt x="1972" y="5070"/>
                    </a:cubicBezTo>
                    <a:cubicBezTo>
                      <a:pt x="1653" y="4128"/>
                      <a:pt x="2202" y="3443"/>
                      <a:pt x="2697" y="3036"/>
                    </a:cubicBezTo>
                    <a:lnTo>
                      <a:pt x="3002" y="1592"/>
                    </a:lnTo>
                    <a:lnTo>
                      <a:pt x="3002" y="1592"/>
                    </a:lnTo>
                    <a:cubicBezTo>
                      <a:pt x="1965" y="1999"/>
                      <a:pt x="1097" y="2792"/>
                      <a:pt x="778" y="3524"/>
                    </a:cubicBezTo>
                    <a:cubicBezTo>
                      <a:pt x="0" y="5314"/>
                      <a:pt x="1231" y="7497"/>
                      <a:pt x="3650" y="7497"/>
                    </a:cubicBezTo>
                    <a:cubicBezTo>
                      <a:pt x="4392" y="7497"/>
                      <a:pt x="5247" y="7292"/>
                      <a:pt x="6189" y="6806"/>
                    </a:cubicBezTo>
                    <a:cubicBezTo>
                      <a:pt x="9458" y="5118"/>
                      <a:pt x="8420" y="1388"/>
                      <a:pt x="10746" y="168"/>
                    </a:cubicBezTo>
                    <a:cubicBezTo>
                      <a:pt x="10844" y="137"/>
                      <a:pt x="10814" y="1"/>
                      <a:pt x="10727" y="1"/>
                    </a:cubicBezTo>
                    <a:close/>
                  </a:path>
                </a:pathLst>
              </a:custGeom>
              <a:solidFill>
                <a:srgbClr val="C1C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58"/>
              <p:cNvSpPr/>
              <p:nvPr/>
            </p:nvSpPr>
            <p:spPr>
              <a:xfrm>
                <a:off x="3058207" y="1663013"/>
                <a:ext cx="272976" cy="192292"/>
              </a:xfrm>
              <a:custGeom>
                <a:avLst/>
                <a:gdLst/>
                <a:ahLst/>
                <a:cxnLst/>
                <a:rect l="l" t="t" r="r" b="b"/>
                <a:pathLst>
                  <a:path w="10407" h="7331" extrusionOk="0">
                    <a:moveTo>
                      <a:pt x="10407" y="1"/>
                    </a:moveTo>
                    <a:cubicBezTo>
                      <a:pt x="10081" y="21"/>
                      <a:pt x="8929" y="211"/>
                      <a:pt x="8088" y="2652"/>
                    </a:cubicBezTo>
                    <a:cubicBezTo>
                      <a:pt x="7786" y="3539"/>
                      <a:pt x="6964" y="6809"/>
                      <a:pt x="2938" y="6809"/>
                    </a:cubicBezTo>
                    <a:cubicBezTo>
                      <a:pt x="2901" y="6809"/>
                      <a:pt x="2864" y="6809"/>
                      <a:pt x="2826" y="6809"/>
                    </a:cubicBezTo>
                    <a:cubicBezTo>
                      <a:pt x="1206" y="6788"/>
                      <a:pt x="175" y="5412"/>
                      <a:pt x="236" y="4062"/>
                    </a:cubicBezTo>
                    <a:lnTo>
                      <a:pt x="236" y="4062"/>
                    </a:lnTo>
                    <a:cubicBezTo>
                      <a:pt x="0" y="5672"/>
                      <a:pt x="1207" y="7330"/>
                      <a:pt x="3314" y="7330"/>
                    </a:cubicBezTo>
                    <a:cubicBezTo>
                      <a:pt x="4056" y="7330"/>
                      <a:pt x="4909" y="7125"/>
                      <a:pt x="5850" y="6639"/>
                    </a:cubicBezTo>
                    <a:cubicBezTo>
                      <a:pt x="9119" y="4951"/>
                      <a:pt x="8081" y="1221"/>
                      <a:pt x="10407" y="1"/>
                    </a:cubicBezTo>
                    <a:close/>
                  </a:path>
                </a:pathLst>
              </a:custGeom>
              <a:solidFill>
                <a:srgbClr val="AD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58"/>
              <p:cNvSpPr/>
              <p:nvPr/>
            </p:nvSpPr>
            <p:spPr>
              <a:xfrm>
                <a:off x="3107598" y="1603261"/>
                <a:ext cx="85405" cy="219309"/>
              </a:xfrm>
              <a:custGeom>
                <a:avLst/>
                <a:gdLst/>
                <a:ahLst/>
                <a:cxnLst/>
                <a:rect l="l" t="t" r="r" b="b"/>
                <a:pathLst>
                  <a:path w="3256" h="8361" extrusionOk="0">
                    <a:moveTo>
                      <a:pt x="3052" y="1"/>
                    </a:moveTo>
                    <a:lnTo>
                      <a:pt x="3052" y="1"/>
                    </a:lnTo>
                    <a:cubicBezTo>
                      <a:pt x="2659" y="252"/>
                      <a:pt x="1425" y="489"/>
                      <a:pt x="1425" y="489"/>
                    </a:cubicBezTo>
                    <a:cubicBezTo>
                      <a:pt x="1425" y="489"/>
                      <a:pt x="1479" y="896"/>
                      <a:pt x="719" y="3621"/>
                    </a:cubicBezTo>
                    <a:cubicBezTo>
                      <a:pt x="360" y="4930"/>
                      <a:pt x="1" y="6897"/>
                      <a:pt x="1269" y="8320"/>
                    </a:cubicBezTo>
                    <a:cubicBezTo>
                      <a:pt x="1439" y="8347"/>
                      <a:pt x="1609" y="8361"/>
                      <a:pt x="1779" y="8361"/>
                    </a:cubicBezTo>
                    <a:cubicBezTo>
                      <a:pt x="1914" y="8361"/>
                      <a:pt x="2049" y="8352"/>
                      <a:pt x="2184" y="8334"/>
                    </a:cubicBezTo>
                    <a:cubicBezTo>
                      <a:pt x="808" y="6442"/>
                      <a:pt x="2130" y="3764"/>
                      <a:pt x="2679" y="2659"/>
                    </a:cubicBezTo>
                    <a:cubicBezTo>
                      <a:pt x="3255" y="1479"/>
                      <a:pt x="3052" y="1"/>
                      <a:pt x="3052" y="1"/>
                    </a:cubicBezTo>
                    <a:close/>
                  </a:path>
                </a:pathLst>
              </a:custGeom>
              <a:solidFill>
                <a:srgbClr val="E3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58"/>
              <p:cNvSpPr/>
              <p:nvPr/>
            </p:nvSpPr>
            <p:spPr>
              <a:xfrm>
                <a:off x="3093381" y="1585556"/>
                <a:ext cx="94271" cy="32289"/>
              </a:xfrm>
              <a:custGeom>
                <a:avLst/>
                <a:gdLst/>
                <a:ahLst/>
                <a:cxnLst/>
                <a:rect l="l" t="t" r="r" b="b"/>
                <a:pathLst>
                  <a:path w="3594" h="1231" extrusionOk="0">
                    <a:moveTo>
                      <a:pt x="2999" y="1"/>
                    </a:moveTo>
                    <a:cubicBezTo>
                      <a:pt x="2861" y="1"/>
                      <a:pt x="2708" y="33"/>
                      <a:pt x="2550" y="93"/>
                    </a:cubicBezTo>
                    <a:cubicBezTo>
                      <a:pt x="1735" y="405"/>
                      <a:pt x="1100" y="526"/>
                      <a:pt x="628" y="526"/>
                    </a:cubicBezTo>
                    <a:cubicBezTo>
                      <a:pt x="372" y="526"/>
                      <a:pt x="164" y="491"/>
                      <a:pt x="0" y="432"/>
                    </a:cubicBezTo>
                    <a:lnTo>
                      <a:pt x="0" y="432"/>
                    </a:lnTo>
                    <a:cubicBezTo>
                      <a:pt x="258" y="1039"/>
                      <a:pt x="831" y="1230"/>
                      <a:pt x="1445" y="1230"/>
                    </a:cubicBezTo>
                    <a:cubicBezTo>
                      <a:pt x="2463" y="1230"/>
                      <a:pt x="3594" y="705"/>
                      <a:pt x="3594" y="676"/>
                    </a:cubicBezTo>
                    <a:cubicBezTo>
                      <a:pt x="3584" y="195"/>
                      <a:pt x="3336" y="1"/>
                      <a:pt x="2999" y="1"/>
                    </a:cubicBezTo>
                    <a:close/>
                  </a:path>
                </a:pathLst>
              </a:custGeom>
              <a:solidFill>
                <a:srgbClr val="D8E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58"/>
              <p:cNvSpPr/>
              <p:nvPr/>
            </p:nvSpPr>
            <p:spPr>
              <a:xfrm>
                <a:off x="3137133" y="1559824"/>
                <a:ext cx="14767" cy="20512"/>
              </a:xfrm>
              <a:custGeom>
                <a:avLst/>
                <a:gdLst/>
                <a:ahLst/>
                <a:cxnLst/>
                <a:rect l="l" t="t" r="r" b="b"/>
                <a:pathLst>
                  <a:path w="563" h="782" extrusionOk="0">
                    <a:moveTo>
                      <a:pt x="282" y="1"/>
                    </a:moveTo>
                    <a:cubicBezTo>
                      <a:pt x="141" y="1"/>
                      <a:pt x="0" y="94"/>
                      <a:pt x="0" y="280"/>
                    </a:cubicBezTo>
                    <a:lnTo>
                      <a:pt x="0" y="504"/>
                    </a:lnTo>
                    <a:cubicBezTo>
                      <a:pt x="0" y="660"/>
                      <a:pt x="129" y="782"/>
                      <a:pt x="285" y="782"/>
                    </a:cubicBezTo>
                    <a:cubicBezTo>
                      <a:pt x="434" y="782"/>
                      <a:pt x="563" y="660"/>
                      <a:pt x="563" y="504"/>
                    </a:cubicBezTo>
                    <a:lnTo>
                      <a:pt x="563" y="280"/>
                    </a:lnTo>
                    <a:cubicBezTo>
                      <a:pt x="563" y="94"/>
                      <a:pt x="422" y="1"/>
                      <a:pt x="282"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32" name="Google Shape;2432;p58"/>
          <p:cNvGrpSpPr/>
          <p:nvPr/>
        </p:nvGrpSpPr>
        <p:grpSpPr>
          <a:xfrm>
            <a:off x="176127" y="4277072"/>
            <a:ext cx="484195" cy="558674"/>
            <a:chOff x="1933569" y="1512243"/>
            <a:chExt cx="393975" cy="370105"/>
          </a:xfrm>
        </p:grpSpPr>
        <p:sp>
          <p:nvSpPr>
            <p:cNvPr id="2433" name="Google Shape;2433;p58"/>
            <p:cNvSpPr/>
            <p:nvPr/>
          </p:nvSpPr>
          <p:spPr>
            <a:xfrm>
              <a:off x="2184354" y="1512243"/>
              <a:ext cx="113943" cy="113471"/>
            </a:xfrm>
            <a:custGeom>
              <a:avLst/>
              <a:gdLst/>
              <a:ahLst/>
              <a:cxnLst/>
              <a:rect l="l" t="t" r="r" b="b"/>
              <a:pathLst>
                <a:path w="4344" h="4326" extrusionOk="0">
                  <a:moveTo>
                    <a:pt x="3302" y="0"/>
                  </a:moveTo>
                  <a:cubicBezTo>
                    <a:pt x="3217" y="0"/>
                    <a:pt x="3131" y="11"/>
                    <a:pt x="3045" y="33"/>
                  </a:cubicBezTo>
                  <a:cubicBezTo>
                    <a:pt x="2340" y="209"/>
                    <a:pt x="1139" y="684"/>
                    <a:pt x="0" y="1816"/>
                  </a:cubicBezTo>
                  <a:lnTo>
                    <a:pt x="2957" y="4325"/>
                  </a:lnTo>
                  <a:cubicBezTo>
                    <a:pt x="3865" y="3410"/>
                    <a:pt x="4286" y="1904"/>
                    <a:pt x="4320" y="1057"/>
                  </a:cubicBezTo>
                  <a:cubicBezTo>
                    <a:pt x="4343" y="462"/>
                    <a:pt x="3860" y="0"/>
                    <a:pt x="3302" y="0"/>
                  </a:cubicBezTo>
                  <a:close/>
                </a:path>
              </a:pathLst>
            </a:custGeom>
            <a:solidFill>
              <a:srgbClr val="C8D3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58"/>
            <p:cNvSpPr/>
            <p:nvPr/>
          </p:nvSpPr>
          <p:spPr>
            <a:xfrm>
              <a:off x="2203214" y="1527273"/>
              <a:ext cx="86979" cy="92749"/>
            </a:xfrm>
            <a:custGeom>
              <a:avLst/>
              <a:gdLst/>
              <a:ahLst/>
              <a:cxnLst/>
              <a:rect l="l" t="t" r="r" b="b"/>
              <a:pathLst>
                <a:path w="3316" h="3536" extrusionOk="0">
                  <a:moveTo>
                    <a:pt x="2703" y="0"/>
                  </a:moveTo>
                  <a:cubicBezTo>
                    <a:pt x="2675" y="0"/>
                    <a:pt x="2646" y="3"/>
                    <a:pt x="2617" y="9"/>
                  </a:cubicBezTo>
                  <a:cubicBezTo>
                    <a:pt x="2217" y="91"/>
                    <a:pt x="1044" y="816"/>
                    <a:pt x="0" y="1853"/>
                  </a:cubicBezTo>
                  <a:lnTo>
                    <a:pt x="1987" y="3535"/>
                  </a:lnTo>
                  <a:cubicBezTo>
                    <a:pt x="2583" y="2830"/>
                    <a:pt x="3099" y="1650"/>
                    <a:pt x="3221" y="986"/>
                  </a:cubicBezTo>
                  <a:cubicBezTo>
                    <a:pt x="3315" y="458"/>
                    <a:pt x="3054" y="0"/>
                    <a:pt x="2703" y="0"/>
                  </a:cubicBezTo>
                  <a:close/>
                </a:path>
              </a:pathLst>
            </a:custGeom>
            <a:solidFill>
              <a:srgbClr val="BDCA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58"/>
            <p:cNvSpPr/>
            <p:nvPr/>
          </p:nvSpPr>
          <p:spPr>
            <a:xfrm>
              <a:off x="1962999" y="1512243"/>
              <a:ext cx="113943" cy="113471"/>
            </a:xfrm>
            <a:custGeom>
              <a:avLst/>
              <a:gdLst/>
              <a:ahLst/>
              <a:cxnLst/>
              <a:rect l="l" t="t" r="r" b="b"/>
              <a:pathLst>
                <a:path w="4344" h="4326" extrusionOk="0">
                  <a:moveTo>
                    <a:pt x="1040" y="0"/>
                  </a:moveTo>
                  <a:cubicBezTo>
                    <a:pt x="479" y="0"/>
                    <a:pt x="0" y="462"/>
                    <a:pt x="18" y="1057"/>
                  </a:cubicBezTo>
                  <a:cubicBezTo>
                    <a:pt x="52" y="1904"/>
                    <a:pt x="472" y="3410"/>
                    <a:pt x="1381" y="4325"/>
                  </a:cubicBezTo>
                  <a:lnTo>
                    <a:pt x="4344" y="1816"/>
                  </a:lnTo>
                  <a:cubicBezTo>
                    <a:pt x="3205" y="684"/>
                    <a:pt x="2004" y="209"/>
                    <a:pt x="1299" y="33"/>
                  </a:cubicBezTo>
                  <a:cubicBezTo>
                    <a:pt x="1212" y="11"/>
                    <a:pt x="1125" y="0"/>
                    <a:pt x="1040" y="0"/>
                  </a:cubicBezTo>
                  <a:close/>
                </a:path>
              </a:pathLst>
            </a:custGeom>
            <a:solidFill>
              <a:srgbClr val="C8D3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58"/>
            <p:cNvSpPr/>
            <p:nvPr/>
          </p:nvSpPr>
          <p:spPr>
            <a:xfrm>
              <a:off x="1970947" y="1527273"/>
              <a:ext cx="87162" cy="92749"/>
            </a:xfrm>
            <a:custGeom>
              <a:avLst/>
              <a:gdLst/>
              <a:ahLst/>
              <a:cxnLst/>
              <a:rect l="l" t="t" r="r" b="b"/>
              <a:pathLst>
                <a:path w="3323" h="3536" extrusionOk="0">
                  <a:moveTo>
                    <a:pt x="619" y="0"/>
                  </a:moveTo>
                  <a:cubicBezTo>
                    <a:pt x="267" y="0"/>
                    <a:pt x="1" y="458"/>
                    <a:pt x="101" y="986"/>
                  </a:cubicBezTo>
                  <a:cubicBezTo>
                    <a:pt x="223" y="1650"/>
                    <a:pt x="739" y="2830"/>
                    <a:pt x="1335" y="3535"/>
                  </a:cubicBezTo>
                  <a:lnTo>
                    <a:pt x="3322" y="1853"/>
                  </a:lnTo>
                  <a:cubicBezTo>
                    <a:pt x="2271" y="816"/>
                    <a:pt x="1098" y="91"/>
                    <a:pt x="705" y="9"/>
                  </a:cubicBezTo>
                  <a:cubicBezTo>
                    <a:pt x="676" y="3"/>
                    <a:pt x="647" y="0"/>
                    <a:pt x="619" y="0"/>
                  </a:cubicBezTo>
                  <a:close/>
                </a:path>
              </a:pathLst>
            </a:custGeom>
            <a:solidFill>
              <a:srgbClr val="BDCA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58"/>
            <p:cNvSpPr/>
            <p:nvPr/>
          </p:nvSpPr>
          <p:spPr>
            <a:xfrm>
              <a:off x="1933569" y="1542093"/>
              <a:ext cx="393975" cy="328347"/>
            </a:xfrm>
            <a:custGeom>
              <a:avLst/>
              <a:gdLst/>
              <a:ahLst/>
              <a:cxnLst/>
              <a:rect l="l" t="t" r="r" b="b"/>
              <a:pathLst>
                <a:path w="15020" h="12518" extrusionOk="0">
                  <a:moveTo>
                    <a:pt x="7514" y="0"/>
                  </a:moveTo>
                  <a:cubicBezTo>
                    <a:pt x="1" y="0"/>
                    <a:pt x="909" y="8645"/>
                    <a:pt x="909" y="8645"/>
                  </a:cubicBezTo>
                  <a:lnTo>
                    <a:pt x="1777" y="8327"/>
                  </a:lnTo>
                  <a:cubicBezTo>
                    <a:pt x="1845" y="9452"/>
                    <a:pt x="2089" y="10557"/>
                    <a:pt x="2509" y="11602"/>
                  </a:cubicBezTo>
                  <a:lnTo>
                    <a:pt x="3160" y="10835"/>
                  </a:lnTo>
                  <a:cubicBezTo>
                    <a:pt x="3642" y="11744"/>
                    <a:pt x="4557" y="12517"/>
                    <a:pt x="4557" y="12517"/>
                  </a:cubicBezTo>
                  <a:lnTo>
                    <a:pt x="5235" y="11602"/>
                  </a:lnTo>
                  <a:lnTo>
                    <a:pt x="9785" y="11602"/>
                  </a:lnTo>
                  <a:lnTo>
                    <a:pt x="10470" y="12517"/>
                  </a:lnTo>
                  <a:cubicBezTo>
                    <a:pt x="10470" y="12517"/>
                    <a:pt x="11379" y="11744"/>
                    <a:pt x="11867" y="10835"/>
                  </a:cubicBezTo>
                  <a:lnTo>
                    <a:pt x="12518" y="11602"/>
                  </a:lnTo>
                  <a:cubicBezTo>
                    <a:pt x="12938" y="10557"/>
                    <a:pt x="13182" y="9452"/>
                    <a:pt x="13250" y="8327"/>
                  </a:cubicBezTo>
                  <a:lnTo>
                    <a:pt x="14111" y="8645"/>
                  </a:lnTo>
                  <a:cubicBezTo>
                    <a:pt x="14111" y="8645"/>
                    <a:pt x="15020" y="0"/>
                    <a:pt x="7514" y="0"/>
                  </a:cubicBezTo>
                  <a:close/>
                </a:path>
              </a:pathLst>
            </a:custGeom>
            <a:solidFill>
              <a:srgbClr val="D8E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58"/>
            <p:cNvSpPr/>
            <p:nvPr/>
          </p:nvSpPr>
          <p:spPr>
            <a:xfrm>
              <a:off x="1939445" y="1551876"/>
              <a:ext cx="190508" cy="318563"/>
            </a:xfrm>
            <a:custGeom>
              <a:avLst/>
              <a:gdLst/>
              <a:ahLst/>
              <a:cxnLst/>
              <a:rect l="l" t="t" r="r" b="b"/>
              <a:pathLst>
                <a:path w="7263" h="12145" extrusionOk="0">
                  <a:moveTo>
                    <a:pt x="4842" y="0"/>
                  </a:moveTo>
                  <a:lnTo>
                    <a:pt x="4842" y="0"/>
                  </a:lnTo>
                  <a:cubicBezTo>
                    <a:pt x="0" y="1668"/>
                    <a:pt x="692" y="8272"/>
                    <a:pt x="692" y="8272"/>
                  </a:cubicBezTo>
                  <a:lnTo>
                    <a:pt x="1553" y="7954"/>
                  </a:lnTo>
                  <a:cubicBezTo>
                    <a:pt x="1621" y="9079"/>
                    <a:pt x="1865" y="10184"/>
                    <a:pt x="2285" y="11229"/>
                  </a:cubicBezTo>
                  <a:lnTo>
                    <a:pt x="2936" y="10462"/>
                  </a:lnTo>
                  <a:cubicBezTo>
                    <a:pt x="3418" y="11371"/>
                    <a:pt x="4333" y="12144"/>
                    <a:pt x="4333" y="12144"/>
                  </a:cubicBezTo>
                  <a:lnTo>
                    <a:pt x="5011" y="11229"/>
                  </a:lnTo>
                  <a:lnTo>
                    <a:pt x="7262" y="11229"/>
                  </a:lnTo>
                  <a:cubicBezTo>
                    <a:pt x="4611" y="10246"/>
                    <a:pt x="2740" y="7764"/>
                    <a:pt x="2740" y="4862"/>
                  </a:cubicBezTo>
                  <a:cubicBezTo>
                    <a:pt x="2740" y="3017"/>
                    <a:pt x="3499" y="1261"/>
                    <a:pt x="4842" y="0"/>
                  </a:cubicBezTo>
                  <a:close/>
                </a:path>
              </a:pathLst>
            </a:custGeom>
            <a:solidFill>
              <a:srgbClr val="C8D3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58"/>
            <p:cNvSpPr/>
            <p:nvPr/>
          </p:nvSpPr>
          <p:spPr>
            <a:xfrm>
              <a:off x="2199122" y="1856538"/>
              <a:ext cx="23135" cy="13902"/>
            </a:xfrm>
            <a:custGeom>
              <a:avLst/>
              <a:gdLst/>
              <a:ahLst/>
              <a:cxnLst/>
              <a:rect l="l" t="t" r="r" b="b"/>
              <a:pathLst>
                <a:path w="882" h="530" extrusionOk="0">
                  <a:moveTo>
                    <a:pt x="882" y="0"/>
                  </a:moveTo>
                  <a:lnTo>
                    <a:pt x="882" y="0"/>
                  </a:lnTo>
                  <a:cubicBezTo>
                    <a:pt x="590" y="41"/>
                    <a:pt x="298" y="61"/>
                    <a:pt x="0" y="68"/>
                  </a:cubicBezTo>
                  <a:lnTo>
                    <a:pt x="346" y="529"/>
                  </a:lnTo>
                  <a:cubicBezTo>
                    <a:pt x="536" y="360"/>
                    <a:pt x="712" y="183"/>
                    <a:pt x="882" y="0"/>
                  </a:cubicBezTo>
                  <a:close/>
                </a:path>
              </a:pathLst>
            </a:custGeom>
            <a:solidFill>
              <a:srgbClr val="C8D3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58"/>
            <p:cNvSpPr/>
            <p:nvPr/>
          </p:nvSpPr>
          <p:spPr>
            <a:xfrm>
              <a:off x="1950461" y="1650921"/>
              <a:ext cx="120448" cy="219519"/>
            </a:xfrm>
            <a:custGeom>
              <a:avLst/>
              <a:gdLst/>
              <a:ahLst/>
              <a:cxnLst/>
              <a:rect l="l" t="t" r="r" b="b"/>
              <a:pathLst>
                <a:path w="4592" h="8369" extrusionOk="0">
                  <a:moveTo>
                    <a:pt x="814" y="1"/>
                  </a:moveTo>
                  <a:lnTo>
                    <a:pt x="814" y="1"/>
                  </a:lnTo>
                  <a:cubicBezTo>
                    <a:pt x="35" y="2218"/>
                    <a:pt x="272" y="4496"/>
                    <a:pt x="272" y="4496"/>
                  </a:cubicBezTo>
                  <a:lnTo>
                    <a:pt x="1133" y="4178"/>
                  </a:lnTo>
                  <a:cubicBezTo>
                    <a:pt x="1201" y="5303"/>
                    <a:pt x="1445" y="6408"/>
                    <a:pt x="1865" y="7453"/>
                  </a:cubicBezTo>
                  <a:lnTo>
                    <a:pt x="2516" y="6686"/>
                  </a:lnTo>
                  <a:cubicBezTo>
                    <a:pt x="2998" y="7595"/>
                    <a:pt x="3913" y="8368"/>
                    <a:pt x="3913" y="8368"/>
                  </a:cubicBezTo>
                  <a:lnTo>
                    <a:pt x="4591" y="7453"/>
                  </a:lnTo>
                  <a:cubicBezTo>
                    <a:pt x="3140" y="6212"/>
                    <a:pt x="1" y="3839"/>
                    <a:pt x="814" y="1"/>
                  </a:cubicBezTo>
                  <a:close/>
                </a:path>
              </a:pathLst>
            </a:custGeom>
            <a:solidFill>
              <a:srgbClr val="D7E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58"/>
            <p:cNvSpPr/>
            <p:nvPr/>
          </p:nvSpPr>
          <p:spPr>
            <a:xfrm>
              <a:off x="2190230" y="1650921"/>
              <a:ext cx="120422" cy="219519"/>
            </a:xfrm>
            <a:custGeom>
              <a:avLst/>
              <a:gdLst/>
              <a:ahLst/>
              <a:cxnLst/>
              <a:rect l="l" t="t" r="r" b="b"/>
              <a:pathLst>
                <a:path w="4591" h="8369" extrusionOk="0">
                  <a:moveTo>
                    <a:pt x="3784" y="1"/>
                  </a:moveTo>
                  <a:cubicBezTo>
                    <a:pt x="4591" y="3839"/>
                    <a:pt x="1451" y="6212"/>
                    <a:pt x="0" y="7453"/>
                  </a:cubicBezTo>
                  <a:lnTo>
                    <a:pt x="685" y="8368"/>
                  </a:lnTo>
                  <a:cubicBezTo>
                    <a:pt x="685" y="8368"/>
                    <a:pt x="1594" y="7595"/>
                    <a:pt x="2082" y="6686"/>
                  </a:cubicBezTo>
                  <a:lnTo>
                    <a:pt x="2733" y="7453"/>
                  </a:lnTo>
                  <a:cubicBezTo>
                    <a:pt x="3153" y="6408"/>
                    <a:pt x="3397" y="5303"/>
                    <a:pt x="3465" y="4178"/>
                  </a:cubicBezTo>
                  <a:lnTo>
                    <a:pt x="4326" y="4496"/>
                  </a:lnTo>
                  <a:cubicBezTo>
                    <a:pt x="4326" y="4496"/>
                    <a:pt x="4563" y="2218"/>
                    <a:pt x="3784" y="1"/>
                  </a:cubicBezTo>
                  <a:close/>
                </a:path>
              </a:pathLst>
            </a:custGeom>
            <a:solidFill>
              <a:srgbClr val="E7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58"/>
            <p:cNvSpPr/>
            <p:nvPr/>
          </p:nvSpPr>
          <p:spPr>
            <a:xfrm>
              <a:off x="2071408" y="1828603"/>
              <a:ext cx="118114" cy="53745"/>
            </a:xfrm>
            <a:custGeom>
              <a:avLst/>
              <a:gdLst/>
              <a:ahLst/>
              <a:cxnLst/>
              <a:rect l="l" t="t" r="r" b="b"/>
              <a:pathLst>
                <a:path w="4503" h="2049" extrusionOk="0">
                  <a:moveTo>
                    <a:pt x="2259" y="1"/>
                  </a:moveTo>
                  <a:lnTo>
                    <a:pt x="1" y="523"/>
                  </a:lnTo>
                  <a:cubicBezTo>
                    <a:pt x="150" y="1397"/>
                    <a:pt x="909" y="2048"/>
                    <a:pt x="1804" y="2048"/>
                  </a:cubicBezTo>
                  <a:lnTo>
                    <a:pt x="2713" y="2048"/>
                  </a:lnTo>
                  <a:cubicBezTo>
                    <a:pt x="3594" y="2048"/>
                    <a:pt x="4354" y="1404"/>
                    <a:pt x="4503" y="530"/>
                  </a:cubicBezTo>
                  <a:lnTo>
                    <a:pt x="2259" y="1"/>
                  </a:lnTo>
                  <a:close/>
                </a:path>
              </a:pathLst>
            </a:custGeom>
            <a:solidFill>
              <a:srgbClr val="D7E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58"/>
            <p:cNvSpPr/>
            <p:nvPr/>
          </p:nvSpPr>
          <p:spPr>
            <a:xfrm>
              <a:off x="2023040" y="1755395"/>
              <a:ext cx="25627" cy="20958"/>
            </a:xfrm>
            <a:custGeom>
              <a:avLst/>
              <a:gdLst/>
              <a:ahLst/>
              <a:cxnLst/>
              <a:rect l="l" t="t" r="r" b="b"/>
              <a:pathLst>
                <a:path w="977" h="799" extrusionOk="0">
                  <a:moveTo>
                    <a:pt x="305" y="0"/>
                  </a:moveTo>
                  <a:cubicBezTo>
                    <a:pt x="218" y="0"/>
                    <a:pt x="133" y="46"/>
                    <a:pt x="82" y="127"/>
                  </a:cubicBezTo>
                  <a:cubicBezTo>
                    <a:pt x="0" y="256"/>
                    <a:pt x="34" y="432"/>
                    <a:pt x="156" y="520"/>
                  </a:cubicBezTo>
                  <a:cubicBezTo>
                    <a:pt x="285" y="615"/>
                    <a:pt x="414" y="696"/>
                    <a:pt x="549" y="771"/>
                  </a:cubicBezTo>
                  <a:cubicBezTo>
                    <a:pt x="590" y="785"/>
                    <a:pt x="631" y="798"/>
                    <a:pt x="672" y="798"/>
                  </a:cubicBezTo>
                  <a:cubicBezTo>
                    <a:pt x="773" y="798"/>
                    <a:pt x="868" y="737"/>
                    <a:pt x="909" y="642"/>
                  </a:cubicBezTo>
                  <a:cubicBezTo>
                    <a:pt x="977" y="500"/>
                    <a:pt x="922" y="337"/>
                    <a:pt x="794" y="256"/>
                  </a:cubicBezTo>
                  <a:cubicBezTo>
                    <a:pt x="672" y="195"/>
                    <a:pt x="563" y="127"/>
                    <a:pt x="455" y="52"/>
                  </a:cubicBezTo>
                  <a:cubicBezTo>
                    <a:pt x="409" y="17"/>
                    <a:pt x="356" y="0"/>
                    <a:pt x="305" y="0"/>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58"/>
            <p:cNvSpPr/>
            <p:nvPr/>
          </p:nvSpPr>
          <p:spPr>
            <a:xfrm>
              <a:off x="1986213" y="1706188"/>
              <a:ext cx="35778" cy="47922"/>
            </a:xfrm>
            <a:custGeom>
              <a:avLst/>
              <a:gdLst/>
              <a:ahLst/>
              <a:cxnLst/>
              <a:rect l="l" t="t" r="r" b="b"/>
              <a:pathLst>
                <a:path w="1364" h="1827" extrusionOk="0">
                  <a:moveTo>
                    <a:pt x="362" y="1"/>
                  </a:moveTo>
                  <a:cubicBezTo>
                    <a:pt x="330" y="1"/>
                    <a:pt x="297" y="6"/>
                    <a:pt x="265" y="16"/>
                  </a:cubicBezTo>
                  <a:cubicBezTo>
                    <a:pt x="89" y="84"/>
                    <a:pt x="1" y="274"/>
                    <a:pt x="62" y="450"/>
                  </a:cubicBezTo>
                  <a:cubicBezTo>
                    <a:pt x="218" y="904"/>
                    <a:pt x="455" y="1332"/>
                    <a:pt x="760" y="1711"/>
                  </a:cubicBezTo>
                  <a:cubicBezTo>
                    <a:pt x="821" y="1786"/>
                    <a:pt x="909" y="1827"/>
                    <a:pt x="1004" y="1827"/>
                  </a:cubicBezTo>
                  <a:cubicBezTo>
                    <a:pt x="1086" y="1827"/>
                    <a:pt x="1153" y="1799"/>
                    <a:pt x="1214" y="1745"/>
                  </a:cubicBezTo>
                  <a:cubicBezTo>
                    <a:pt x="1350" y="1623"/>
                    <a:pt x="1364" y="1413"/>
                    <a:pt x="1248" y="1264"/>
                  </a:cubicBezTo>
                  <a:cubicBezTo>
                    <a:pt x="1004" y="959"/>
                    <a:pt x="808" y="606"/>
                    <a:pt x="665" y="233"/>
                  </a:cubicBezTo>
                  <a:cubicBezTo>
                    <a:pt x="627" y="90"/>
                    <a:pt x="499" y="1"/>
                    <a:pt x="362" y="1"/>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58"/>
            <p:cNvSpPr/>
            <p:nvPr/>
          </p:nvSpPr>
          <p:spPr>
            <a:xfrm>
              <a:off x="2206571" y="1755474"/>
              <a:ext cx="25653" cy="20879"/>
            </a:xfrm>
            <a:custGeom>
              <a:avLst/>
              <a:gdLst/>
              <a:ahLst/>
              <a:cxnLst/>
              <a:rect l="l" t="t" r="r" b="b"/>
              <a:pathLst>
                <a:path w="978" h="796" extrusionOk="0">
                  <a:moveTo>
                    <a:pt x="676" y="0"/>
                  </a:moveTo>
                  <a:cubicBezTo>
                    <a:pt x="623" y="0"/>
                    <a:pt x="569" y="16"/>
                    <a:pt x="523" y="49"/>
                  </a:cubicBezTo>
                  <a:cubicBezTo>
                    <a:pt x="414" y="124"/>
                    <a:pt x="306" y="192"/>
                    <a:pt x="184" y="259"/>
                  </a:cubicBezTo>
                  <a:cubicBezTo>
                    <a:pt x="55" y="334"/>
                    <a:pt x="1" y="497"/>
                    <a:pt x="69" y="639"/>
                  </a:cubicBezTo>
                  <a:cubicBezTo>
                    <a:pt x="109" y="734"/>
                    <a:pt x="204" y="795"/>
                    <a:pt x="306" y="795"/>
                  </a:cubicBezTo>
                  <a:cubicBezTo>
                    <a:pt x="347" y="795"/>
                    <a:pt x="387" y="788"/>
                    <a:pt x="428" y="768"/>
                  </a:cubicBezTo>
                  <a:cubicBezTo>
                    <a:pt x="564" y="693"/>
                    <a:pt x="699" y="612"/>
                    <a:pt x="821" y="524"/>
                  </a:cubicBezTo>
                  <a:cubicBezTo>
                    <a:pt x="943" y="429"/>
                    <a:pt x="977" y="253"/>
                    <a:pt x="896" y="124"/>
                  </a:cubicBezTo>
                  <a:cubicBezTo>
                    <a:pt x="849" y="44"/>
                    <a:pt x="763" y="0"/>
                    <a:pt x="676" y="0"/>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58"/>
            <p:cNvSpPr/>
            <p:nvPr/>
          </p:nvSpPr>
          <p:spPr>
            <a:xfrm>
              <a:off x="2233090" y="1706188"/>
              <a:ext cx="35778" cy="47922"/>
            </a:xfrm>
            <a:custGeom>
              <a:avLst/>
              <a:gdLst/>
              <a:ahLst/>
              <a:cxnLst/>
              <a:rect l="l" t="t" r="r" b="b"/>
              <a:pathLst>
                <a:path w="1364" h="1827" extrusionOk="0">
                  <a:moveTo>
                    <a:pt x="1008" y="1"/>
                  </a:moveTo>
                  <a:cubicBezTo>
                    <a:pt x="869" y="1"/>
                    <a:pt x="737" y="90"/>
                    <a:pt x="699" y="233"/>
                  </a:cubicBezTo>
                  <a:cubicBezTo>
                    <a:pt x="563" y="606"/>
                    <a:pt x="366" y="952"/>
                    <a:pt x="115" y="1264"/>
                  </a:cubicBezTo>
                  <a:cubicBezTo>
                    <a:pt x="0" y="1406"/>
                    <a:pt x="14" y="1616"/>
                    <a:pt x="149" y="1745"/>
                  </a:cubicBezTo>
                  <a:cubicBezTo>
                    <a:pt x="210" y="1799"/>
                    <a:pt x="285" y="1827"/>
                    <a:pt x="360" y="1827"/>
                  </a:cubicBezTo>
                  <a:cubicBezTo>
                    <a:pt x="454" y="1827"/>
                    <a:pt x="549" y="1786"/>
                    <a:pt x="604" y="1711"/>
                  </a:cubicBezTo>
                  <a:cubicBezTo>
                    <a:pt x="909" y="1332"/>
                    <a:pt x="1146" y="904"/>
                    <a:pt x="1309" y="450"/>
                  </a:cubicBezTo>
                  <a:cubicBezTo>
                    <a:pt x="1363" y="274"/>
                    <a:pt x="1275" y="84"/>
                    <a:pt x="1105" y="16"/>
                  </a:cubicBezTo>
                  <a:cubicBezTo>
                    <a:pt x="1073" y="6"/>
                    <a:pt x="1040" y="1"/>
                    <a:pt x="1008" y="1"/>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58"/>
            <p:cNvSpPr/>
            <p:nvPr/>
          </p:nvSpPr>
          <p:spPr>
            <a:xfrm>
              <a:off x="2042765" y="1585031"/>
              <a:ext cx="33758" cy="22164"/>
            </a:xfrm>
            <a:custGeom>
              <a:avLst/>
              <a:gdLst/>
              <a:ahLst/>
              <a:cxnLst/>
              <a:rect l="l" t="t" r="r" b="b"/>
              <a:pathLst>
                <a:path w="1287" h="845" extrusionOk="0">
                  <a:moveTo>
                    <a:pt x="870" y="1"/>
                  </a:moveTo>
                  <a:cubicBezTo>
                    <a:pt x="823" y="1"/>
                    <a:pt x="772" y="14"/>
                    <a:pt x="720" y="45"/>
                  </a:cubicBezTo>
                  <a:cubicBezTo>
                    <a:pt x="550" y="126"/>
                    <a:pt x="394" y="221"/>
                    <a:pt x="238" y="316"/>
                  </a:cubicBezTo>
                  <a:cubicBezTo>
                    <a:pt x="1" y="472"/>
                    <a:pt x="109" y="838"/>
                    <a:pt x="387" y="845"/>
                  </a:cubicBezTo>
                  <a:cubicBezTo>
                    <a:pt x="442" y="845"/>
                    <a:pt x="496" y="824"/>
                    <a:pt x="543" y="797"/>
                  </a:cubicBezTo>
                  <a:cubicBezTo>
                    <a:pt x="679" y="709"/>
                    <a:pt x="828" y="628"/>
                    <a:pt x="971" y="553"/>
                  </a:cubicBezTo>
                  <a:cubicBezTo>
                    <a:pt x="1287" y="421"/>
                    <a:pt x="1135" y="1"/>
                    <a:pt x="870" y="1"/>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58"/>
            <p:cNvSpPr/>
            <p:nvPr/>
          </p:nvSpPr>
          <p:spPr>
            <a:xfrm>
              <a:off x="2078201" y="1600297"/>
              <a:ext cx="104395" cy="23082"/>
            </a:xfrm>
            <a:custGeom>
              <a:avLst/>
              <a:gdLst/>
              <a:ahLst/>
              <a:cxnLst/>
              <a:rect l="l" t="t" r="r" b="b"/>
              <a:pathLst>
                <a:path w="3980" h="880" extrusionOk="0">
                  <a:moveTo>
                    <a:pt x="1993" y="0"/>
                  </a:moveTo>
                  <a:cubicBezTo>
                    <a:pt x="1415" y="0"/>
                    <a:pt x="837" y="110"/>
                    <a:pt x="291" y="331"/>
                  </a:cubicBezTo>
                  <a:cubicBezTo>
                    <a:pt x="1" y="476"/>
                    <a:pt x="136" y="879"/>
                    <a:pt x="409" y="879"/>
                  </a:cubicBezTo>
                  <a:cubicBezTo>
                    <a:pt x="442" y="879"/>
                    <a:pt x="478" y="873"/>
                    <a:pt x="515" y="860"/>
                  </a:cubicBezTo>
                  <a:cubicBezTo>
                    <a:pt x="989" y="666"/>
                    <a:pt x="1493" y="570"/>
                    <a:pt x="1996" y="570"/>
                  </a:cubicBezTo>
                  <a:cubicBezTo>
                    <a:pt x="2500" y="570"/>
                    <a:pt x="3003" y="666"/>
                    <a:pt x="3478" y="860"/>
                  </a:cubicBezTo>
                  <a:cubicBezTo>
                    <a:pt x="3512" y="873"/>
                    <a:pt x="3552" y="880"/>
                    <a:pt x="3593" y="880"/>
                  </a:cubicBezTo>
                  <a:cubicBezTo>
                    <a:pt x="3898" y="873"/>
                    <a:pt x="3979" y="453"/>
                    <a:pt x="3695" y="331"/>
                  </a:cubicBezTo>
                  <a:cubicBezTo>
                    <a:pt x="3149" y="110"/>
                    <a:pt x="2571" y="0"/>
                    <a:pt x="1993" y="0"/>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58"/>
            <p:cNvSpPr/>
            <p:nvPr/>
          </p:nvSpPr>
          <p:spPr>
            <a:xfrm>
              <a:off x="2184590" y="1585031"/>
              <a:ext cx="33942" cy="22164"/>
            </a:xfrm>
            <a:custGeom>
              <a:avLst/>
              <a:gdLst/>
              <a:ahLst/>
              <a:cxnLst/>
              <a:rect l="l" t="t" r="r" b="b"/>
              <a:pathLst>
                <a:path w="1294" h="845" extrusionOk="0">
                  <a:moveTo>
                    <a:pt x="421" y="1"/>
                  </a:moveTo>
                  <a:cubicBezTo>
                    <a:pt x="153" y="1"/>
                    <a:pt x="0" y="421"/>
                    <a:pt x="317" y="553"/>
                  </a:cubicBezTo>
                  <a:cubicBezTo>
                    <a:pt x="466" y="628"/>
                    <a:pt x="608" y="709"/>
                    <a:pt x="744" y="797"/>
                  </a:cubicBezTo>
                  <a:cubicBezTo>
                    <a:pt x="791" y="824"/>
                    <a:pt x="846" y="838"/>
                    <a:pt x="900" y="845"/>
                  </a:cubicBezTo>
                  <a:cubicBezTo>
                    <a:pt x="1185" y="838"/>
                    <a:pt x="1293" y="472"/>
                    <a:pt x="1056" y="316"/>
                  </a:cubicBezTo>
                  <a:cubicBezTo>
                    <a:pt x="900" y="221"/>
                    <a:pt x="737" y="126"/>
                    <a:pt x="574" y="45"/>
                  </a:cubicBezTo>
                  <a:cubicBezTo>
                    <a:pt x="521" y="14"/>
                    <a:pt x="469" y="1"/>
                    <a:pt x="421" y="1"/>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58"/>
            <p:cNvSpPr/>
            <p:nvPr/>
          </p:nvSpPr>
          <p:spPr>
            <a:xfrm>
              <a:off x="2075264" y="1568952"/>
              <a:ext cx="110717" cy="23922"/>
            </a:xfrm>
            <a:custGeom>
              <a:avLst/>
              <a:gdLst/>
              <a:ahLst/>
              <a:cxnLst/>
              <a:rect l="l" t="t" r="r" b="b"/>
              <a:pathLst>
                <a:path w="4221" h="912" extrusionOk="0">
                  <a:moveTo>
                    <a:pt x="2109" y="0"/>
                  </a:moveTo>
                  <a:cubicBezTo>
                    <a:pt x="1532" y="0"/>
                    <a:pt x="955" y="81"/>
                    <a:pt x="396" y="244"/>
                  </a:cubicBezTo>
                  <a:cubicBezTo>
                    <a:pt x="0" y="355"/>
                    <a:pt x="123" y="912"/>
                    <a:pt x="477" y="912"/>
                  </a:cubicBezTo>
                  <a:cubicBezTo>
                    <a:pt x="511" y="912"/>
                    <a:pt x="547" y="906"/>
                    <a:pt x="586" y="895"/>
                  </a:cubicBezTo>
                  <a:cubicBezTo>
                    <a:pt x="1084" y="753"/>
                    <a:pt x="1596" y="681"/>
                    <a:pt x="2108" y="681"/>
                  </a:cubicBezTo>
                  <a:cubicBezTo>
                    <a:pt x="2620" y="681"/>
                    <a:pt x="3132" y="753"/>
                    <a:pt x="3630" y="895"/>
                  </a:cubicBezTo>
                  <a:cubicBezTo>
                    <a:pt x="3664" y="902"/>
                    <a:pt x="3698" y="909"/>
                    <a:pt x="3725" y="909"/>
                  </a:cubicBezTo>
                  <a:lnTo>
                    <a:pt x="3732" y="909"/>
                  </a:lnTo>
                  <a:cubicBezTo>
                    <a:pt x="3739" y="909"/>
                    <a:pt x="3746" y="909"/>
                    <a:pt x="3752" y="909"/>
                  </a:cubicBezTo>
                  <a:cubicBezTo>
                    <a:pt x="4142" y="909"/>
                    <a:pt x="4220" y="331"/>
                    <a:pt x="3827" y="244"/>
                  </a:cubicBezTo>
                  <a:cubicBezTo>
                    <a:pt x="3264" y="81"/>
                    <a:pt x="2686" y="0"/>
                    <a:pt x="2109" y="0"/>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58"/>
            <p:cNvSpPr/>
            <p:nvPr/>
          </p:nvSpPr>
          <p:spPr>
            <a:xfrm>
              <a:off x="2035132" y="1679381"/>
              <a:ext cx="41811" cy="53745"/>
            </a:xfrm>
            <a:custGeom>
              <a:avLst/>
              <a:gdLst/>
              <a:ahLst/>
              <a:cxnLst/>
              <a:rect l="l" t="t" r="r" b="b"/>
              <a:pathLst>
                <a:path w="1594" h="2049" extrusionOk="0">
                  <a:moveTo>
                    <a:pt x="794" y="1"/>
                  </a:moveTo>
                  <a:cubicBezTo>
                    <a:pt x="353" y="1"/>
                    <a:pt x="0" y="353"/>
                    <a:pt x="0" y="794"/>
                  </a:cubicBezTo>
                  <a:lnTo>
                    <a:pt x="0" y="1248"/>
                  </a:lnTo>
                  <a:cubicBezTo>
                    <a:pt x="0" y="1689"/>
                    <a:pt x="353" y="2048"/>
                    <a:pt x="794" y="2048"/>
                  </a:cubicBezTo>
                  <a:cubicBezTo>
                    <a:pt x="1234" y="2048"/>
                    <a:pt x="1587" y="1689"/>
                    <a:pt x="1594" y="1248"/>
                  </a:cubicBezTo>
                  <a:lnTo>
                    <a:pt x="1594" y="794"/>
                  </a:lnTo>
                  <a:cubicBezTo>
                    <a:pt x="1587" y="353"/>
                    <a:pt x="1234" y="1"/>
                    <a:pt x="794"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58"/>
            <p:cNvSpPr/>
            <p:nvPr/>
          </p:nvSpPr>
          <p:spPr>
            <a:xfrm>
              <a:off x="2052916" y="1679381"/>
              <a:ext cx="24027" cy="41837"/>
            </a:xfrm>
            <a:custGeom>
              <a:avLst/>
              <a:gdLst/>
              <a:ahLst/>
              <a:cxnLst/>
              <a:rect l="l" t="t" r="r" b="b"/>
              <a:pathLst>
                <a:path w="916" h="1595" extrusionOk="0">
                  <a:moveTo>
                    <a:pt x="116" y="1"/>
                  </a:moveTo>
                  <a:cubicBezTo>
                    <a:pt x="82" y="1"/>
                    <a:pt x="41" y="1"/>
                    <a:pt x="0" y="8"/>
                  </a:cubicBezTo>
                  <a:lnTo>
                    <a:pt x="0" y="1140"/>
                  </a:lnTo>
                  <a:cubicBezTo>
                    <a:pt x="0" y="1391"/>
                    <a:pt x="204" y="1594"/>
                    <a:pt x="461" y="1594"/>
                  </a:cubicBezTo>
                  <a:cubicBezTo>
                    <a:pt x="712" y="1594"/>
                    <a:pt x="916" y="1391"/>
                    <a:pt x="916" y="1140"/>
                  </a:cubicBezTo>
                  <a:lnTo>
                    <a:pt x="916" y="801"/>
                  </a:lnTo>
                  <a:cubicBezTo>
                    <a:pt x="916" y="360"/>
                    <a:pt x="556" y="1"/>
                    <a:pt x="116" y="1"/>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58"/>
            <p:cNvSpPr/>
            <p:nvPr/>
          </p:nvSpPr>
          <p:spPr>
            <a:xfrm>
              <a:off x="2047040" y="1685256"/>
              <a:ext cx="17994" cy="17994"/>
            </a:xfrm>
            <a:custGeom>
              <a:avLst/>
              <a:gdLst/>
              <a:ahLst/>
              <a:cxnLst/>
              <a:rect l="l" t="t" r="r" b="b"/>
              <a:pathLst>
                <a:path w="686" h="686" extrusionOk="0">
                  <a:moveTo>
                    <a:pt x="340" y="1"/>
                  </a:moveTo>
                  <a:cubicBezTo>
                    <a:pt x="150" y="1"/>
                    <a:pt x="1" y="156"/>
                    <a:pt x="1" y="340"/>
                  </a:cubicBezTo>
                  <a:cubicBezTo>
                    <a:pt x="1" y="529"/>
                    <a:pt x="150" y="685"/>
                    <a:pt x="340" y="685"/>
                  </a:cubicBezTo>
                  <a:cubicBezTo>
                    <a:pt x="530" y="685"/>
                    <a:pt x="685" y="529"/>
                    <a:pt x="685" y="340"/>
                  </a:cubicBezTo>
                  <a:cubicBezTo>
                    <a:pt x="685" y="156"/>
                    <a:pt x="530" y="1"/>
                    <a:pt x="3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58"/>
            <p:cNvSpPr/>
            <p:nvPr/>
          </p:nvSpPr>
          <p:spPr>
            <a:xfrm>
              <a:off x="2184354" y="1679381"/>
              <a:ext cx="41811" cy="53745"/>
            </a:xfrm>
            <a:custGeom>
              <a:avLst/>
              <a:gdLst/>
              <a:ahLst/>
              <a:cxnLst/>
              <a:rect l="l" t="t" r="r" b="b"/>
              <a:pathLst>
                <a:path w="1594" h="2049" extrusionOk="0">
                  <a:moveTo>
                    <a:pt x="794" y="1"/>
                  </a:moveTo>
                  <a:cubicBezTo>
                    <a:pt x="353" y="1"/>
                    <a:pt x="0" y="353"/>
                    <a:pt x="0" y="794"/>
                  </a:cubicBezTo>
                  <a:lnTo>
                    <a:pt x="0" y="1248"/>
                  </a:lnTo>
                  <a:cubicBezTo>
                    <a:pt x="0" y="1689"/>
                    <a:pt x="353" y="2048"/>
                    <a:pt x="794" y="2048"/>
                  </a:cubicBezTo>
                  <a:cubicBezTo>
                    <a:pt x="1234" y="2048"/>
                    <a:pt x="1587" y="1689"/>
                    <a:pt x="1594" y="1248"/>
                  </a:cubicBezTo>
                  <a:lnTo>
                    <a:pt x="1594" y="794"/>
                  </a:lnTo>
                  <a:cubicBezTo>
                    <a:pt x="1587" y="353"/>
                    <a:pt x="1234" y="1"/>
                    <a:pt x="794"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58"/>
            <p:cNvSpPr/>
            <p:nvPr/>
          </p:nvSpPr>
          <p:spPr>
            <a:xfrm>
              <a:off x="2202138" y="1679381"/>
              <a:ext cx="24027" cy="41837"/>
            </a:xfrm>
            <a:custGeom>
              <a:avLst/>
              <a:gdLst/>
              <a:ahLst/>
              <a:cxnLst/>
              <a:rect l="l" t="t" r="r" b="b"/>
              <a:pathLst>
                <a:path w="916" h="1595" extrusionOk="0">
                  <a:moveTo>
                    <a:pt x="116" y="1"/>
                  </a:moveTo>
                  <a:cubicBezTo>
                    <a:pt x="82" y="1"/>
                    <a:pt x="41" y="1"/>
                    <a:pt x="0" y="8"/>
                  </a:cubicBezTo>
                  <a:lnTo>
                    <a:pt x="0" y="1140"/>
                  </a:lnTo>
                  <a:cubicBezTo>
                    <a:pt x="0" y="1391"/>
                    <a:pt x="204" y="1594"/>
                    <a:pt x="461" y="1594"/>
                  </a:cubicBezTo>
                  <a:cubicBezTo>
                    <a:pt x="712" y="1594"/>
                    <a:pt x="916" y="1391"/>
                    <a:pt x="916" y="1140"/>
                  </a:cubicBezTo>
                  <a:lnTo>
                    <a:pt x="916" y="801"/>
                  </a:lnTo>
                  <a:cubicBezTo>
                    <a:pt x="916" y="360"/>
                    <a:pt x="556" y="1"/>
                    <a:pt x="116" y="1"/>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58"/>
            <p:cNvSpPr/>
            <p:nvPr/>
          </p:nvSpPr>
          <p:spPr>
            <a:xfrm>
              <a:off x="2196263" y="1685256"/>
              <a:ext cx="17994" cy="17994"/>
            </a:xfrm>
            <a:custGeom>
              <a:avLst/>
              <a:gdLst/>
              <a:ahLst/>
              <a:cxnLst/>
              <a:rect l="l" t="t" r="r" b="b"/>
              <a:pathLst>
                <a:path w="686" h="686" extrusionOk="0">
                  <a:moveTo>
                    <a:pt x="340" y="1"/>
                  </a:moveTo>
                  <a:cubicBezTo>
                    <a:pt x="150" y="1"/>
                    <a:pt x="1" y="156"/>
                    <a:pt x="1" y="340"/>
                  </a:cubicBezTo>
                  <a:cubicBezTo>
                    <a:pt x="1" y="529"/>
                    <a:pt x="150" y="685"/>
                    <a:pt x="340" y="685"/>
                  </a:cubicBezTo>
                  <a:cubicBezTo>
                    <a:pt x="529" y="685"/>
                    <a:pt x="685" y="529"/>
                    <a:pt x="685" y="340"/>
                  </a:cubicBezTo>
                  <a:cubicBezTo>
                    <a:pt x="685" y="156"/>
                    <a:pt x="529" y="1"/>
                    <a:pt x="3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58"/>
            <p:cNvSpPr/>
            <p:nvPr/>
          </p:nvSpPr>
          <p:spPr>
            <a:xfrm>
              <a:off x="2047040" y="1774884"/>
              <a:ext cx="167216" cy="71529"/>
            </a:xfrm>
            <a:custGeom>
              <a:avLst/>
              <a:gdLst/>
              <a:ahLst/>
              <a:cxnLst/>
              <a:rect l="l" t="t" r="r" b="b"/>
              <a:pathLst>
                <a:path w="6375" h="2727" extrusionOk="0">
                  <a:moveTo>
                    <a:pt x="1703" y="1"/>
                  </a:moveTo>
                  <a:cubicBezTo>
                    <a:pt x="760" y="1"/>
                    <a:pt x="1" y="611"/>
                    <a:pt x="1" y="1364"/>
                  </a:cubicBezTo>
                  <a:cubicBezTo>
                    <a:pt x="1" y="2116"/>
                    <a:pt x="760" y="2727"/>
                    <a:pt x="1703" y="2727"/>
                  </a:cubicBezTo>
                  <a:cubicBezTo>
                    <a:pt x="2340" y="2727"/>
                    <a:pt x="2889" y="2455"/>
                    <a:pt x="3188" y="2042"/>
                  </a:cubicBezTo>
                  <a:cubicBezTo>
                    <a:pt x="3479" y="2455"/>
                    <a:pt x="4035" y="2727"/>
                    <a:pt x="4666" y="2727"/>
                  </a:cubicBezTo>
                  <a:cubicBezTo>
                    <a:pt x="5608" y="2727"/>
                    <a:pt x="6374" y="2116"/>
                    <a:pt x="6374" y="1364"/>
                  </a:cubicBezTo>
                  <a:cubicBezTo>
                    <a:pt x="6374" y="611"/>
                    <a:pt x="5608" y="1"/>
                    <a:pt x="4666" y="1"/>
                  </a:cubicBezTo>
                  <a:cubicBezTo>
                    <a:pt x="4028" y="1"/>
                    <a:pt x="3479" y="272"/>
                    <a:pt x="3188" y="686"/>
                  </a:cubicBezTo>
                  <a:cubicBezTo>
                    <a:pt x="2889" y="279"/>
                    <a:pt x="2340" y="1"/>
                    <a:pt x="1703" y="1"/>
                  </a:cubicBezTo>
                  <a:close/>
                </a:path>
              </a:pathLst>
            </a:custGeom>
            <a:solidFill>
              <a:srgbClr val="E7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58"/>
            <p:cNvSpPr/>
            <p:nvPr/>
          </p:nvSpPr>
          <p:spPr>
            <a:xfrm>
              <a:off x="2085467" y="1771343"/>
              <a:ext cx="90205" cy="37588"/>
            </a:xfrm>
            <a:custGeom>
              <a:avLst/>
              <a:gdLst/>
              <a:ahLst/>
              <a:cxnLst/>
              <a:rect l="l" t="t" r="r" b="b"/>
              <a:pathLst>
                <a:path w="3439" h="1433" extrusionOk="0">
                  <a:moveTo>
                    <a:pt x="482" y="0"/>
                  </a:moveTo>
                  <a:cubicBezTo>
                    <a:pt x="149" y="7"/>
                    <a:pt x="0" y="421"/>
                    <a:pt x="258" y="631"/>
                  </a:cubicBezTo>
                  <a:lnTo>
                    <a:pt x="834" y="1112"/>
                  </a:lnTo>
                  <a:cubicBezTo>
                    <a:pt x="1092" y="1326"/>
                    <a:pt x="1407" y="1433"/>
                    <a:pt x="1723" y="1433"/>
                  </a:cubicBezTo>
                  <a:cubicBezTo>
                    <a:pt x="2038" y="1433"/>
                    <a:pt x="2353" y="1326"/>
                    <a:pt x="2611" y="1112"/>
                  </a:cubicBezTo>
                  <a:lnTo>
                    <a:pt x="3180" y="631"/>
                  </a:lnTo>
                  <a:cubicBezTo>
                    <a:pt x="3438" y="421"/>
                    <a:pt x="3289" y="7"/>
                    <a:pt x="2957" y="0"/>
                  </a:cubicBezTo>
                  <a:close/>
                </a:path>
              </a:pathLst>
            </a:custGeom>
            <a:solidFill>
              <a:srgbClr val="98A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58"/>
            <p:cNvSpPr/>
            <p:nvPr/>
          </p:nvSpPr>
          <p:spPr>
            <a:xfrm>
              <a:off x="2085467" y="1771526"/>
              <a:ext cx="48762" cy="37404"/>
            </a:xfrm>
            <a:custGeom>
              <a:avLst/>
              <a:gdLst/>
              <a:ahLst/>
              <a:cxnLst/>
              <a:rect l="l" t="t" r="r" b="b"/>
              <a:pathLst>
                <a:path w="1859" h="1426" extrusionOk="0">
                  <a:moveTo>
                    <a:pt x="482" y="0"/>
                  </a:moveTo>
                  <a:cubicBezTo>
                    <a:pt x="149" y="0"/>
                    <a:pt x="0" y="414"/>
                    <a:pt x="251" y="624"/>
                  </a:cubicBezTo>
                  <a:lnTo>
                    <a:pt x="827" y="1105"/>
                  </a:lnTo>
                  <a:cubicBezTo>
                    <a:pt x="1080" y="1311"/>
                    <a:pt x="1390" y="1425"/>
                    <a:pt x="1711" y="1425"/>
                  </a:cubicBezTo>
                  <a:cubicBezTo>
                    <a:pt x="1760" y="1425"/>
                    <a:pt x="1809" y="1423"/>
                    <a:pt x="1858" y="1417"/>
                  </a:cubicBezTo>
                  <a:cubicBezTo>
                    <a:pt x="1817" y="1377"/>
                    <a:pt x="1777" y="1329"/>
                    <a:pt x="1743" y="1288"/>
                  </a:cubicBezTo>
                  <a:lnTo>
                    <a:pt x="1167" y="583"/>
                  </a:lnTo>
                  <a:cubicBezTo>
                    <a:pt x="1044" y="414"/>
                    <a:pt x="1004" y="197"/>
                    <a:pt x="1065" y="0"/>
                  </a:cubicBezTo>
                  <a:close/>
                </a:path>
              </a:pathLst>
            </a:custGeom>
            <a:solidFill>
              <a:srgbClr val="788A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58"/>
            <p:cNvSpPr/>
            <p:nvPr/>
          </p:nvSpPr>
          <p:spPr>
            <a:xfrm>
              <a:off x="2041007" y="1792720"/>
              <a:ext cx="179125" cy="59752"/>
            </a:xfrm>
            <a:custGeom>
              <a:avLst/>
              <a:gdLst/>
              <a:ahLst/>
              <a:cxnLst/>
              <a:rect l="l" t="t" r="r" b="b"/>
              <a:pathLst>
                <a:path w="6829" h="2278" extrusionOk="0">
                  <a:moveTo>
                    <a:pt x="227" y="1"/>
                  </a:moveTo>
                  <a:cubicBezTo>
                    <a:pt x="114" y="1"/>
                    <a:pt x="0" y="77"/>
                    <a:pt x="0" y="230"/>
                  </a:cubicBezTo>
                  <a:cubicBezTo>
                    <a:pt x="0" y="1355"/>
                    <a:pt x="909" y="2270"/>
                    <a:pt x="2034" y="2277"/>
                  </a:cubicBezTo>
                  <a:cubicBezTo>
                    <a:pt x="2495" y="2277"/>
                    <a:pt x="2936" y="2121"/>
                    <a:pt x="3295" y="1830"/>
                  </a:cubicBezTo>
                  <a:cubicBezTo>
                    <a:pt x="3329" y="1803"/>
                    <a:pt x="3370" y="1789"/>
                    <a:pt x="3412" y="1789"/>
                  </a:cubicBezTo>
                  <a:cubicBezTo>
                    <a:pt x="3453" y="1789"/>
                    <a:pt x="3496" y="1803"/>
                    <a:pt x="3533" y="1830"/>
                  </a:cubicBezTo>
                  <a:cubicBezTo>
                    <a:pt x="3885" y="2121"/>
                    <a:pt x="4333" y="2277"/>
                    <a:pt x="4794" y="2277"/>
                  </a:cubicBezTo>
                  <a:cubicBezTo>
                    <a:pt x="5920" y="2270"/>
                    <a:pt x="6828" y="1348"/>
                    <a:pt x="6828" y="230"/>
                  </a:cubicBezTo>
                  <a:cubicBezTo>
                    <a:pt x="6828" y="77"/>
                    <a:pt x="6715" y="1"/>
                    <a:pt x="6601" y="1"/>
                  </a:cubicBezTo>
                  <a:cubicBezTo>
                    <a:pt x="6487" y="1"/>
                    <a:pt x="6374" y="77"/>
                    <a:pt x="6374" y="230"/>
                  </a:cubicBezTo>
                  <a:cubicBezTo>
                    <a:pt x="6374" y="1104"/>
                    <a:pt x="5669" y="1816"/>
                    <a:pt x="4794" y="1816"/>
                  </a:cubicBezTo>
                  <a:cubicBezTo>
                    <a:pt x="4785" y="1816"/>
                    <a:pt x="4775" y="1816"/>
                    <a:pt x="4766" y="1816"/>
                  </a:cubicBezTo>
                  <a:cubicBezTo>
                    <a:pt x="4416" y="1816"/>
                    <a:pt x="4082" y="1695"/>
                    <a:pt x="3818" y="1477"/>
                  </a:cubicBezTo>
                  <a:cubicBezTo>
                    <a:pt x="3699" y="1382"/>
                    <a:pt x="3557" y="1335"/>
                    <a:pt x="3414" y="1335"/>
                  </a:cubicBezTo>
                  <a:cubicBezTo>
                    <a:pt x="3272" y="1335"/>
                    <a:pt x="3129" y="1382"/>
                    <a:pt x="3011" y="1477"/>
                  </a:cubicBezTo>
                  <a:cubicBezTo>
                    <a:pt x="2740" y="1695"/>
                    <a:pt x="2405" y="1816"/>
                    <a:pt x="2062" y="1816"/>
                  </a:cubicBezTo>
                  <a:cubicBezTo>
                    <a:pt x="2053" y="1816"/>
                    <a:pt x="2044" y="1816"/>
                    <a:pt x="2034" y="1816"/>
                  </a:cubicBezTo>
                  <a:cubicBezTo>
                    <a:pt x="1160" y="1816"/>
                    <a:pt x="454" y="1104"/>
                    <a:pt x="454" y="230"/>
                  </a:cubicBezTo>
                  <a:cubicBezTo>
                    <a:pt x="454" y="77"/>
                    <a:pt x="341" y="1"/>
                    <a:pt x="227" y="1"/>
                  </a:cubicBezTo>
                  <a:close/>
                </a:path>
              </a:pathLst>
            </a:custGeom>
            <a:solidFill>
              <a:srgbClr val="C9D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2461" name="Google Shape;2461;p58"/>
          <p:cNvGraphicFramePr/>
          <p:nvPr/>
        </p:nvGraphicFramePr>
        <p:xfrm>
          <a:off x="1010250" y="2976650"/>
          <a:ext cx="8452000" cy="4686425"/>
        </p:xfrm>
        <a:graphic>
          <a:graphicData uri="http://schemas.openxmlformats.org/drawingml/2006/table">
            <a:tbl>
              <a:tblPr>
                <a:noFill/>
                <a:tableStyleId>{E53CC27F-D1F5-408E-99BA-11EEF2C74E05}</a:tableStyleId>
              </a:tblPr>
              <a:tblGrid>
                <a:gridCol w="4226000">
                  <a:extLst>
                    <a:ext uri="{9D8B030D-6E8A-4147-A177-3AD203B41FA5}">
                      <a16:colId xmlns:a16="http://schemas.microsoft.com/office/drawing/2014/main" val="20000"/>
                    </a:ext>
                  </a:extLst>
                </a:gridCol>
                <a:gridCol w="4226000">
                  <a:extLst>
                    <a:ext uri="{9D8B030D-6E8A-4147-A177-3AD203B41FA5}">
                      <a16:colId xmlns:a16="http://schemas.microsoft.com/office/drawing/2014/main" val="20001"/>
                    </a:ext>
                  </a:extLst>
                </a:gridCol>
              </a:tblGrid>
              <a:tr h="440775">
                <a:tc>
                  <a:txBody>
                    <a:bodyPr/>
                    <a:lstStyle/>
                    <a:p>
                      <a:pPr marL="0" lvl="0" indent="0" algn="l" rtl="0">
                        <a:spcBef>
                          <a:spcPts val="0"/>
                        </a:spcBef>
                        <a:spcAft>
                          <a:spcPts val="0"/>
                        </a:spcAft>
                        <a:buNone/>
                      </a:pPr>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2105025">
                <a:tc>
                  <a:txBody>
                    <a:bodyPr/>
                    <a:lstStyle/>
                    <a:p>
                      <a:pPr marL="0" lvl="0" indent="0" algn="l" rtl="0">
                        <a:spcBef>
                          <a:spcPts val="0"/>
                        </a:spcBef>
                        <a:spcAft>
                          <a:spcPts val="0"/>
                        </a:spcAft>
                        <a:buNone/>
                      </a:pPr>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chemeClr val="lt2"/>
                    </a:solidFill>
                  </a:tcPr>
                </a:tc>
                <a:extLst>
                  <a:ext uri="{0D108BD9-81ED-4DB2-BD59-A6C34878D82A}">
                    <a16:rowId xmlns:a16="http://schemas.microsoft.com/office/drawing/2014/main" val="10001"/>
                  </a:ext>
                </a:extLst>
              </a:tr>
              <a:tr h="2140625">
                <a:tc>
                  <a:txBody>
                    <a:bodyPr/>
                    <a:lstStyle/>
                    <a:p>
                      <a:pPr marL="0" lvl="0" indent="0" algn="l" rtl="0">
                        <a:spcBef>
                          <a:spcPts val="0"/>
                        </a:spcBef>
                        <a:spcAft>
                          <a:spcPts val="0"/>
                        </a:spcAft>
                        <a:buNone/>
                      </a:pPr>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chemeClr val="lt2"/>
                    </a:solidFill>
                  </a:tcPr>
                </a:tc>
                <a:extLst>
                  <a:ext uri="{0D108BD9-81ED-4DB2-BD59-A6C34878D82A}">
                    <a16:rowId xmlns:a16="http://schemas.microsoft.com/office/drawing/2014/main" val="10002"/>
                  </a:ext>
                </a:extLst>
              </a:tr>
            </a:tbl>
          </a:graphicData>
        </a:graphic>
      </p:graphicFrame>
      <p:sp>
        <p:nvSpPr>
          <p:cNvPr id="2462" name="Google Shape;2462;p58"/>
          <p:cNvSpPr txBox="1"/>
          <p:nvPr/>
        </p:nvSpPr>
        <p:spPr>
          <a:xfrm>
            <a:off x="660325" y="1551175"/>
            <a:ext cx="9398100" cy="1155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300">
                <a:latin typeface="Sniglet"/>
                <a:ea typeface="Sniglet"/>
                <a:cs typeface="Sniglet"/>
                <a:sym typeface="Sniglet"/>
              </a:rPr>
              <a:t>Animal: </a:t>
            </a:r>
            <a:r>
              <a:rPr lang="en" sz="2300"/>
              <a:t>___________________________________</a:t>
            </a:r>
            <a:endParaRPr sz="2300"/>
          </a:p>
          <a:p>
            <a:pPr marL="0" lvl="0" indent="0" algn="ctr" rtl="0">
              <a:spcBef>
                <a:spcPts val="0"/>
              </a:spcBef>
              <a:spcAft>
                <a:spcPts val="0"/>
              </a:spcAft>
              <a:buNone/>
            </a:pPr>
            <a:endParaRPr sz="2300">
              <a:latin typeface="Sniglet"/>
              <a:ea typeface="Sniglet"/>
              <a:cs typeface="Sniglet"/>
              <a:sym typeface="Sniglet"/>
            </a:endParaRPr>
          </a:p>
          <a:p>
            <a:pPr marL="0" lvl="0" indent="0" algn="ctr" rtl="0">
              <a:spcBef>
                <a:spcPts val="0"/>
              </a:spcBef>
              <a:spcAft>
                <a:spcPts val="0"/>
              </a:spcAft>
              <a:buNone/>
            </a:pPr>
            <a:r>
              <a:rPr lang="en" sz="2300">
                <a:latin typeface="Sniglet"/>
                <a:ea typeface="Sniglet"/>
                <a:cs typeface="Sniglet"/>
                <a:sym typeface="Sniglet"/>
              </a:rPr>
              <a:t>Habitat:</a:t>
            </a:r>
            <a:r>
              <a:rPr lang="en" sz="2300"/>
              <a:t>__________________________________</a:t>
            </a:r>
            <a:endParaRPr sz="2300"/>
          </a:p>
          <a:p>
            <a:pPr marL="0" lvl="0" indent="0" algn="ctr" rtl="0">
              <a:spcBef>
                <a:spcPts val="0"/>
              </a:spcBef>
              <a:spcAft>
                <a:spcPts val="0"/>
              </a:spcAft>
              <a:buNone/>
            </a:pPr>
            <a:endParaRPr sz="2300"/>
          </a:p>
          <a:p>
            <a:pPr marL="0" lvl="0" indent="0" algn="ctr" rtl="0">
              <a:spcBef>
                <a:spcPts val="0"/>
              </a:spcBef>
              <a:spcAft>
                <a:spcPts val="0"/>
              </a:spcAft>
              <a:buNone/>
            </a:pPr>
            <a:r>
              <a:rPr lang="en"/>
              <a:t>Use the table below and describe 4 adaptations the animal has and why they need it for survival from the video.</a:t>
            </a:r>
            <a:endParaRPr/>
          </a:p>
        </p:txBody>
      </p:sp>
      <p:sp>
        <p:nvSpPr>
          <p:cNvPr id="2463" name="Google Shape;2463;p58"/>
          <p:cNvSpPr txBox="1"/>
          <p:nvPr/>
        </p:nvSpPr>
        <p:spPr>
          <a:xfrm>
            <a:off x="1118750" y="2914525"/>
            <a:ext cx="4146600" cy="500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u="sng">
                <a:solidFill>
                  <a:srgbClr val="9E9E9E"/>
                </a:solidFill>
                <a:latin typeface="Sniglet"/>
                <a:ea typeface="Sniglet"/>
                <a:cs typeface="Sniglet"/>
                <a:sym typeface="Sniglet"/>
              </a:rPr>
              <a:t>Behavioural Adaptations::</a:t>
            </a:r>
            <a:endParaRPr sz="2000" u="sng">
              <a:solidFill>
                <a:srgbClr val="9E9E9E"/>
              </a:solidFill>
              <a:latin typeface="Sniglet"/>
              <a:ea typeface="Sniglet"/>
              <a:cs typeface="Sniglet"/>
              <a:sym typeface="Sniglet"/>
            </a:endParaRPr>
          </a:p>
        </p:txBody>
      </p:sp>
      <p:sp>
        <p:nvSpPr>
          <p:cNvPr id="2464" name="Google Shape;2464;p58"/>
          <p:cNvSpPr txBox="1"/>
          <p:nvPr/>
        </p:nvSpPr>
        <p:spPr>
          <a:xfrm>
            <a:off x="5385325" y="2914525"/>
            <a:ext cx="4146600" cy="500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u="sng">
                <a:solidFill>
                  <a:srgbClr val="9E9E9E"/>
                </a:solidFill>
                <a:latin typeface="Sniglet"/>
                <a:ea typeface="Sniglet"/>
                <a:cs typeface="Sniglet"/>
                <a:sym typeface="Sniglet"/>
              </a:rPr>
              <a:t>Physical Adaptations:</a:t>
            </a:r>
            <a:endParaRPr sz="2000" u="sng">
              <a:solidFill>
                <a:srgbClr val="9E9E9E"/>
              </a:solidFill>
              <a:latin typeface="Sniglet"/>
              <a:ea typeface="Sniglet"/>
              <a:cs typeface="Sniglet"/>
              <a:sym typeface="Sniglet"/>
            </a:endParaRPr>
          </a:p>
        </p:txBody>
      </p:sp>
      <p:grpSp>
        <p:nvGrpSpPr>
          <p:cNvPr id="2465" name="Google Shape;2465;p58"/>
          <p:cNvGrpSpPr/>
          <p:nvPr/>
        </p:nvGrpSpPr>
        <p:grpSpPr>
          <a:xfrm>
            <a:off x="8609633" y="-5"/>
            <a:ext cx="1499904" cy="956586"/>
            <a:chOff x="11769519" y="395749"/>
            <a:chExt cx="1671016" cy="1178642"/>
          </a:xfrm>
        </p:grpSpPr>
        <p:sp>
          <p:nvSpPr>
            <p:cNvPr id="2466" name="Google Shape;2466;p58">
              <a:hlinkClick r:id="rId3" action="ppaction://hlinksldjump"/>
            </p:cNvPr>
            <p:cNvSpPr/>
            <p:nvPr/>
          </p:nvSpPr>
          <p:spPr>
            <a:xfrm>
              <a:off x="11769519" y="395749"/>
              <a:ext cx="1671016" cy="1178642"/>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100"/>
            </a:p>
          </p:txBody>
        </p:sp>
        <p:grpSp>
          <p:nvGrpSpPr>
            <p:cNvPr id="2467" name="Google Shape;2467;p58"/>
            <p:cNvGrpSpPr/>
            <p:nvPr/>
          </p:nvGrpSpPr>
          <p:grpSpPr>
            <a:xfrm>
              <a:off x="12088423" y="574859"/>
              <a:ext cx="1033203" cy="820442"/>
              <a:chOff x="2679436" y="3270400"/>
              <a:chExt cx="752625" cy="689795"/>
            </a:xfrm>
          </p:grpSpPr>
          <p:sp>
            <p:nvSpPr>
              <p:cNvPr id="2468" name="Google Shape;2468;p58"/>
              <p:cNvSpPr/>
              <p:nvPr/>
            </p:nvSpPr>
            <p:spPr>
              <a:xfrm>
                <a:off x="2722600" y="3270400"/>
                <a:ext cx="689490" cy="689691"/>
              </a:xfrm>
              <a:custGeom>
                <a:avLst/>
                <a:gdLst/>
                <a:ahLst/>
                <a:cxnLst/>
                <a:rect l="l" t="t" r="r" b="b"/>
                <a:pathLst>
                  <a:path w="109704" h="109736" extrusionOk="0">
                    <a:moveTo>
                      <a:pt x="54835" y="1"/>
                    </a:moveTo>
                    <a:cubicBezTo>
                      <a:pt x="24557" y="1"/>
                      <a:pt x="0" y="24557"/>
                      <a:pt x="0" y="54868"/>
                    </a:cubicBezTo>
                    <a:cubicBezTo>
                      <a:pt x="0" y="85147"/>
                      <a:pt x="24557" y="109736"/>
                      <a:pt x="54835" y="109736"/>
                    </a:cubicBezTo>
                    <a:cubicBezTo>
                      <a:pt x="85147" y="109736"/>
                      <a:pt x="109703" y="85147"/>
                      <a:pt x="109703" y="54868"/>
                    </a:cubicBezTo>
                    <a:cubicBezTo>
                      <a:pt x="109703" y="24557"/>
                      <a:pt x="85147" y="1"/>
                      <a:pt x="54835" y="1"/>
                    </a:cubicBezTo>
                    <a:close/>
                  </a:path>
                </a:pathLst>
              </a:custGeom>
              <a:solidFill>
                <a:schemeClr val="accent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100"/>
              </a:p>
            </p:txBody>
          </p:sp>
          <p:sp>
            <p:nvSpPr>
              <p:cNvPr id="2469" name="Google Shape;2469;p58"/>
              <p:cNvSpPr/>
              <p:nvPr/>
            </p:nvSpPr>
            <p:spPr>
              <a:xfrm>
                <a:off x="2679436" y="3344037"/>
                <a:ext cx="345260" cy="537562"/>
              </a:xfrm>
              <a:custGeom>
                <a:avLst/>
                <a:gdLst/>
                <a:ahLst/>
                <a:cxnLst/>
                <a:rect l="l" t="t" r="r" b="b"/>
                <a:pathLst>
                  <a:path w="54934" h="85531" extrusionOk="0">
                    <a:moveTo>
                      <a:pt x="32003" y="0"/>
                    </a:moveTo>
                    <a:cubicBezTo>
                      <a:pt x="30517" y="0"/>
                      <a:pt x="28923" y="146"/>
                      <a:pt x="27337" y="384"/>
                    </a:cubicBezTo>
                    <a:cubicBezTo>
                      <a:pt x="230" y="22194"/>
                      <a:pt x="1" y="63426"/>
                      <a:pt x="26879" y="85530"/>
                    </a:cubicBezTo>
                    <a:lnTo>
                      <a:pt x="26944" y="85497"/>
                    </a:lnTo>
                    <a:cubicBezTo>
                      <a:pt x="29789" y="83863"/>
                      <a:pt x="33811" y="81149"/>
                      <a:pt x="33516" y="77356"/>
                    </a:cubicBezTo>
                    <a:cubicBezTo>
                      <a:pt x="33222" y="72778"/>
                      <a:pt x="28481" y="70358"/>
                      <a:pt x="26061" y="67023"/>
                    </a:cubicBezTo>
                    <a:cubicBezTo>
                      <a:pt x="22955" y="62740"/>
                      <a:pt x="27140" y="57900"/>
                      <a:pt x="30835" y="55677"/>
                    </a:cubicBezTo>
                    <a:cubicBezTo>
                      <a:pt x="34236" y="53617"/>
                      <a:pt x="38192" y="53192"/>
                      <a:pt x="42051" y="52505"/>
                    </a:cubicBezTo>
                    <a:cubicBezTo>
                      <a:pt x="45876" y="51786"/>
                      <a:pt x="50258" y="50707"/>
                      <a:pt x="51991" y="46685"/>
                    </a:cubicBezTo>
                    <a:cubicBezTo>
                      <a:pt x="54934" y="39753"/>
                      <a:pt x="40677" y="39360"/>
                      <a:pt x="37146" y="37268"/>
                    </a:cubicBezTo>
                    <a:cubicBezTo>
                      <a:pt x="35511" y="36287"/>
                      <a:pt x="34465" y="34684"/>
                      <a:pt x="35348" y="32788"/>
                    </a:cubicBezTo>
                    <a:cubicBezTo>
                      <a:pt x="36034" y="31317"/>
                      <a:pt x="37800" y="30336"/>
                      <a:pt x="39141" y="29551"/>
                    </a:cubicBezTo>
                    <a:cubicBezTo>
                      <a:pt x="42868" y="27491"/>
                      <a:pt x="47544" y="26085"/>
                      <a:pt x="50618" y="23044"/>
                    </a:cubicBezTo>
                    <a:cubicBezTo>
                      <a:pt x="51174" y="22521"/>
                      <a:pt x="51468" y="22194"/>
                      <a:pt x="51599" y="21605"/>
                    </a:cubicBezTo>
                    <a:lnTo>
                      <a:pt x="51599" y="21605"/>
                    </a:lnTo>
                    <a:cubicBezTo>
                      <a:pt x="51595" y="21618"/>
                      <a:pt x="51592" y="21624"/>
                      <a:pt x="51590" y="21624"/>
                    </a:cubicBezTo>
                    <a:cubicBezTo>
                      <a:pt x="51566" y="21624"/>
                      <a:pt x="51566" y="21144"/>
                      <a:pt x="51566" y="21115"/>
                    </a:cubicBezTo>
                    <a:cubicBezTo>
                      <a:pt x="51501" y="20788"/>
                      <a:pt x="51402" y="20428"/>
                      <a:pt x="51239" y="20134"/>
                    </a:cubicBezTo>
                    <a:cubicBezTo>
                      <a:pt x="50945" y="19578"/>
                      <a:pt x="50487" y="19087"/>
                      <a:pt x="49931" y="18760"/>
                    </a:cubicBezTo>
                    <a:cubicBezTo>
                      <a:pt x="47282" y="17191"/>
                      <a:pt x="44111" y="17387"/>
                      <a:pt x="41168" y="16602"/>
                    </a:cubicBezTo>
                    <a:cubicBezTo>
                      <a:pt x="39369" y="16079"/>
                      <a:pt x="34857" y="15000"/>
                      <a:pt x="36034" y="12090"/>
                    </a:cubicBezTo>
                    <a:cubicBezTo>
                      <a:pt x="36394" y="11109"/>
                      <a:pt x="37048" y="10422"/>
                      <a:pt x="37636" y="9572"/>
                    </a:cubicBezTo>
                    <a:cubicBezTo>
                      <a:pt x="38389" y="8460"/>
                      <a:pt x="38944" y="7218"/>
                      <a:pt x="39239" y="5877"/>
                    </a:cubicBezTo>
                    <a:cubicBezTo>
                      <a:pt x="40229" y="1420"/>
                      <a:pt x="36643" y="0"/>
                      <a:pt x="32003"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100"/>
              </a:p>
            </p:txBody>
          </p:sp>
          <p:sp>
            <p:nvSpPr>
              <p:cNvPr id="2470" name="Google Shape;2470;p58"/>
              <p:cNvSpPr/>
              <p:nvPr/>
            </p:nvSpPr>
            <p:spPr>
              <a:xfrm>
                <a:off x="3091326" y="3293626"/>
                <a:ext cx="340735" cy="423301"/>
              </a:xfrm>
              <a:custGeom>
                <a:avLst/>
                <a:gdLst/>
                <a:ahLst/>
                <a:cxnLst/>
                <a:rect l="l" t="t" r="r" b="b"/>
                <a:pathLst>
                  <a:path w="54214" h="67351" extrusionOk="0">
                    <a:moveTo>
                      <a:pt x="15891" y="1"/>
                    </a:moveTo>
                    <a:cubicBezTo>
                      <a:pt x="13243" y="328"/>
                      <a:pt x="10660" y="1635"/>
                      <a:pt x="8502" y="3042"/>
                    </a:cubicBezTo>
                    <a:cubicBezTo>
                      <a:pt x="5461" y="5003"/>
                      <a:pt x="1962" y="7881"/>
                      <a:pt x="818" y="11478"/>
                    </a:cubicBezTo>
                    <a:cubicBezTo>
                      <a:pt x="0" y="14028"/>
                      <a:pt x="621" y="15957"/>
                      <a:pt x="2943" y="17265"/>
                    </a:cubicBezTo>
                    <a:cubicBezTo>
                      <a:pt x="5264" y="18573"/>
                      <a:pt x="7848" y="19194"/>
                      <a:pt x="10300" y="20175"/>
                    </a:cubicBezTo>
                    <a:cubicBezTo>
                      <a:pt x="12295" y="20927"/>
                      <a:pt x="14518" y="21876"/>
                      <a:pt x="15728" y="23739"/>
                    </a:cubicBezTo>
                    <a:cubicBezTo>
                      <a:pt x="17069" y="25799"/>
                      <a:pt x="16545" y="28285"/>
                      <a:pt x="15401" y="30279"/>
                    </a:cubicBezTo>
                    <a:cubicBezTo>
                      <a:pt x="13701" y="33222"/>
                      <a:pt x="11248" y="35086"/>
                      <a:pt x="8829" y="37375"/>
                    </a:cubicBezTo>
                    <a:cubicBezTo>
                      <a:pt x="7717" y="38454"/>
                      <a:pt x="6376" y="39696"/>
                      <a:pt x="6115" y="41298"/>
                    </a:cubicBezTo>
                    <a:cubicBezTo>
                      <a:pt x="5886" y="42639"/>
                      <a:pt x="6638" y="44634"/>
                      <a:pt x="7880" y="45288"/>
                    </a:cubicBezTo>
                    <a:cubicBezTo>
                      <a:pt x="8550" y="45642"/>
                      <a:pt x="9288" y="45782"/>
                      <a:pt x="10062" y="45782"/>
                    </a:cubicBezTo>
                    <a:cubicBezTo>
                      <a:pt x="12498" y="45782"/>
                      <a:pt x="15286" y="44394"/>
                      <a:pt x="17396" y="43947"/>
                    </a:cubicBezTo>
                    <a:cubicBezTo>
                      <a:pt x="18295" y="43754"/>
                      <a:pt x="19275" y="43627"/>
                      <a:pt x="20258" y="43627"/>
                    </a:cubicBezTo>
                    <a:cubicBezTo>
                      <a:pt x="21778" y="43627"/>
                      <a:pt x="23306" y="43931"/>
                      <a:pt x="24556" y="44764"/>
                    </a:cubicBezTo>
                    <a:cubicBezTo>
                      <a:pt x="27990" y="47021"/>
                      <a:pt x="27172" y="51206"/>
                      <a:pt x="25995" y="54509"/>
                    </a:cubicBezTo>
                    <a:cubicBezTo>
                      <a:pt x="24851" y="57811"/>
                      <a:pt x="22529" y="61768"/>
                      <a:pt x="22660" y="65070"/>
                    </a:cubicBezTo>
                    <a:cubicBezTo>
                      <a:pt x="22660" y="65332"/>
                      <a:pt x="22693" y="65626"/>
                      <a:pt x="22823" y="65887"/>
                    </a:cubicBezTo>
                    <a:cubicBezTo>
                      <a:pt x="22823" y="65883"/>
                      <a:pt x="22825" y="65881"/>
                      <a:pt x="22827" y="65881"/>
                    </a:cubicBezTo>
                    <a:cubicBezTo>
                      <a:pt x="22855" y="65881"/>
                      <a:pt x="23050" y="66204"/>
                      <a:pt x="23017" y="66204"/>
                    </a:cubicBezTo>
                    <a:cubicBezTo>
                      <a:pt x="23012" y="66204"/>
                      <a:pt x="23002" y="66197"/>
                      <a:pt x="22987" y="66182"/>
                    </a:cubicBezTo>
                    <a:lnTo>
                      <a:pt x="22987" y="66182"/>
                    </a:lnTo>
                    <a:cubicBezTo>
                      <a:pt x="23379" y="66640"/>
                      <a:pt x="23935" y="66934"/>
                      <a:pt x="24491" y="66999"/>
                    </a:cubicBezTo>
                    <a:cubicBezTo>
                      <a:pt x="25449" y="67224"/>
                      <a:pt x="26587" y="67350"/>
                      <a:pt x="27758" y="67350"/>
                    </a:cubicBezTo>
                    <a:cubicBezTo>
                      <a:pt x="29823" y="67350"/>
                      <a:pt x="31990" y="66957"/>
                      <a:pt x="33450" y="66018"/>
                    </a:cubicBezTo>
                    <a:cubicBezTo>
                      <a:pt x="36295" y="64187"/>
                      <a:pt x="38094" y="61179"/>
                      <a:pt x="41331" y="59838"/>
                    </a:cubicBezTo>
                    <a:cubicBezTo>
                      <a:pt x="42958" y="59166"/>
                      <a:pt x="44743" y="58911"/>
                      <a:pt x="46515" y="58911"/>
                    </a:cubicBezTo>
                    <a:cubicBezTo>
                      <a:pt x="47414" y="58911"/>
                      <a:pt x="48309" y="58976"/>
                      <a:pt x="49178" y="59086"/>
                    </a:cubicBezTo>
                    <a:cubicBezTo>
                      <a:pt x="49603" y="59119"/>
                      <a:pt x="50028" y="59184"/>
                      <a:pt x="50453" y="59282"/>
                    </a:cubicBezTo>
                    <a:cubicBezTo>
                      <a:pt x="54214" y="33876"/>
                      <a:pt x="39859" y="9254"/>
                      <a:pt x="15891" y="1"/>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100"/>
              </a:p>
            </p:txBody>
          </p:sp>
          <p:sp>
            <p:nvSpPr>
              <p:cNvPr id="2471" name="Google Shape;2471;p58"/>
              <p:cNvSpPr/>
              <p:nvPr/>
            </p:nvSpPr>
            <p:spPr>
              <a:xfrm>
                <a:off x="2973550" y="3693340"/>
                <a:ext cx="344852" cy="266855"/>
              </a:xfrm>
              <a:custGeom>
                <a:avLst/>
                <a:gdLst/>
                <a:ahLst/>
                <a:cxnLst/>
                <a:rect l="l" t="t" r="r" b="b"/>
                <a:pathLst>
                  <a:path w="54869" h="42459" extrusionOk="0">
                    <a:moveTo>
                      <a:pt x="24005" y="0"/>
                    </a:moveTo>
                    <a:cubicBezTo>
                      <a:pt x="23663" y="0"/>
                      <a:pt x="23320" y="165"/>
                      <a:pt x="22988" y="563"/>
                    </a:cubicBezTo>
                    <a:cubicBezTo>
                      <a:pt x="20503" y="3539"/>
                      <a:pt x="21974" y="7757"/>
                      <a:pt x="21941" y="11190"/>
                    </a:cubicBezTo>
                    <a:cubicBezTo>
                      <a:pt x="21909" y="14624"/>
                      <a:pt x="20372" y="18253"/>
                      <a:pt x="16546" y="18842"/>
                    </a:cubicBezTo>
                    <a:cubicBezTo>
                      <a:pt x="16241" y="18886"/>
                      <a:pt x="15941" y="18906"/>
                      <a:pt x="15645" y="18906"/>
                    </a:cubicBezTo>
                    <a:cubicBezTo>
                      <a:pt x="12421" y="18906"/>
                      <a:pt x="9721" y="16456"/>
                      <a:pt x="6966" y="15049"/>
                    </a:cubicBezTo>
                    <a:cubicBezTo>
                      <a:pt x="6019" y="14575"/>
                      <a:pt x="5082" y="14305"/>
                      <a:pt x="4133" y="14305"/>
                    </a:cubicBezTo>
                    <a:cubicBezTo>
                      <a:pt x="3377" y="14305"/>
                      <a:pt x="2614" y="14476"/>
                      <a:pt x="1832" y="14853"/>
                    </a:cubicBezTo>
                    <a:cubicBezTo>
                      <a:pt x="851" y="15343"/>
                      <a:pt x="1" y="15899"/>
                      <a:pt x="66" y="17076"/>
                    </a:cubicBezTo>
                    <a:cubicBezTo>
                      <a:pt x="197" y="19692"/>
                      <a:pt x="2257" y="22144"/>
                      <a:pt x="3565" y="24270"/>
                    </a:cubicBezTo>
                    <a:cubicBezTo>
                      <a:pt x="5462" y="27245"/>
                      <a:pt x="6606" y="30613"/>
                      <a:pt x="6181" y="34177"/>
                    </a:cubicBezTo>
                    <a:cubicBezTo>
                      <a:pt x="5887" y="36695"/>
                      <a:pt x="5102" y="39115"/>
                      <a:pt x="3827" y="41338"/>
                    </a:cubicBezTo>
                    <a:cubicBezTo>
                      <a:pt x="7498" y="42090"/>
                      <a:pt x="11194" y="42458"/>
                      <a:pt x="14864" y="42458"/>
                    </a:cubicBezTo>
                    <a:cubicBezTo>
                      <a:pt x="29854" y="42458"/>
                      <a:pt x="44387" y="36317"/>
                      <a:pt x="54869" y="25153"/>
                    </a:cubicBezTo>
                    <a:cubicBezTo>
                      <a:pt x="54705" y="23223"/>
                      <a:pt x="53888" y="21392"/>
                      <a:pt x="52547" y="19986"/>
                    </a:cubicBezTo>
                    <a:cubicBezTo>
                      <a:pt x="50988" y="18236"/>
                      <a:pt x="49324" y="17470"/>
                      <a:pt x="47348" y="17470"/>
                    </a:cubicBezTo>
                    <a:cubicBezTo>
                      <a:pt x="46629" y="17470"/>
                      <a:pt x="45870" y="17571"/>
                      <a:pt x="45059" y="17763"/>
                    </a:cubicBezTo>
                    <a:cubicBezTo>
                      <a:pt x="42443" y="18384"/>
                      <a:pt x="39860" y="19332"/>
                      <a:pt x="37146" y="19332"/>
                    </a:cubicBezTo>
                    <a:cubicBezTo>
                      <a:pt x="37080" y="19333"/>
                      <a:pt x="37014" y="19334"/>
                      <a:pt x="36948" y="19334"/>
                    </a:cubicBezTo>
                    <a:cubicBezTo>
                      <a:pt x="34466" y="19334"/>
                      <a:pt x="32035" y="18724"/>
                      <a:pt x="30410" y="16749"/>
                    </a:cubicBezTo>
                    <a:cubicBezTo>
                      <a:pt x="28972" y="15016"/>
                      <a:pt x="28514" y="12793"/>
                      <a:pt x="28220" y="10667"/>
                    </a:cubicBezTo>
                    <a:cubicBezTo>
                      <a:pt x="27893" y="8313"/>
                      <a:pt x="27860" y="5795"/>
                      <a:pt x="27010" y="3539"/>
                    </a:cubicBezTo>
                    <a:cubicBezTo>
                      <a:pt x="26645" y="2549"/>
                      <a:pt x="25345" y="0"/>
                      <a:pt x="24005"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100"/>
              </a:p>
            </p:txBody>
          </p:sp>
        </p:grpSp>
        <p:sp>
          <p:nvSpPr>
            <p:cNvPr id="2472" name="Google Shape;2472;p58"/>
            <p:cNvSpPr txBox="1"/>
            <p:nvPr/>
          </p:nvSpPr>
          <p:spPr>
            <a:xfrm>
              <a:off x="11820675" y="601075"/>
              <a:ext cx="1568700" cy="76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solidFill>
                    <a:srgbClr val="FFFFFF"/>
                  </a:solidFill>
                  <a:uFill>
                    <a:noFill/>
                  </a:uFill>
                  <a:latin typeface="Amaranth"/>
                  <a:ea typeface="Amaranth"/>
                  <a:cs typeface="Amaranth"/>
                  <a:sym typeface="Amaranth"/>
                  <a:hlinkClick r:id="rId3" action="ppaction://hlinksldjump">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RETURN to Choice Board</a:t>
              </a:r>
              <a:endParaRPr sz="1600" b="1">
                <a:solidFill>
                  <a:srgbClr val="FFFFFF"/>
                </a:solidFill>
                <a:latin typeface="Amaranth"/>
                <a:ea typeface="Amaranth"/>
                <a:cs typeface="Amaranth"/>
                <a:sym typeface="Amaranth"/>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76"/>
        <p:cNvGrpSpPr/>
        <p:nvPr/>
      </p:nvGrpSpPr>
      <p:grpSpPr>
        <a:xfrm>
          <a:off x="0" y="0"/>
          <a:ext cx="0" cy="0"/>
          <a:chOff x="0" y="0"/>
          <a:chExt cx="0" cy="0"/>
        </a:xfrm>
      </p:grpSpPr>
      <p:sp>
        <p:nvSpPr>
          <p:cNvPr id="2477" name="Google Shape;2477;p59"/>
          <p:cNvSpPr txBox="1">
            <a:spLocks noGrp="1"/>
          </p:cNvSpPr>
          <p:nvPr>
            <p:ph type="title"/>
          </p:nvPr>
        </p:nvSpPr>
        <p:spPr>
          <a:xfrm>
            <a:off x="0" y="32050"/>
            <a:ext cx="7740300" cy="1440000"/>
          </a:xfrm>
          <a:prstGeom prst="rect">
            <a:avLst/>
          </a:prstGeom>
        </p:spPr>
        <p:txBody>
          <a:bodyPr spcFirstLastPara="1" wrap="square" lIns="113100" tIns="113100" rIns="113100" bIns="113100" anchor="b" anchorCtr="0">
            <a:noAutofit/>
          </a:bodyPr>
          <a:lstStyle/>
          <a:p>
            <a:pPr marL="0" lvl="0" indent="0" algn="ctr" rtl="0">
              <a:spcBef>
                <a:spcPts val="0"/>
              </a:spcBef>
              <a:spcAft>
                <a:spcPts val="0"/>
              </a:spcAft>
              <a:buNone/>
            </a:pPr>
            <a:r>
              <a:rPr lang="en" sz="12100">
                <a:solidFill>
                  <a:schemeClr val="dk2"/>
                </a:solidFill>
              </a:rPr>
              <a:t>Adaptations:</a:t>
            </a:r>
            <a:endParaRPr sz="12100">
              <a:solidFill>
                <a:schemeClr val="dk2"/>
              </a:solidFill>
            </a:endParaRPr>
          </a:p>
        </p:txBody>
      </p:sp>
      <p:grpSp>
        <p:nvGrpSpPr>
          <p:cNvPr id="2478" name="Google Shape;2478;p59"/>
          <p:cNvGrpSpPr/>
          <p:nvPr/>
        </p:nvGrpSpPr>
        <p:grpSpPr>
          <a:xfrm>
            <a:off x="190002" y="2866249"/>
            <a:ext cx="456439" cy="354922"/>
            <a:chOff x="1398582" y="2973490"/>
            <a:chExt cx="371391" cy="235126"/>
          </a:xfrm>
        </p:grpSpPr>
        <p:sp>
          <p:nvSpPr>
            <p:cNvPr id="2479" name="Google Shape;2479;p59"/>
            <p:cNvSpPr/>
            <p:nvPr/>
          </p:nvSpPr>
          <p:spPr>
            <a:xfrm>
              <a:off x="1398582" y="2973490"/>
              <a:ext cx="44302" cy="114704"/>
            </a:xfrm>
            <a:custGeom>
              <a:avLst/>
              <a:gdLst/>
              <a:ahLst/>
              <a:cxnLst/>
              <a:rect l="l" t="t" r="r" b="b"/>
              <a:pathLst>
                <a:path w="1689" h="4373" extrusionOk="0">
                  <a:moveTo>
                    <a:pt x="689" y="1"/>
                  </a:moveTo>
                  <a:cubicBezTo>
                    <a:pt x="633" y="1"/>
                    <a:pt x="574" y="24"/>
                    <a:pt x="523" y="81"/>
                  </a:cubicBezTo>
                  <a:cubicBezTo>
                    <a:pt x="509" y="101"/>
                    <a:pt x="0" y="616"/>
                    <a:pt x="0" y="1850"/>
                  </a:cubicBezTo>
                  <a:cubicBezTo>
                    <a:pt x="0" y="3315"/>
                    <a:pt x="1180" y="4285"/>
                    <a:pt x="1234" y="4325"/>
                  </a:cubicBezTo>
                  <a:cubicBezTo>
                    <a:pt x="1275" y="4352"/>
                    <a:pt x="1323" y="4373"/>
                    <a:pt x="1377" y="4373"/>
                  </a:cubicBezTo>
                  <a:cubicBezTo>
                    <a:pt x="1594" y="4373"/>
                    <a:pt x="1689" y="4101"/>
                    <a:pt x="1519" y="3966"/>
                  </a:cubicBezTo>
                  <a:cubicBezTo>
                    <a:pt x="1506" y="3952"/>
                    <a:pt x="455" y="3098"/>
                    <a:pt x="455" y="1844"/>
                  </a:cubicBezTo>
                  <a:cubicBezTo>
                    <a:pt x="455" y="826"/>
                    <a:pt x="848" y="406"/>
                    <a:pt x="848" y="406"/>
                  </a:cubicBezTo>
                  <a:cubicBezTo>
                    <a:pt x="1024" y="241"/>
                    <a:pt x="869" y="1"/>
                    <a:pt x="689" y="1"/>
                  </a:cubicBezTo>
                  <a:close/>
                </a:path>
              </a:pathLst>
            </a:custGeom>
            <a:solidFill>
              <a:srgbClr val="E1E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59"/>
            <p:cNvSpPr/>
            <p:nvPr/>
          </p:nvSpPr>
          <p:spPr>
            <a:xfrm>
              <a:off x="1403907" y="2991903"/>
              <a:ext cx="38847" cy="96290"/>
            </a:xfrm>
            <a:custGeom>
              <a:avLst/>
              <a:gdLst/>
              <a:ahLst/>
              <a:cxnLst/>
              <a:rect l="l" t="t" r="r" b="b"/>
              <a:pathLst>
                <a:path w="1481" h="3671" extrusionOk="0">
                  <a:moveTo>
                    <a:pt x="1163" y="0"/>
                  </a:moveTo>
                  <a:cubicBezTo>
                    <a:pt x="1104" y="0"/>
                    <a:pt x="1042" y="25"/>
                    <a:pt x="991" y="84"/>
                  </a:cubicBezTo>
                  <a:cubicBezTo>
                    <a:pt x="950" y="138"/>
                    <a:pt x="1" y="1365"/>
                    <a:pt x="964" y="3535"/>
                  </a:cubicBezTo>
                  <a:cubicBezTo>
                    <a:pt x="998" y="3616"/>
                    <a:pt x="1079" y="3671"/>
                    <a:pt x="1174" y="3671"/>
                  </a:cubicBezTo>
                  <a:cubicBezTo>
                    <a:pt x="1337" y="3671"/>
                    <a:pt x="1452" y="3494"/>
                    <a:pt x="1384" y="3345"/>
                  </a:cubicBezTo>
                  <a:cubicBezTo>
                    <a:pt x="543" y="1453"/>
                    <a:pt x="1316" y="416"/>
                    <a:pt x="1350" y="369"/>
                  </a:cubicBezTo>
                  <a:cubicBezTo>
                    <a:pt x="1480" y="194"/>
                    <a:pt x="1330" y="0"/>
                    <a:pt x="1163" y="0"/>
                  </a:cubicBezTo>
                  <a:close/>
                </a:path>
              </a:pathLst>
            </a:custGeom>
            <a:solidFill>
              <a:srgbClr val="E1E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59"/>
            <p:cNvSpPr/>
            <p:nvPr/>
          </p:nvSpPr>
          <p:spPr>
            <a:xfrm>
              <a:off x="1459226" y="3099210"/>
              <a:ext cx="280320" cy="80001"/>
            </a:xfrm>
            <a:custGeom>
              <a:avLst/>
              <a:gdLst/>
              <a:ahLst/>
              <a:cxnLst/>
              <a:rect l="l" t="t" r="r" b="b"/>
              <a:pathLst>
                <a:path w="10687" h="3050" extrusionOk="0">
                  <a:moveTo>
                    <a:pt x="1" y="0"/>
                  </a:moveTo>
                  <a:lnTo>
                    <a:pt x="1" y="2529"/>
                  </a:lnTo>
                  <a:cubicBezTo>
                    <a:pt x="1424" y="2882"/>
                    <a:pt x="3038" y="3050"/>
                    <a:pt x="4601" y="3050"/>
                  </a:cubicBezTo>
                  <a:cubicBezTo>
                    <a:pt x="6948" y="3050"/>
                    <a:pt x="9177" y="2671"/>
                    <a:pt x="10463" y="1966"/>
                  </a:cubicBezTo>
                  <a:cubicBezTo>
                    <a:pt x="10653" y="1865"/>
                    <a:pt x="10687" y="1600"/>
                    <a:pt x="10524" y="1458"/>
                  </a:cubicBezTo>
                  <a:lnTo>
                    <a:pt x="9683" y="705"/>
                  </a:lnTo>
                  <a:lnTo>
                    <a:pt x="1" y="0"/>
                  </a:lnTo>
                  <a:close/>
                </a:path>
              </a:pathLst>
            </a:custGeom>
            <a:solidFill>
              <a:srgbClr val="C1C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59"/>
            <p:cNvSpPr/>
            <p:nvPr/>
          </p:nvSpPr>
          <p:spPr>
            <a:xfrm>
              <a:off x="1459226" y="3099210"/>
              <a:ext cx="276071" cy="71870"/>
            </a:xfrm>
            <a:custGeom>
              <a:avLst/>
              <a:gdLst/>
              <a:ahLst/>
              <a:cxnLst/>
              <a:rect l="l" t="t" r="r" b="b"/>
              <a:pathLst>
                <a:path w="10525" h="2740" extrusionOk="0">
                  <a:moveTo>
                    <a:pt x="1" y="0"/>
                  </a:moveTo>
                  <a:lnTo>
                    <a:pt x="1" y="2522"/>
                  </a:lnTo>
                  <a:cubicBezTo>
                    <a:pt x="326" y="2611"/>
                    <a:pt x="665" y="2678"/>
                    <a:pt x="1011" y="2739"/>
                  </a:cubicBezTo>
                  <a:cubicBezTo>
                    <a:pt x="1377" y="2305"/>
                    <a:pt x="1703" y="1838"/>
                    <a:pt x="1981" y="1343"/>
                  </a:cubicBezTo>
                  <a:cubicBezTo>
                    <a:pt x="2057" y="1196"/>
                    <a:pt x="2209" y="1105"/>
                    <a:pt x="2372" y="1105"/>
                  </a:cubicBezTo>
                  <a:cubicBezTo>
                    <a:pt x="2397" y="1105"/>
                    <a:pt x="2423" y="1107"/>
                    <a:pt x="2448" y="1112"/>
                  </a:cubicBezTo>
                  <a:cubicBezTo>
                    <a:pt x="4238" y="1390"/>
                    <a:pt x="6273" y="1532"/>
                    <a:pt x="8524" y="1532"/>
                  </a:cubicBezTo>
                  <a:cubicBezTo>
                    <a:pt x="8623" y="1533"/>
                    <a:pt x="8721" y="1534"/>
                    <a:pt x="8817" y="1534"/>
                  </a:cubicBezTo>
                  <a:cubicBezTo>
                    <a:pt x="9441" y="1534"/>
                    <a:pt x="10011" y="1516"/>
                    <a:pt x="10504" y="1499"/>
                  </a:cubicBezTo>
                  <a:lnTo>
                    <a:pt x="10524" y="1451"/>
                  </a:lnTo>
                  <a:lnTo>
                    <a:pt x="9677" y="705"/>
                  </a:lnTo>
                  <a:lnTo>
                    <a:pt x="1" y="0"/>
                  </a:lnTo>
                  <a:close/>
                </a:path>
              </a:pathLst>
            </a:custGeom>
            <a:solidFill>
              <a:srgbClr val="AFB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59"/>
            <p:cNvSpPr/>
            <p:nvPr/>
          </p:nvSpPr>
          <p:spPr>
            <a:xfrm>
              <a:off x="1446609" y="3061780"/>
              <a:ext cx="323363" cy="65732"/>
            </a:xfrm>
            <a:custGeom>
              <a:avLst/>
              <a:gdLst/>
              <a:ahLst/>
              <a:cxnLst/>
              <a:rect l="l" t="t" r="r" b="b"/>
              <a:pathLst>
                <a:path w="12328" h="2506" extrusionOk="0">
                  <a:moveTo>
                    <a:pt x="4457" y="1"/>
                  </a:moveTo>
                  <a:cubicBezTo>
                    <a:pt x="3088" y="1"/>
                    <a:pt x="1594" y="188"/>
                    <a:pt x="0" y="661"/>
                  </a:cubicBezTo>
                  <a:lnTo>
                    <a:pt x="949" y="1664"/>
                  </a:lnTo>
                  <a:cubicBezTo>
                    <a:pt x="3625" y="2344"/>
                    <a:pt x="6667" y="2506"/>
                    <a:pt x="9020" y="2506"/>
                  </a:cubicBezTo>
                  <a:cubicBezTo>
                    <a:pt x="10328" y="2506"/>
                    <a:pt x="11424" y="2456"/>
                    <a:pt x="12124" y="2417"/>
                  </a:cubicBezTo>
                  <a:cubicBezTo>
                    <a:pt x="12280" y="2403"/>
                    <a:pt x="12327" y="2200"/>
                    <a:pt x="12192" y="2125"/>
                  </a:cubicBezTo>
                  <a:cubicBezTo>
                    <a:pt x="10769" y="1287"/>
                    <a:pt x="8040" y="1"/>
                    <a:pt x="4457" y="1"/>
                  </a:cubicBezTo>
                  <a:close/>
                </a:path>
              </a:pathLst>
            </a:custGeom>
            <a:solidFill>
              <a:srgbClr val="E1E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59"/>
            <p:cNvSpPr/>
            <p:nvPr/>
          </p:nvSpPr>
          <p:spPr>
            <a:xfrm>
              <a:off x="1404615" y="3076076"/>
              <a:ext cx="72237" cy="102481"/>
            </a:xfrm>
            <a:custGeom>
              <a:avLst/>
              <a:gdLst/>
              <a:ahLst/>
              <a:cxnLst/>
              <a:rect l="l" t="t" r="r" b="b"/>
              <a:pathLst>
                <a:path w="2754" h="3907" extrusionOk="0">
                  <a:moveTo>
                    <a:pt x="1377" y="1"/>
                  </a:moveTo>
                  <a:cubicBezTo>
                    <a:pt x="611" y="1"/>
                    <a:pt x="1" y="468"/>
                    <a:pt x="1" y="1608"/>
                  </a:cubicBezTo>
                  <a:cubicBezTo>
                    <a:pt x="1" y="2754"/>
                    <a:pt x="686" y="3906"/>
                    <a:pt x="1377" y="3906"/>
                  </a:cubicBezTo>
                  <a:cubicBezTo>
                    <a:pt x="2062" y="3906"/>
                    <a:pt x="2754" y="2754"/>
                    <a:pt x="2754" y="1608"/>
                  </a:cubicBezTo>
                  <a:cubicBezTo>
                    <a:pt x="2754" y="475"/>
                    <a:pt x="2137" y="1"/>
                    <a:pt x="1377" y="1"/>
                  </a:cubicBezTo>
                  <a:close/>
                </a:path>
              </a:pathLst>
            </a:custGeom>
            <a:solidFill>
              <a:srgbClr val="C1C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59"/>
            <p:cNvSpPr/>
            <p:nvPr/>
          </p:nvSpPr>
          <p:spPr>
            <a:xfrm>
              <a:off x="1650967" y="3040324"/>
              <a:ext cx="110455" cy="168292"/>
            </a:xfrm>
            <a:custGeom>
              <a:avLst/>
              <a:gdLst/>
              <a:ahLst/>
              <a:cxnLst/>
              <a:rect l="l" t="t" r="r" b="b"/>
              <a:pathLst>
                <a:path w="4211" h="6416" extrusionOk="0">
                  <a:moveTo>
                    <a:pt x="285" y="1"/>
                  </a:moveTo>
                  <a:lnTo>
                    <a:pt x="0" y="570"/>
                  </a:lnTo>
                  <a:lnTo>
                    <a:pt x="1973" y="5961"/>
                  </a:lnTo>
                  <a:cubicBezTo>
                    <a:pt x="2068" y="6232"/>
                    <a:pt x="2326" y="6415"/>
                    <a:pt x="2617" y="6415"/>
                  </a:cubicBezTo>
                  <a:lnTo>
                    <a:pt x="3906" y="6415"/>
                  </a:lnTo>
                  <a:cubicBezTo>
                    <a:pt x="4211" y="6415"/>
                    <a:pt x="4211" y="5954"/>
                    <a:pt x="3906" y="5954"/>
                  </a:cubicBezTo>
                  <a:lnTo>
                    <a:pt x="2617" y="5954"/>
                  </a:lnTo>
                  <a:cubicBezTo>
                    <a:pt x="2523" y="5954"/>
                    <a:pt x="2434" y="5893"/>
                    <a:pt x="2400" y="5805"/>
                  </a:cubicBezTo>
                  <a:lnTo>
                    <a:pt x="285" y="1"/>
                  </a:lnTo>
                  <a:close/>
                </a:path>
              </a:pathLst>
            </a:custGeom>
            <a:solidFill>
              <a:srgbClr val="E1E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59"/>
            <p:cNvSpPr/>
            <p:nvPr/>
          </p:nvSpPr>
          <p:spPr>
            <a:xfrm>
              <a:off x="1521312" y="3032953"/>
              <a:ext cx="138730" cy="154259"/>
            </a:xfrm>
            <a:custGeom>
              <a:avLst/>
              <a:gdLst/>
              <a:ahLst/>
              <a:cxnLst/>
              <a:rect l="l" t="t" r="r" b="b"/>
              <a:pathLst>
                <a:path w="5289" h="5881" extrusionOk="0">
                  <a:moveTo>
                    <a:pt x="4796" y="0"/>
                  </a:moveTo>
                  <a:cubicBezTo>
                    <a:pt x="4672" y="0"/>
                    <a:pt x="4548" y="49"/>
                    <a:pt x="4455" y="153"/>
                  </a:cubicBezTo>
                  <a:lnTo>
                    <a:pt x="115" y="5089"/>
                  </a:lnTo>
                  <a:cubicBezTo>
                    <a:pt x="0" y="5218"/>
                    <a:pt x="20" y="5415"/>
                    <a:pt x="170" y="5510"/>
                  </a:cubicBezTo>
                  <a:cubicBezTo>
                    <a:pt x="416" y="5674"/>
                    <a:pt x="807" y="5881"/>
                    <a:pt x="1210" y="5881"/>
                  </a:cubicBezTo>
                  <a:cubicBezTo>
                    <a:pt x="1472" y="5881"/>
                    <a:pt x="1738" y="5793"/>
                    <a:pt x="1973" y="5550"/>
                  </a:cubicBezTo>
                  <a:cubicBezTo>
                    <a:pt x="2251" y="5265"/>
                    <a:pt x="4048" y="2533"/>
                    <a:pt x="5174" y="790"/>
                  </a:cubicBezTo>
                  <a:cubicBezTo>
                    <a:pt x="5269" y="641"/>
                    <a:pt x="5289" y="465"/>
                    <a:pt x="5235" y="302"/>
                  </a:cubicBezTo>
                  <a:cubicBezTo>
                    <a:pt x="5162" y="108"/>
                    <a:pt x="4980" y="0"/>
                    <a:pt x="4796" y="0"/>
                  </a:cubicBezTo>
                  <a:close/>
                </a:path>
              </a:pathLst>
            </a:custGeom>
            <a:solidFill>
              <a:srgbClr val="D2D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59"/>
            <p:cNvSpPr/>
            <p:nvPr/>
          </p:nvSpPr>
          <p:spPr>
            <a:xfrm>
              <a:off x="1428642" y="3100260"/>
              <a:ext cx="30086" cy="36145"/>
            </a:xfrm>
            <a:custGeom>
              <a:avLst/>
              <a:gdLst/>
              <a:ahLst/>
              <a:cxnLst/>
              <a:rect l="l" t="t" r="r" b="b"/>
              <a:pathLst>
                <a:path w="1147" h="1378" extrusionOk="0">
                  <a:moveTo>
                    <a:pt x="577" y="1"/>
                  </a:moveTo>
                  <a:cubicBezTo>
                    <a:pt x="258" y="1"/>
                    <a:pt x="0" y="258"/>
                    <a:pt x="0" y="570"/>
                  </a:cubicBezTo>
                  <a:lnTo>
                    <a:pt x="0" y="801"/>
                  </a:lnTo>
                  <a:cubicBezTo>
                    <a:pt x="0" y="1120"/>
                    <a:pt x="258" y="1377"/>
                    <a:pt x="577" y="1377"/>
                  </a:cubicBezTo>
                  <a:cubicBezTo>
                    <a:pt x="889" y="1377"/>
                    <a:pt x="1146" y="1120"/>
                    <a:pt x="1146" y="801"/>
                  </a:cubicBezTo>
                  <a:lnTo>
                    <a:pt x="1146" y="570"/>
                  </a:lnTo>
                  <a:cubicBezTo>
                    <a:pt x="1146" y="258"/>
                    <a:pt x="889" y="1"/>
                    <a:pt x="577"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59"/>
            <p:cNvSpPr/>
            <p:nvPr/>
          </p:nvSpPr>
          <p:spPr>
            <a:xfrm>
              <a:off x="1446609" y="3100443"/>
              <a:ext cx="12118" cy="23948"/>
            </a:xfrm>
            <a:custGeom>
              <a:avLst/>
              <a:gdLst/>
              <a:ahLst/>
              <a:cxnLst/>
              <a:rect l="l" t="t" r="r" b="b"/>
              <a:pathLst>
                <a:path w="462" h="913" extrusionOk="0">
                  <a:moveTo>
                    <a:pt x="0" y="1"/>
                  </a:moveTo>
                  <a:lnTo>
                    <a:pt x="0" y="679"/>
                  </a:lnTo>
                  <a:cubicBezTo>
                    <a:pt x="0" y="835"/>
                    <a:pt x="115" y="913"/>
                    <a:pt x="231" y="913"/>
                  </a:cubicBezTo>
                  <a:cubicBezTo>
                    <a:pt x="346" y="913"/>
                    <a:pt x="461" y="835"/>
                    <a:pt x="461" y="679"/>
                  </a:cubicBezTo>
                  <a:lnTo>
                    <a:pt x="461" y="570"/>
                  </a:lnTo>
                  <a:cubicBezTo>
                    <a:pt x="461" y="292"/>
                    <a:pt x="265" y="55"/>
                    <a:pt x="0" y="1"/>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59"/>
            <p:cNvSpPr/>
            <p:nvPr/>
          </p:nvSpPr>
          <p:spPr>
            <a:xfrm>
              <a:off x="1440734" y="3106319"/>
              <a:ext cx="11935" cy="11935"/>
            </a:xfrm>
            <a:custGeom>
              <a:avLst/>
              <a:gdLst/>
              <a:ahLst/>
              <a:cxnLst/>
              <a:rect l="l" t="t" r="r" b="b"/>
              <a:pathLst>
                <a:path w="455" h="455" extrusionOk="0">
                  <a:moveTo>
                    <a:pt x="231" y="0"/>
                  </a:moveTo>
                  <a:cubicBezTo>
                    <a:pt x="102" y="0"/>
                    <a:pt x="0" y="102"/>
                    <a:pt x="0" y="224"/>
                  </a:cubicBezTo>
                  <a:cubicBezTo>
                    <a:pt x="0" y="353"/>
                    <a:pt x="102" y="455"/>
                    <a:pt x="231" y="455"/>
                  </a:cubicBezTo>
                  <a:cubicBezTo>
                    <a:pt x="353" y="455"/>
                    <a:pt x="455" y="353"/>
                    <a:pt x="455" y="224"/>
                  </a:cubicBezTo>
                  <a:cubicBezTo>
                    <a:pt x="455" y="102"/>
                    <a:pt x="353" y="0"/>
                    <a:pt x="2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59"/>
            <p:cNvSpPr/>
            <p:nvPr/>
          </p:nvSpPr>
          <p:spPr>
            <a:xfrm>
              <a:off x="1404615" y="3081584"/>
              <a:ext cx="56054" cy="96972"/>
            </a:xfrm>
            <a:custGeom>
              <a:avLst/>
              <a:gdLst/>
              <a:ahLst/>
              <a:cxnLst/>
              <a:rect l="l" t="t" r="r" b="b"/>
              <a:pathLst>
                <a:path w="2137" h="3697" extrusionOk="0">
                  <a:moveTo>
                    <a:pt x="604" y="1"/>
                  </a:moveTo>
                  <a:cubicBezTo>
                    <a:pt x="238" y="238"/>
                    <a:pt x="1" y="686"/>
                    <a:pt x="1" y="1398"/>
                  </a:cubicBezTo>
                  <a:cubicBezTo>
                    <a:pt x="1" y="2544"/>
                    <a:pt x="686" y="3696"/>
                    <a:pt x="1377" y="3696"/>
                  </a:cubicBezTo>
                  <a:cubicBezTo>
                    <a:pt x="1642" y="3696"/>
                    <a:pt x="1913" y="3513"/>
                    <a:pt x="2137" y="3235"/>
                  </a:cubicBezTo>
                  <a:cubicBezTo>
                    <a:pt x="1296" y="3201"/>
                    <a:pt x="455" y="1994"/>
                    <a:pt x="455" y="808"/>
                  </a:cubicBezTo>
                  <a:cubicBezTo>
                    <a:pt x="448" y="530"/>
                    <a:pt x="503" y="252"/>
                    <a:pt x="604" y="1"/>
                  </a:cubicBezTo>
                  <a:close/>
                </a:path>
              </a:pathLst>
            </a:custGeom>
            <a:solidFill>
              <a:srgbClr val="AFB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59"/>
            <p:cNvSpPr/>
            <p:nvPr/>
          </p:nvSpPr>
          <p:spPr>
            <a:xfrm>
              <a:off x="1414582" y="3154005"/>
              <a:ext cx="76513" cy="54611"/>
            </a:xfrm>
            <a:custGeom>
              <a:avLst/>
              <a:gdLst/>
              <a:ahLst/>
              <a:cxnLst/>
              <a:rect l="l" t="t" r="r" b="b"/>
              <a:pathLst>
                <a:path w="2917" h="2082" extrusionOk="0">
                  <a:moveTo>
                    <a:pt x="2597" y="1"/>
                  </a:moveTo>
                  <a:cubicBezTo>
                    <a:pt x="2523" y="1"/>
                    <a:pt x="2448" y="38"/>
                    <a:pt x="2401" y="128"/>
                  </a:cubicBezTo>
                  <a:lnTo>
                    <a:pt x="1553" y="1620"/>
                  </a:lnTo>
                  <a:lnTo>
                    <a:pt x="306" y="1620"/>
                  </a:lnTo>
                  <a:cubicBezTo>
                    <a:pt x="1" y="1620"/>
                    <a:pt x="1" y="2081"/>
                    <a:pt x="306" y="2081"/>
                  </a:cubicBezTo>
                  <a:lnTo>
                    <a:pt x="1553" y="2081"/>
                  </a:lnTo>
                  <a:cubicBezTo>
                    <a:pt x="1716" y="2081"/>
                    <a:pt x="1865" y="1993"/>
                    <a:pt x="1947" y="1851"/>
                  </a:cubicBezTo>
                  <a:lnTo>
                    <a:pt x="2801" y="359"/>
                  </a:lnTo>
                  <a:cubicBezTo>
                    <a:pt x="2917" y="174"/>
                    <a:pt x="2757" y="1"/>
                    <a:pt x="2597" y="1"/>
                  </a:cubicBezTo>
                  <a:close/>
                </a:path>
              </a:pathLst>
            </a:custGeom>
            <a:solidFill>
              <a:srgbClr val="D2D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59"/>
            <p:cNvSpPr/>
            <p:nvPr/>
          </p:nvSpPr>
          <p:spPr>
            <a:xfrm>
              <a:off x="1474702" y="3154372"/>
              <a:ext cx="32210" cy="54244"/>
            </a:xfrm>
            <a:custGeom>
              <a:avLst/>
              <a:gdLst/>
              <a:ahLst/>
              <a:cxnLst/>
              <a:rect l="l" t="t" r="r" b="b"/>
              <a:pathLst>
                <a:path w="1228" h="2068" extrusionOk="0">
                  <a:moveTo>
                    <a:pt x="997" y="1"/>
                  </a:moveTo>
                  <a:cubicBezTo>
                    <a:pt x="882" y="1"/>
                    <a:pt x="767" y="77"/>
                    <a:pt x="767" y="230"/>
                  </a:cubicBezTo>
                  <a:lnTo>
                    <a:pt x="767" y="1606"/>
                  </a:lnTo>
                  <a:lnTo>
                    <a:pt x="312" y="1606"/>
                  </a:lnTo>
                  <a:cubicBezTo>
                    <a:pt x="1" y="1606"/>
                    <a:pt x="1" y="2067"/>
                    <a:pt x="312" y="2067"/>
                  </a:cubicBezTo>
                  <a:lnTo>
                    <a:pt x="767" y="2067"/>
                  </a:lnTo>
                  <a:cubicBezTo>
                    <a:pt x="1024" y="2067"/>
                    <a:pt x="1228" y="1857"/>
                    <a:pt x="1228" y="1606"/>
                  </a:cubicBezTo>
                  <a:lnTo>
                    <a:pt x="1228" y="230"/>
                  </a:lnTo>
                  <a:cubicBezTo>
                    <a:pt x="1228" y="77"/>
                    <a:pt x="1113" y="1"/>
                    <a:pt x="997" y="1"/>
                  </a:cubicBezTo>
                  <a:close/>
                </a:path>
              </a:pathLst>
            </a:custGeom>
            <a:solidFill>
              <a:srgbClr val="D2D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59"/>
            <p:cNvSpPr/>
            <p:nvPr/>
          </p:nvSpPr>
          <p:spPr>
            <a:xfrm>
              <a:off x="1469534" y="3061859"/>
              <a:ext cx="102664" cy="48027"/>
            </a:xfrm>
            <a:custGeom>
              <a:avLst/>
              <a:gdLst/>
              <a:ahLst/>
              <a:cxnLst/>
              <a:rect l="l" t="t" r="r" b="b"/>
              <a:pathLst>
                <a:path w="3914" h="1831" extrusionOk="0">
                  <a:moveTo>
                    <a:pt x="3405" y="0"/>
                  </a:moveTo>
                  <a:cubicBezTo>
                    <a:pt x="2998" y="604"/>
                    <a:pt x="1303" y="1227"/>
                    <a:pt x="1" y="1580"/>
                  </a:cubicBezTo>
                  <a:lnTo>
                    <a:pt x="75" y="1661"/>
                  </a:lnTo>
                  <a:cubicBezTo>
                    <a:pt x="320" y="1722"/>
                    <a:pt x="564" y="1777"/>
                    <a:pt x="808" y="1831"/>
                  </a:cubicBezTo>
                  <a:cubicBezTo>
                    <a:pt x="3242" y="1099"/>
                    <a:pt x="3791" y="312"/>
                    <a:pt x="3913" y="0"/>
                  </a:cubicBezTo>
                  <a:close/>
                </a:path>
              </a:pathLst>
            </a:custGeom>
            <a:solidFill>
              <a:srgbClr val="C1C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4" name="Google Shape;2494;p59"/>
          <p:cNvGrpSpPr/>
          <p:nvPr/>
        </p:nvGrpSpPr>
        <p:grpSpPr>
          <a:xfrm>
            <a:off x="190772" y="6957132"/>
            <a:ext cx="454892" cy="558714"/>
            <a:chOff x="850795" y="1512217"/>
            <a:chExt cx="370132" cy="370132"/>
          </a:xfrm>
        </p:grpSpPr>
        <p:sp>
          <p:nvSpPr>
            <p:cNvPr id="2495" name="Google Shape;2495;p59"/>
            <p:cNvSpPr/>
            <p:nvPr/>
          </p:nvSpPr>
          <p:spPr>
            <a:xfrm>
              <a:off x="1089462" y="1512217"/>
              <a:ext cx="131465" cy="131281"/>
            </a:xfrm>
            <a:custGeom>
              <a:avLst/>
              <a:gdLst/>
              <a:ahLst/>
              <a:cxnLst/>
              <a:rect l="l" t="t" r="r" b="b"/>
              <a:pathLst>
                <a:path w="5012" h="5005" extrusionOk="0">
                  <a:moveTo>
                    <a:pt x="2503" y="0"/>
                  </a:moveTo>
                  <a:cubicBezTo>
                    <a:pt x="1126" y="0"/>
                    <a:pt x="1" y="1119"/>
                    <a:pt x="1" y="2502"/>
                  </a:cubicBezTo>
                  <a:cubicBezTo>
                    <a:pt x="1" y="3885"/>
                    <a:pt x="1126" y="5004"/>
                    <a:pt x="2503" y="5004"/>
                  </a:cubicBezTo>
                  <a:cubicBezTo>
                    <a:pt x="3886" y="5004"/>
                    <a:pt x="5012" y="3885"/>
                    <a:pt x="5012" y="2502"/>
                  </a:cubicBezTo>
                  <a:cubicBezTo>
                    <a:pt x="5012" y="1119"/>
                    <a:pt x="3886" y="0"/>
                    <a:pt x="2503"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59"/>
            <p:cNvSpPr/>
            <p:nvPr/>
          </p:nvSpPr>
          <p:spPr>
            <a:xfrm>
              <a:off x="1113488" y="1536034"/>
              <a:ext cx="83438" cy="83621"/>
            </a:xfrm>
            <a:custGeom>
              <a:avLst/>
              <a:gdLst/>
              <a:ahLst/>
              <a:cxnLst/>
              <a:rect l="l" t="t" r="r" b="b"/>
              <a:pathLst>
                <a:path w="3181" h="3188" extrusionOk="0">
                  <a:moveTo>
                    <a:pt x="1587" y="1"/>
                  </a:moveTo>
                  <a:cubicBezTo>
                    <a:pt x="712" y="1"/>
                    <a:pt x="0" y="713"/>
                    <a:pt x="0" y="1594"/>
                  </a:cubicBezTo>
                  <a:cubicBezTo>
                    <a:pt x="0" y="2476"/>
                    <a:pt x="712" y="3187"/>
                    <a:pt x="1587" y="3187"/>
                  </a:cubicBezTo>
                  <a:cubicBezTo>
                    <a:pt x="2468" y="3187"/>
                    <a:pt x="3180" y="2476"/>
                    <a:pt x="3180" y="1594"/>
                  </a:cubicBezTo>
                  <a:cubicBezTo>
                    <a:pt x="3180" y="713"/>
                    <a:pt x="2468" y="1"/>
                    <a:pt x="1587" y="1"/>
                  </a:cubicBezTo>
                  <a:close/>
                </a:path>
              </a:pathLst>
            </a:custGeom>
            <a:solidFill>
              <a:srgbClr val="556E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59"/>
            <p:cNvSpPr/>
            <p:nvPr/>
          </p:nvSpPr>
          <p:spPr>
            <a:xfrm>
              <a:off x="850795" y="1512217"/>
              <a:ext cx="131281" cy="131281"/>
            </a:xfrm>
            <a:custGeom>
              <a:avLst/>
              <a:gdLst/>
              <a:ahLst/>
              <a:cxnLst/>
              <a:rect l="l" t="t" r="r" b="b"/>
              <a:pathLst>
                <a:path w="5005" h="5005" extrusionOk="0">
                  <a:moveTo>
                    <a:pt x="2502" y="0"/>
                  </a:moveTo>
                  <a:cubicBezTo>
                    <a:pt x="1119" y="0"/>
                    <a:pt x="0" y="1119"/>
                    <a:pt x="0" y="2502"/>
                  </a:cubicBezTo>
                  <a:cubicBezTo>
                    <a:pt x="0" y="3885"/>
                    <a:pt x="1119" y="5004"/>
                    <a:pt x="2502" y="5004"/>
                  </a:cubicBezTo>
                  <a:cubicBezTo>
                    <a:pt x="3885" y="5004"/>
                    <a:pt x="5004" y="3885"/>
                    <a:pt x="5004" y="2502"/>
                  </a:cubicBezTo>
                  <a:cubicBezTo>
                    <a:pt x="5004" y="1119"/>
                    <a:pt x="3885" y="0"/>
                    <a:pt x="2502"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59"/>
            <p:cNvSpPr/>
            <p:nvPr/>
          </p:nvSpPr>
          <p:spPr>
            <a:xfrm>
              <a:off x="874612" y="1536034"/>
              <a:ext cx="83621" cy="83621"/>
            </a:xfrm>
            <a:custGeom>
              <a:avLst/>
              <a:gdLst/>
              <a:ahLst/>
              <a:cxnLst/>
              <a:rect l="l" t="t" r="r" b="b"/>
              <a:pathLst>
                <a:path w="3188" h="3188" extrusionOk="0">
                  <a:moveTo>
                    <a:pt x="1594" y="1"/>
                  </a:moveTo>
                  <a:cubicBezTo>
                    <a:pt x="713" y="1"/>
                    <a:pt x="1" y="713"/>
                    <a:pt x="1" y="1594"/>
                  </a:cubicBezTo>
                  <a:cubicBezTo>
                    <a:pt x="1" y="2476"/>
                    <a:pt x="713" y="3187"/>
                    <a:pt x="1594" y="3187"/>
                  </a:cubicBezTo>
                  <a:cubicBezTo>
                    <a:pt x="2476" y="3187"/>
                    <a:pt x="3188" y="2476"/>
                    <a:pt x="3188" y="1594"/>
                  </a:cubicBezTo>
                  <a:cubicBezTo>
                    <a:pt x="3188" y="713"/>
                    <a:pt x="2476" y="1"/>
                    <a:pt x="1594" y="1"/>
                  </a:cubicBezTo>
                  <a:close/>
                </a:path>
              </a:pathLst>
            </a:custGeom>
            <a:solidFill>
              <a:srgbClr val="556E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59"/>
            <p:cNvSpPr/>
            <p:nvPr/>
          </p:nvSpPr>
          <p:spPr>
            <a:xfrm>
              <a:off x="862703" y="1547942"/>
              <a:ext cx="346315" cy="334406"/>
            </a:xfrm>
            <a:custGeom>
              <a:avLst/>
              <a:gdLst/>
              <a:ahLst/>
              <a:cxnLst/>
              <a:rect l="l" t="t" r="r" b="b"/>
              <a:pathLst>
                <a:path w="13203" h="12749" extrusionOk="0">
                  <a:moveTo>
                    <a:pt x="6598" y="1"/>
                  </a:moveTo>
                  <a:cubicBezTo>
                    <a:pt x="2957" y="1"/>
                    <a:pt x="0" y="2856"/>
                    <a:pt x="0" y="6375"/>
                  </a:cubicBezTo>
                  <a:cubicBezTo>
                    <a:pt x="0" y="9894"/>
                    <a:pt x="2957" y="12748"/>
                    <a:pt x="6598" y="12748"/>
                  </a:cubicBezTo>
                  <a:cubicBezTo>
                    <a:pt x="10246" y="12748"/>
                    <a:pt x="13202" y="9894"/>
                    <a:pt x="13202" y="6375"/>
                  </a:cubicBezTo>
                  <a:cubicBezTo>
                    <a:pt x="13202" y="2856"/>
                    <a:pt x="10246" y="1"/>
                    <a:pt x="6598" y="1"/>
                  </a:cubicBezTo>
                  <a:close/>
                </a:path>
              </a:pathLst>
            </a:custGeom>
            <a:solidFill>
              <a:srgbClr val="E7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59"/>
            <p:cNvSpPr/>
            <p:nvPr/>
          </p:nvSpPr>
          <p:spPr>
            <a:xfrm>
              <a:off x="1058353" y="1661387"/>
              <a:ext cx="120789" cy="115202"/>
            </a:xfrm>
            <a:custGeom>
              <a:avLst/>
              <a:gdLst/>
              <a:ahLst/>
              <a:cxnLst/>
              <a:rect l="l" t="t" r="r" b="b"/>
              <a:pathLst>
                <a:path w="4605" h="4392" extrusionOk="0">
                  <a:moveTo>
                    <a:pt x="2016" y="1"/>
                  </a:moveTo>
                  <a:cubicBezTo>
                    <a:pt x="1720" y="1"/>
                    <a:pt x="1429" y="73"/>
                    <a:pt x="1166" y="226"/>
                  </a:cubicBezTo>
                  <a:cubicBezTo>
                    <a:pt x="244" y="761"/>
                    <a:pt x="0" y="2077"/>
                    <a:pt x="631" y="3162"/>
                  </a:cubicBezTo>
                  <a:cubicBezTo>
                    <a:pt x="1081" y="3940"/>
                    <a:pt x="1848" y="4391"/>
                    <a:pt x="2588" y="4391"/>
                  </a:cubicBezTo>
                  <a:cubicBezTo>
                    <a:pt x="2885" y="4391"/>
                    <a:pt x="3178" y="4319"/>
                    <a:pt x="3445" y="4165"/>
                  </a:cubicBezTo>
                  <a:cubicBezTo>
                    <a:pt x="4367" y="3636"/>
                    <a:pt x="4604" y="2321"/>
                    <a:pt x="3980" y="1229"/>
                  </a:cubicBezTo>
                  <a:cubicBezTo>
                    <a:pt x="3530" y="454"/>
                    <a:pt x="2757" y="1"/>
                    <a:pt x="2016"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59"/>
            <p:cNvSpPr/>
            <p:nvPr/>
          </p:nvSpPr>
          <p:spPr>
            <a:xfrm>
              <a:off x="862703" y="1552034"/>
              <a:ext cx="165249" cy="330131"/>
            </a:xfrm>
            <a:custGeom>
              <a:avLst/>
              <a:gdLst/>
              <a:ahLst/>
              <a:cxnLst/>
              <a:rect l="l" t="t" r="r" b="b"/>
              <a:pathLst>
                <a:path w="6300" h="12586" extrusionOk="0">
                  <a:moveTo>
                    <a:pt x="5167" y="1"/>
                  </a:moveTo>
                  <a:lnTo>
                    <a:pt x="5167" y="1"/>
                  </a:lnTo>
                  <a:cubicBezTo>
                    <a:pt x="2211" y="631"/>
                    <a:pt x="0" y="3174"/>
                    <a:pt x="0" y="6219"/>
                  </a:cubicBezTo>
                  <a:cubicBezTo>
                    <a:pt x="0" y="9636"/>
                    <a:pt x="2794" y="12430"/>
                    <a:pt x="6300" y="12586"/>
                  </a:cubicBezTo>
                  <a:cubicBezTo>
                    <a:pt x="3811" y="11569"/>
                    <a:pt x="2048" y="8999"/>
                    <a:pt x="2048" y="5995"/>
                  </a:cubicBezTo>
                  <a:cubicBezTo>
                    <a:pt x="2048" y="3459"/>
                    <a:pt x="3296" y="1242"/>
                    <a:pt x="5167" y="1"/>
                  </a:cubicBezTo>
                  <a:close/>
                </a:path>
              </a:pathLst>
            </a:custGeom>
            <a:solidFill>
              <a:srgbClr val="D1D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59"/>
            <p:cNvSpPr/>
            <p:nvPr/>
          </p:nvSpPr>
          <p:spPr>
            <a:xfrm>
              <a:off x="1089462" y="1691315"/>
              <a:ext cx="35961" cy="41811"/>
            </a:xfrm>
            <a:custGeom>
              <a:avLst/>
              <a:gdLst/>
              <a:ahLst/>
              <a:cxnLst/>
              <a:rect l="l" t="t" r="r" b="b"/>
              <a:pathLst>
                <a:path w="1371" h="1594" extrusionOk="0">
                  <a:moveTo>
                    <a:pt x="685" y="0"/>
                  </a:moveTo>
                  <a:cubicBezTo>
                    <a:pt x="306" y="0"/>
                    <a:pt x="1" y="305"/>
                    <a:pt x="1" y="685"/>
                  </a:cubicBezTo>
                  <a:lnTo>
                    <a:pt x="1" y="909"/>
                  </a:lnTo>
                  <a:cubicBezTo>
                    <a:pt x="1" y="1288"/>
                    <a:pt x="306" y="1593"/>
                    <a:pt x="685" y="1593"/>
                  </a:cubicBezTo>
                  <a:cubicBezTo>
                    <a:pt x="1065" y="1593"/>
                    <a:pt x="1370" y="1288"/>
                    <a:pt x="1370" y="909"/>
                  </a:cubicBezTo>
                  <a:lnTo>
                    <a:pt x="1370" y="685"/>
                  </a:lnTo>
                  <a:cubicBezTo>
                    <a:pt x="1370" y="305"/>
                    <a:pt x="1065" y="0"/>
                    <a:pt x="685" y="0"/>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59"/>
            <p:cNvSpPr/>
            <p:nvPr/>
          </p:nvSpPr>
          <p:spPr>
            <a:xfrm>
              <a:off x="1107429" y="1691315"/>
              <a:ext cx="17994" cy="29771"/>
            </a:xfrm>
            <a:custGeom>
              <a:avLst/>
              <a:gdLst/>
              <a:ahLst/>
              <a:cxnLst/>
              <a:rect l="l" t="t" r="r" b="b"/>
              <a:pathLst>
                <a:path w="686" h="1135" extrusionOk="0">
                  <a:moveTo>
                    <a:pt x="0" y="0"/>
                  </a:moveTo>
                  <a:lnTo>
                    <a:pt x="0" y="793"/>
                  </a:lnTo>
                  <a:cubicBezTo>
                    <a:pt x="0" y="1021"/>
                    <a:pt x="172" y="1134"/>
                    <a:pt x="343" y="1134"/>
                  </a:cubicBezTo>
                  <a:cubicBezTo>
                    <a:pt x="514" y="1134"/>
                    <a:pt x="685" y="1021"/>
                    <a:pt x="685" y="793"/>
                  </a:cubicBezTo>
                  <a:lnTo>
                    <a:pt x="685" y="685"/>
                  </a:lnTo>
                  <a:cubicBezTo>
                    <a:pt x="685" y="305"/>
                    <a:pt x="380" y="0"/>
                    <a:pt x="0" y="0"/>
                  </a:cubicBezTo>
                  <a:close/>
                </a:path>
              </a:pathLst>
            </a:custGeom>
            <a:solidFill>
              <a:srgbClr val="556E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59"/>
            <p:cNvSpPr/>
            <p:nvPr/>
          </p:nvSpPr>
          <p:spPr>
            <a:xfrm>
              <a:off x="1101554" y="1697164"/>
              <a:ext cx="11961" cy="11961"/>
            </a:xfrm>
            <a:custGeom>
              <a:avLst/>
              <a:gdLst/>
              <a:ahLst/>
              <a:cxnLst/>
              <a:rect l="l" t="t" r="r" b="b"/>
              <a:pathLst>
                <a:path w="456" h="456" extrusionOk="0">
                  <a:moveTo>
                    <a:pt x="224" y="1"/>
                  </a:moveTo>
                  <a:cubicBezTo>
                    <a:pt x="96" y="1"/>
                    <a:pt x="1" y="103"/>
                    <a:pt x="1" y="231"/>
                  </a:cubicBezTo>
                  <a:cubicBezTo>
                    <a:pt x="1" y="353"/>
                    <a:pt x="96" y="455"/>
                    <a:pt x="224" y="455"/>
                  </a:cubicBezTo>
                  <a:cubicBezTo>
                    <a:pt x="353" y="455"/>
                    <a:pt x="455" y="353"/>
                    <a:pt x="455" y="231"/>
                  </a:cubicBezTo>
                  <a:cubicBezTo>
                    <a:pt x="455" y="103"/>
                    <a:pt x="353" y="1"/>
                    <a:pt x="2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59"/>
            <p:cNvSpPr/>
            <p:nvPr/>
          </p:nvSpPr>
          <p:spPr>
            <a:xfrm>
              <a:off x="976174" y="1780759"/>
              <a:ext cx="119373" cy="77562"/>
            </a:xfrm>
            <a:custGeom>
              <a:avLst/>
              <a:gdLst/>
              <a:ahLst/>
              <a:cxnLst/>
              <a:rect l="l" t="t" r="r" b="b"/>
              <a:pathLst>
                <a:path w="4551" h="2957" extrusionOk="0">
                  <a:moveTo>
                    <a:pt x="1390" y="1"/>
                  </a:moveTo>
                  <a:cubicBezTo>
                    <a:pt x="624" y="1"/>
                    <a:pt x="0" y="408"/>
                    <a:pt x="0" y="909"/>
                  </a:cubicBezTo>
                  <a:cubicBezTo>
                    <a:pt x="0" y="1214"/>
                    <a:pt x="224" y="1479"/>
                    <a:pt x="570" y="1648"/>
                  </a:cubicBezTo>
                  <a:cubicBezTo>
                    <a:pt x="604" y="2374"/>
                    <a:pt x="1356" y="2957"/>
                    <a:pt x="2272" y="2957"/>
                  </a:cubicBezTo>
                  <a:cubicBezTo>
                    <a:pt x="3194" y="2957"/>
                    <a:pt x="3940" y="2374"/>
                    <a:pt x="3981" y="1648"/>
                  </a:cubicBezTo>
                  <a:cubicBezTo>
                    <a:pt x="4326" y="1479"/>
                    <a:pt x="4550" y="1214"/>
                    <a:pt x="4550" y="909"/>
                  </a:cubicBezTo>
                  <a:cubicBezTo>
                    <a:pt x="4550" y="408"/>
                    <a:pt x="3926" y="1"/>
                    <a:pt x="3160" y="1"/>
                  </a:cubicBezTo>
                  <a:cubicBezTo>
                    <a:pt x="2848" y="1"/>
                    <a:pt x="2550" y="68"/>
                    <a:pt x="2272" y="211"/>
                  </a:cubicBezTo>
                  <a:cubicBezTo>
                    <a:pt x="2001" y="68"/>
                    <a:pt x="1696" y="1"/>
                    <a:pt x="13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59"/>
            <p:cNvSpPr/>
            <p:nvPr/>
          </p:nvSpPr>
          <p:spPr>
            <a:xfrm>
              <a:off x="1006050" y="1762976"/>
              <a:ext cx="59621" cy="41653"/>
            </a:xfrm>
            <a:custGeom>
              <a:avLst/>
              <a:gdLst/>
              <a:ahLst/>
              <a:cxnLst/>
              <a:rect l="l" t="t" r="r" b="b"/>
              <a:pathLst>
                <a:path w="2273" h="1588" extrusionOk="0">
                  <a:moveTo>
                    <a:pt x="1133" y="1"/>
                  </a:moveTo>
                  <a:cubicBezTo>
                    <a:pt x="509" y="1"/>
                    <a:pt x="1" y="306"/>
                    <a:pt x="1" y="679"/>
                  </a:cubicBezTo>
                  <a:cubicBezTo>
                    <a:pt x="1" y="1058"/>
                    <a:pt x="509" y="1587"/>
                    <a:pt x="1133" y="1587"/>
                  </a:cubicBezTo>
                  <a:cubicBezTo>
                    <a:pt x="1763" y="1587"/>
                    <a:pt x="2272" y="1058"/>
                    <a:pt x="2272" y="679"/>
                  </a:cubicBezTo>
                  <a:cubicBezTo>
                    <a:pt x="2272" y="306"/>
                    <a:pt x="1763" y="1"/>
                    <a:pt x="1133" y="1"/>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59"/>
            <p:cNvSpPr/>
            <p:nvPr/>
          </p:nvSpPr>
          <p:spPr>
            <a:xfrm>
              <a:off x="975282" y="1798360"/>
              <a:ext cx="121156" cy="33024"/>
            </a:xfrm>
            <a:custGeom>
              <a:avLst/>
              <a:gdLst/>
              <a:ahLst/>
              <a:cxnLst/>
              <a:rect l="l" t="t" r="r" b="b"/>
              <a:pathLst>
                <a:path w="4619" h="1259" extrusionOk="0">
                  <a:moveTo>
                    <a:pt x="254" y="0"/>
                  </a:moveTo>
                  <a:cubicBezTo>
                    <a:pt x="154" y="0"/>
                    <a:pt x="55" y="61"/>
                    <a:pt x="34" y="198"/>
                  </a:cubicBezTo>
                  <a:cubicBezTo>
                    <a:pt x="0" y="448"/>
                    <a:pt x="75" y="706"/>
                    <a:pt x="251" y="889"/>
                  </a:cubicBezTo>
                  <a:cubicBezTo>
                    <a:pt x="475" y="1133"/>
                    <a:pt x="855" y="1255"/>
                    <a:pt x="1370" y="1255"/>
                  </a:cubicBezTo>
                  <a:cubicBezTo>
                    <a:pt x="1553" y="1255"/>
                    <a:pt x="1730" y="1242"/>
                    <a:pt x="1913" y="1221"/>
                  </a:cubicBezTo>
                  <a:cubicBezTo>
                    <a:pt x="2045" y="1201"/>
                    <a:pt x="2177" y="1191"/>
                    <a:pt x="2309" y="1191"/>
                  </a:cubicBezTo>
                  <a:cubicBezTo>
                    <a:pt x="2441" y="1191"/>
                    <a:pt x="2574" y="1201"/>
                    <a:pt x="2706" y="1221"/>
                  </a:cubicBezTo>
                  <a:cubicBezTo>
                    <a:pt x="2899" y="1246"/>
                    <a:pt x="3078" y="1258"/>
                    <a:pt x="3243" y="1258"/>
                  </a:cubicBezTo>
                  <a:cubicBezTo>
                    <a:pt x="3762" y="1258"/>
                    <a:pt x="4141" y="1136"/>
                    <a:pt x="4367" y="889"/>
                  </a:cubicBezTo>
                  <a:cubicBezTo>
                    <a:pt x="4543" y="706"/>
                    <a:pt x="4618" y="448"/>
                    <a:pt x="4577" y="198"/>
                  </a:cubicBezTo>
                  <a:cubicBezTo>
                    <a:pt x="4553" y="88"/>
                    <a:pt x="4458" y="11"/>
                    <a:pt x="4350" y="11"/>
                  </a:cubicBezTo>
                  <a:cubicBezTo>
                    <a:pt x="4338" y="11"/>
                    <a:pt x="4326" y="12"/>
                    <a:pt x="4313" y="15"/>
                  </a:cubicBezTo>
                  <a:cubicBezTo>
                    <a:pt x="4191" y="42"/>
                    <a:pt x="4110" y="157"/>
                    <a:pt x="4130" y="279"/>
                  </a:cubicBezTo>
                  <a:cubicBezTo>
                    <a:pt x="4143" y="394"/>
                    <a:pt x="4110" y="503"/>
                    <a:pt x="4028" y="584"/>
                  </a:cubicBezTo>
                  <a:cubicBezTo>
                    <a:pt x="3944" y="674"/>
                    <a:pt x="3735" y="801"/>
                    <a:pt x="3245" y="801"/>
                  </a:cubicBezTo>
                  <a:cubicBezTo>
                    <a:pt x="3107" y="801"/>
                    <a:pt x="2946" y="791"/>
                    <a:pt x="2760" y="767"/>
                  </a:cubicBezTo>
                  <a:cubicBezTo>
                    <a:pt x="2686" y="754"/>
                    <a:pt x="2611" y="747"/>
                    <a:pt x="2536" y="747"/>
                  </a:cubicBezTo>
                  <a:lnTo>
                    <a:pt x="2536" y="170"/>
                  </a:lnTo>
                  <a:cubicBezTo>
                    <a:pt x="2536" y="42"/>
                    <a:pt x="2435" y="8"/>
                    <a:pt x="2306" y="8"/>
                  </a:cubicBezTo>
                  <a:cubicBezTo>
                    <a:pt x="2184" y="8"/>
                    <a:pt x="2082" y="42"/>
                    <a:pt x="2082" y="170"/>
                  </a:cubicBezTo>
                  <a:lnTo>
                    <a:pt x="2082" y="747"/>
                  </a:lnTo>
                  <a:cubicBezTo>
                    <a:pt x="2001" y="747"/>
                    <a:pt x="1926" y="754"/>
                    <a:pt x="1852" y="767"/>
                  </a:cubicBezTo>
                  <a:cubicBezTo>
                    <a:pt x="1667" y="791"/>
                    <a:pt x="1507" y="801"/>
                    <a:pt x="1370" y="801"/>
                  </a:cubicBezTo>
                  <a:cubicBezTo>
                    <a:pt x="883" y="801"/>
                    <a:pt x="674" y="674"/>
                    <a:pt x="584" y="584"/>
                  </a:cubicBezTo>
                  <a:cubicBezTo>
                    <a:pt x="509" y="503"/>
                    <a:pt x="468" y="394"/>
                    <a:pt x="482" y="286"/>
                  </a:cubicBezTo>
                  <a:cubicBezTo>
                    <a:pt x="524" y="108"/>
                    <a:pt x="388" y="0"/>
                    <a:pt x="254" y="0"/>
                  </a:cubicBezTo>
                  <a:close/>
                </a:path>
              </a:pathLst>
            </a:custGeom>
            <a:solidFill>
              <a:srgbClr val="556E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59"/>
            <p:cNvSpPr/>
            <p:nvPr/>
          </p:nvSpPr>
          <p:spPr>
            <a:xfrm>
              <a:off x="1006050" y="1765992"/>
              <a:ext cx="49470" cy="38820"/>
            </a:xfrm>
            <a:custGeom>
              <a:avLst/>
              <a:gdLst/>
              <a:ahLst/>
              <a:cxnLst/>
              <a:rect l="l" t="t" r="r" b="b"/>
              <a:pathLst>
                <a:path w="1886" h="1480" extrusionOk="0">
                  <a:moveTo>
                    <a:pt x="502" y="1"/>
                  </a:moveTo>
                  <a:cubicBezTo>
                    <a:pt x="197" y="123"/>
                    <a:pt x="1" y="333"/>
                    <a:pt x="1" y="564"/>
                  </a:cubicBezTo>
                  <a:cubicBezTo>
                    <a:pt x="1" y="943"/>
                    <a:pt x="509" y="1479"/>
                    <a:pt x="1133" y="1479"/>
                  </a:cubicBezTo>
                  <a:cubicBezTo>
                    <a:pt x="1411" y="1472"/>
                    <a:pt x="1675" y="1377"/>
                    <a:pt x="1886" y="1201"/>
                  </a:cubicBezTo>
                  <a:lnTo>
                    <a:pt x="1886" y="1201"/>
                  </a:lnTo>
                  <a:cubicBezTo>
                    <a:pt x="1791" y="1228"/>
                    <a:pt x="1689" y="1249"/>
                    <a:pt x="1594" y="1249"/>
                  </a:cubicBezTo>
                  <a:cubicBezTo>
                    <a:pt x="963" y="1249"/>
                    <a:pt x="455" y="638"/>
                    <a:pt x="455" y="211"/>
                  </a:cubicBezTo>
                  <a:cubicBezTo>
                    <a:pt x="455" y="136"/>
                    <a:pt x="468" y="62"/>
                    <a:pt x="502"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59"/>
            <p:cNvSpPr/>
            <p:nvPr/>
          </p:nvSpPr>
          <p:spPr>
            <a:xfrm>
              <a:off x="892396" y="1661387"/>
              <a:ext cx="120789" cy="115202"/>
            </a:xfrm>
            <a:custGeom>
              <a:avLst/>
              <a:gdLst/>
              <a:ahLst/>
              <a:cxnLst/>
              <a:rect l="l" t="t" r="r" b="b"/>
              <a:pathLst>
                <a:path w="4605" h="4392" extrusionOk="0">
                  <a:moveTo>
                    <a:pt x="2593" y="1"/>
                  </a:moveTo>
                  <a:cubicBezTo>
                    <a:pt x="1851" y="1"/>
                    <a:pt x="1082" y="454"/>
                    <a:pt x="631" y="1229"/>
                  </a:cubicBezTo>
                  <a:cubicBezTo>
                    <a:pt x="1" y="2321"/>
                    <a:pt x="245" y="3636"/>
                    <a:pt x="1167" y="4165"/>
                  </a:cubicBezTo>
                  <a:cubicBezTo>
                    <a:pt x="1431" y="4319"/>
                    <a:pt x="1723" y="4391"/>
                    <a:pt x="2020" y="4391"/>
                  </a:cubicBezTo>
                  <a:cubicBezTo>
                    <a:pt x="2760" y="4391"/>
                    <a:pt x="3531" y="3940"/>
                    <a:pt x="3981" y="3162"/>
                  </a:cubicBezTo>
                  <a:cubicBezTo>
                    <a:pt x="4605" y="2077"/>
                    <a:pt x="4367" y="761"/>
                    <a:pt x="3445" y="226"/>
                  </a:cubicBezTo>
                  <a:cubicBezTo>
                    <a:pt x="3180" y="73"/>
                    <a:pt x="2889" y="1"/>
                    <a:pt x="2593"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59"/>
            <p:cNvSpPr/>
            <p:nvPr/>
          </p:nvSpPr>
          <p:spPr>
            <a:xfrm>
              <a:off x="946298" y="1691315"/>
              <a:ext cx="35778" cy="41811"/>
            </a:xfrm>
            <a:custGeom>
              <a:avLst/>
              <a:gdLst/>
              <a:ahLst/>
              <a:cxnLst/>
              <a:rect l="l" t="t" r="r" b="b"/>
              <a:pathLst>
                <a:path w="1364" h="1594" extrusionOk="0">
                  <a:moveTo>
                    <a:pt x="685" y="0"/>
                  </a:moveTo>
                  <a:cubicBezTo>
                    <a:pt x="305" y="0"/>
                    <a:pt x="0" y="305"/>
                    <a:pt x="7" y="685"/>
                  </a:cubicBezTo>
                  <a:lnTo>
                    <a:pt x="7" y="909"/>
                  </a:lnTo>
                  <a:cubicBezTo>
                    <a:pt x="0" y="1282"/>
                    <a:pt x="305" y="1587"/>
                    <a:pt x="685" y="1593"/>
                  </a:cubicBezTo>
                  <a:cubicBezTo>
                    <a:pt x="1058" y="1593"/>
                    <a:pt x="1363" y="1288"/>
                    <a:pt x="1363" y="909"/>
                  </a:cubicBezTo>
                  <a:lnTo>
                    <a:pt x="1363" y="678"/>
                  </a:lnTo>
                  <a:cubicBezTo>
                    <a:pt x="1363" y="305"/>
                    <a:pt x="1058" y="0"/>
                    <a:pt x="685" y="0"/>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59"/>
            <p:cNvSpPr/>
            <p:nvPr/>
          </p:nvSpPr>
          <p:spPr>
            <a:xfrm>
              <a:off x="964266" y="1691315"/>
              <a:ext cx="17810" cy="29771"/>
            </a:xfrm>
            <a:custGeom>
              <a:avLst/>
              <a:gdLst/>
              <a:ahLst/>
              <a:cxnLst/>
              <a:rect l="l" t="t" r="r" b="b"/>
              <a:pathLst>
                <a:path w="679" h="1135" extrusionOk="0">
                  <a:moveTo>
                    <a:pt x="0" y="0"/>
                  </a:moveTo>
                  <a:lnTo>
                    <a:pt x="0" y="793"/>
                  </a:lnTo>
                  <a:cubicBezTo>
                    <a:pt x="0" y="1021"/>
                    <a:pt x="170" y="1134"/>
                    <a:pt x="339" y="1134"/>
                  </a:cubicBezTo>
                  <a:cubicBezTo>
                    <a:pt x="509" y="1134"/>
                    <a:pt x="678" y="1021"/>
                    <a:pt x="678" y="793"/>
                  </a:cubicBezTo>
                  <a:lnTo>
                    <a:pt x="678" y="685"/>
                  </a:lnTo>
                  <a:cubicBezTo>
                    <a:pt x="678" y="305"/>
                    <a:pt x="373" y="0"/>
                    <a:pt x="0" y="0"/>
                  </a:cubicBezTo>
                  <a:close/>
                </a:path>
              </a:pathLst>
            </a:custGeom>
            <a:solidFill>
              <a:srgbClr val="556E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59"/>
            <p:cNvSpPr/>
            <p:nvPr/>
          </p:nvSpPr>
          <p:spPr>
            <a:xfrm>
              <a:off x="958207" y="1697164"/>
              <a:ext cx="11935" cy="11961"/>
            </a:xfrm>
            <a:custGeom>
              <a:avLst/>
              <a:gdLst/>
              <a:ahLst/>
              <a:cxnLst/>
              <a:rect l="l" t="t" r="r" b="b"/>
              <a:pathLst>
                <a:path w="455" h="456" extrusionOk="0">
                  <a:moveTo>
                    <a:pt x="231" y="1"/>
                  </a:moveTo>
                  <a:cubicBezTo>
                    <a:pt x="102" y="1"/>
                    <a:pt x="1" y="103"/>
                    <a:pt x="1" y="231"/>
                  </a:cubicBezTo>
                  <a:cubicBezTo>
                    <a:pt x="1" y="353"/>
                    <a:pt x="102" y="455"/>
                    <a:pt x="231" y="455"/>
                  </a:cubicBezTo>
                  <a:cubicBezTo>
                    <a:pt x="353" y="455"/>
                    <a:pt x="455" y="353"/>
                    <a:pt x="455" y="231"/>
                  </a:cubicBezTo>
                  <a:cubicBezTo>
                    <a:pt x="455" y="103"/>
                    <a:pt x="353" y="1"/>
                    <a:pt x="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3" name="Google Shape;2513;p59"/>
          <p:cNvGrpSpPr/>
          <p:nvPr/>
        </p:nvGrpSpPr>
        <p:grpSpPr>
          <a:xfrm>
            <a:off x="216133" y="5151603"/>
            <a:ext cx="404183" cy="558753"/>
            <a:chOff x="1128072" y="3365261"/>
            <a:chExt cx="328872" cy="370158"/>
          </a:xfrm>
        </p:grpSpPr>
        <p:sp>
          <p:nvSpPr>
            <p:cNvPr id="2514" name="Google Shape;2514;p59"/>
            <p:cNvSpPr/>
            <p:nvPr/>
          </p:nvSpPr>
          <p:spPr>
            <a:xfrm>
              <a:off x="1128072" y="3641306"/>
              <a:ext cx="23502" cy="11935"/>
            </a:xfrm>
            <a:custGeom>
              <a:avLst/>
              <a:gdLst/>
              <a:ahLst/>
              <a:cxnLst/>
              <a:rect l="l" t="t" r="r" b="b"/>
              <a:pathLst>
                <a:path w="896" h="455" extrusionOk="0">
                  <a:moveTo>
                    <a:pt x="895" y="0"/>
                  </a:moveTo>
                  <a:lnTo>
                    <a:pt x="109" y="102"/>
                  </a:lnTo>
                  <a:cubicBezTo>
                    <a:pt x="47" y="109"/>
                    <a:pt x="0" y="163"/>
                    <a:pt x="0" y="231"/>
                  </a:cubicBezTo>
                  <a:cubicBezTo>
                    <a:pt x="0" y="292"/>
                    <a:pt x="47" y="346"/>
                    <a:pt x="109" y="353"/>
                  </a:cubicBezTo>
                  <a:lnTo>
                    <a:pt x="895" y="455"/>
                  </a:lnTo>
                  <a:lnTo>
                    <a:pt x="895" y="0"/>
                  </a:ln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59"/>
            <p:cNvSpPr/>
            <p:nvPr/>
          </p:nvSpPr>
          <p:spPr>
            <a:xfrm>
              <a:off x="1128072" y="3600203"/>
              <a:ext cx="23502" cy="11777"/>
            </a:xfrm>
            <a:custGeom>
              <a:avLst/>
              <a:gdLst/>
              <a:ahLst/>
              <a:cxnLst/>
              <a:rect l="l" t="t" r="r" b="b"/>
              <a:pathLst>
                <a:path w="896" h="449" extrusionOk="0">
                  <a:moveTo>
                    <a:pt x="895" y="1"/>
                  </a:moveTo>
                  <a:lnTo>
                    <a:pt x="109" y="103"/>
                  </a:lnTo>
                  <a:cubicBezTo>
                    <a:pt x="47" y="109"/>
                    <a:pt x="0" y="164"/>
                    <a:pt x="0" y="225"/>
                  </a:cubicBezTo>
                  <a:cubicBezTo>
                    <a:pt x="0" y="293"/>
                    <a:pt x="47" y="347"/>
                    <a:pt x="109" y="354"/>
                  </a:cubicBezTo>
                  <a:lnTo>
                    <a:pt x="895" y="448"/>
                  </a:lnTo>
                  <a:lnTo>
                    <a:pt x="895" y="1"/>
                  </a:ln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59"/>
            <p:cNvSpPr/>
            <p:nvPr/>
          </p:nvSpPr>
          <p:spPr>
            <a:xfrm>
              <a:off x="1186749" y="3600203"/>
              <a:ext cx="23502" cy="11961"/>
            </a:xfrm>
            <a:custGeom>
              <a:avLst/>
              <a:gdLst/>
              <a:ahLst/>
              <a:cxnLst/>
              <a:rect l="l" t="t" r="r" b="b"/>
              <a:pathLst>
                <a:path w="896" h="456" extrusionOk="0">
                  <a:moveTo>
                    <a:pt x="1" y="1"/>
                  </a:moveTo>
                  <a:lnTo>
                    <a:pt x="1" y="455"/>
                  </a:lnTo>
                  <a:lnTo>
                    <a:pt x="780" y="354"/>
                  </a:lnTo>
                  <a:cubicBezTo>
                    <a:pt x="848" y="347"/>
                    <a:pt x="896" y="293"/>
                    <a:pt x="896" y="231"/>
                  </a:cubicBezTo>
                  <a:cubicBezTo>
                    <a:pt x="896" y="164"/>
                    <a:pt x="848" y="109"/>
                    <a:pt x="780" y="103"/>
                  </a:cubicBezTo>
                  <a:lnTo>
                    <a:pt x="1" y="1"/>
                  </a:ln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59"/>
            <p:cNvSpPr/>
            <p:nvPr/>
          </p:nvSpPr>
          <p:spPr>
            <a:xfrm>
              <a:off x="1128072" y="3559127"/>
              <a:ext cx="23502" cy="11777"/>
            </a:xfrm>
            <a:custGeom>
              <a:avLst/>
              <a:gdLst/>
              <a:ahLst/>
              <a:cxnLst/>
              <a:rect l="l" t="t" r="r" b="b"/>
              <a:pathLst>
                <a:path w="896" h="449" extrusionOk="0">
                  <a:moveTo>
                    <a:pt x="895" y="1"/>
                  </a:moveTo>
                  <a:lnTo>
                    <a:pt x="109" y="102"/>
                  </a:lnTo>
                  <a:cubicBezTo>
                    <a:pt x="47" y="109"/>
                    <a:pt x="0" y="163"/>
                    <a:pt x="0" y="224"/>
                  </a:cubicBezTo>
                  <a:cubicBezTo>
                    <a:pt x="0" y="292"/>
                    <a:pt x="47" y="346"/>
                    <a:pt x="109" y="353"/>
                  </a:cubicBezTo>
                  <a:lnTo>
                    <a:pt x="895" y="448"/>
                  </a:lnTo>
                  <a:lnTo>
                    <a:pt x="895" y="1"/>
                  </a:ln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59"/>
            <p:cNvSpPr/>
            <p:nvPr/>
          </p:nvSpPr>
          <p:spPr>
            <a:xfrm>
              <a:off x="1186749" y="3559127"/>
              <a:ext cx="23502" cy="11777"/>
            </a:xfrm>
            <a:custGeom>
              <a:avLst/>
              <a:gdLst/>
              <a:ahLst/>
              <a:cxnLst/>
              <a:rect l="l" t="t" r="r" b="b"/>
              <a:pathLst>
                <a:path w="896" h="449" extrusionOk="0">
                  <a:moveTo>
                    <a:pt x="1" y="1"/>
                  </a:moveTo>
                  <a:lnTo>
                    <a:pt x="1" y="448"/>
                  </a:lnTo>
                  <a:lnTo>
                    <a:pt x="780" y="353"/>
                  </a:lnTo>
                  <a:cubicBezTo>
                    <a:pt x="848" y="346"/>
                    <a:pt x="896" y="292"/>
                    <a:pt x="896" y="224"/>
                  </a:cubicBezTo>
                  <a:cubicBezTo>
                    <a:pt x="896" y="163"/>
                    <a:pt x="848" y="109"/>
                    <a:pt x="780" y="102"/>
                  </a:cubicBezTo>
                  <a:lnTo>
                    <a:pt x="1" y="1"/>
                  </a:ln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59"/>
            <p:cNvSpPr/>
            <p:nvPr/>
          </p:nvSpPr>
          <p:spPr>
            <a:xfrm>
              <a:off x="1128072" y="3518051"/>
              <a:ext cx="23502" cy="11751"/>
            </a:xfrm>
            <a:custGeom>
              <a:avLst/>
              <a:gdLst/>
              <a:ahLst/>
              <a:cxnLst/>
              <a:rect l="l" t="t" r="r" b="b"/>
              <a:pathLst>
                <a:path w="896" h="448" extrusionOk="0">
                  <a:moveTo>
                    <a:pt x="895" y="0"/>
                  </a:moveTo>
                  <a:lnTo>
                    <a:pt x="109" y="102"/>
                  </a:lnTo>
                  <a:cubicBezTo>
                    <a:pt x="47" y="109"/>
                    <a:pt x="0" y="163"/>
                    <a:pt x="0" y="224"/>
                  </a:cubicBezTo>
                  <a:cubicBezTo>
                    <a:pt x="0" y="285"/>
                    <a:pt x="47" y="339"/>
                    <a:pt x="109" y="353"/>
                  </a:cubicBezTo>
                  <a:lnTo>
                    <a:pt x="895" y="448"/>
                  </a:lnTo>
                  <a:lnTo>
                    <a:pt x="895" y="0"/>
                  </a:ln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59"/>
            <p:cNvSpPr/>
            <p:nvPr/>
          </p:nvSpPr>
          <p:spPr>
            <a:xfrm>
              <a:off x="1186749" y="3518051"/>
              <a:ext cx="23502" cy="11751"/>
            </a:xfrm>
            <a:custGeom>
              <a:avLst/>
              <a:gdLst/>
              <a:ahLst/>
              <a:cxnLst/>
              <a:rect l="l" t="t" r="r" b="b"/>
              <a:pathLst>
                <a:path w="896" h="448" extrusionOk="0">
                  <a:moveTo>
                    <a:pt x="1" y="0"/>
                  </a:moveTo>
                  <a:lnTo>
                    <a:pt x="1" y="448"/>
                  </a:lnTo>
                  <a:lnTo>
                    <a:pt x="780" y="353"/>
                  </a:lnTo>
                  <a:cubicBezTo>
                    <a:pt x="848" y="346"/>
                    <a:pt x="896" y="292"/>
                    <a:pt x="896" y="224"/>
                  </a:cubicBezTo>
                  <a:cubicBezTo>
                    <a:pt x="896" y="163"/>
                    <a:pt x="848" y="109"/>
                    <a:pt x="780" y="102"/>
                  </a:cubicBezTo>
                  <a:lnTo>
                    <a:pt x="1" y="0"/>
                  </a:ln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59"/>
            <p:cNvSpPr/>
            <p:nvPr/>
          </p:nvSpPr>
          <p:spPr>
            <a:xfrm>
              <a:off x="1163273" y="3476975"/>
              <a:ext cx="11777" cy="23502"/>
            </a:xfrm>
            <a:custGeom>
              <a:avLst/>
              <a:gdLst/>
              <a:ahLst/>
              <a:cxnLst/>
              <a:rect l="l" t="t" r="r" b="b"/>
              <a:pathLst>
                <a:path w="449" h="896" extrusionOk="0">
                  <a:moveTo>
                    <a:pt x="224" y="0"/>
                  </a:moveTo>
                  <a:cubicBezTo>
                    <a:pt x="157" y="0"/>
                    <a:pt x="102" y="47"/>
                    <a:pt x="96" y="108"/>
                  </a:cubicBezTo>
                  <a:lnTo>
                    <a:pt x="1" y="895"/>
                  </a:lnTo>
                  <a:lnTo>
                    <a:pt x="448" y="895"/>
                  </a:lnTo>
                  <a:lnTo>
                    <a:pt x="346" y="108"/>
                  </a:lnTo>
                  <a:cubicBezTo>
                    <a:pt x="340" y="47"/>
                    <a:pt x="285" y="0"/>
                    <a:pt x="224" y="0"/>
                  </a:cubicBez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59"/>
            <p:cNvSpPr/>
            <p:nvPr/>
          </p:nvSpPr>
          <p:spPr>
            <a:xfrm>
              <a:off x="1374739" y="3512176"/>
              <a:ext cx="23502" cy="11777"/>
            </a:xfrm>
            <a:custGeom>
              <a:avLst/>
              <a:gdLst/>
              <a:ahLst/>
              <a:cxnLst/>
              <a:rect l="l" t="t" r="r" b="b"/>
              <a:pathLst>
                <a:path w="896" h="449" extrusionOk="0">
                  <a:moveTo>
                    <a:pt x="896" y="1"/>
                  </a:moveTo>
                  <a:lnTo>
                    <a:pt x="116" y="95"/>
                  </a:lnTo>
                  <a:cubicBezTo>
                    <a:pt x="48" y="109"/>
                    <a:pt x="1" y="163"/>
                    <a:pt x="1" y="224"/>
                  </a:cubicBezTo>
                  <a:cubicBezTo>
                    <a:pt x="1" y="285"/>
                    <a:pt x="48" y="340"/>
                    <a:pt x="116" y="353"/>
                  </a:cubicBezTo>
                  <a:lnTo>
                    <a:pt x="896" y="448"/>
                  </a:lnTo>
                  <a:lnTo>
                    <a:pt x="896" y="1"/>
                  </a:ln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59"/>
            <p:cNvSpPr/>
            <p:nvPr/>
          </p:nvSpPr>
          <p:spPr>
            <a:xfrm>
              <a:off x="1433442" y="3512176"/>
              <a:ext cx="23502" cy="11777"/>
            </a:xfrm>
            <a:custGeom>
              <a:avLst/>
              <a:gdLst/>
              <a:ahLst/>
              <a:cxnLst/>
              <a:rect l="l" t="t" r="r" b="b"/>
              <a:pathLst>
                <a:path w="896" h="449" extrusionOk="0">
                  <a:moveTo>
                    <a:pt x="0" y="1"/>
                  </a:moveTo>
                  <a:lnTo>
                    <a:pt x="0" y="448"/>
                  </a:lnTo>
                  <a:lnTo>
                    <a:pt x="787" y="353"/>
                  </a:lnTo>
                  <a:cubicBezTo>
                    <a:pt x="848" y="346"/>
                    <a:pt x="895" y="292"/>
                    <a:pt x="895" y="224"/>
                  </a:cubicBezTo>
                  <a:cubicBezTo>
                    <a:pt x="895" y="163"/>
                    <a:pt x="848" y="109"/>
                    <a:pt x="787" y="102"/>
                  </a:cubicBezTo>
                  <a:lnTo>
                    <a:pt x="0" y="1"/>
                  </a:ln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59"/>
            <p:cNvSpPr/>
            <p:nvPr/>
          </p:nvSpPr>
          <p:spPr>
            <a:xfrm>
              <a:off x="1433442" y="3553252"/>
              <a:ext cx="23502" cy="11777"/>
            </a:xfrm>
            <a:custGeom>
              <a:avLst/>
              <a:gdLst/>
              <a:ahLst/>
              <a:cxnLst/>
              <a:rect l="l" t="t" r="r" b="b"/>
              <a:pathLst>
                <a:path w="896" h="449" extrusionOk="0">
                  <a:moveTo>
                    <a:pt x="0" y="1"/>
                  </a:moveTo>
                  <a:lnTo>
                    <a:pt x="0" y="448"/>
                  </a:lnTo>
                  <a:lnTo>
                    <a:pt x="787" y="353"/>
                  </a:lnTo>
                  <a:cubicBezTo>
                    <a:pt x="848" y="347"/>
                    <a:pt x="895" y="292"/>
                    <a:pt x="895" y="225"/>
                  </a:cubicBezTo>
                  <a:cubicBezTo>
                    <a:pt x="895" y="164"/>
                    <a:pt x="848" y="109"/>
                    <a:pt x="787" y="103"/>
                  </a:cubicBezTo>
                  <a:lnTo>
                    <a:pt x="0" y="1"/>
                  </a:ln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59"/>
            <p:cNvSpPr/>
            <p:nvPr/>
          </p:nvSpPr>
          <p:spPr>
            <a:xfrm>
              <a:off x="1374739" y="3471099"/>
              <a:ext cx="23502" cy="11751"/>
            </a:xfrm>
            <a:custGeom>
              <a:avLst/>
              <a:gdLst/>
              <a:ahLst/>
              <a:cxnLst/>
              <a:rect l="l" t="t" r="r" b="b"/>
              <a:pathLst>
                <a:path w="896" h="448" extrusionOk="0">
                  <a:moveTo>
                    <a:pt x="896" y="0"/>
                  </a:moveTo>
                  <a:lnTo>
                    <a:pt x="116" y="95"/>
                  </a:lnTo>
                  <a:cubicBezTo>
                    <a:pt x="48" y="102"/>
                    <a:pt x="1" y="156"/>
                    <a:pt x="1" y="224"/>
                  </a:cubicBezTo>
                  <a:cubicBezTo>
                    <a:pt x="1" y="285"/>
                    <a:pt x="48" y="339"/>
                    <a:pt x="116" y="346"/>
                  </a:cubicBezTo>
                  <a:lnTo>
                    <a:pt x="896" y="448"/>
                  </a:lnTo>
                  <a:lnTo>
                    <a:pt x="896" y="0"/>
                  </a:ln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59"/>
            <p:cNvSpPr/>
            <p:nvPr/>
          </p:nvSpPr>
          <p:spPr>
            <a:xfrm>
              <a:off x="1433442" y="3471099"/>
              <a:ext cx="23502" cy="11751"/>
            </a:xfrm>
            <a:custGeom>
              <a:avLst/>
              <a:gdLst/>
              <a:ahLst/>
              <a:cxnLst/>
              <a:rect l="l" t="t" r="r" b="b"/>
              <a:pathLst>
                <a:path w="896" h="448" extrusionOk="0">
                  <a:moveTo>
                    <a:pt x="0" y="0"/>
                  </a:moveTo>
                  <a:lnTo>
                    <a:pt x="0" y="448"/>
                  </a:lnTo>
                  <a:lnTo>
                    <a:pt x="787" y="346"/>
                  </a:lnTo>
                  <a:cubicBezTo>
                    <a:pt x="848" y="339"/>
                    <a:pt x="895" y="285"/>
                    <a:pt x="895" y="224"/>
                  </a:cubicBezTo>
                  <a:cubicBezTo>
                    <a:pt x="895" y="156"/>
                    <a:pt x="848" y="102"/>
                    <a:pt x="787" y="95"/>
                  </a:cubicBezTo>
                  <a:lnTo>
                    <a:pt x="0" y="0"/>
                  </a:ln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59"/>
            <p:cNvSpPr/>
            <p:nvPr/>
          </p:nvSpPr>
          <p:spPr>
            <a:xfrm>
              <a:off x="1409966" y="3429997"/>
              <a:ext cx="11751" cy="23502"/>
            </a:xfrm>
            <a:custGeom>
              <a:avLst/>
              <a:gdLst/>
              <a:ahLst/>
              <a:cxnLst/>
              <a:rect l="l" t="t" r="r" b="b"/>
              <a:pathLst>
                <a:path w="448" h="896" extrusionOk="0">
                  <a:moveTo>
                    <a:pt x="224" y="1"/>
                  </a:moveTo>
                  <a:cubicBezTo>
                    <a:pt x="156" y="1"/>
                    <a:pt x="102" y="48"/>
                    <a:pt x="95" y="109"/>
                  </a:cubicBezTo>
                  <a:lnTo>
                    <a:pt x="0" y="896"/>
                  </a:lnTo>
                  <a:lnTo>
                    <a:pt x="448" y="896"/>
                  </a:lnTo>
                  <a:lnTo>
                    <a:pt x="353" y="109"/>
                  </a:lnTo>
                  <a:cubicBezTo>
                    <a:pt x="339" y="48"/>
                    <a:pt x="285" y="1"/>
                    <a:pt x="224" y="1"/>
                  </a:cubicBez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59"/>
            <p:cNvSpPr/>
            <p:nvPr/>
          </p:nvSpPr>
          <p:spPr>
            <a:xfrm>
              <a:off x="1210225" y="3582603"/>
              <a:ext cx="29378" cy="11777"/>
            </a:xfrm>
            <a:custGeom>
              <a:avLst/>
              <a:gdLst/>
              <a:ahLst/>
              <a:cxnLst/>
              <a:rect l="l" t="t" r="r" b="b"/>
              <a:pathLst>
                <a:path w="1120" h="449" extrusionOk="0">
                  <a:moveTo>
                    <a:pt x="1119" y="1"/>
                  </a:moveTo>
                  <a:lnTo>
                    <a:pt x="116" y="102"/>
                  </a:lnTo>
                  <a:cubicBezTo>
                    <a:pt x="48" y="109"/>
                    <a:pt x="1" y="163"/>
                    <a:pt x="1" y="224"/>
                  </a:cubicBezTo>
                  <a:cubicBezTo>
                    <a:pt x="1" y="292"/>
                    <a:pt x="48" y="346"/>
                    <a:pt x="116" y="353"/>
                  </a:cubicBezTo>
                  <a:lnTo>
                    <a:pt x="1119" y="448"/>
                  </a:lnTo>
                  <a:lnTo>
                    <a:pt x="1119" y="1"/>
                  </a:ln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59"/>
            <p:cNvSpPr/>
            <p:nvPr/>
          </p:nvSpPr>
          <p:spPr>
            <a:xfrm>
              <a:off x="1210225" y="3535651"/>
              <a:ext cx="29378" cy="11777"/>
            </a:xfrm>
            <a:custGeom>
              <a:avLst/>
              <a:gdLst/>
              <a:ahLst/>
              <a:cxnLst/>
              <a:rect l="l" t="t" r="r" b="b"/>
              <a:pathLst>
                <a:path w="1120" h="449" extrusionOk="0">
                  <a:moveTo>
                    <a:pt x="1119" y="1"/>
                  </a:moveTo>
                  <a:lnTo>
                    <a:pt x="116" y="102"/>
                  </a:lnTo>
                  <a:cubicBezTo>
                    <a:pt x="48" y="109"/>
                    <a:pt x="1" y="163"/>
                    <a:pt x="1" y="224"/>
                  </a:cubicBezTo>
                  <a:cubicBezTo>
                    <a:pt x="1" y="285"/>
                    <a:pt x="48" y="340"/>
                    <a:pt x="116" y="346"/>
                  </a:cubicBezTo>
                  <a:lnTo>
                    <a:pt x="1119" y="448"/>
                  </a:lnTo>
                  <a:lnTo>
                    <a:pt x="1119" y="1"/>
                  </a:ln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59"/>
            <p:cNvSpPr/>
            <p:nvPr/>
          </p:nvSpPr>
          <p:spPr>
            <a:xfrm>
              <a:off x="1345230" y="3676690"/>
              <a:ext cx="29535" cy="11777"/>
            </a:xfrm>
            <a:custGeom>
              <a:avLst/>
              <a:gdLst/>
              <a:ahLst/>
              <a:cxnLst/>
              <a:rect l="l" t="t" r="r" b="b"/>
              <a:pathLst>
                <a:path w="1126" h="449" extrusionOk="0">
                  <a:moveTo>
                    <a:pt x="0" y="1"/>
                  </a:moveTo>
                  <a:lnTo>
                    <a:pt x="0" y="448"/>
                  </a:lnTo>
                  <a:lnTo>
                    <a:pt x="1011" y="346"/>
                  </a:lnTo>
                  <a:cubicBezTo>
                    <a:pt x="1072" y="340"/>
                    <a:pt x="1119" y="285"/>
                    <a:pt x="1126" y="224"/>
                  </a:cubicBezTo>
                  <a:cubicBezTo>
                    <a:pt x="1119" y="157"/>
                    <a:pt x="1072" y="109"/>
                    <a:pt x="1011" y="102"/>
                  </a:cubicBezTo>
                  <a:lnTo>
                    <a:pt x="0" y="1"/>
                  </a:ln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59"/>
            <p:cNvSpPr/>
            <p:nvPr/>
          </p:nvSpPr>
          <p:spPr>
            <a:xfrm>
              <a:off x="1345230" y="3629738"/>
              <a:ext cx="29535" cy="11777"/>
            </a:xfrm>
            <a:custGeom>
              <a:avLst/>
              <a:gdLst/>
              <a:ahLst/>
              <a:cxnLst/>
              <a:rect l="l" t="t" r="r" b="b"/>
              <a:pathLst>
                <a:path w="1126" h="449" extrusionOk="0">
                  <a:moveTo>
                    <a:pt x="0" y="1"/>
                  </a:moveTo>
                  <a:lnTo>
                    <a:pt x="0" y="448"/>
                  </a:lnTo>
                  <a:lnTo>
                    <a:pt x="1011" y="346"/>
                  </a:lnTo>
                  <a:cubicBezTo>
                    <a:pt x="1072" y="340"/>
                    <a:pt x="1119" y="285"/>
                    <a:pt x="1126" y="224"/>
                  </a:cubicBezTo>
                  <a:cubicBezTo>
                    <a:pt x="1119" y="156"/>
                    <a:pt x="1072" y="102"/>
                    <a:pt x="1011" y="95"/>
                  </a:cubicBezTo>
                  <a:lnTo>
                    <a:pt x="0" y="1"/>
                  </a:ln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59"/>
            <p:cNvSpPr/>
            <p:nvPr/>
          </p:nvSpPr>
          <p:spPr>
            <a:xfrm>
              <a:off x="1210225" y="3488700"/>
              <a:ext cx="29378" cy="11777"/>
            </a:xfrm>
            <a:custGeom>
              <a:avLst/>
              <a:gdLst/>
              <a:ahLst/>
              <a:cxnLst/>
              <a:rect l="l" t="t" r="r" b="b"/>
              <a:pathLst>
                <a:path w="1120" h="449" extrusionOk="0">
                  <a:moveTo>
                    <a:pt x="1119" y="1"/>
                  </a:moveTo>
                  <a:lnTo>
                    <a:pt x="116" y="102"/>
                  </a:lnTo>
                  <a:cubicBezTo>
                    <a:pt x="48" y="109"/>
                    <a:pt x="1" y="163"/>
                    <a:pt x="1" y="224"/>
                  </a:cubicBezTo>
                  <a:cubicBezTo>
                    <a:pt x="1" y="285"/>
                    <a:pt x="48" y="340"/>
                    <a:pt x="116" y="346"/>
                  </a:cubicBezTo>
                  <a:lnTo>
                    <a:pt x="1119" y="448"/>
                  </a:lnTo>
                  <a:lnTo>
                    <a:pt x="1119" y="1"/>
                  </a:ln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59"/>
            <p:cNvSpPr/>
            <p:nvPr/>
          </p:nvSpPr>
          <p:spPr>
            <a:xfrm>
              <a:off x="1345230" y="3488700"/>
              <a:ext cx="29535" cy="11777"/>
            </a:xfrm>
            <a:custGeom>
              <a:avLst/>
              <a:gdLst/>
              <a:ahLst/>
              <a:cxnLst/>
              <a:rect l="l" t="t" r="r" b="b"/>
              <a:pathLst>
                <a:path w="1126" h="449" extrusionOk="0">
                  <a:moveTo>
                    <a:pt x="0" y="1"/>
                  </a:moveTo>
                  <a:lnTo>
                    <a:pt x="0" y="448"/>
                  </a:lnTo>
                  <a:lnTo>
                    <a:pt x="1011" y="346"/>
                  </a:lnTo>
                  <a:cubicBezTo>
                    <a:pt x="1072" y="340"/>
                    <a:pt x="1119" y="285"/>
                    <a:pt x="1126" y="224"/>
                  </a:cubicBezTo>
                  <a:cubicBezTo>
                    <a:pt x="1119" y="163"/>
                    <a:pt x="1072" y="109"/>
                    <a:pt x="1011" y="102"/>
                  </a:cubicBezTo>
                  <a:lnTo>
                    <a:pt x="0" y="1"/>
                  </a:ln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59"/>
            <p:cNvSpPr/>
            <p:nvPr/>
          </p:nvSpPr>
          <p:spPr>
            <a:xfrm>
              <a:off x="1210225" y="3441748"/>
              <a:ext cx="29378" cy="11751"/>
            </a:xfrm>
            <a:custGeom>
              <a:avLst/>
              <a:gdLst/>
              <a:ahLst/>
              <a:cxnLst/>
              <a:rect l="l" t="t" r="r" b="b"/>
              <a:pathLst>
                <a:path w="1120" h="448" extrusionOk="0">
                  <a:moveTo>
                    <a:pt x="1119" y="0"/>
                  </a:moveTo>
                  <a:lnTo>
                    <a:pt x="116" y="102"/>
                  </a:lnTo>
                  <a:cubicBezTo>
                    <a:pt x="48" y="109"/>
                    <a:pt x="1" y="163"/>
                    <a:pt x="1" y="224"/>
                  </a:cubicBezTo>
                  <a:cubicBezTo>
                    <a:pt x="1" y="285"/>
                    <a:pt x="48" y="339"/>
                    <a:pt x="116" y="346"/>
                  </a:cubicBezTo>
                  <a:lnTo>
                    <a:pt x="1119" y="448"/>
                  </a:lnTo>
                  <a:lnTo>
                    <a:pt x="1119" y="0"/>
                  </a:ln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59"/>
            <p:cNvSpPr/>
            <p:nvPr/>
          </p:nvSpPr>
          <p:spPr>
            <a:xfrm>
              <a:off x="1286528" y="3365261"/>
              <a:ext cx="11777" cy="29561"/>
            </a:xfrm>
            <a:custGeom>
              <a:avLst/>
              <a:gdLst/>
              <a:ahLst/>
              <a:cxnLst/>
              <a:rect l="l" t="t" r="r" b="b"/>
              <a:pathLst>
                <a:path w="449" h="1127" extrusionOk="0">
                  <a:moveTo>
                    <a:pt x="224" y="1"/>
                  </a:moveTo>
                  <a:cubicBezTo>
                    <a:pt x="163" y="1"/>
                    <a:pt x="109" y="48"/>
                    <a:pt x="102" y="116"/>
                  </a:cubicBezTo>
                  <a:lnTo>
                    <a:pt x="1" y="1126"/>
                  </a:lnTo>
                  <a:lnTo>
                    <a:pt x="448" y="1126"/>
                  </a:lnTo>
                  <a:lnTo>
                    <a:pt x="346" y="116"/>
                  </a:lnTo>
                  <a:cubicBezTo>
                    <a:pt x="340" y="48"/>
                    <a:pt x="285" y="1"/>
                    <a:pt x="224" y="1"/>
                  </a:cubicBez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59"/>
            <p:cNvSpPr/>
            <p:nvPr/>
          </p:nvSpPr>
          <p:spPr>
            <a:xfrm>
              <a:off x="1233359" y="3388685"/>
              <a:ext cx="26335" cy="26046"/>
            </a:xfrm>
            <a:custGeom>
              <a:avLst/>
              <a:gdLst/>
              <a:ahLst/>
              <a:cxnLst/>
              <a:rect l="l" t="t" r="r" b="b"/>
              <a:pathLst>
                <a:path w="1004" h="993" extrusionOk="0">
                  <a:moveTo>
                    <a:pt x="136" y="0"/>
                  </a:moveTo>
                  <a:cubicBezTo>
                    <a:pt x="104" y="0"/>
                    <a:pt x="72" y="12"/>
                    <a:pt x="48" y="37"/>
                  </a:cubicBezTo>
                  <a:cubicBezTo>
                    <a:pt x="0" y="84"/>
                    <a:pt x="0" y="159"/>
                    <a:pt x="41" y="206"/>
                  </a:cubicBezTo>
                  <a:lnTo>
                    <a:pt x="685" y="993"/>
                  </a:lnTo>
                  <a:lnTo>
                    <a:pt x="1004" y="674"/>
                  </a:lnTo>
                  <a:lnTo>
                    <a:pt x="217" y="30"/>
                  </a:lnTo>
                  <a:cubicBezTo>
                    <a:pt x="194" y="10"/>
                    <a:pt x="165" y="0"/>
                    <a:pt x="136" y="0"/>
                  </a:cubicBez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59"/>
            <p:cNvSpPr/>
            <p:nvPr/>
          </p:nvSpPr>
          <p:spPr>
            <a:xfrm>
              <a:off x="1325296" y="3388685"/>
              <a:ext cx="26361" cy="26046"/>
            </a:xfrm>
            <a:custGeom>
              <a:avLst/>
              <a:gdLst/>
              <a:ahLst/>
              <a:cxnLst/>
              <a:rect l="l" t="t" r="r" b="b"/>
              <a:pathLst>
                <a:path w="1005" h="993" extrusionOk="0">
                  <a:moveTo>
                    <a:pt x="862" y="0"/>
                  </a:moveTo>
                  <a:cubicBezTo>
                    <a:pt x="832" y="0"/>
                    <a:pt x="803" y="10"/>
                    <a:pt x="781" y="30"/>
                  </a:cubicBezTo>
                  <a:lnTo>
                    <a:pt x="1" y="674"/>
                  </a:lnTo>
                  <a:lnTo>
                    <a:pt x="319" y="993"/>
                  </a:lnTo>
                  <a:lnTo>
                    <a:pt x="957" y="206"/>
                  </a:lnTo>
                  <a:cubicBezTo>
                    <a:pt x="1004" y="159"/>
                    <a:pt x="998" y="84"/>
                    <a:pt x="950" y="37"/>
                  </a:cubicBezTo>
                  <a:cubicBezTo>
                    <a:pt x="925" y="12"/>
                    <a:pt x="893" y="0"/>
                    <a:pt x="862" y="0"/>
                  </a:cubicBez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59"/>
            <p:cNvSpPr/>
            <p:nvPr/>
          </p:nvSpPr>
          <p:spPr>
            <a:xfrm>
              <a:off x="1345230" y="3441748"/>
              <a:ext cx="29535" cy="11751"/>
            </a:xfrm>
            <a:custGeom>
              <a:avLst/>
              <a:gdLst/>
              <a:ahLst/>
              <a:cxnLst/>
              <a:rect l="l" t="t" r="r" b="b"/>
              <a:pathLst>
                <a:path w="1126" h="448" extrusionOk="0">
                  <a:moveTo>
                    <a:pt x="0" y="0"/>
                  </a:moveTo>
                  <a:lnTo>
                    <a:pt x="0" y="448"/>
                  </a:lnTo>
                  <a:lnTo>
                    <a:pt x="1011" y="346"/>
                  </a:lnTo>
                  <a:cubicBezTo>
                    <a:pt x="1072" y="339"/>
                    <a:pt x="1119" y="285"/>
                    <a:pt x="1126" y="224"/>
                  </a:cubicBezTo>
                  <a:cubicBezTo>
                    <a:pt x="1119" y="156"/>
                    <a:pt x="1072" y="109"/>
                    <a:pt x="1011" y="102"/>
                  </a:cubicBezTo>
                  <a:lnTo>
                    <a:pt x="0" y="0"/>
                  </a:ln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59"/>
            <p:cNvSpPr/>
            <p:nvPr/>
          </p:nvSpPr>
          <p:spPr>
            <a:xfrm>
              <a:off x="1233700" y="3388816"/>
              <a:ext cx="205643" cy="346603"/>
            </a:xfrm>
            <a:custGeom>
              <a:avLst/>
              <a:gdLst/>
              <a:ahLst/>
              <a:cxnLst/>
              <a:rect l="l" t="t" r="r" b="b"/>
              <a:pathLst>
                <a:path w="7840" h="13214" extrusionOk="0">
                  <a:moveTo>
                    <a:pt x="2233" y="0"/>
                  </a:moveTo>
                  <a:cubicBezTo>
                    <a:pt x="2186" y="0"/>
                    <a:pt x="2138" y="2"/>
                    <a:pt x="2089" y="5"/>
                  </a:cubicBezTo>
                  <a:cubicBezTo>
                    <a:pt x="903" y="86"/>
                    <a:pt x="1" y="1123"/>
                    <a:pt x="1" y="2317"/>
                  </a:cubicBezTo>
                  <a:lnTo>
                    <a:pt x="1" y="12766"/>
                  </a:lnTo>
                  <a:cubicBezTo>
                    <a:pt x="1" y="13010"/>
                    <a:pt x="204" y="13213"/>
                    <a:pt x="448" y="13213"/>
                  </a:cubicBezTo>
                  <a:lnTo>
                    <a:pt x="4028" y="13213"/>
                  </a:lnTo>
                  <a:cubicBezTo>
                    <a:pt x="4279" y="13213"/>
                    <a:pt x="4476" y="13010"/>
                    <a:pt x="4476" y="12766"/>
                  </a:cubicBezTo>
                  <a:lnTo>
                    <a:pt x="4476" y="7836"/>
                  </a:lnTo>
                  <a:cubicBezTo>
                    <a:pt x="4476" y="7714"/>
                    <a:pt x="4578" y="7612"/>
                    <a:pt x="4700" y="7612"/>
                  </a:cubicBezTo>
                  <a:lnTo>
                    <a:pt x="6273" y="7612"/>
                  </a:lnTo>
                  <a:cubicBezTo>
                    <a:pt x="7134" y="7612"/>
                    <a:pt x="7839" y="6914"/>
                    <a:pt x="7839" y="6046"/>
                  </a:cubicBezTo>
                  <a:lnTo>
                    <a:pt x="7839" y="3137"/>
                  </a:lnTo>
                  <a:cubicBezTo>
                    <a:pt x="7839" y="2636"/>
                    <a:pt x="7425" y="2238"/>
                    <a:pt x="6938" y="2238"/>
                  </a:cubicBezTo>
                  <a:cubicBezTo>
                    <a:pt x="6911" y="2238"/>
                    <a:pt x="6883" y="2240"/>
                    <a:pt x="6856" y="2242"/>
                  </a:cubicBezTo>
                  <a:cubicBezTo>
                    <a:pt x="6388" y="2303"/>
                    <a:pt x="6036" y="2703"/>
                    <a:pt x="6049" y="3178"/>
                  </a:cubicBezTo>
                  <a:lnTo>
                    <a:pt x="6049" y="5382"/>
                  </a:lnTo>
                  <a:cubicBezTo>
                    <a:pt x="6049" y="5626"/>
                    <a:pt x="5846" y="5829"/>
                    <a:pt x="5602" y="5829"/>
                  </a:cubicBezTo>
                  <a:lnTo>
                    <a:pt x="4707" y="5829"/>
                  </a:lnTo>
                  <a:cubicBezTo>
                    <a:pt x="4578" y="5829"/>
                    <a:pt x="4483" y="5727"/>
                    <a:pt x="4483" y="5605"/>
                  </a:cubicBezTo>
                  <a:lnTo>
                    <a:pt x="4483" y="2242"/>
                  </a:lnTo>
                  <a:cubicBezTo>
                    <a:pt x="4476" y="995"/>
                    <a:pt x="3464" y="0"/>
                    <a:pt x="2233" y="0"/>
                  </a:cubicBezTo>
                  <a:close/>
                </a:path>
              </a:pathLst>
            </a:custGeom>
            <a:solidFill>
              <a:srgbClr val="C1C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59"/>
            <p:cNvSpPr/>
            <p:nvPr/>
          </p:nvSpPr>
          <p:spPr>
            <a:xfrm>
              <a:off x="1145489" y="3388816"/>
              <a:ext cx="164724" cy="346603"/>
            </a:xfrm>
            <a:custGeom>
              <a:avLst/>
              <a:gdLst/>
              <a:ahLst/>
              <a:cxnLst/>
              <a:rect l="l" t="t" r="r" b="b"/>
              <a:pathLst>
                <a:path w="6280" h="13214" extrusionOk="0">
                  <a:moveTo>
                    <a:pt x="5591" y="1"/>
                  </a:moveTo>
                  <a:cubicBezTo>
                    <a:pt x="5413" y="1"/>
                    <a:pt x="5235" y="22"/>
                    <a:pt x="5059" y="66"/>
                  </a:cubicBezTo>
                  <a:cubicBezTo>
                    <a:pt x="4042" y="317"/>
                    <a:pt x="3364" y="1273"/>
                    <a:pt x="3364" y="2317"/>
                  </a:cubicBezTo>
                  <a:lnTo>
                    <a:pt x="3364" y="9186"/>
                  </a:lnTo>
                  <a:cubicBezTo>
                    <a:pt x="3364" y="9308"/>
                    <a:pt x="3269" y="9409"/>
                    <a:pt x="3140" y="9409"/>
                  </a:cubicBezTo>
                  <a:lnTo>
                    <a:pt x="2245" y="9409"/>
                  </a:lnTo>
                  <a:cubicBezTo>
                    <a:pt x="1994" y="9409"/>
                    <a:pt x="1797" y="9206"/>
                    <a:pt x="1797" y="8962"/>
                  </a:cubicBezTo>
                  <a:lnTo>
                    <a:pt x="1797" y="4968"/>
                  </a:lnTo>
                  <a:cubicBezTo>
                    <a:pt x="1804" y="4493"/>
                    <a:pt x="1452" y="4093"/>
                    <a:pt x="984" y="4032"/>
                  </a:cubicBezTo>
                  <a:cubicBezTo>
                    <a:pt x="956" y="4030"/>
                    <a:pt x="929" y="4029"/>
                    <a:pt x="902" y="4029"/>
                  </a:cubicBezTo>
                  <a:cubicBezTo>
                    <a:pt x="414" y="4029"/>
                    <a:pt x="1" y="4426"/>
                    <a:pt x="1" y="4927"/>
                  </a:cubicBezTo>
                  <a:lnTo>
                    <a:pt x="1" y="9626"/>
                  </a:lnTo>
                  <a:cubicBezTo>
                    <a:pt x="1" y="10494"/>
                    <a:pt x="706" y="11193"/>
                    <a:pt x="1567" y="11193"/>
                  </a:cubicBezTo>
                  <a:lnTo>
                    <a:pt x="3140" y="11193"/>
                  </a:lnTo>
                  <a:cubicBezTo>
                    <a:pt x="3262" y="11193"/>
                    <a:pt x="3364" y="11294"/>
                    <a:pt x="3364" y="11416"/>
                  </a:cubicBezTo>
                  <a:lnTo>
                    <a:pt x="3364" y="12766"/>
                  </a:lnTo>
                  <a:cubicBezTo>
                    <a:pt x="3364" y="13010"/>
                    <a:pt x="3560" y="13213"/>
                    <a:pt x="3811" y="13213"/>
                  </a:cubicBezTo>
                  <a:lnTo>
                    <a:pt x="5154" y="13213"/>
                  </a:lnTo>
                  <a:cubicBezTo>
                    <a:pt x="4903" y="13213"/>
                    <a:pt x="4706" y="13010"/>
                    <a:pt x="4706" y="12766"/>
                  </a:cubicBezTo>
                  <a:lnTo>
                    <a:pt x="4706" y="2317"/>
                  </a:lnTo>
                  <a:cubicBezTo>
                    <a:pt x="4706" y="1306"/>
                    <a:pt x="5357" y="405"/>
                    <a:pt x="6279" y="106"/>
                  </a:cubicBezTo>
                  <a:cubicBezTo>
                    <a:pt x="6056" y="37"/>
                    <a:pt x="5824" y="1"/>
                    <a:pt x="5591" y="1"/>
                  </a:cubicBezTo>
                  <a:close/>
                </a:path>
              </a:pathLst>
            </a:custGeom>
            <a:solidFill>
              <a:srgbClr val="AD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59"/>
            <p:cNvSpPr/>
            <p:nvPr/>
          </p:nvSpPr>
          <p:spPr>
            <a:xfrm>
              <a:off x="1175024" y="3495283"/>
              <a:ext cx="29351" cy="140173"/>
            </a:xfrm>
            <a:custGeom>
              <a:avLst/>
              <a:gdLst/>
              <a:ahLst/>
              <a:cxnLst/>
              <a:rect l="l" t="t" r="r" b="b"/>
              <a:pathLst>
                <a:path w="1119" h="5344" extrusionOk="0">
                  <a:moveTo>
                    <a:pt x="0" y="0"/>
                  </a:moveTo>
                  <a:lnTo>
                    <a:pt x="0" y="4672"/>
                  </a:lnTo>
                  <a:cubicBezTo>
                    <a:pt x="0" y="5045"/>
                    <a:pt x="298" y="5343"/>
                    <a:pt x="671" y="5343"/>
                  </a:cubicBezTo>
                  <a:lnTo>
                    <a:pt x="1119" y="5343"/>
                  </a:lnTo>
                  <a:cubicBezTo>
                    <a:pt x="868" y="5343"/>
                    <a:pt x="671" y="5147"/>
                    <a:pt x="671" y="4903"/>
                  </a:cubicBezTo>
                  <a:lnTo>
                    <a:pt x="671" y="868"/>
                  </a:lnTo>
                  <a:cubicBezTo>
                    <a:pt x="671" y="461"/>
                    <a:pt x="393" y="102"/>
                    <a:pt x="0" y="0"/>
                  </a:cubicBezTo>
                  <a:close/>
                </a:path>
              </a:pathLst>
            </a:custGeom>
            <a:solidFill>
              <a:srgbClr val="C1C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59"/>
            <p:cNvSpPr/>
            <p:nvPr/>
          </p:nvSpPr>
          <p:spPr>
            <a:xfrm>
              <a:off x="1286528" y="3435872"/>
              <a:ext cx="11777" cy="17627"/>
            </a:xfrm>
            <a:custGeom>
              <a:avLst/>
              <a:gdLst/>
              <a:ahLst/>
              <a:cxnLst/>
              <a:rect l="l" t="t" r="r" b="b"/>
              <a:pathLst>
                <a:path w="449" h="672" extrusionOk="0">
                  <a:moveTo>
                    <a:pt x="224" y="1"/>
                  </a:moveTo>
                  <a:cubicBezTo>
                    <a:pt x="112" y="1"/>
                    <a:pt x="1" y="75"/>
                    <a:pt x="1" y="224"/>
                  </a:cubicBezTo>
                  <a:lnTo>
                    <a:pt x="1" y="448"/>
                  </a:lnTo>
                  <a:cubicBezTo>
                    <a:pt x="1" y="570"/>
                    <a:pt x="102" y="672"/>
                    <a:pt x="224" y="672"/>
                  </a:cubicBezTo>
                  <a:cubicBezTo>
                    <a:pt x="346" y="672"/>
                    <a:pt x="448" y="570"/>
                    <a:pt x="448" y="448"/>
                  </a:cubicBezTo>
                  <a:lnTo>
                    <a:pt x="448" y="224"/>
                  </a:lnTo>
                  <a:cubicBezTo>
                    <a:pt x="448" y="75"/>
                    <a:pt x="336" y="1"/>
                    <a:pt x="224" y="1"/>
                  </a:cubicBez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59"/>
            <p:cNvSpPr/>
            <p:nvPr/>
          </p:nvSpPr>
          <p:spPr>
            <a:xfrm>
              <a:off x="1286528" y="3482824"/>
              <a:ext cx="11777" cy="17653"/>
            </a:xfrm>
            <a:custGeom>
              <a:avLst/>
              <a:gdLst/>
              <a:ahLst/>
              <a:cxnLst/>
              <a:rect l="l" t="t" r="r" b="b"/>
              <a:pathLst>
                <a:path w="449" h="673" extrusionOk="0">
                  <a:moveTo>
                    <a:pt x="224" y="1"/>
                  </a:moveTo>
                  <a:cubicBezTo>
                    <a:pt x="112" y="1"/>
                    <a:pt x="1" y="75"/>
                    <a:pt x="1" y="225"/>
                  </a:cubicBezTo>
                  <a:lnTo>
                    <a:pt x="1" y="448"/>
                  </a:lnTo>
                  <a:cubicBezTo>
                    <a:pt x="1" y="570"/>
                    <a:pt x="102" y="672"/>
                    <a:pt x="224" y="672"/>
                  </a:cubicBezTo>
                  <a:cubicBezTo>
                    <a:pt x="346" y="672"/>
                    <a:pt x="448" y="570"/>
                    <a:pt x="448" y="448"/>
                  </a:cubicBezTo>
                  <a:lnTo>
                    <a:pt x="448" y="225"/>
                  </a:lnTo>
                  <a:cubicBezTo>
                    <a:pt x="448" y="75"/>
                    <a:pt x="336" y="1"/>
                    <a:pt x="224" y="1"/>
                  </a:cubicBez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59"/>
            <p:cNvSpPr/>
            <p:nvPr/>
          </p:nvSpPr>
          <p:spPr>
            <a:xfrm>
              <a:off x="1163273" y="3518051"/>
              <a:ext cx="11777" cy="17627"/>
            </a:xfrm>
            <a:custGeom>
              <a:avLst/>
              <a:gdLst/>
              <a:ahLst/>
              <a:cxnLst/>
              <a:rect l="l" t="t" r="r" b="b"/>
              <a:pathLst>
                <a:path w="449" h="672" extrusionOk="0">
                  <a:moveTo>
                    <a:pt x="224" y="0"/>
                  </a:moveTo>
                  <a:cubicBezTo>
                    <a:pt x="112" y="0"/>
                    <a:pt x="1" y="75"/>
                    <a:pt x="1" y="224"/>
                  </a:cubicBezTo>
                  <a:lnTo>
                    <a:pt x="1" y="448"/>
                  </a:lnTo>
                  <a:cubicBezTo>
                    <a:pt x="1" y="570"/>
                    <a:pt x="96" y="672"/>
                    <a:pt x="224" y="672"/>
                  </a:cubicBezTo>
                  <a:cubicBezTo>
                    <a:pt x="346" y="672"/>
                    <a:pt x="448" y="570"/>
                    <a:pt x="448" y="448"/>
                  </a:cubicBezTo>
                  <a:lnTo>
                    <a:pt x="448" y="224"/>
                  </a:lnTo>
                  <a:cubicBezTo>
                    <a:pt x="448" y="75"/>
                    <a:pt x="336" y="0"/>
                    <a:pt x="224" y="0"/>
                  </a:cubicBez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59"/>
            <p:cNvSpPr/>
            <p:nvPr/>
          </p:nvSpPr>
          <p:spPr>
            <a:xfrm>
              <a:off x="1163273" y="3559127"/>
              <a:ext cx="11777" cy="17627"/>
            </a:xfrm>
            <a:custGeom>
              <a:avLst/>
              <a:gdLst/>
              <a:ahLst/>
              <a:cxnLst/>
              <a:rect l="l" t="t" r="r" b="b"/>
              <a:pathLst>
                <a:path w="449" h="672" extrusionOk="0">
                  <a:moveTo>
                    <a:pt x="224" y="1"/>
                  </a:moveTo>
                  <a:cubicBezTo>
                    <a:pt x="112" y="1"/>
                    <a:pt x="1" y="75"/>
                    <a:pt x="1" y="224"/>
                  </a:cubicBezTo>
                  <a:lnTo>
                    <a:pt x="1" y="448"/>
                  </a:lnTo>
                  <a:cubicBezTo>
                    <a:pt x="1" y="570"/>
                    <a:pt x="96" y="672"/>
                    <a:pt x="224" y="672"/>
                  </a:cubicBezTo>
                  <a:cubicBezTo>
                    <a:pt x="346" y="672"/>
                    <a:pt x="448" y="570"/>
                    <a:pt x="448" y="448"/>
                  </a:cubicBezTo>
                  <a:lnTo>
                    <a:pt x="448" y="224"/>
                  </a:lnTo>
                  <a:cubicBezTo>
                    <a:pt x="448" y="75"/>
                    <a:pt x="336" y="1"/>
                    <a:pt x="224" y="1"/>
                  </a:cubicBez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59"/>
            <p:cNvSpPr/>
            <p:nvPr/>
          </p:nvSpPr>
          <p:spPr>
            <a:xfrm>
              <a:off x="1163273" y="3600387"/>
              <a:ext cx="11777" cy="17627"/>
            </a:xfrm>
            <a:custGeom>
              <a:avLst/>
              <a:gdLst/>
              <a:ahLst/>
              <a:cxnLst/>
              <a:rect l="l" t="t" r="r" b="b"/>
              <a:pathLst>
                <a:path w="449" h="672" extrusionOk="0">
                  <a:moveTo>
                    <a:pt x="224" y="1"/>
                  </a:moveTo>
                  <a:cubicBezTo>
                    <a:pt x="112" y="1"/>
                    <a:pt x="1" y="75"/>
                    <a:pt x="1" y="224"/>
                  </a:cubicBezTo>
                  <a:lnTo>
                    <a:pt x="1" y="448"/>
                  </a:lnTo>
                  <a:cubicBezTo>
                    <a:pt x="1" y="570"/>
                    <a:pt x="96" y="672"/>
                    <a:pt x="224" y="672"/>
                  </a:cubicBezTo>
                  <a:cubicBezTo>
                    <a:pt x="346" y="672"/>
                    <a:pt x="448" y="570"/>
                    <a:pt x="448" y="448"/>
                  </a:cubicBezTo>
                  <a:lnTo>
                    <a:pt x="448" y="224"/>
                  </a:lnTo>
                  <a:cubicBezTo>
                    <a:pt x="448" y="75"/>
                    <a:pt x="336" y="1"/>
                    <a:pt x="224" y="1"/>
                  </a:cubicBez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59"/>
            <p:cNvSpPr/>
            <p:nvPr/>
          </p:nvSpPr>
          <p:spPr>
            <a:xfrm>
              <a:off x="1165109" y="3637581"/>
              <a:ext cx="19882" cy="16368"/>
            </a:xfrm>
            <a:custGeom>
              <a:avLst/>
              <a:gdLst/>
              <a:ahLst/>
              <a:cxnLst/>
              <a:rect l="l" t="t" r="r" b="b"/>
              <a:pathLst>
                <a:path w="758" h="624" extrusionOk="0">
                  <a:moveTo>
                    <a:pt x="321" y="1"/>
                  </a:moveTo>
                  <a:cubicBezTo>
                    <a:pt x="153" y="1"/>
                    <a:pt x="1" y="206"/>
                    <a:pt x="148" y="373"/>
                  </a:cubicBezTo>
                  <a:lnTo>
                    <a:pt x="297" y="542"/>
                  </a:lnTo>
                  <a:cubicBezTo>
                    <a:pt x="337" y="590"/>
                    <a:pt x="398" y="624"/>
                    <a:pt x="466" y="624"/>
                  </a:cubicBezTo>
                  <a:cubicBezTo>
                    <a:pt x="656" y="624"/>
                    <a:pt x="758" y="393"/>
                    <a:pt x="636" y="251"/>
                  </a:cubicBezTo>
                  <a:lnTo>
                    <a:pt x="487" y="81"/>
                  </a:lnTo>
                  <a:cubicBezTo>
                    <a:pt x="437" y="25"/>
                    <a:pt x="378" y="1"/>
                    <a:pt x="321" y="1"/>
                  </a:cubicBez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59"/>
            <p:cNvSpPr/>
            <p:nvPr/>
          </p:nvSpPr>
          <p:spPr>
            <a:xfrm>
              <a:off x="1196532" y="3653214"/>
              <a:ext cx="21377" cy="11777"/>
            </a:xfrm>
            <a:custGeom>
              <a:avLst/>
              <a:gdLst/>
              <a:ahLst/>
              <a:cxnLst/>
              <a:rect l="l" t="t" r="r" b="b"/>
              <a:pathLst>
                <a:path w="815" h="449" extrusionOk="0">
                  <a:moveTo>
                    <a:pt x="299" y="1"/>
                  </a:moveTo>
                  <a:cubicBezTo>
                    <a:pt x="1" y="1"/>
                    <a:pt x="1" y="448"/>
                    <a:pt x="299" y="448"/>
                  </a:cubicBezTo>
                  <a:lnTo>
                    <a:pt x="516" y="448"/>
                  </a:lnTo>
                  <a:cubicBezTo>
                    <a:pt x="814" y="448"/>
                    <a:pt x="814" y="1"/>
                    <a:pt x="516" y="1"/>
                  </a:cubicBez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59"/>
            <p:cNvSpPr/>
            <p:nvPr/>
          </p:nvSpPr>
          <p:spPr>
            <a:xfrm>
              <a:off x="1286528" y="3529776"/>
              <a:ext cx="11777" cy="17653"/>
            </a:xfrm>
            <a:custGeom>
              <a:avLst/>
              <a:gdLst/>
              <a:ahLst/>
              <a:cxnLst/>
              <a:rect l="l" t="t" r="r" b="b"/>
              <a:pathLst>
                <a:path w="449" h="673" extrusionOk="0">
                  <a:moveTo>
                    <a:pt x="224" y="1"/>
                  </a:moveTo>
                  <a:cubicBezTo>
                    <a:pt x="112" y="1"/>
                    <a:pt x="1" y="75"/>
                    <a:pt x="1" y="225"/>
                  </a:cubicBezTo>
                  <a:lnTo>
                    <a:pt x="1" y="448"/>
                  </a:lnTo>
                  <a:cubicBezTo>
                    <a:pt x="1" y="570"/>
                    <a:pt x="102" y="672"/>
                    <a:pt x="224" y="672"/>
                  </a:cubicBezTo>
                  <a:cubicBezTo>
                    <a:pt x="346" y="672"/>
                    <a:pt x="448" y="570"/>
                    <a:pt x="448" y="448"/>
                  </a:cubicBezTo>
                  <a:lnTo>
                    <a:pt x="448" y="225"/>
                  </a:lnTo>
                  <a:cubicBezTo>
                    <a:pt x="448" y="75"/>
                    <a:pt x="336" y="1"/>
                    <a:pt x="224" y="1"/>
                  </a:cubicBez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59"/>
            <p:cNvSpPr/>
            <p:nvPr/>
          </p:nvSpPr>
          <p:spPr>
            <a:xfrm>
              <a:off x="1286528" y="3576728"/>
              <a:ext cx="11777" cy="17653"/>
            </a:xfrm>
            <a:custGeom>
              <a:avLst/>
              <a:gdLst/>
              <a:ahLst/>
              <a:cxnLst/>
              <a:rect l="l" t="t" r="r" b="b"/>
              <a:pathLst>
                <a:path w="449" h="673" extrusionOk="0">
                  <a:moveTo>
                    <a:pt x="224" y="1"/>
                  </a:moveTo>
                  <a:cubicBezTo>
                    <a:pt x="112" y="1"/>
                    <a:pt x="1" y="75"/>
                    <a:pt x="1" y="225"/>
                  </a:cubicBezTo>
                  <a:lnTo>
                    <a:pt x="1" y="448"/>
                  </a:lnTo>
                  <a:cubicBezTo>
                    <a:pt x="1" y="577"/>
                    <a:pt x="102" y="672"/>
                    <a:pt x="224" y="672"/>
                  </a:cubicBezTo>
                  <a:cubicBezTo>
                    <a:pt x="346" y="672"/>
                    <a:pt x="448" y="577"/>
                    <a:pt x="448" y="448"/>
                  </a:cubicBezTo>
                  <a:lnTo>
                    <a:pt x="448" y="225"/>
                  </a:lnTo>
                  <a:cubicBezTo>
                    <a:pt x="448" y="75"/>
                    <a:pt x="336" y="1"/>
                    <a:pt x="224" y="1"/>
                  </a:cubicBez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59"/>
            <p:cNvSpPr/>
            <p:nvPr/>
          </p:nvSpPr>
          <p:spPr>
            <a:xfrm>
              <a:off x="1286528" y="3623863"/>
              <a:ext cx="11777" cy="17653"/>
            </a:xfrm>
            <a:custGeom>
              <a:avLst/>
              <a:gdLst/>
              <a:ahLst/>
              <a:cxnLst/>
              <a:rect l="l" t="t" r="r" b="b"/>
              <a:pathLst>
                <a:path w="449" h="673" extrusionOk="0">
                  <a:moveTo>
                    <a:pt x="224" y="1"/>
                  </a:moveTo>
                  <a:cubicBezTo>
                    <a:pt x="112" y="1"/>
                    <a:pt x="1" y="75"/>
                    <a:pt x="1" y="225"/>
                  </a:cubicBezTo>
                  <a:lnTo>
                    <a:pt x="1" y="448"/>
                  </a:lnTo>
                  <a:cubicBezTo>
                    <a:pt x="1" y="570"/>
                    <a:pt x="102" y="672"/>
                    <a:pt x="224" y="672"/>
                  </a:cubicBezTo>
                  <a:cubicBezTo>
                    <a:pt x="346" y="672"/>
                    <a:pt x="448" y="570"/>
                    <a:pt x="448" y="448"/>
                  </a:cubicBezTo>
                  <a:lnTo>
                    <a:pt x="448" y="225"/>
                  </a:lnTo>
                  <a:cubicBezTo>
                    <a:pt x="448" y="75"/>
                    <a:pt x="336" y="1"/>
                    <a:pt x="224" y="1"/>
                  </a:cubicBez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59"/>
            <p:cNvSpPr/>
            <p:nvPr/>
          </p:nvSpPr>
          <p:spPr>
            <a:xfrm>
              <a:off x="1286528" y="3670815"/>
              <a:ext cx="11777" cy="17653"/>
            </a:xfrm>
            <a:custGeom>
              <a:avLst/>
              <a:gdLst/>
              <a:ahLst/>
              <a:cxnLst/>
              <a:rect l="l" t="t" r="r" b="b"/>
              <a:pathLst>
                <a:path w="449" h="673" extrusionOk="0">
                  <a:moveTo>
                    <a:pt x="224" y="1"/>
                  </a:moveTo>
                  <a:cubicBezTo>
                    <a:pt x="112" y="1"/>
                    <a:pt x="1" y="75"/>
                    <a:pt x="1" y="225"/>
                  </a:cubicBezTo>
                  <a:lnTo>
                    <a:pt x="1" y="448"/>
                  </a:lnTo>
                  <a:cubicBezTo>
                    <a:pt x="1" y="570"/>
                    <a:pt x="102" y="672"/>
                    <a:pt x="224" y="672"/>
                  </a:cubicBezTo>
                  <a:cubicBezTo>
                    <a:pt x="346" y="672"/>
                    <a:pt x="448" y="570"/>
                    <a:pt x="448" y="448"/>
                  </a:cubicBezTo>
                  <a:lnTo>
                    <a:pt x="448" y="225"/>
                  </a:lnTo>
                  <a:cubicBezTo>
                    <a:pt x="448" y="75"/>
                    <a:pt x="336" y="1"/>
                    <a:pt x="224" y="1"/>
                  </a:cubicBez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59"/>
            <p:cNvSpPr/>
            <p:nvPr/>
          </p:nvSpPr>
          <p:spPr>
            <a:xfrm>
              <a:off x="1380615" y="3448332"/>
              <a:ext cx="29378" cy="93221"/>
            </a:xfrm>
            <a:custGeom>
              <a:avLst/>
              <a:gdLst/>
              <a:ahLst/>
              <a:cxnLst/>
              <a:rect l="l" t="t" r="r" b="b"/>
              <a:pathLst>
                <a:path w="1120" h="3554" extrusionOk="0">
                  <a:moveTo>
                    <a:pt x="1119" y="0"/>
                  </a:moveTo>
                  <a:cubicBezTo>
                    <a:pt x="726" y="102"/>
                    <a:pt x="448" y="455"/>
                    <a:pt x="448" y="861"/>
                  </a:cubicBezTo>
                  <a:lnTo>
                    <a:pt x="448" y="3106"/>
                  </a:lnTo>
                  <a:cubicBezTo>
                    <a:pt x="448" y="3350"/>
                    <a:pt x="245" y="3553"/>
                    <a:pt x="1" y="3553"/>
                  </a:cubicBezTo>
                  <a:lnTo>
                    <a:pt x="448" y="3553"/>
                  </a:lnTo>
                  <a:cubicBezTo>
                    <a:pt x="814" y="3553"/>
                    <a:pt x="1113" y="3255"/>
                    <a:pt x="1119" y="2882"/>
                  </a:cubicBezTo>
                  <a:lnTo>
                    <a:pt x="1119" y="0"/>
                  </a:lnTo>
                  <a:close/>
                </a:path>
              </a:pathLst>
            </a:custGeom>
            <a:solidFill>
              <a:srgbClr val="AD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59"/>
            <p:cNvSpPr/>
            <p:nvPr/>
          </p:nvSpPr>
          <p:spPr>
            <a:xfrm>
              <a:off x="1409966" y="3471099"/>
              <a:ext cx="11751" cy="17627"/>
            </a:xfrm>
            <a:custGeom>
              <a:avLst/>
              <a:gdLst/>
              <a:ahLst/>
              <a:cxnLst/>
              <a:rect l="l" t="t" r="r" b="b"/>
              <a:pathLst>
                <a:path w="448" h="672" extrusionOk="0">
                  <a:moveTo>
                    <a:pt x="224" y="0"/>
                  </a:moveTo>
                  <a:cubicBezTo>
                    <a:pt x="112" y="0"/>
                    <a:pt x="0" y="75"/>
                    <a:pt x="0" y="224"/>
                  </a:cubicBezTo>
                  <a:lnTo>
                    <a:pt x="0" y="448"/>
                  </a:lnTo>
                  <a:cubicBezTo>
                    <a:pt x="0" y="570"/>
                    <a:pt x="102" y="672"/>
                    <a:pt x="224" y="672"/>
                  </a:cubicBezTo>
                  <a:cubicBezTo>
                    <a:pt x="346" y="672"/>
                    <a:pt x="448" y="570"/>
                    <a:pt x="448" y="448"/>
                  </a:cubicBezTo>
                  <a:lnTo>
                    <a:pt x="448" y="224"/>
                  </a:lnTo>
                  <a:cubicBezTo>
                    <a:pt x="448" y="75"/>
                    <a:pt x="336" y="0"/>
                    <a:pt x="224" y="0"/>
                  </a:cubicBez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59"/>
            <p:cNvSpPr/>
            <p:nvPr/>
          </p:nvSpPr>
          <p:spPr>
            <a:xfrm>
              <a:off x="1409966" y="3512176"/>
              <a:ext cx="11751" cy="17627"/>
            </a:xfrm>
            <a:custGeom>
              <a:avLst/>
              <a:gdLst/>
              <a:ahLst/>
              <a:cxnLst/>
              <a:rect l="l" t="t" r="r" b="b"/>
              <a:pathLst>
                <a:path w="448" h="672" extrusionOk="0">
                  <a:moveTo>
                    <a:pt x="224" y="1"/>
                  </a:moveTo>
                  <a:cubicBezTo>
                    <a:pt x="112" y="1"/>
                    <a:pt x="0" y="75"/>
                    <a:pt x="0" y="224"/>
                  </a:cubicBezTo>
                  <a:lnTo>
                    <a:pt x="0" y="448"/>
                  </a:lnTo>
                  <a:cubicBezTo>
                    <a:pt x="0" y="570"/>
                    <a:pt x="102" y="672"/>
                    <a:pt x="224" y="672"/>
                  </a:cubicBezTo>
                  <a:cubicBezTo>
                    <a:pt x="346" y="672"/>
                    <a:pt x="448" y="570"/>
                    <a:pt x="448" y="448"/>
                  </a:cubicBezTo>
                  <a:lnTo>
                    <a:pt x="448" y="224"/>
                  </a:lnTo>
                  <a:cubicBezTo>
                    <a:pt x="448" y="75"/>
                    <a:pt x="336" y="1"/>
                    <a:pt x="224" y="1"/>
                  </a:cubicBez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59"/>
            <p:cNvSpPr/>
            <p:nvPr/>
          </p:nvSpPr>
          <p:spPr>
            <a:xfrm>
              <a:off x="1368706" y="3559127"/>
              <a:ext cx="19594" cy="11777"/>
            </a:xfrm>
            <a:custGeom>
              <a:avLst/>
              <a:gdLst/>
              <a:ahLst/>
              <a:cxnLst/>
              <a:rect l="l" t="t" r="r" b="b"/>
              <a:pathLst>
                <a:path w="747" h="449" extrusionOk="0">
                  <a:moveTo>
                    <a:pt x="231" y="1"/>
                  </a:moveTo>
                  <a:cubicBezTo>
                    <a:pt x="102" y="1"/>
                    <a:pt x="0" y="102"/>
                    <a:pt x="7" y="224"/>
                  </a:cubicBezTo>
                  <a:cubicBezTo>
                    <a:pt x="7" y="346"/>
                    <a:pt x="102" y="448"/>
                    <a:pt x="231" y="448"/>
                  </a:cubicBezTo>
                  <a:lnTo>
                    <a:pt x="448" y="448"/>
                  </a:lnTo>
                  <a:cubicBezTo>
                    <a:pt x="746" y="448"/>
                    <a:pt x="746" y="1"/>
                    <a:pt x="448" y="1"/>
                  </a:cubicBez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59"/>
            <p:cNvSpPr/>
            <p:nvPr/>
          </p:nvSpPr>
          <p:spPr>
            <a:xfrm>
              <a:off x="1399815" y="3547691"/>
              <a:ext cx="19017" cy="16053"/>
            </a:xfrm>
            <a:custGeom>
              <a:avLst/>
              <a:gdLst/>
              <a:ahLst/>
              <a:cxnLst/>
              <a:rect l="l" t="t" r="r" b="b"/>
              <a:pathLst>
                <a:path w="725" h="612" extrusionOk="0">
                  <a:moveTo>
                    <a:pt x="405" y="1"/>
                  </a:moveTo>
                  <a:cubicBezTo>
                    <a:pt x="351" y="1"/>
                    <a:pt x="296" y="21"/>
                    <a:pt x="245" y="70"/>
                  </a:cubicBezTo>
                  <a:lnTo>
                    <a:pt x="89" y="226"/>
                  </a:lnTo>
                  <a:cubicBezTo>
                    <a:pt x="1" y="315"/>
                    <a:pt x="1" y="457"/>
                    <a:pt x="89" y="545"/>
                  </a:cubicBezTo>
                  <a:cubicBezTo>
                    <a:pt x="133" y="589"/>
                    <a:pt x="191" y="611"/>
                    <a:pt x="248" y="611"/>
                  </a:cubicBezTo>
                  <a:cubicBezTo>
                    <a:pt x="306" y="611"/>
                    <a:pt x="364" y="589"/>
                    <a:pt x="408" y="545"/>
                  </a:cubicBezTo>
                  <a:lnTo>
                    <a:pt x="564" y="389"/>
                  </a:lnTo>
                  <a:cubicBezTo>
                    <a:pt x="725" y="223"/>
                    <a:pt x="579" y="1"/>
                    <a:pt x="405" y="1"/>
                  </a:cubicBezTo>
                  <a:close/>
                </a:path>
              </a:pathLst>
            </a:custGeom>
            <a:solidFill>
              <a:srgbClr val="93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8" name="Google Shape;2558;p59"/>
          <p:cNvGrpSpPr/>
          <p:nvPr/>
        </p:nvGrpSpPr>
        <p:grpSpPr>
          <a:xfrm>
            <a:off x="190663" y="3537017"/>
            <a:ext cx="455117" cy="424212"/>
            <a:chOff x="3589417" y="2950696"/>
            <a:chExt cx="370315" cy="281028"/>
          </a:xfrm>
        </p:grpSpPr>
        <p:sp>
          <p:nvSpPr>
            <p:cNvPr id="2559" name="Google Shape;2559;p59"/>
            <p:cNvSpPr/>
            <p:nvPr/>
          </p:nvSpPr>
          <p:spPr>
            <a:xfrm>
              <a:off x="3719098" y="2969083"/>
              <a:ext cx="110612" cy="83018"/>
            </a:xfrm>
            <a:custGeom>
              <a:avLst/>
              <a:gdLst/>
              <a:ahLst/>
              <a:cxnLst/>
              <a:rect l="l" t="t" r="r" b="b"/>
              <a:pathLst>
                <a:path w="4217" h="3165" extrusionOk="0">
                  <a:moveTo>
                    <a:pt x="566" y="0"/>
                  </a:moveTo>
                  <a:cubicBezTo>
                    <a:pt x="424" y="0"/>
                    <a:pt x="247" y="66"/>
                    <a:pt x="94" y="323"/>
                  </a:cubicBezTo>
                  <a:cubicBezTo>
                    <a:pt x="0" y="498"/>
                    <a:pt x="149" y="656"/>
                    <a:pt x="303" y="656"/>
                  </a:cubicBezTo>
                  <a:cubicBezTo>
                    <a:pt x="370" y="656"/>
                    <a:pt x="438" y="626"/>
                    <a:pt x="488" y="554"/>
                  </a:cubicBezTo>
                  <a:cubicBezTo>
                    <a:pt x="528" y="479"/>
                    <a:pt x="562" y="459"/>
                    <a:pt x="569" y="452"/>
                  </a:cubicBezTo>
                  <a:cubicBezTo>
                    <a:pt x="800" y="452"/>
                    <a:pt x="1403" y="1605"/>
                    <a:pt x="1871" y="3164"/>
                  </a:cubicBezTo>
                  <a:lnTo>
                    <a:pt x="2346" y="3164"/>
                  </a:lnTo>
                  <a:cubicBezTo>
                    <a:pt x="2813" y="1605"/>
                    <a:pt x="3417" y="452"/>
                    <a:pt x="3647" y="452"/>
                  </a:cubicBezTo>
                  <a:cubicBezTo>
                    <a:pt x="3654" y="452"/>
                    <a:pt x="3688" y="479"/>
                    <a:pt x="3736" y="554"/>
                  </a:cubicBezTo>
                  <a:cubicBezTo>
                    <a:pt x="3783" y="626"/>
                    <a:pt x="3850" y="656"/>
                    <a:pt x="3916" y="656"/>
                  </a:cubicBezTo>
                  <a:cubicBezTo>
                    <a:pt x="4068" y="656"/>
                    <a:pt x="4217" y="498"/>
                    <a:pt x="4122" y="323"/>
                  </a:cubicBezTo>
                  <a:lnTo>
                    <a:pt x="4129" y="323"/>
                  </a:lnTo>
                  <a:cubicBezTo>
                    <a:pt x="3977" y="66"/>
                    <a:pt x="3799" y="0"/>
                    <a:pt x="3658" y="0"/>
                  </a:cubicBezTo>
                  <a:cubicBezTo>
                    <a:pt x="3635" y="0"/>
                    <a:pt x="3614" y="2"/>
                    <a:pt x="3593" y="4"/>
                  </a:cubicBezTo>
                  <a:cubicBezTo>
                    <a:pt x="3010" y="79"/>
                    <a:pt x="2454" y="1415"/>
                    <a:pt x="2108" y="2418"/>
                  </a:cubicBezTo>
                  <a:cubicBezTo>
                    <a:pt x="1769" y="1415"/>
                    <a:pt x="1206" y="79"/>
                    <a:pt x="630" y="4"/>
                  </a:cubicBezTo>
                  <a:cubicBezTo>
                    <a:pt x="610" y="2"/>
                    <a:pt x="588" y="0"/>
                    <a:pt x="566"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59"/>
            <p:cNvSpPr/>
            <p:nvPr/>
          </p:nvSpPr>
          <p:spPr>
            <a:xfrm>
              <a:off x="3589417" y="2950696"/>
              <a:ext cx="370315" cy="137865"/>
            </a:xfrm>
            <a:custGeom>
              <a:avLst/>
              <a:gdLst/>
              <a:ahLst/>
              <a:cxnLst/>
              <a:rect l="l" t="t" r="r" b="b"/>
              <a:pathLst>
                <a:path w="14118" h="5256" extrusionOk="0">
                  <a:moveTo>
                    <a:pt x="909" y="0"/>
                  </a:moveTo>
                  <a:cubicBezTo>
                    <a:pt x="0" y="0"/>
                    <a:pt x="7" y="455"/>
                    <a:pt x="7" y="685"/>
                  </a:cubicBezTo>
                  <a:cubicBezTo>
                    <a:pt x="7" y="1370"/>
                    <a:pt x="1418" y="2570"/>
                    <a:pt x="909" y="4096"/>
                  </a:cubicBezTo>
                  <a:cubicBezTo>
                    <a:pt x="570" y="5126"/>
                    <a:pt x="3818" y="5248"/>
                    <a:pt x="5459" y="5248"/>
                  </a:cubicBezTo>
                  <a:cubicBezTo>
                    <a:pt x="6008" y="5248"/>
                    <a:pt x="6571" y="5235"/>
                    <a:pt x="6571" y="5235"/>
                  </a:cubicBezTo>
                  <a:lnTo>
                    <a:pt x="6727" y="4923"/>
                  </a:lnTo>
                  <a:cubicBezTo>
                    <a:pt x="6829" y="4981"/>
                    <a:pt x="6942" y="5009"/>
                    <a:pt x="7056" y="5009"/>
                  </a:cubicBezTo>
                  <a:cubicBezTo>
                    <a:pt x="7169" y="5009"/>
                    <a:pt x="7283" y="4981"/>
                    <a:pt x="7385" y="4923"/>
                  </a:cubicBezTo>
                  <a:lnTo>
                    <a:pt x="7547" y="5242"/>
                  </a:lnTo>
                  <a:cubicBezTo>
                    <a:pt x="7547" y="5242"/>
                    <a:pt x="8110" y="5255"/>
                    <a:pt x="8659" y="5255"/>
                  </a:cubicBezTo>
                  <a:cubicBezTo>
                    <a:pt x="10300" y="5255"/>
                    <a:pt x="13548" y="5126"/>
                    <a:pt x="13209" y="4103"/>
                  </a:cubicBezTo>
                  <a:cubicBezTo>
                    <a:pt x="12701" y="2570"/>
                    <a:pt x="14111" y="1363"/>
                    <a:pt x="14111" y="685"/>
                  </a:cubicBezTo>
                  <a:cubicBezTo>
                    <a:pt x="14111" y="455"/>
                    <a:pt x="14118" y="0"/>
                    <a:pt x="13209" y="0"/>
                  </a:cubicBezTo>
                  <a:cubicBezTo>
                    <a:pt x="10565" y="0"/>
                    <a:pt x="8571" y="2577"/>
                    <a:pt x="7757" y="3980"/>
                  </a:cubicBezTo>
                  <a:cubicBezTo>
                    <a:pt x="7744" y="4004"/>
                    <a:pt x="7722" y="4016"/>
                    <a:pt x="7700" y="4016"/>
                  </a:cubicBezTo>
                  <a:cubicBezTo>
                    <a:pt x="7678" y="4016"/>
                    <a:pt x="7656" y="4004"/>
                    <a:pt x="7642" y="3980"/>
                  </a:cubicBezTo>
                  <a:cubicBezTo>
                    <a:pt x="7512" y="3755"/>
                    <a:pt x="7283" y="3641"/>
                    <a:pt x="7053" y="3641"/>
                  </a:cubicBezTo>
                  <a:cubicBezTo>
                    <a:pt x="6827" y="3641"/>
                    <a:pt x="6600" y="3752"/>
                    <a:pt x="6469" y="3974"/>
                  </a:cubicBezTo>
                  <a:cubicBezTo>
                    <a:pt x="6459" y="3997"/>
                    <a:pt x="6437" y="4009"/>
                    <a:pt x="6414" y="4009"/>
                  </a:cubicBezTo>
                  <a:cubicBezTo>
                    <a:pt x="6391" y="4009"/>
                    <a:pt x="6367" y="3997"/>
                    <a:pt x="6354" y="3974"/>
                  </a:cubicBezTo>
                  <a:cubicBezTo>
                    <a:pt x="5540" y="2570"/>
                    <a:pt x="3553" y="0"/>
                    <a:pt x="909" y="0"/>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59"/>
            <p:cNvSpPr/>
            <p:nvPr/>
          </p:nvSpPr>
          <p:spPr>
            <a:xfrm>
              <a:off x="3774574" y="3080535"/>
              <a:ext cx="162206" cy="151190"/>
            </a:xfrm>
            <a:custGeom>
              <a:avLst/>
              <a:gdLst/>
              <a:ahLst/>
              <a:cxnLst/>
              <a:rect l="l" t="t" r="r" b="b"/>
              <a:pathLst>
                <a:path w="6184" h="5764" extrusionOk="0">
                  <a:moveTo>
                    <a:pt x="4218" y="0"/>
                  </a:moveTo>
                  <a:lnTo>
                    <a:pt x="0" y="54"/>
                  </a:lnTo>
                  <a:lnTo>
                    <a:pt x="0" y="2428"/>
                  </a:lnTo>
                  <a:cubicBezTo>
                    <a:pt x="0" y="2428"/>
                    <a:pt x="1153" y="5675"/>
                    <a:pt x="2048" y="5750"/>
                  </a:cubicBezTo>
                  <a:cubicBezTo>
                    <a:pt x="2156" y="5757"/>
                    <a:pt x="2272" y="5764"/>
                    <a:pt x="2394" y="5764"/>
                  </a:cubicBezTo>
                  <a:cubicBezTo>
                    <a:pt x="3241" y="5764"/>
                    <a:pt x="4299" y="5479"/>
                    <a:pt x="5235" y="4157"/>
                  </a:cubicBezTo>
                  <a:cubicBezTo>
                    <a:pt x="6184" y="2807"/>
                    <a:pt x="5845" y="1024"/>
                    <a:pt x="4218"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59"/>
            <p:cNvSpPr/>
            <p:nvPr/>
          </p:nvSpPr>
          <p:spPr>
            <a:xfrm>
              <a:off x="3786483" y="3097191"/>
              <a:ext cx="129157" cy="122809"/>
            </a:xfrm>
            <a:custGeom>
              <a:avLst/>
              <a:gdLst/>
              <a:ahLst/>
              <a:cxnLst/>
              <a:rect l="l" t="t" r="r" b="b"/>
              <a:pathLst>
                <a:path w="4924" h="4682" extrusionOk="0">
                  <a:moveTo>
                    <a:pt x="3688" y="0"/>
                  </a:moveTo>
                  <a:cubicBezTo>
                    <a:pt x="3672" y="0"/>
                    <a:pt x="3657" y="1"/>
                    <a:pt x="3642" y="2"/>
                  </a:cubicBezTo>
                  <a:cubicBezTo>
                    <a:pt x="2874" y="78"/>
                    <a:pt x="2100" y="118"/>
                    <a:pt x="1326" y="118"/>
                  </a:cubicBezTo>
                  <a:cubicBezTo>
                    <a:pt x="1266" y="118"/>
                    <a:pt x="1206" y="118"/>
                    <a:pt x="1146" y="118"/>
                  </a:cubicBezTo>
                  <a:cubicBezTo>
                    <a:pt x="597" y="118"/>
                    <a:pt x="27" y="104"/>
                    <a:pt x="21" y="104"/>
                  </a:cubicBezTo>
                  <a:lnTo>
                    <a:pt x="0" y="111"/>
                  </a:lnTo>
                  <a:lnTo>
                    <a:pt x="0" y="1718"/>
                  </a:lnTo>
                  <a:cubicBezTo>
                    <a:pt x="577" y="3318"/>
                    <a:pt x="1336" y="4593"/>
                    <a:pt x="1634" y="4668"/>
                  </a:cubicBezTo>
                  <a:cubicBezTo>
                    <a:pt x="1736" y="4674"/>
                    <a:pt x="1838" y="4681"/>
                    <a:pt x="1940" y="4681"/>
                  </a:cubicBezTo>
                  <a:cubicBezTo>
                    <a:pt x="2930" y="4681"/>
                    <a:pt x="3736" y="4213"/>
                    <a:pt x="4408" y="3264"/>
                  </a:cubicBezTo>
                  <a:cubicBezTo>
                    <a:pt x="4781" y="2749"/>
                    <a:pt x="4923" y="2104"/>
                    <a:pt x="4808" y="1481"/>
                  </a:cubicBezTo>
                  <a:cubicBezTo>
                    <a:pt x="4693" y="959"/>
                    <a:pt x="4415" y="484"/>
                    <a:pt x="4014" y="125"/>
                  </a:cubicBezTo>
                  <a:cubicBezTo>
                    <a:pt x="3924" y="46"/>
                    <a:pt x="3807" y="0"/>
                    <a:pt x="3688" y="0"/>
                  </a:cubicBezTo>
                  <a:close/>
                </a:path>
              </a:pathLst>
            </a:custGeom>
            <a:solidFill>
              <a:srgbClr val="7F92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59"/>
            <p:cNvSpPr/>
            <p:nvPr/>
          </p:nvSpPr>
          <p:spPr>
            <a:xfrm>
              <a:off x="3801591" y="2978054"/>
              <a:ext cx="130757" cy="98415"/>
            </a:xfrm>
            <a:custGeom>
              <a:avLst/>
              <a:gdLst/>
              <a:ahLst/>
              <a:cxnLst/>
              <a:rect l="l" t="t" r="r" b="b"/>
              <a:pathLst>
                <a:path w="4985" h="3752" extrusionOk="0">
                  <a:moveTo>
                    <a:pt x="3253" y="1"/>
                  </a:moveTo>
                  <a:cubicBezTo>
                    <a:pt x="3229" y="1"/>
                    <a:pt x="3205" y="1"/>
                    <a:pt x="3181" y="1"/>
                  </a:cubicBezTo>
                  <a:cubicBezTo>
                    <a:pt x="3099" y="1"/>
                    <a:pt x="3018" y="29"/>
                    <a:pt x="2944" y="69"/>
                  </a:cubicBezTo>
                  <a:cubicBezTo>
                    <a:pt x="1547" y="930"/>
                    <a:pt x="564" y="2429"/>
                    <a:pt x="123" y="3243"/>
                  </a:cubicBezTo>
                  <a:cubicBezTo>
                    <a:pt x="1" y="3466"/>
                    <a:pt x="157" y="3744"/>
                    <a:pt x="414" y="3751"/>
                  </a:cubicBezTo>
                  <a:lnTo>
                    <a:pt x="570" y="3751"/>
                  </a:lnTo>
                  <a:cubicBezTo>
                    <a:pt x="3561" y="3751"/>
                    <a:pt x="4537" y="3351"/>
                    <a:pt x="4686" y="3182"/>
                  </a:cubicBezTo>
                  <a:cubicBezTo>
                    <a:pt x="4408" y="2334"/>
                    <a:pt x="4612" y="1595"/>
                    <a:pt x="4896" y="978"/>
                  </a:cubicBezTo>
                  <a:cubicBezTo>
                    <a:pt x="4984" y="802"/>
                    <a:pt x="4944" y="585"/>
                    <a:pt x="4795" y="456"/>
                  </a:cubicBezTo>
                  <a:cubicBezTo>
                    <a:pt x="4531" y="225"/>
                    <a:pt x="4069" y="1"/>
                    <a:pt x="3253" y="1"/>
                  </a:cubicBezTo>
                  <a:close/>
                </a:path>
              </a:pathLst>
            </a:custGeom>
            <a:solidFill>
              <a:srgbClr val="7F92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59"/>
            <p:cNvSpPr/>
            <p:nvPr/>
          </p:nvSpPr>
          <p:spPr>
            <a:xfrm>
              <a:off x="3803558" y="2978054"/>
              <a:ext cx="127556" cy="90415"/>
            </a:xfrm>
            <a:custGeom>
              <a:avLst/>
              <a:gdLst/>
              <a:ahLst/>
              <a:cxnLst/>
              <a:rect l="l" t="t" r="r" b="b"/>
              <a:pathLst>
                <a:path w="4863" h="3447" extrusionOk="0">
                  <a:moveTo>
                    <a:pt x="3177" y="1"/>
                  </a:moveTo>
                  <a:cubicBezTo>
                    <a:pt x="3154" y="1"/>
                    <a:pt x="3130" y="1"/>
                    <a:pt x="3106" y="1"/>
                  </a:cubicBezTo>
                  <a:cubicBezTo>
                    <a:pt x="3018" y="1"/>
                    <a:pt x="2936" y="29"/>
                    <a:pt x="2869" y="69"/>
                  </a:cubicBezTo>
                  <a:cubicBezTo>
                    <a:pt x="1472" y="930"/>
                    <a:pt x="489" y="2429"/>
                    <a:pt x="48" y="3243"/>
                  </a:cubicBezTo>
                  <a:cubicBezTo>
                    <a:pt x="14" y="3304"/>
                    <a:pt x="0" y="3378"/>
                    <a:pt x="14" y="3446"/>
                  </a:cubicBezTo>
                  <a:cubicBezTo>
                    <a:pt x="1736" y="2700"/>
                    <a:pt x="3648" y="1547"/>
                    <a:pt x="4862" y="774"/>
                  </a:cubicBezTo>
                  <a:cubicBezTo>
                    <a:pt x="4862" y="652"/>
                    <a:pt x="4808" y="537"/>
                    <a:pt x="4720" y="456"/>
                  </a:cubicBezTo>
                  <a:cubicBezTo>
                    <a:pt x="4456" y="225"/>
                    <a:pt x="3988" y="1"/>
                    <a:pt x="3177" y="1"/>
                  </a:cubicBezTo>
                  <a:close/>
                </a:path>
              </a:pathLst>
            </a:custGeom>
            <a:solidFill>
              <a:srgbClr val="C0C9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59"/>
            <p:cNvSpPr/>
            <p:nvPr/>
          </p:nvSpPr>
          <p:spPr>
            <a:xfrm>
              <a:off x="3926813" y="2960637"/>
              <a:ext cx="20302" cy="20486"/>
            </a:xfrm>
            <a:custGeom>
              <a:avLst/>
              <a:gdLst/>
              <a:ahLst/>
              <a:cxnLst/>
              <a:rect l="l" t="t" r="r" b="b"/>
              <a:pathLst>
                <a:path w="774" h="781" extrusionOk="0">
                  <a:moveTo>
                    <a:pt x="387" y="1"/>
                  </a:moveTo>
                  <a:cubicBezTo>
                    <a:pt x="170" y="1"/>
                    <a:pt x="0" y="177"/>
                    <a:pt x="0" y="387"/>
                  </a:cubicBezTo>
                  <a:cubicBezTo>
                    <a:pt x="0" y="604"/>
                    <a:pt x="170" y="781"/>
                    <a:pt x="387" y="781"/>
                  </a:cubicBezTo>
                  <a:cubicBezTo>
                    <a:pt x="597" y="781"/>
                    <a:pt x="773" y="604"/>
                    <a:pt x="773" y="387"/>
                  </a:cubicBezTo>
                  <a:cubicBezTo>
                    <a:pt x="773" y="177"/>
                    <a:pt x="597" y="1"/>
                    <a:pt x="387"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59"/>
            <p:cNvSpPr/>
            <p:nvPr/>
          </p:nvSpPr>
          <p:spPr>
            <a:xfrm>
              <a:off x="3786483" y="3099919"/>
              <a:ext cx="127373" cy="111530"/>
            </a:xfrm>
            <a:custGeom>
              <a:avLst/>
              <a:gdLst/>
              <a:ahLst/>
              <a:cxnLst/>
              <a:rect l="l" t="t" r="r" b="b"/>
              <a:pathLst>
                <a:path w="4856" h="4252" extrusionOk="0">
                  <a:moveTo>
                    <a:pt x="0" y="0"/>
                  </a:moveTo>
                  <a:lnTo>
                    <a:pt x="0" y="427"/>
                  </a:lnTo>
                  <a:lnTo>
                    <a:pt x="3228" y="4252"/>
                  </a:lnTo>
                  <a:cubicBezTo>
                    <a:pt x="3364" y="4177"/>
                    <a:pt x="3492" y="4096"/>
                    <a:pt x="3614" y="4001"/>
                  </a:cubicBezTo>
                  <a:lnTo>
                    <a:pt x="1641" y="1661"/>
                  </a:lnTo>
                  <a:lnTo>
                    <a:pt x="4849" y="1872"/>
                  </a:lnTo>
                  <a:cubicBezTo>
                    <a:pt x="4855" y="1716"/>
                    <a:pt x="4842" y="1567"/>
                    <a:pt x="4815" y="1411"/>
                  </a:cubicBezTo>
                  <a:lnTo>
                    <a:pt x="4245" y="1377"/>
                  </a:lnTo>
                  <a:lnTo>
                    <a:pt x="1940" y="7"/>
                  </a:lnTo>
                  <a:cubicBezTo>
                    <a:pt x="1689" y="14"/>
                    <a:pt x="1424" y="14"/>
                    <a:pt x="1146" y="14"/>
                  </a:cubicBezTo>
                  <a:lnTo>
                    <a:pt x="1065" y="14"/>
                  </a:lnTo>
                  <a:lnTo>
                    <a:pt x="3242" y="1309"/>
                  </a:lnTo>
                  <a:lnTo>
                    <a:pt x="1234" y="1173"/>
                  </a:lnTo>
                  <a:lnTo>
                    <a:pt x="238" y="7"/>
                  </a:lnTo>
                  <a:lnTo>
                    <a:pt x="21" y="0"/>
                  </a:lnTo>
                  <a:close/>
                </a:path>
              </a:pathLst>
            </a:custGeom>
            <a:solidFill>
              <a:srgbClr val="5D7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59"/>
            <p:cNvSpPr/>
            <p:nvPr/>
          </p:nvSpPr>
          <p:spPr>
            <a:xfrm>
              <a:off x="3859979" y="3157887"/>
              <a:ext cx="51909" cy="38978"/>
            </a:xfrm>
            <a:custGeom>
              <a:avLst/>
              <a:gdLst/>
              <a:ahLst/>
              <a:cxnLst/>
              <a:rect l="l" t="t" r="r" b="b"/>
              <a:pathLst>
                <a:path w="1979" h="1486" extrusionOk="0">
                  <a:moveTo>
                    <a:pt x="160" y="0"/>
                  </a:moveTo>
                  <a:cubicBezTo>
                    <a:pt x="57" y="0"/>
                    <a:pt x="0" y="125"/>
                    <a:pt x="67" y="211"/>
                  </a:cubicBezTo>
                  <a:lnTo>
                    <a:pt x="1145" y="1486"/>
                  </a:lnTo>
                  <a:cubicBezTo>
                    <a:pt x="1314" y="1316"/>
                    <a:pt x="1470" y="1140"/>
                    <a:pt x="1606" y="943"/>
                  </a:cubicBezTo>
                  <a:cubicBezTo>
                    <a:pt x="1782" y="692"/>
                    <a:pt x="1904" y="414"/>
                    <a:pt x="1979" y="123"/>
                  </a:cubicBezTo>
                  <a:lnTo>
                    <a:pt x="168" y="1"/>
                  </a:lnTo>
                  <a:cubicBezTo>
                    <a:pt x="166" y="0"/>
                    <a:pt x="163" y="0"/>
                    <a:pt x="160" y="0"/>
                  </a:cubicBezTo>
                  <a:close/>
                </a:path>
              </a:pathLst>
            </a:custGeom>
            <a:solidFill>
              <a:srgbClr val="C0C9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59"/>
            <p:cNvSpPr/>
            <p:nvPr/>
          </p:nvSpPr>
          <p:spPr>
            <a:xfrm>
              <a:off x="3811191" y="3046200"/>
              <a:ext cx="113340" cy="30269"/>
            </a:xfrm>
            <a:custGeom>
              <a:avLst/>
              <a:gdLst/>
              <a:ahLst/>
              <a:cxnLst/>
              <a:rect l="l" t="t" r="r" b="b"/>
              <a:pathLst>
                <a:path w="4321" h="1154" extrusionOk="0">
                  <a:moveTo>
                    <a:pt x="4198" y="0"/>
                  </a:moveTo>
                  <a:cubicBezTo>
                    <a:pt x="2849" y="543"/>
                    <a:pt x="1438" y="923"/>
                    <a:pt x="1" y="1146"/>
                  </a:cubicBezTo>
                  <a:cubicBezTo>
                    <a:pt x="21" y="1146"/>
                    <a:pt x="35" y="1146"/>
                    <a:pt x="48" y="1153"/>
                  </a:cubicBezTo>
                  <a:lnTo>
                    <a:pt x="204" y="1153"/>
                  </a:lnTo>
                  <a:cubicBezTo>
                    <a:pt x="3201" y="1153"/>
                    <a:pt x="4171" y="760"/>
                    <a:pt x="4320" y="590"/>
                  </a:cubicBezTo>
                  <a:cubicBezTo>
                    <a:pt x="4259" y="394"/>
                    <a:pt x="4218" y="197"/>
                    <a:pt x="4198" y="0"/>
                  </a:cubicBezTo>
                  <a:close/>
                </a:path>
              </a:pathLst>
            </a:custGeom>
            <a:solidFill>
              <a:srgbClr val="6C81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59"/>
            <p:cNvSpPr/>
            <p:nvPr/>
          </p:nvSpPr>
          <p:spPr>
            <a:xfrm>
              <a:off x="3612368" y="3080535"/>
              <a:ext cx="162233" cy="151190"/>
            </a:xfrm>
            <a:custGeom>
              <a:avLst/>
              <a:gdLst/>
              <a:ahLst/>
              <a:cxnLst/>
              <a:rect l="l" t="t" r="r" b="b"/>
              <a:pathLst>
                <a:path w="6185" h="5764" extrusionOk="0">
                  <a:moveTo>
                    <a:pt x="1966" y="0"/>
                  </a:moveTo>
                  <a:cubicBezTo>
                    <a:pt x="339" y="1024"/>
                    <a:pt x="0" y="2807"/>
                    <a:pt x="949" y="4157"/>
                  </a:cubicBezTo>
                  <a:cubicBezTo>
                    <a:pt x="1885" y="5472"/>
                    <a:pt x="2943" y="5764"/>
                    <a:pt x="3790" y="5764"/>
                  </a:cubicBezTo>
                  <a:cubicBezTo>
                    <a:pt x="3913" y="5764"/>
                    <a:pt x="4028" y="5757"/>
                    <a:pt x="4136" y="5750"/>
                  </a:cubicBezTo>
                  <a:cubicBezTo>
                    <a:pt x="5031" y="5675"/>
                    <a:pt x="6184" y="2428"/>
                    <a:pt x="6184" y="2428"/>
                  </a:cubicBezTo>
                  <a:lnTo>
                    <a:pt x="6184" y="54"/>
                  </a:lnTo>
                  <a:lnTo>
                    <a:pt x="1966" y="0"/>
                  </a:ln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59"/>
            <p:cNvSpPr/>
            <p:nvPr/>
          </p:nvSpPr>
          <p:spPr>
            <a:xfrm>
              <a:off x="3633509" y="3097296"/>
              <a:ext cx="129157" cy="122704"/>
            </a:xfrm>
            <a:custGeom>
              <a:avLst/>
              <a:gdLst/>
              <a:ahLst/>
              <a:cxnLst/>
              <a:rect l="l" t="t" r="r" b="b"/>
              <a:pathLst>
                <a:path w="4924" h="4678" extrusionOk="0">
                  <a:moveTo>
                    <a:pt x="1220" y="1"/>
                  </a:moveTo>
                  <a:cubicBezTo>
                    <a:pt x="1106" y="1"/>
                    <a:pt x="996" y="47"/>
                    <a:pt x="910" y="127"/>
                  </a:cubicBezTo>
                  <a:cubicBezTo>
                    <a:pt x="510" y="480"/>
                    <a:pt x="232" y="955"/>
                    <a:pt x="116" y="1483"/>
                  </a:cubicBezTo>
                  <a:cubicBezTo>
                    <a:pt x="1" y="2107"/>
                    <a:pt x="143" y="2751"/>
                    <a:pt x="516" y="3260"/>
                  </a:cubicBezTo>
                  <a:cubicBezTo>
                    <a:pt x="1188" y="4216"/>
                    <a:pt x="1995" y="4677"/>
                    <a:pt x="2984" y="4677"/>
                  </a:cubicBezTo>
                  <a:cubicBezTo>
                    <a:pt x="3086" y="4677"/>
                    <a:pt x="3188" y="4670"/>
                    <a:pt x="3296" y="4664"/>
                  </a:cubicBezTo>
                  <a:cubicBezTo>
                    <a:pt x="3588" y="4589"/>
                    <a:pt x="4347" y="3321"/>
                    <a:pt x="4924" y="1721"/>
                  </a:cubicBezTo>
                  <a:lnTo>
                    <a:pt x="4924" y="107"/>
                  </a:lnTo>
                  <a:lnTo>
                    <a:pt x="4903" y="100"/>
                  </a:lnTo>
                  <a:cubicBezTo>
                    <a:pt x="4897" y="100"/>
                    <a:pt x="4327" y="114"/>
                    <a:pt x="3778" y="114"/>
                  </a:cubicBezTo>
                  <a:cubicBezTo>
                    <a:pt x="3709" y="114"/>
                    <a:pt x="3640" y="115"/>
                    <a:pt x="3571" y="115"/>
                  </a:cubicBezTo>
                  <a:cubicBezTo>
                    <a:pt x="2806" y="115"/>
                    <a:pt x="2041" y="80"/>
                    <a:pt x="1283" y="5"/>
                  </a:cubicBezTo>
                  <a:cubicBezTo>
                    <a:pt x="1262" y="2"/>
                    <a:pt x="1241" y="1"/>
                    <a:pt x="1220" y="1"/>
                  </a:cubicBezTo>
                  <a:close/>
                </a:path>
              </a:pathLst>
            </a:custGeom>
            <a:solidFill>
              <a:srgbClr val="7F92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59"/>
            <p:cNvSpPr/>
            <p:nvPr/>
          </p:nvSpPr>
          <p:spPr>
            <a:xfrm>
              <a:off x="3616801" y="2978054"/>
              <a:ext cx="130757" cy="98415"/>
            </a:xfrm>
            <a:custGeom>
              <a:avLst/>
              <a:gdLst/>
              <a:ahLst/>
              <a:cxnLst/>
              <a:rect l="l" t="t" r="r" b="b"/>
              <a:pathLst>
                <a:path w="4985" h="3752" extrusionOk="0">
                  <a:moveTo>
                    <a:pt x="1732" y="1"/>
                  </a:moveTo>
                  <a:cubicBezTo>
                    <a:pt x="916" y="1"/>
                    <a:pt x="454" y="225"/>
                    <a:pt x="190" y="456"/>
                  </a:cubicBezTo>
                  <a:cubicBezTo>
                    <a:pt x="41" y="591"/>
                    <a:pt x="1" y="802"/>
                    <a:pt x="89" y="985"/>
                  </a:cubicBezTo>
                  <a:cubicBezTo>
                    <a:pt x="374" y="1595"/>
                    <a:pt x="577" y="2341"/>
                    <a:pt x="299" y="3188"/>
                  </a:cubicBezTo>
                  <a:cubicBezTo>
                    <a:pt x="448" y="3358"/>
                    <a:pt x="1418" y="3751"/>
                    <a:pt x="4415" y="3751"/>
                  </a:cubicBezTo>
                  <a:lnTo>
                    <a:pt x="4571" y="3751"/>
                  </a:lnTo>
                  <a:cubicBezTo>
                    <a:pt x="4828" y="3744"/>
                    <a:pt x="4984" y="3473"/>
                    <a:pt x="4862" y="3249"/>
                  </a:cubicBezTo>
                  <a:cubicBezTo>
                    <a:pt x="4422" y="2429"/>
                    <a:pt x="3438" y="937"/>
                    <a:pt x="2042" y="76"/>
                  </a:cubicBezTo>
                  <a:cubicBezTo>
                    <a:pt x="1967" y="29"/>
                    <a:pt x="1886" y="8"/>
                    <a:pt x="1804" y="1"/>
                  </a:cubicBezTo>
                  <a:cubicBezTo>
                    <a:pt x="1780" y="1"/>
                    <a:pt x="1756" y="1"/>
                    <a:pt x="1732" y="1"/>
                  </a:cubicBezTo>
                  <a:close/>
                </a:path>
              </a:pathLst>
            </a:custGeom>
            <a:solidFill>
              <a:srgbClr val="7F92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59"/>
            <p:cNvSpPr/>
            <p:nvPr/>
          </p:nvSpPr>
          <p:spPr>
            <a:xfrm>
              <a:off x="3618060" y="2978054"/>
              <a:ext cx="127373" cy="90415"/>
            </a:xfrm>
            <a:custGeom>
              <a:avLst/>
              <a:gdLst/>
              <a:ahLst/>
              <a:cxnLst/>
              <a:rect l="l" t="t" r="r" b="b"/>
              <a:pathLst>
                <a:path w="4856" h="3447" extrusionOk="0">
                  <a:moveTo>
                    <a:pt x="1684" y="1"/>
                  </a:moveTo>
                  <a:cubicBezTo>
                    <a:pt x="868" y="1"/>
                    <a:pt x="406" y="225"/>
                    <a:pt x="142" y="456"/>
                  </a:cubicBezTo>
                  <a:cubicBezTo>
                    <a:pt x="48" y="537"/>
                    <a:pt x="0" y="652"/>
                    <a:pt x="0" y="774"/>
                  </a:cubicBezTo>
                  <a:cubicBezTo>
                    <a:pt x="1214" y="1547"/>
                    <a:pt x="3126" y="2700"/>
                    <a:pt x="4848" y="3446"/>
                  </a:cubicBezTo>
                  <a:cubicBezTo>
                    <a:pt x="4855" y="3378"/>
                    <a:pt x="4841" y="3304"/>
                    <a:pt x="4814" y="3243"/>
                  </a:cubicBezTo>
                  <a:cubicBezTo>
                    <a:pt x="4374" y="2429"/>
                    <a:pt x="3390" y="930"/>
                    <a:pt x="1994" y="69"/>
                  </a:cubicBezTo>
                  <a:cubicBezTo>
                    <a:pt x="1919" y="29"/>
                    <a:pt x="1838" y="1"/>
                    <a:pt x="1756" y="1"/>
                  </a:cubicBezTo>
                  <a:cubicBezTo>
                    <a:pt x="1732" y="1"/>
                    <a:pt x="1708" y="1"/>
                    <a:pt x="1684" y="1"/>
                  </a:cubicBezTo>
                  <a:close/>
                </a:path>
              </a:pathLst>
            </a:custGeom>
            <a:solidFill>
              <a:srgbClr val="C0C9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59"/>
            <p:cNvSpPr/>
            <p:nvPr/>
          </p:nvSpPr>
          <p:spPr>
            <a:xfrm>
              <a:off x="3768699" y="3136142"/>
              <a:ext cx="11935" cy="65339"/>
            </a:xfrm>
            <a:custGeom>
              <a:avLst/>
              <a:gdLst/>
              <a:ahLst/>
              <a:cxnLst/>
              <a:rect l="l" t="t" r="r" b="b"/>
              <a:pathLst>
                <a:path w="455" h="2491" extrusionOk="0">
                  <a:moveTo>
                    <a:pt x="225" y="1"/>
                  </a:moveTo>
                  <a:cubicBezTo>
                    <a:pt x="116" y="1"/>
                    <a:pt x="7" y="74"/>
                    <a:pt x="0" y="219"/>
                  </a:cubicBezTo>
                  <a:lnTo>
                    <a:pt x="0" y="2260"/>
                  </a:lnTo>
                  <a:cubicBezTo>
                    <a:pt x="0" y="2389"/>
                    <a:pt x="102" y="2491"/>
                    <a:pt x="231" y="2491"/>
                  </a:cubicBezTo>
                  <a:cubicBezTo>
                    <a:pt x="353" y="2491"/>
                    <a:pt x="455" y="2389"/>
                    <a:pt x="455" y="2267"/>
                  </a:cubicBezTo>
                  <a:lnTo>
                    <a:pt x="455" y="219"/>
                  </a:lnTo>
                  <a:cubicBezTo>
                    <a:pt x="444" y="74"/>
                    <a:pt x="334" y="1"/>
                    <a:pt x="225" y="1"/>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59"/>
            <p:cNvSpPr/>
            <p:nvPr/>
          </p:nvSpPr>
          <p:spPr>
            <a:xfrm>
              <a:off x="3602033" y="2960637"/>
              <a:ext cx="20302" cy="20486"/>
            </a:xfrm>
            <a:custGeom>
              <a:avLst/>
              <a:gdLst/>
              <a:ahLst/>
              <a:cxnLst/>
              <a:rect l="l" t="t" r="r" b="b"/>
              <a:pathLst>
                <a:path w="774" h="781" extrusionOk="0">
                  <a:moveTo>
                    <a:pt x="387" y="1"/>
                  </a:moveTo>
                  <a:cubicBezTo>
                    <a:pt x="177" y="1"/>
                    <a:pt x="1" y="177"/>
                    <a:pt x="1" y="387"/>
                  </a:cubicBezTo>
                  <a:cubicBezTo>
                    <a:pt x="1" y="604"/>
                    <a:pt x="177" y="781"/>
                    <a:pt x="387" y="781"/>
                  </a:cubicBezTo>
                  <a:cubicBezTo>
                    <a:pt x="604" y="781"/>
                    <a:pt x="774" y="604"/>
                    <a:pt x="774" y="387"/>
                  </a:cubicBezTo>
                  <a:cubicBezTo>
                    <a:pt x="774" y="177"/>
                    <a:pt x="604" y="1"/>
                    <a:pt x="387"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59"/>
            <p:cNvSpPr/>
            <p:nvPr/>
          </p:nvSpPr>
          <p:spPr>
            <a:xfrm>
              <a:off x="3635293" y="3099919"/>
              <a:ext cx="127373" cy="111530"/>
            </a:xfrm>
            <a:custGeom>
              <a:avLst/>
              <a:gdLst/>
              <a:ahLst/>
              <a:cxnLst/>
              <a:rect l="l" t="t" r="r" b="b"/>
              <a:pathLst>
                <a:path w="4856" h="4252" extrusionOk="0">
                  <a:moveTo>
                    <a:pt x="2916" y="0"/>
                  </a:moveTo>
                  <a:lnTo>
                    <a:pt x="611" y="1370"/>
                  </a:lnTo>
                  <a:lnTo>
                    <a:pt x="41" y="1411"/>
                  </a:lnTo>
                  <a:cubicBezTo>
                    <a:pt x="14" y="1560"/>
                    <a:pt x="1" y="1716"/>
                    <a:pt x="8" y="1872"/>
                  </a:cubicBezTo>
                  <a:lnTo>
                    <a:pt x="3215" y="1655"/>
                  </a:lnTo>
                  <a:lnTo>
                    <a:pt x="1242" y="4001"/>
                  </a:lnTo>
                  <a:cubicBezTo>
                    <a:pt x="1364" y="4089"/>
                    <a:pt x="1493" y="4177"/>
                    <a:pt x="1628" y="4252"/>
                  </a:cubicBezTo>
                  <a:lnTo>
                    <a:pt x="4856" y="427"/>
                  </a:lnTo>
                  <a:lnTo>
                    <a:pt x="4856" y="0"/>
                  </a:lnTo>
                  <a:lnTo>
                    <a:pt x="4835" y="0"/>
                  </a:lnTo>
                  <a:lnTo>
                    <a:pt x="4618" y="7"/>
                  </a:lnTo>
                  <a:lnTo>
                    <a:pt x="3628" y="1173"/>
                  </a:lnTo>
                  <a:lnTo>
                    <a:pt x="1615" y="1309"/>
                  </a:lnTo>
                  <a:lnTo>
                    <a:pt x="3791" y="14"/>
                  </a:lnTo>
                  <a:lnTo>
                    <a:pt x="3710" y="14"/>
                  </a:lnTo>
                  <a:cubicBezTo>
                    <a:pt x="3432" y="14"/>
                    <a:pt x="3167" y="14"/>
                    <a:pt x="2916" y="0"/>
                  </a:cubicBezTo>
                  <a:close/>
                </a:path>
              </a:pathLst>
            </a:custGeom>
            <a:solidFill>
              <a:srgbClr val="5D7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59"/>
            <p:cNvSpPr/>
            <p:nvPr/>
          </p:nvSpPr>
          <p:spPr>
            <a:xfrm>
              <a:off x="3756764" y="3070043"/>
              <a:ext cx="35778" cy="77746"/>
            </a:xfrm>
            <a:custGeom>
              <a:avLst/>
              <a:gdLst/>
              <a:ahLst/>
              <a:cxnLst/>
              <a:rect l="l" t="t" r="r" b="b"/>
              <a:pathLst>
                <a:path w="1364" h="2964" extrusionOk="0">
                  <a:moveTo>
                    <a:pt x="686" y="0"/>
                  </a:moveTo>
                  <a:cubicBezTo>
                    <a:pt x="306" y="0"/>
                    <a:pt x="1" y="665"/>
                    <a:pt x="1" y="1485"/>
                  </a:cubicBezTo>
                  <a:cubicBezTo>
                    <a:pt x="1" y="2299"/>
                    <a:pt x="306" y="2963"/>
                    <a:pt x="686" y="2963"/>
                  </a:cubicBezTo>
                  <a:cubicBezTo>
                    <a:pt x="1059" y="2963"/>
                    <a:pt x="1364" y="2299"/>
                    <a:pt x="1364" y="1485"/>
                  </a:cubicBezTo>
                  <a:cubicBezTo>
                    <a:pt x="1364" y="665"/>
                    <a:pt x="1059" y="0"/>
                    <a:pt x="686"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59"/>
            <p:cNvSpPr/>
            <p:nvPr/>
          </p:nvSpPr>
          <p:spPr>
            <a:xfrm>
              <a:off x="3637260" y="3157887"/>
              <a:ext cx="51909" cy="38978"/>
            </a:xfrm>
            <a:custGeom>
              <a:avLst/>
              <a:gdLst/>
              <a:ahLst/>
              <a:cxnLst/>
              <a:rect l="l" t="t" r="r" b="b"/>
              <a:pathLst>
                <a:path w="1979" h="1486" extrusionOk="0">
                  <a:moveTo>
                    <a:pt x="1819" y="0"/>
                  </a:moveTo>
                  <a:cubicBezTo>
                    <a:pt x="1816" y="0"/>
                    <a:pt x="1814" y="0"/>
                    <a:pt x="1811" y="1"/>
                  </a:cubicBezTo>
                  <a:lnTo>
                    <a:pt x="0" y="123"/>
                  </a:lnTo>
                  <a:cubicBezTo>
                    <a:pt x="68" y="414"/>
                    <a:pt x="197" y="692"/>
                    <a:pt x="373" y="943"/>
                  </a:cubicBezTo>
                  <a:cubicBezTo>
                    <a:pt x="509" y="1140"/>
                    <a:pt x="665" y="1316"/>
                    <a:pt x="834" y="1486"/>
                  </a:cubicBezTo>
                  <a:lnTo>
                    <a:pt x="1913" y="211"/>
                  </a:lnTo>
                  <a:cubicBezTo>
                    <a:pt x="1979" y="125"/>
                    <a:pt x="1922" y="0"/>
                    <a:pt x="1819" y="0"/>
                  </a:cubicBezTo>
                  <a:close/>
                </a:path>
              </a:pathLst>
            </a:custGeom>
            <a:solidFill>
              <a:srgbClr val="C0C9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59"/>
            <p:cNvSpPr/>
            <p:nvPr/>
          </p:nvSpPr>
          <p:spPr>
            <a:xfrm>
              <a:off x="3624617" y="3046200"/>
              <a:ext cx="113156" cy="30269"/>
            </a:xfrm>
            <a:custGeom>
              <a:avLst/>
              <a:gdLst/>
              <a:ahLst/>
              <a:cxnLst/>
              <a:rect l="l" t="t" r="r" b="b"/>
              <a:pathLst>
                <a:path w="4314" h="1154" extrusionOk="0">
                  <a:moveTo>
                    <a:pt x="123" y="0"/>
                  </a:moveTo>
                  <a:cubicBezTo>
                    <a:pt x="103" y="197"/>
                    <a:pt x="62" y="394"/>
                    <a:pt x="1" y="590"/>
                  </a:cubicBezTo>
                  <a:cubicBezTo>
                    <a:pt x="150" y="760"/>
                    <a:pt x="1120" y="1153"/>
                    <a:pt x="4117" y="1153"/>
                  </a:cubicBezTo>
                  <a:lnTo>
                    <a:pt x="4273" y="1153"/>
                  </a:lnTo>
                  <a:cubicBezTo>
                    <a:pt x="4286" y="1146"/>
                    <a:pt x="4300" y="1146"/>
                    <a:pt x="4313" y="1146"/>
                  </a:cubicBezTo>
                  <a:cubicBezTo>
                    <a:pt x="2883" y="923"/>
                    <a:pt x="1472" y="543"/>
                    <a:pt x="123" y="0"/>
                  </a:cubicBezTo>
                  <a:close/>
                </a:path>
              </a:pathLst>
            </a:custGeom>
            <a:solidFill>
              <a:srgbClr val="6C81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79" name="Google Shape;2579;p59"/>
          <p:cNvGrpSpPr/>
          <p:nvPr/>
        </p:nvGrpSpPr>
        <p:grpSpPr>
          <a:xfrm>
            <a:off x="189213" y="6026210"/>
            <a:ext cx="458019" cy="500748"/>
            <a:chOff x="7970194" y="2013577"/>
            <a:chExt cx="372676" cy="331731"/>
          </a:xfrm>
        </p:grpSpPr>
        <p:sp>
          <p:nvSpPr>
            <p:cNvPr id="2580" name="Google Shape;2580;p59"/>
            <p:cNvSpPr/>
            <p:nvPr/>
          </p:nvSpPr>
          <p:spPr>
            <a:xfrm>
              <a:off x="8092032" y="2284533"/>
              <a:ext cx="102454" cy="60775"/>
            </a:xfrm>
            <a:custGeom>
              <a:avLst/>
              <a:gdLst/>
              <a:ahLst/>
              <a:cxnLst/>
              <a:rect l="l" t="t" r="r" b="b"/>
              <a:pathLst>
                <a:path w="3906" h="2317" extrusionOk="0">
                  <a:moveTo>
                    <a:pt x="2620" y="1"/>
                  </a:moveTo>
                  <a:cubicBezTo>
                    <a:pt x="2541" y="1"/>
                    <a:pt x="2462" y="40"/>
                    <a:pt x="2414" y="133"/>
                  </a:cubicBezTo>
                  <a:lnTo>
                    <a:pt x="1573" y="1848"/>
                  </a:lnTo>
                  <a:lnTo>
                    <a:pt x="312" y="1848"/>
                  </a:lnTo>
                  <a:cubicBezTo>
                    <a:pt x="0" y="1848"/>
                    <a:pt x="0" y="2316"/>
                    <a:pt x="312" y="2316"/>
                  </a:cubicBezTo>
                  <a:lnTo>
                    <a:pt x="3594" y="2316"/>
                  </a:lnTo>
                  <a:cubicBezTo>
                    <a:pt x="3906" y="2316"/>
                    <a:pt x="3906" y="1848"/>
                    <a:pt x="3594" y="1848"/>
                  </a:cubicBezTo>
                  <a:lnTo>
                    <a:pt x="2102" y="1848"/>
                  </a:lnTo>
                  <a:lnTo>
                    <a:pt x="2841" y="343"/>
                  </a:lnTo>
                  <a:cubicBezTo>
                    <a:pt x="2931" y="154"/>
                    <a:pt x="2776" y="1"/>
                    <a:pt x="2620" y="1"/>
                  </a:cubicBezTo>
                  <a:close/>
                </a:path>
              </a:pathLst>
            </a:custGeom>
            <a:solidFill>
              <a:srgbClr val="C8D3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59"/>
            <p:cNvSpPr/>
            <p:nvPr/>
          </p:nvSpPr>
          <p:spPr>
            <a:xfrm>
              <a:off x="8116741" y="2284533"/>
              <a:ext cx="77746" cy="60775"/>
            </a:xfrm>
            <a:custGeom>
              <a:avLst/>
              <a:gdLst/>
              <a:ahLst/>
              <a:cxnLst/>
              <a:rect l="l" t="t" r="r" b="b"/>
              <a:pathLst>
                <a:path w="2964" h="2317" extrusionOk="0">
                  <a:moveTo>
                    <a:pt x="2616" y="1"/>
                  </a:moveTo>
                  <a:cubicBezTo>
                    <a:pt x="2538" y="1"/>
                    <a:pt x="2460" y="40"/>
                    <a:pt x="2415" y="133"/>
                  </a:cubicBezTo>
                  <a:lnTo>
                    <a:pt x="1567" y="1848"/>
                  </a:lnTo>
                  <a:lnTo>
                    <a:pt x="313" y="1848"/>
                  </a:lnTo>
                  <a:cubicBezTo>
                    <a:pt x="1" y="1848"/>
                    <a:pt x="1" y="2316"/>
                    <a:pt x="313" y="2316"/>
                  </a:cubicBezTo>
                  <a:lnTo>
                    <a:pt x="2652" y="2316"/>
                  </a:lnTo>
                  <a:cubicBezTo>
                    <a:pt x="2964" y="2316"/>
                    <a:pt x="2964" y="1848"/>
                    <a:pt x="2652" y="1848"/>
                  </a:cubicBezTo>
                  <a:lnTo>
                    <a:pt x="2096" y="1848"/>
                  </a:lnTo>
                  <a:lnTo>
                    <a:pt x="2835" y="343"/>
                  </a:lnTo>
                  <a:cubicBezTo>
                    <a:pt x="2925" y="154"/>
                    <a:pt x="2770" y="1"/>
                    <a:pt x="2616" y="1"/>
                  </a:cubicBezTo>
                  <a:close/>
                </a:path>
              </a:pathLst>
            </a:custGeom>
            <a:solidFill>
              <a:srgbClr val="D8E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59"/>
            <p:cNvSpPr/>
            <p:nvPr/>
          </p:nvSpPr>
          <p:spPr>
            <a:xfrm>
              <a:off x="7970194" y="2104805"/>
              <a:ext cx="38086" cy="48578"/>
            </a:xfrm>
            <a:custGeom>
              <a:avLst/>
              <a:gdLst/>
              <a:ahLst/>
              <a:cxnLst/>
              <a:rect l="l" t="t" r="r" b="b"/>
              <a:pathLst>
                <a:path w="1452" h="1852" extrusionOk="0">
                  <a:moveTo>
                    <a:pt x="1452" y="1"/>
                  </a:moveTo>
                  <a:lnTo>
                    <a:pt x="204" y="523"/>
                  </a:lnTo>
                  <a:cubicBezTo>
                    <a:pt x="34" y="598"/>
                    <a:pt x="1" y="828"/>
                    <a:pt x="143" y="950"/>
                  </a:cubicBezTo>
                  <a:lnTo>
                    <a:pt x="1282" y="1852"/>
                  </a:lnTo>
                  <a:lnTo>
                    <a:pt x="1452" y="1"/>
                  </a:lnTo>
                  <a:close/>
                </a:path>
              </a:pathLst>
            </a:custGeom>
            <a:solidFill>
              <a:srgbClr val="D8E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59"/>
            <p:cNvSpPr/>
            <p:nvPr/>
          </p:nvSpPr>
          <p:spPr>
            <a:xfrm>
              <a:off x="7984961" y="2013577"/>
              <a:ext cx="357908" cy="288687"/>
            </a:xfrm>
            <a:custGeom>
              <a:avLst/>
              <a:gdLst/>
              <a:ahLst/>
              <a:cxnLst/>
              <a:rect l="l" t="t" r="r" b="b"/>
              <a:pathLst>
                <a:path w="13645" h="11006" extrusionOk="0">
                  <a:moveTo>
                    <a:pt x="5405" y="0"/>
                  </a:moveTo>
                  <a:cubicBezTo>
                    <a:pt x="5148" y="0"/>
                    <a:pt x="1104" y="70"/>
                    <a:pt x="455" y="4455"/>
                  </a:cubicBezTo>
                  <a:cubicBezTo>
                    <a:pt x="0" y="8435"/>
                    <a:pt x="3235" y="11005"/>
                    <a:pt x="6978" y="11005"/>
                  </a:cubicBezTo>
                  <a:cubicBezTo>
                    <a:pt x="10015" y="11005"/>
                    <a:pt x="12653" y="9202"/>
                    <a:pt x="13582" y="6700"/>
                  </a:cubicBezTo>
                  <a:cubicBezTo>
                    <a:pt x="13644" y="6518"/>
                    <a:pt x="13508" y="6346"/>
                    <a:pt x="13338" y="6346"/>
                  </a:cubicBezTo>
                  <a:cubicBezTo>
                    <a:pt x="13305" y="6346"/>
                    <a:pt x="13271" y="6353"/>
                    <a:pt x="13236" y="6367"/>
                  </a:cubicBezTo>
                  <a:cubicBezTo>
                    <a:pt x="12738" y="6573"/>
                    <a:pt x="12201" y="6679"/>
                    <a:pt x="11663" y="6679"/>
                  </a:cubicBezTo>
                  <a:cubicBezTo>
                    <a:pt x="11527" y="6679"/>
                    <a:pt x="11392" y="6673"/>
                    <a:pt x="11256" y="6659"/>
                  </a:cubicBezTo>
                  <a:cubicBezTo>
                    <a:pt x="9337" y="6483"/>
                    <a:pt x="7954" y="4103"/>
                    <a:pt x="7127" y="2665"/>
                  </a:cubicBezTo>
                  <a:cubicBezTo>
                    <a:pt x="6571" y="1709"/>
                    <a:pt x="5825" y="1112"/>
                    <a:pt x="4726" y="902"/>
                  </a:cubicBezTo>
                  <a:lnTo>
                    <a:pt x="5418" y="0"/>
                  </a:lnTo>
                  <a:cubicBezTo>
                    <a:pt x="5418" y="0"/>
                    <a:pt x="5414" y="0"/>
                    <a:pt x="5405" y="0"/>
                  </a:cubicBezTo>
                  <a:close/>
                </a:path>
              </a:pathLst>
            </a:custGeom>
            <a:solidFill>
              <a:srgbClr val="7F92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59"/>
            <p:cNvSpPr/>
            <p:nvPr/>
          </p:nvSpPr>
          <p:spPr>
            <a:xfrm>
              <a:off x="7984961" y="2013577"/>
              <a:ext cx="244385" cy="288687"/>
            </a:xfrm>
            <a:custGeom>
              <a:avLst/>
              <a:gdLst/>
              <a:ahLst/>
              <a:cxnLst/>
              <a:rect l="l" t="t" r="r" b="b"/>
              <a:pathLst>
                <a:path w="9317" h="11006" extrusionOk="0">
                  <a:moveTo>
                    <a:pt x="5398" y="0"/>
                  </a:moveTo>
                  <a:cubicBezTo>
                    <a:pt x="5141" y="0"/>
                    <a:pt x="1098" y="70"/>
                    <a:pt x="448" y="4455"/>
                  </a:cubicBezTo>
                  <a:cubicBezTo>
                    <a:pt x="0" y="8435"/>
                    <a:pt x="3228" y="11005"/>
                    <a:pt x="6978" y="11005"/>
                  </a:cubicBezTo>
                  <a:cubicBezTo>
                    <a:pt x="7771" y="11005"/>
                    <a:pt x="8564" y="10883"/>
                    <a:pt x="9317" y="10639"/>
                  </a:cubicBezTo>
                  <a:lnTo>
                    <a:pt x="9317" y="10639"/>
                  </a:lnTo>
                  <a:cubicBezTo>
                    <a:pt x="9147" y="10646"/>
                    <a:pt x="8971" y="10653"/>
                    <a:pt x="8795" y="10653"/>
                  </a:cubicBezTo>
                  <a:cubicBezTo>
                    <a:pt x="5045" y="10653"/>
                    <a:pt x="1818" y="8083"/>
                    <a:pt x="2265" y="4103"/>
                  </a:cubicBezTo>
                  <a:cubicBezTo>
                    <a:pt x="2645" y="1560"/>
                    <a:pt x="4157" y="475"/>
                    <a:pt x="5411" y="0"/>
                  </a:cubicBezTo>
                  <a:cubicBezTo>
                    <a:pt x="5411" y="0"/>
                    <a:pt x="5407" y="0"/>
                    <a:pt x="5398" y="0"/>
                  </a:cubicBezTo>
                  <a:close/>
                </a:path>
              </a:pathLst>
            </a:custGeom>
            <a:solidFill>
              <a:srgbClr val="6C81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59"/>
            <p:cNvSpPr/>
            <p:nvPr/>
          </p:nvSpPr>
          <p:spPr>
            <a:xfrm>
              <a:off x="8083875" y="2093447"/>
              <a:ext cx="208974" cy="129786"/>
            </a:xfrm>
            <a:custGeom>
              <a:avLst/>
              <a:gdLst/>
              <a:ahLst/>
              <a:cxnLst/>
              <a:rect l="l" t="t" r="r" b="b"/>
              <a:pathLst>
                <a:path w="7967" h="4948" extrusionOk="0">
                  <a:moveTo>
                    <a:pt x="2937" y="0"/>
                  </a:moveTo>
                  <a:cubicBezTo>
                    <a:pt x="2729" y="0"/>
                    <a:pt x="2519" y="51"/>
                    <a:pt x="2325" y="156"/>
                  </a:cubicBezTo>
                  <a:lnTo>
                    <a:pt x="2318" y="156"/>
                  </a:lnTo>
                  <a:cubicBezTo>
                    <a:pt x="0" y="1422"/>
                    <a:pt x="1203" y="4948"/>
                    <a:pt x="4061" y="4948"/>
                  </a:cubicBezTo>
                  <a:cubicBezTo>
                    <a:pt x="5106" y="4948"/>
                    <a:pt x="6373" y="4476"/>
                    <a:pt x="7770" y="3248"/>
                  </a:cubicBezTo>
                  <a:cubicBezTo>
                    <a:pt x="7967" y="3078"/>
                    <a:pt x="7845" y="2760"/>
                    <a:pt x="7587" y="2760"/>
                  </a:cubicBezTo>
                  <a:cubicBezTo>
                    <a:pt x="6753" y="2760"/>
                    <a:pt x="5410" y="2393"/>
                    <a:pt x="3966" y="515"/>
                  </a:cubicBezTo>
                  <a:cubicBezTo>
                    <a:pt x="3717" y="182"/>
                    <a:pt x="3332" y="0"/>
                    <a:pt x="2937" y="0"/>
                  </a:cubicBezTo>
                  <a:close/>
                </a:path>
              </a:pathLst>
            </a:custGeom>
            <a:solidFill>
              <a:srgbClr val="6C81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59"/>
            <p:cNvSpPr/>
            <p:nvPr/>
          </p:nvSpPr>
          <p:spPr>
            <a:xfrm>
              <a:off x="8108505" y="2142707"/>
              <a:ext cx="184292" cy="80552"/>
            </a:xfrm>
            <a:custGeom>
              <a:avLst/>
              <a:gdLst/>
              <a:ahLst/>
              <a:cxnLst/>
              <a:rect l="l" t="t" r="r" b="b"/>
              <a:pathLst>
                <a:path w="7026" h="3071" extrusionOk="0">
                  <a:moveTo>
                    <a:pt x="172" y="0"/>
                  </a:moveTo>
                  <a:cubicBezTo>
                    <a:pt x="0" y="1438"/>
                    <a:pt x="1179" y="3070"/>
                    <a:pt x="3125" y="3070"/>
                  </a:cubicBezTo>
                  <a:cubicBezTo>
                    <a:pt x="4171" y="3070"/>
                    <a:pt x="5439" y="2598"/>
                    <a:pt x="6838" y="1370"/>
                  </a:cubicBezTo>
                  <a:cubicBezTo>
                    <a:pt x="7026" y="1195"/>
                    <a:pt x="6908" y="882"/>
                    <a:pt x="6656" y="882"/>
                  </a:cubicBezTo>
                  <a:cubicBezTo>
                    <a:pt x="6653" y="882"/>
                    <a:pt x="6651" y="882"/>
                    <a:pt x="6648" y="882"/>
                  </a:cubicBezTo>
                  <a:cubicBezTo>
                    <a:pt x="6465" y="882"/>
                    <a:pt x="6289" y="861"/>
                    <a:pt x="6119" y="827"/>
                  </a:cubicBezTo>
                  <a:cubicBezTo>
                    <a:pt x="5293" y="1605"/>
                    <a:pt x="3857" y="2217"/>
                    <a:pt x="2601" y="2217"/>
                  </a:cubicBezTo>
                  <a:cubicBezTo>
                    <a:pt x="1361" y="2217"/>
                    <a:pt x="297" y="1621"/>
                    <a:pt x="172" y="0"/>
                  </a:cubicBezTo>
                  <a:close/>
                </a:path>
              </a:pathLst>
            </a:custGeom>
            <a:solidFill>
              <a:srgbClr val="5D7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59"/>
            <p:cNvSpPr/>
            <p:nvPr/>
          </p:nvSpPr>
          <p:spPr>
            <a:xfrm>
              <a:off x="8032805" y="2087388"/>
              <a:ext cx="36827" cy="42886"/>
            </a:xfrm>
            <a:custGeom>
              <a:avLst/>
              <a:gdLst/>
              <a:ahLst/>
              <a:cxnLst/>
              <a:rect l="l" t="t" r="r" b="b"/>
              <a:pathLst>
                <a:path w="1404" h="1635" extrusionOk="0">
                  <a:moveTo>
                    <a:pt x="705" y="0"/>
                  </a:moveTo>
                  <a:cubicBezTo>
                    <a:pt x="319" y="0"/>
                    <a:pt x="0" y="312"/>
                    <a:pt x="0" y="706"/>
                  </a:cubicBezTo>
                  <a:lnTo>
                    <a:pt x="0" y="929"/>
                  </a:lnTo>
                  <a:cubicBezTo>
                    <a:pt x="0" y="1323"/>
                    <a:pt x="319" y="1634"/>
                    <a:pt x="705" y="1634"/>
                  </a:cubicBezTo>
                  <a:cubicBezTo>
                    <a:pt x="1092" y="1634"/>
                    <a:pt x="1404" y="1323"/>
                    <a:pt x="1404" y="936"/>
                  </a:cubicBezTo>
                  <a:lnTo>
                    <a:pt x="1404" y="706"/>
                  </a:lnTo>
                  <a:cubicBezTo>
                    <a:pt x="1404" y="312"/>
                    <a:pt x="1092" y="0"/>
                    <a:pt x="705"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59"/>
            <p:cNvSpPr/>
            <p:nvPr/>
          </p:nvSpPr>
          <p:spPr>
            <a:xfrm>
              <a:off x="8051297" y="2087388"/>
              <a:ext cx="18518" cy="30742"/>
            </a:xfrm>
            <a:custGeom>
              <a:avLst/>
              <a:gdLst/>
              <a:ahLst/>
              <a:cxnLst/>
              <a:rect l="l" t="t" r="r" b="b"/>
              <a:pathLst>
                <a:path w="706" h="1172" extrusionOk="0">
                  <a:moveTo>
                    <a:pt x="0" y="0"/>
                  </a:moveTo>
                  <a:lnTo>
                    <a:pt x="0" y="821"/>
                  </a:lnTo>
                  <a:cubicBezTo>
                    <a:pt x="0" y="1055"/>
                    <a:pt x="175" y="1172"/>
                    <a:pt x="350" y="1172"/>
                  </a:cubicBezTo>
                  <a:cubicBezTo>
                    <a:pt x="524" y="1172"/>
                    <a:pt x="699" y="1055"/>
                    <a:pt x="699" y="821"/>
                  </a:cubicBezTo>
                  <a:lnTo>
                    <a:pt x="699" y="706"/>
                  </a:lnTo>
                  <a:cubicBezTo>
                    <a:pt x="706" y="312"/>
                    <a:pt x="387" y="0"/>
                    <a:pt x="0" y="0"/>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59"/>
            <p:cNvSpPr/>
            <p:nvPr/>
          </p:nvSpPr>
          <p:spPr>
            <a:xfrm>
              <a:off x="8045081" y="2093421"/>
              <a:ext cx="12276" cy="12302"/>
            </a:xfrm>
            <a:custGeom>
              <a:avLst/>
              <a:gdLst/>
              <a:ahLst/>
              <a:cxnLst/>
              <a:rect l="l" t="t" r="r" b="b"/>
              <a:pathLst>
                <a:path w="468" h="469" extrusionOk="0">
                  <a:moveTo>
                    <a:pt x="237" y="1"/>
                  </a:moveTo>
                  <a:cubicBezTo>
                    <a:pt x="109" y="1"/>
                    <a:pt x="0" y="109"/>
                    <a:pt x="0" y="238"/>
                  </a:cubicBezTo>
                  <a:cubicBezTo>
                    <a:pt x="0" y="367"/>
                    <a:pt x="109" y="469"/>
                    <a:pt x="237" y="469"/>
                  </a:cubicBezTo>
                  <a:cubicBezTo>
                    <a:pt x="366" y="469"/>
                    <a:pt x="468" y="367"/>
                    <a:pt x="468" y="238"/>
                  </a:cubicBezTo>
                  <a:cubicBezTo>
                    <a:pt x="468" y="109"/>
                    <a:pt x="366" y="1"/>
                    <a:pt x="2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0" name="Google Shape;2590;p59"/>
          <p:cNvGrpSpPr/>
          <p:nvPr/>
        </p:nvGrpSpPr>
        <p:grpSpPr>
          <a:xfrm>
            <a:off x="213623" y="1198692"/>
            <a:ext cx="409212" cy="558753"/>
            <a:chOff x="1416733" y="1512190"/>
            <a:chExt cx="332964" cy="370158"/>
          </a:xfrm>
        </p:grpSpPr>
        <p:sp>
          <p:nvSpPr>
            <p:cNvPr id="2591" name="Google Shape;2591;p59"/>
            <p:cNvSpPr/>
            <p:nvPr/>
          </p:nvSpPr>
          <p:spPr>
            <a:xfrm>
              <a:off x="1416733" y="1637596"/>
              <a:ext cx="106913" cy="144134"/>
            </a:xfrm>
            <a:custGeom>
              <a:avLst/>
              <a:gdLst/>
              <a:ahLst/>
              <a:cxnLst/>
              <a:rect l="l" t="t" r="r" b="b"/>
              <a:pathLst>
                <a:path w="4076" h="5495" extrusionOk="0">
                  <a:moveTo>
                    <a:pt x="4075" y="0"/>
                  </a:moveTo>
                  <a:cubicBezTo>
                    <a:pt x="4075" y="0"/>
                    <a:pt x="1010" y="1092"/>
                    <a:pt x="34" y="5215"/>
                  </a:cubicBezTo>
                  <a:cubicBezTo>
                    <a:pt x="0" y="5343"/>
                    <a:pt x="95" y="5472"/>
                    <a:pt x="231" y="5486"/>
                  </a:cubicBezTo>
                  <a:cubicBezTo>
                    <a:pt x="310" y="5491"/>
                    <a:pt x="405" y="5494"/>
                    <a:pt x="510" y="5494"/>
                  </a:cubicBezTo>
                  <a:cubicBezTo>
                    <a:pt x="993" y="5494"/>
                    <a:pt x="1706" y="5416"/>
                    <a:pt x="2251" y="5004"/>
                  </a:cubicBezTo>
                  <a:lnTo>
                    <a:pt x="4075" y="0"/>
                  </a:ln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59"/>
            <p:cNvSpPr/>
            <p:nvPr/>
          </p:nvSpPr>
          <p:spPr>
            <a:xfrm>
              <a:off x="1642967" y="1637596"/>
              <a:ext cx="106730" cy="144134"/>
            </a:xfrm>
            <a:custGeom>
              <a:avLst/>
              <a:gdLst/>
              <a:ahLst/>
              <a:cxnLst/>
              <a:rect l="l" t="t" r="r" b="b"/>
              <a:pathLst>
                <a:path w="4069" h="5495" extrusionOk="0">
                  <a:moveTo>
                    <a:pt x="0" y="0"/>
                  </a:moveTo>
                  <a:lnTo>
                    <a:pt x="1817" y="5004"/>
                  </a:lnTo>
                  <a:cubicBezTo>
                    <a:pt x="2362" y="5416"/>
                    <a:pt x="3080" y="5494"/>
                    <a:pt x="3561" y="5494"/>
                  </a:cubicBezTo>
                  <a:cubicBezTo>
                    <a:pt x="3666" y="5494"/>
                    <a:pt x="3760" y="5491"/>
                    <a:pt x="3838" y="5486"/>
                  </a:cubicBezTo>
                  <a:cubicBezTo>
                    <a:pt x="3973" y="5472"/>
                    <a:pt x="4068" y="5343"/>
                    <a:pt x="4034" y="5215"/>
                  </a:cubicBezTo>
                  <a:cubicBezTo>
                    <a:pt x="3058" y="1092"/>
                    <a:pt x="0" y="0"/>
                    <a:pt x="0"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59"/>
            <p:cNvSpPr/>
            <p:nvPr/>
          </p:nvSpPr>
          <p:spPr>
            <a:xfrm>
              <a:off x="1463685" y="1643472"/>
              <a:ext cx="238877" cy="238877"/>
            </a:xfrm>
            <a:custGeom>
              <a:avLst/>
              <a:gdLst/>
              <a:ahLst/>
              <a:cxnLst/>
              <a:rect l="l" t="t" r="r" b="b"/>
              <a:pathLst>
                <a:path w="9107" h="9107" extrusionOk="0">
                  <a:moveTo>
                    <a:pt x="1892" y="0"/>
                  </a:moveTo>
                  <a:cubicBezTo>
                    <a:pt x="746" y="1261"/>
                    <a:pt x="7" y="3221"/>
                    <a:pt x="7" y="5004"/>
                  </a:cubicBezTo>
                  <a:cubicBezTo>
                    <a:pt x="0" y="6272"/>
                    <a:pt x="529" y="7479"/>
                    <a:pt x="1458" y="8340"/>
                  </a:cubicBezTo>
                  <a:lnTo>
                    <a:pt x="3641" y="9106"/>
                  </a:lnTo>
                  <a:lnTo>
                    <a:pt x="5465" y="9106"/>
                  </a:lnTo>
                  <a:lnTo>
                    <a:pt x="7662" y="8333"/>
                  </a:lnTo>
                  <a:cubicBezTo>
                    <a:pt x="8578" y="7472"/>
                    <a:pt x="9100" y="6272"/>
                    <a:pt x="9100" y="5011"/>
                  </a:cubicBezTo>
                  <a:cubicBezTo>
                    <a:pt x="9107" y="3228"/>
                    <a:pt x="8367" y="1282"/>
                    <a:pt x="7235" y="14"/>
                  </a:cubicBezTo>
                  <a:lnTo>
                    <a:pt x="1892" y="0"/>
                  </a:ln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59"/>
            <p:cNvSpPr/>
            <p:nvPr/>
          </p:nvSpPr>
          <p:spPr>
            <a:xfrm>
              <a:off x="1506178" y="1643472"/>
              <a:ext cx="154049" cy="47765"/>
            </a:xfrm>
            <a:custGeom>
              <a:avLst/>
              <a:gdLst/>
              <a:ahLst/>
              <a:cxnLst/>
              <a:rect l="l" t="t" r="r" b="b"/>
              <a:pathLst>
                <a:path w="5873" h="1821" extrusionOk="0">
                  <a:moveTo>
                    <a:pt x="272" y="0"/>
                  </a:moveTo>
                  <a:cubicBezTo>
                    <a:pt x="184" y="102"/>
                    <a:pt x="89" y="210"/>
                    <a:pt x="1" y="326"/>
                  </a:cubicBezTo>
                  <a:cubicBezTo>
                    <a:pt x="726" y="1322"/>
                    <a:pt x="1831" y="1821"/>
                    <a:pt x="2937" y="1821"/>
                  </a:cubicBezTo>
                  <a:cubicBezTo>
                    <a:pt x="4042" y="1821"/>
                    <a:pt x="5147" y="1322"/>
                    <a:pt x="5873" y="326"/>
                  </a:cubicBezTo>
                  <a:cubicBezTo>
                    <a:pt x="5791" y="217"/>
                    <a:pt x="5703" y="115"/>
                    <a:pt x="5615" y="14"/>
                  </a:cubicBezTo>
                  <a:lnTo>
                    <a:pt x="272" y="0"/>
                  </a:ln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59"/>
            <p:cNvSpPr/>
            <p:nvPr/>
          </p:nvSpPr>
          <p:spPr>
            <a:xfrm>
              <a:off x="1499594" y="1643472"/>
              <a:ext cx="167216" cy="196909"/>
            </a:xfrm>
            <a:custGeom>
              <a:avLst/>
              <a:gdLst/>
              <a:ahLst/>
              <a:cxnLst/>
              <a:rect l="l" t="t" r="r" b="b"/>
              <a:pathLst>
                <a:path w="6375" h="7507" extrusionOk="0">
                  <a:moveTo>
                    <a:pt x="1140" y="0"/>
                  </a:moveTo>
                  <a:cubicBezTo>
                    <a:pt x="543" y="1004"/>
                    <a:pt x="1" y="2828"/>
                    <a:pt x="1" y="4096"/>
                  </a:cubicBezTo>
                  <a:cubicBezTo>
                    <a:pt x="1" y="5981"/>
                    <a:pt x="1425" y="7506"/>
                    <a:pt x="3188" y="7506"/>
                  </a:cubicBezTo>
                  <a:cubicBezTo>
                    <a:pt x="4944" y="7506"/>
                    <a:pt x="6375" y="5981"/>
                    <a:pt x="6375" y="4096"/>
                  </a:cubicBezTo>
                  <a:cubicBezTo>
                    <a:pt x="6375" y="2828"/>
                    <a:pt x="5825" y="1004"/>
                    <a:pt x="5235" y="0"/>
                  </a:cubicBezTo>
                  <a:close/>
                </a:path>
              </a:pathLst>
            </a:custGeom>
            <a:solidFill>
              <a:srgbClr val="D1D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59"/>
            <p:cNvSpPr/>
            <p:nvPr/>
          </p:nvSpPr>
          <p:spPr>
            <a:xfrm>
              <a:off x="1518637" y="1643472"/>
              <a:ext cx="129157" cy="47765"/>
            </a:xfrm>
            <a:custGeom>
              <a:avLst/>
              <a:gdLst/>
              <a:ahLst/>
              <a:cxnLst/>
              <a:rect l="l" t="t" r="r" b="b"/>
              <a:pathLst>
                <a:path w="4924" h="1821" extrusionOk="0">
                  <a:moveTo>
                    <a:pt x="414" y="0"/>
                  </a:moveTo>
                  <a:cubicBezTo>
                    <a:pt x="258" y="278"/>
                    <a:pt x="116" y="563"/>
                    <a:pt x="0" y="854"/>
                  </a:cubicBezTo>
                  <a:cubicBezTo>
                    <a:pt x="695" y="1499"/>
                    <a:pt x="1579" y="1821"/>
                    <a:pt x="2462" y="1821"/>
                  </a:cubicBezTo>
                  <a:cubicBezTo>
                    <a:pt x="3345" y="1821"/>
                    <a:pt x="4228" y="1499"/>
                    <a:pt x="4923" y="854"/>
                  </a:cubicBezTo>
                  <a:cubicBezTo>
                    <a:pt x="4808" y="563"/>
                    <a:pt x="4665" y="278"/>
                    <a:pt x="4509" y="0"/>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59"/>
            <p:cNvSpPr/>
            <p:nvPr/>
          </p:nvSpPr>
          <p:spPr>
            <a:xfrm>
              <a:off x="1493745" y="1858295"/>
              <a:ext cx="71687" cy="23869"/>
            </a:xfrm>
            <a:custGeom>
              <a:avLst/>
              <a:gdLst/>
              <a:ahLst/>
              <a:cxnLst/>
              <a:rect l="l" t="t" r="r" b="b"/>
              <a:pathLst>
                <a:path w="2733" h="910" extrusionOk="0">
                  <a:moveTo>
                    <a:pt x="909" y="1"/>
                  </a:moveTo>
                  <a:cubicBezTo>
                    <a:pt x="407" y="1"/>
                    <a:pt x="0" y="408"/>
                    <a:pt x="0" y="910"/>
                  </a:cubicBezTo>
                  <a:lnTo>
                    <a:pt x="2733" y="910"/>
                  </a:lnTo>
                  <a:cubicBezTo>
                    <a:pt x="2733" y="408"/>
                    <a:pt x="2319" y="1"/>
                    <a:pt x="1817" y="1"/>
                  </a:cubicBezTo>
                  <a:close/>
                </a:path>
              </a:pathLst>
            </a:custGeom>
            <a:solidFill>
              <a:srgbClr val="D8E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59"/>
            <p:cNvSpPr/>
            <p:nvPr/>
          </p:nvSpPr>
          <p:spPr>
            <a:xfrm>
              <a:off x="1493745" y="1858295"/>
              <a:ext cx="47686" cy="23869"/>
            </a:xfrm>
            <a:custGeom>
              <a:avLst/>
              <a:gdLst/>
              <a:ahLst/>
              <a:cxnLst/>
              <a:rect l="l" t="t" r="r" b="b"/>
              <a:pathLst>
                <a:path w="1818" h="910" extrusionOk="0">
                  <a:moveTo>
                    <a:pt x="909" y="1"/>
                  </a:moveTo>
                  <a:cubicBezTo>
                    <a:pt x="407" y="1"/>
                    <a:pt x="0" y="408"/>
                    <a:pt x="0" y="910"/>
                  </a:cubicBezTo>
                  <a:lnTo>
                    <a:pt x="909" y="910"/>
                  </a:lnTo>
                  <a:cubicBezTo>
                    <a:pt x="909" y="408"/>
                    <a:pt x="1315" y="1"/>
                    <a:pt x="1817" y="1"/>
                  </a:cubicBezTo>
                  <a:close/>
                </a:path>
              </a:pathLst>
            </a:custGeom>
            <a:solidFill>
              <a:srgbClr val="C8D3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59"/>
            <p:cNvSpPr/>
            <p:nvPr/>
          </p:nvSpPr>
          <p:spPr>
            <a:xfrm>
              <a:off x="1601156" y="1858295"/>
              <a:ext cx="71713" cy="23869"/>
            </a:xfrm>
            <a:custGeom>
              <a:avLst/>
              <a:gdLst/>
              <a:ahLst/>
              <a:cxnLst/>
              <a:rect l="l" t="t" r="r" b="b"/>
              <a:pathLst>
                <a:path w="2734" h="910" extrusionOk="0">
                  <a:moveTo>
                    <a:pt x="909" y="1"/>
                  </a:moveTo>
                  <a:cubicBezTo>
                    <a:pt x="407" y="1"/>
                    <a:pt x="1" y="408"/>
                    <a:pt x="1" y="910"/>
                  </a:cubicBezTo>
                  <a:lnTo>
                    <a:pt x="2733" y="910"/>
                  </a:lnTo>
                  <a:cubicBezTo>
                    <a:pt x="2733" y="408"/>
                    <a:pt x="2326" y="1"/>
                    <a:pt x="1825" y="1"/>
                  </a:cubicBezTo>
                  <a:close/>
                </a:path>
              </a:pathLst>
            </a:custGeom>
            <a:solidFill>
              <a:srgbClr val="D8E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59"/>
            <p:cNvSpPr/>
            <p:nvPr/>
          </p:nvSpPr>
          <p:spPr>
            <a:xfrm>
              <a:off x="1601156" y="1858295"/>
              <a:ext cx="47870" cy="23869"/>
            </a:xfrm>
            <a:custGeom>
              <a:avLst/>
              <a:gdLst/>
              <a:ahLst/>
              <a:cxnLst/>
              <a:rect l="l" t="t" r="r" b="b"/>
              <a:pathLst>
                <a:path w="1825" h="910" extrusionOk="0">
                  <a:moveTo>
                    <a:pt x="909" y="1"/>
                  </a:moveTo>
                  <a:cubicBezTo>
                    <a:pt x="407" y="1"/>
                    <a:pt x="1" y="408"/>
                    <a:pt x="1" y="910"/>
                  </a:cubicBezTo>
                  <a:lnTo>
                    <a:pt x="909" y="910"/>
                  </a:lnTo>
                  <a:cubicBezTo>
                    <a:pt x="909" y="408"/>
                    <a:pt x="1316" y="1"/>
                    <a:pt x="1825" y="1"/>
                  </a:cubicBezTo>
                  <a:close/>
                </a:path>
              </a:pathLst>
            </a:custGeom>
            <a:solidFill>
              <a:srgbClr val="C8D3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59"/>
            <p:cNvSpPr/>
            <p:nvPr/>
          </p:nvSpPr>
          <p:spPr>
            <a:xfrm>
              <a:off x="1499594" y="1512217"/>
              <a:ext cx="167216" cy="167190"/>
            </a:xfrm>
            <a:custGeom>
              <a:avLst/>
              <a:gdLst/>
              <a:ahLst/>
              <a:cxnLst/>
              <a:rect l="l" t="t" r="r" b="b"/>
              <a:pathLst>
                <a:path w="6375" h="6374" extrusionOk="0">
                  <a:moveTo>
                    <a:pt x="3188" y="0"/>
                  </a:moveTo>
                  <a:cubicBezTo>
                    <a:pt x="1432" y="0"/>
                    <a:pt x="1" y="1424"/>
                    <a:pt x="1" y="3187"/>
                  </a:cubicBezTo>
                  <a:cubicBezTo>
                    <a:pt x="1" y="4943"/>
                    <a:pt x="1432" y="6374"/>
                    <a:pt x="3188" y="6374"/>
                  </a:cubicBezTo>
                  <a:cubicBezTo>
                    <a:pt x="4944" y="6374"/>
                    <a:pt x="6375" y="4943"/>
                    <a:pt x="6375" y="3187"/>
                  </a:cubicBezTo>
                  <a:cubicBezTo>
                    <a:pt x="6375" y="1424"/>
                    <a:pt x="4944" y="0"/>
                    <a:pt x="3188" y="0"/>
                  </a:cubicBezTo>
                  <a:close/>
                </a:path>
              </a:pathLst>
            </a:custGeom>
            <a:solidFill>
              <a:srgbClr val="E7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59"/>
            <p:cNvSpPr/>
            <p:nvPr/>
          </p:nvSpPr>
          <p:spPr>
            <a:xfrm>
              <a:off x="1566480" y="1620415"/>
              <a:ext cx="33286" cy="32263"/>
            </a:xfrm>
            <a:custGeom>
              <a:avLst/>
              <a:gdLst/>
              <a:ahLst/>
              <a:cxnLst/>
              <a:rect l="l" t="t" r="r" b="b"/>
              <a:pathLst>
                <a:path w="1269" h="1230" extrusionOk="0">
                  <a:moveTo>
                    <a:pt x="638" y="1"/>
                  </a:moveTo>
                  <a:cubicBezTo>
                    <a:pt x="607" y="1"/>
                    <a:pt x="577" y="11"/>
                    <a:pt x="550" y="31"/>
                  </a:cubicBezTo>
                  <a:lnTo>
                    <a:pt x="95" y="330"/>
                  </a:lnTo>
                  <a:cubicBezTo>
                    <a:pt x="14" y="384"/>
                    <a:pt x="0" y="486"/>
                    <a:pt x="55" y="560"/>
                  </a:cubicBezTo>
                  <a:lnTo>
                    <a:pt x="509" y="1164"/>
                  </a:lnTo>
                  <a:cubicBezTo>
                    <a:pt x="539" y="1208"/>
                    <a:pt x="587" y="1230"/>
                    <a:pt x="634" y="1230"/>
                  </a:cubicBezTo>
                  <a:cubicBezTo>
                    <a:pt x="682" y="1230"/>
                    <a:pt x="729" y="1208"/>
                    <a:pt x="760" y="1164"/>
                  </a:cubicBezTo>
                  <a:lnTo>
                    <a:pt x="1214" y="560"/>
                  </a:lnTo>
                  <a:cubicBezTo>
                    <a:pt x="1268" y="486"/>
                    <a:pt x="1255" y="384"/>
                    <a:pt x="1180" y="330"/>
                  </a:cubicBezTo>
                  <a:lnTo>
                    <a:pt x="726" y="31"/>
                  </a:lnTo>
                  <a:cubicBezTo>
                    <a:pt x="699" y="11"/>
                    <a:pt x="668" y="1"/>
                    <a:pt x="638" y="1"/>
                  </a:cubicBezTo>
                  <a:close/>
                </a:path>
              </a:pathLst>
            </a:custGeom>
            <a:solidFill>
              <a:srgbClr val="C8D3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59"/>
            <p:cNvSpPr/>
            <p:nvPr/>
          </p:nvSpPr>
          <p:spPr>
            <a:xfrm>
              <a:off x="1499253" y="1512190"/>
              <a:ext cx="98913" cy="167190"/>
            </a:xfrm>
            <a:custGeom>
              <a:avLst/>
              <a:gdLst/>
              <a:ahLst/>
              <a:cxnLst/>
              <a:rect l="l" t="t" r="r" b="b"/>
              <a:pathLst>
                <a:path w="3771" h="6374" extrusionOk="0">
                  <a:moveTo>
                    <a:pt x="3179" y="0"/>
                  </a:moveTo>
                  <a:cubicBezTo>
                    <a:pt x="1461" y="0"/>
                    <a:pt x="0" y="1397"/>
                    <a:pt x="0" y="3188"/>
                  </a:cubicBezTo>
                  <a:cubicBezTo>
                    <a:pt x="0" y="4981"/>
                    <a:pt x="1465" y="6374"/>
                    <a:pt x="3186" y="6374"/>
                  </a:cubicBezTo>
                  <a:cubicBezTo>
                    <a:pt x="3378" y="6374"/>
                    <a:pt x="3574" y="6357"/>
                    <a:pt x="3770" y="6320"/>
                  </a:cubicBezTo>
                  <a:cubicBezTo>
                    <a:pt x="2258" y="6042"/>
                    <a:pt x="1153" y="4727"/>
                    <a:pt x="1153" y="3188"/>
                  </a:cubicBezTo>
                  <a:cubicBezTo>
                    <a:pt x="1153" y="1649"/>
                    <a:pt x="2258" y="326"/>
                    <a:pt x="3770" y="55"/>
                  </a:cubicBezTo>
                  <a:cubicBezTo>
                    <a:pt x="3571" y="18"/>
                    <a:pt x="3373" y="0"/>
                    <a:pt x="3179" y="0"/>
                  </a:cubicBezTo>
                  <a:close/>
                </a:path>
              </a:pathLst>
            </a:custGeom>
            <a:solidFill>
              <a:srgbClr val="D1D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59"/>
            <p:cNvSpPr/>
            <p:nvPr/>
          </p:nvSpPr>
          <p:spPr>
            <a:xfrm>
              <a:off x="1499594" y="1512217"/>
              <a:ext cx="167216" cy="86638"/>
            </a:xfrm>
            <a:custGeom>
              <a:avLst/>
              <a:gdLst/>
              <a:ahLst/>
              <a:cxnLst/>
              <a:rect l="l" t="t" r="r" b="b"/>
              <a:pathLst>
                <a:path w="6375" h="3303" extrusionOk="0">
                  <a:moveTo>
                    <a:pt x="3188" y="0"/>
                  </a:moveTo>
                  <a:cubicBezTo>
                    <a:pt x="1432" y="0"/>
                    <a:pt x="1" y="1424"/>
                    <a:pt x="1" y="3187"/>
                  </a:cubicBezTo>
                  <a:cubicBezTo>
                    <a:pt x="1" y="3221"/>
                    <a:pt x="8" y="3261"/>
                    <a:pt x="8" y="3302"/>
                  </a:cubicBezTo>
                  <a:cubicBezTo>
                    <a:pt x="72" y="2331"/>
                    <a:pt x="878" y="1704"/>
                    <a:pt x="1717" y="1704"/>
                  </a:cubicBezTo>
                  <a:cubicBezTo>
                    <a:pt x="2109" y="1704"/>
                    <a:pt x="2507" y="1841"/>
                    <a:pt x="2842" y="2143"/>
                  </a:cubicBezTo>
                  <a:cubicBezTo>
                    <a:pt x="2940" y="2231"/>
                    <a:pt x="3064" y="2275"/>
                    <a:pt x="3188" y="2275"/>
                  </a:cubicBezTo>
                  <a:cubicBezTo>
                    <a:pt x="3311" y="2275"/>
                    <a:pt x="3435" y="2231"/>
                    <a:pt x="3534" y="2143"/>
                  </a:cubicBezTo>
                  <a:cubicBezTo>
                    <a:pt x="3868" y="1838"/>
                    <a:pt x="4268" y="1701"/>
                    <a:pt x="4662" y="1701"/>
                  </a:cubicBezTo>
                  <a:cubicBezTo>
                    <a:pt x="5504" y="1701"/>
                    <a:pt x="6315" y="2331"/>
                    <a:pt x="6375" y="3302"/>
                  </a:cubicBezTo>
                  <a:cubicBezTo>
                    <a:pt x="6375" y="3261"/>
                    <a:pt x="6375" y="3221"/>
                    <a:pt x="6375" y="3187"/>
                  </a:cubicBezTo>
                  <a:cubicBezTo>
                    <a:pt x="6375" y="1424"/>
                    <a:pt x="4951" y="0"/>
                    <a:pt x="3188" y="0"/>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59"/>
            <p:cNvSpPr/>
            <p:nvPr/>
          </p:nvSpPr>
          <p:spPr>
            <a:xfrm>
              <a:off x="1499594" y="1512217"/>
              <a:ext cx="98572" cy="86638"/>
            </a:xfrm>
            <a:custGeom>
              <a:avLst/>
              <a:gdLst/>
              <a:ahLst/>
              <a:cxnLst/>
              <a:rect l="l" t="t" r="r" b="b"/>
              <a:pathLst>
                <a:path w="3758" h="3303" extrusionOk="0">
                  <a:moveTo>
                    <a:pt x="3188" y="0"/>
                  </a:moveTo>
                  <a:cubicBezTo>
                    <a:pt x="1432" y="0"/>
                    <a:pt x="1" y="1424"/>
                    <a:pt x="1" y="3187"/>
                  </a:cubicBezTo>
                  <a:cubicBezTo>
                    <a:pt x="1" y="3221"/>
                    <a:pt x="8" y="3261"/>
                    <a:pt x="8" y="3302"/>
                  </a:cubicBezTo>
                  <a:cubicBezTo>
                    <a:pt x="62" y="2482"/>
                    <a:pt x="686" y="1824"/>
                    <a:pt x="1499" y="1722"/>
                  </a:cubicBezTo>
                  <a:cubicBezTo>
                    <a:pt x="1954" y="848"/>
                    <a:pt x="2788" y="231"/>
                    <a:pt x="3757" y="54"/>
                  </a:cubicBezTo>
                  <a:cubicBezTo>
                    <a:pt x="3567" y="20"/>
                    <a:pt x="3378" y="0"/>
                    <a:pt x="3188"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59"/>
            <p:cNvSpPr/>
            <p:nvPr/>
          </p:nvSpPr>
          <p:spPr>
            <a:xfrm>
              <a:off x="1535529" y="1583877"/>
              <a:ext cx="23869" cy="29745"/>
            </a:xfrm>
            <a:custGeom>
              <a:avLst/>
              <a:gdLst/>
              <a:ahLst/>
              <a:cxnLst/>
              <a:rect l="l" t="t" r="r" b="b"/>
              <a:pathLst>
                <a:path w="910" h="1134" extrusionOk="0">
                  <a:moveTo>
                    <a:pt x="455" y="1"/>
                  </a:moveTo>
                  <a:cubicBezTo>
                    <a:pt x="204" y="1"/>
                    <a:pt x="0" y="204"/>
                    <a:pt x="0" y="455"/>
                  </a:cubicBezTo>
                  <a:lnTo>
                    <a:pt x="0" y="679"/>
                  </a:lnTo>
                  <a:cubicBezTo>
                    <a:pt x="0" y="930"/>
                    <a:pt x="204" y="1133"/>
                    <a:pt x="455" y="1133"/>
                  </a:cubicBezTo>
                  <a:cubicBezTo>
                    <a:pt x="459" y="1133"/>
                    <a:pt x="463" y="1133"/>
                    <a:pt x="467" y="1133"/>
                  </a:cubicBezTo>
                  <a:cubicBezTo>
                    <a:pt x="712" y="1133"/>
                    <a:pt x="909" y="926"/>
                    <a:pt x="909" y="679"/>
                  </a:cubicBezTo>
                  <a:lnTo>
                    <a:pt x="909" y="455"/>
                  </a:lnTo>
                  <a:cubicBezTo>
                    <a:pt x="909" y="204"/>
                    <a:pt x="706" y="1"/>
                    <a:pt x="455"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59"/>
            <p:cNvSpPr/>
            <p:nvPr/>
          </p:nvSpPr>
          <p:spPr>
            <a:xfrm>
              <a:off x="1541404" y="1589753"/>
              <a:ext cx="11935" cy="11935"/>
            </a:xfrm>
            <a:custGeom>
              <a:avLst/>
              <a:gdLst/>
              <a:ahLst/>
              <a:cxnLst/>
              <a:rect l="l" t="t" r="r" b="b"/>
              <a:pathLst>
                <a:path w="455" h="455" extrusionOk="0">
                  <a:moveTo>
                    <a:pt x="231" y="0"/>
                  </a:moveTo>
                  <a:cubicBezTo>
                    <a:pt x="102" y="0"/>
                    <a:pt x="0" y="102"/>
                    <a:pt x="0" y="231"/>
                  </a:cubicBezTo>
                  <a:cubicBezTo>
                    <a:pt x="0" y="353"/>
                    <a:pt x="102" y="455"/>
                    <a:pt x="231" y="455"/>
                  </a:cubicBezTo>
                  <a:cubicBezTo>
                    <a:pt x="353" y="455"/>
                    <a:pt x="455" y="353"/>
                    <a:pt x="455" y="231"/>
                  </a:cubicBezTo>
                  <a:cubicBezTo>
                    <a:pt x="455" y="102"/>
                    <a:pt x="353" y="0"/>
                    <a:pt x="2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59"/>
            <p:cNvSpPr/>
            <p:nvPr/>
          </p:nvSpPr>
          <p:spPr>
            <a:xfrm>
              <a:off x="1607032" y="1583877"/>
              <a:ext cx="23843" cy="29719"/>
            </a:xfrm>
            <a:custGeom>
              <a:avLst/>
              <a:gdLst/>
              <a:ahLst/>
              <a:cxnLst/>
              <a:rect l="l" t="t" r="r" b="b"/>
              <a:pathLst>
                <a:path w="909" h="1133" extrusionOk="0">
                  <a:moveTo>
                    <a:pt x="455" y="1"/>
                  </a:moveTo>
                  <a:cubicBezTo>
                    <a:pt x="204" y="1"/>
                    <a:pt x="0" y="204"/>
                    <a:pt x="0" y="455"/>
                  </a:cubicBezTo>
                  <a:lnTo>
                    <a:pt x="0" y="679"/>
                  </a:lnTo>
                  <a:cubicBezTo>
                    <a:pt x="0" y="930"/>
                    <a:pt x="204" y="1133"/>
                    <a:pt x="455" y="1133"/>
                  </a:cubicBezTo>
                  <a:cubicBezTo>
                    <a:pt x="705" y="1133"/>
                    <a:pt x="909" y="930"/>
                    <a:pt x="909" y="679"/>
                  </a:cubicBezTo>
                  <a:lnTo>
                    <a:pt x="909" y="455"/>
                  </a:lnTo>
                  <a:cubicBezTo>
                    <a:pt x="909" y="204"/>
                    <a:pt x="705" y="1"/>
                    <a:pt x="455"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59"/>
            <p:cNvSpPr/>
            <p:nvPr/>
          </p:nvSpPr>
          <p:spPr>
            <a:xfrm>
              <a:off x="1613065" y="1589753"/>
              <a:ext cx="11961" cy="11935"/>
            </a:xfrm>
            <a:custGeom>
              <a:avLst/>
              <a:gdLst/>
              <a:ahLst/>
              <a:cxnLst/>
              <a:rect l="l" t="t" r="r" b="b"/>
              <a:pathLst>
                <a:path w="456" h="455" extrusionOk="0">
                  <a:moveTo>
                    <a:pt x="225" y="0"/>
                  </a:moveTo>
                  <a:cubicBezTo>
                    <a:pt x="103" y="0"/>
                    <a:pt x="1" y="102"/>
                    <a:pt x="1" y="231"/>
                  </a:cubicBezTo>
                  <a:cubicBezTo>
                    <a:pt x="1" y="353"/>
                    <a:pt x="103" y="455"/>
                    <a:pt x="225" y="455"/>
                  </a:cubicBezTo>
                  <a:cubicBezTo>
                    <a:pt x="353" y="455"/>
                    <a:pt x="455" y="353"/>
                    <a:pt x="455" y="231"/>
                  </a:cubicBezTo>
                  <a:cubicBezTo>
                    <a:pt x="455" y="102"/>
                    <a:pt x="353" y="0"/>
                    <a:pt x="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0" name="Google Shape;2610;p59"/>
          <p:cNvGrpSpPr/>
          <p:nvPr/>
        </p:nvGrpSpPr>
        <p:grpSpPr>
          <a:xfrm>
            <a:off x="187492" y="2073289"/>
            <a:ext cx="461468" cy="477110"/>
            <a:chOff x="3038403" y="1539234"/>
            <a:chExt cx="375482" cy="316072"/>
          </a:xfrm>
        </p:grpSpPr>
        <p:sp>
          <p:nvSpPr>
            <p:cNvPr id="2611" name="Google Shape;2611;p59"/>
            <p:cNvSpPr/>
            <p:nvPr/>
          </p:nvSpPr>
          <p:spPr>
            <a:xfrm>
              <a:off x="3137965" y="1548658"/>
              <a:ext cx="10688" cy="13760"/>
            </a:xfrm>
            <a:custGeom>
              <a:avLst/>
              <a:gdLst/>
              <a:ahLst/>
              <a:cxnLst/>
              <a:rect l="l" t="t" r="r" b="b"/>
              <a:pathLst>
                <a:path w="334" h="430" extrusionOk="0">
                  <a:moveTo>
                    <a:pt x="167" y="1"/>
                  </a:moveTo>
                  <a:cubicBezTo>
                    <a:pt x="72" y="1"/>
                    <a:pt x="0" y="72"/>
                    <a:pt x="0" y="167"/>
                  </a:cubicBezTo>
                  <a:lnTo>
                    <a:pt x="0" y="263"/>
                  </a:lnTo>
                  <a:cubicBezTo>
                    <a:pt x="0" y="358"/>
                    <a:pt x="72" y="429"/>
                    <a:pt x="167" y="429"/>
                  </a:cubicBezTo>
                  <a:cubicBezTo>
                    <a:pt x="262" y="429"/>
                    <a:pt x="334" y="358"/>
                    <a:pt x="334" y="263"/>
                  </a:cubicBezTo>
                  <a:lnTo>
                    <a:pt x="334" y="167"/>
                  </a:lnTo>
                  <a:cubicBezTo>
                    <a:pt x="310" y="60"/>
                    <a:pt x="262" y="1"/>
                    <a:pt x="16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12" name="Google Shape;2612;p59"/>
            <p:cNvGrpSpPr/>
            <p:nvPr/>
          </p:nvGrpSpPr>
          <p:grpSpPr>
            <a:xfrm>
              <a:off x="3038403" y="1539234"/>
              <a:ext cx="375482" cy="316072"/>
              <a:chOff x="3038403" y="1539234"/>
              <a:chExt cx="375482" cy="316072"/>
            </a:xfrm>
          </p:grpSpPr>
          <p:sp>
            <p:nvSpPr>
              <p:cNvPr id="2613" name="Google Shape;2613;p59"/>
              <p:cNvSpPr/>
              <p:nvPr/>
            </p:nvSpPr>
            <p:spPr>
              <a:xfrm>
                <a:off x="3038403" y="1585792"/>
                <a:ext cx="72788" cy="58414"/>
              </a:xfrm>
              <a:custGeom>
                <a:avLst/>
                <a:gdLst/>
                <a:ahLst/>
                <a:cxnLst/>
                <a:rect l="l" t="t" r="r" b="b"/>
                <a:pathLst>
                  <a:path w="2775" h="2227" extrusionOk="0">
                    <a:moveTo>
                      <a:pt x="2517" y="0"/>
                    </a:moveTo>
                    <a:cubicBezTo>
                      <a:pt x="2472" y="0"/>
                      <a:pt x="2427" y="14"/>
                      <a:pt x="2388" y="43"/>
                    </a:cubicBezTo>
                    <a:lnTo>
                      <a:pt x="896" y="1094"/>
                    </a:lnTo>
                    <a:lnTo>
                      <a:pt x="299" y="1094"/>
                    </a:lnTo>
                    <a:cubicBezTo>
                      <a:pt x="1" y="1094"/>
                      <a:pt x="1" y="1541"/>
                      <a:pt x="299" y="1541"/>
                    </a:cubicBezTo>
                    <a:lnTo>
                      <a:pt x="659" y="1541"/>
                    </a:lnTo>
                    <a:lnTo>
                      <a:pt x="530" y="1921"/>
                    </a:lnTo>
                    <a:cubicBezTo>
                      <a:pt x="459" y="2101"/>
                      <a:pt x="607" y="2226"/>
                      <a:pt x="750" y="2226"/>
                    </a:cubicBezTo>
                    <a:cubicBezTo>
                      <a:pt x="839" y="2226"/>
                      <a:pt x="926" y="2178"/>
                      <a:pt x="957" y="2063"/>
                    </a:cubicBezTo>
                    <a:lnTo>
                      <a:pt x="1160" y="1460"/>
                    </a:lnTo>
                    <a:lnTo>
                      <a:pt x="2645" y="409"/>
                    </a:lnTo>
                    <a:cubicBezTo>
                      <a:pt x="2747" y="334"/>
                      <a:pt x="2774" y="199"/>
                      <a:pt x="2700" y="97"/>
                    </a:cubicBezTo>
                    <a:cubicBezTo>
                      <a:pt x="2658" y="35"/>
                      <a:pt x="2588" y="0"/>
                      <a:pt x="2517" y="0"/>
                    </a:cubicBezTo>
                    <a:close/>
                  </a:path>
                </a:pathLst>
              </a:custGeom>
              <a:solidFill>
                <a:srgbClr val="98A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59"/>
              <p:cNvSpPr/>
              <p:nvPr/>
            </p:nvSpPr>
            <p:spPr>
              <a:xfrm>
                <a:off x="3169317" y="1683420"/>
                <a:ext cx="244569" cy="169105"/>
              </a:xfrm>
              <a:custGeom>
                <a:avLst/>
                <a:gdLst/>
                <a:ahLst/>
                <a:cxnLst/>
                <a:rect l="l" t="t" r="r" b="b"/>
                <a:pathLst>
                  <a:path w="9324" h="6447" extrusionOk="0">
                    <a:moveTo>
                      <a:pt x="2774" y="1"/>
                    </a:moveTo>
                    <a:cubicBezTo>
                      <a:pt x="2352" y="1"/>
                      <a:pt x="1905" y="14"/>
                      <a:pt x="1431" y="43"/>
                    </a:cubicBezTo>
                    <a:lnTo>
                      <a:pt x="970" y="1115"/>
                    </a:lnTo>
                    <a:cubicBezTo>
                      <a:pt x="1587" y="1024"/>
                      <a:pt x="2189" y="981"/>
                      <a:pt x="2759" y="981"/>
                    </a:cubicBezTo>
                    <a:cubicBezTo>
                      <a:pt x="3468" y="981"/>
                      <a:pt x="4125" y="1048"/>
                      <a:pt x="4693" y="1176"/>
                    </a:cubicBezTo>
                    <a:cubicBezTo>
                      <a:pt x="6388" y="1549"/>
                      <a:pt x="7703" y="2267"/>
                      <a:pt x="7337" y="3217"/>
                    </a:cubicBezTo>
                    <a:cubicBezTo>
                      <a:pt x="6896" y="4363"/>
                      <a:pt x="4469" y="5115"/>
                      <a:pt x="2665" y="5122"/>
                    </a:cubicBezTo>
                    <a:cubicBezTo>
                      <a:pt x="2639" y="5122"/>
                      <a:pt x="2613" y="5123"/>
                      <a:pt x="2587" y="5123"/>
                    </a:cubicBezTo>
                    <a:cubicBezTo>
                      <a:pt x="2200" y="5123"/>
                      <a:pt x="1819" y="5076"/>
                      <a:pt x="1438" y="5000"/>
                    </a:cubicBezTo>
                    <a:lnTo>
                      <a:pt x="1" y="6010"/>
                    </a:lnTo>
                    <a:cubicBezTo>
                      <a:pt x="690" y="6300"/>
                      <a:pt x="1561" y="6447"/>
                      <a:pt x="2504" y="6447"/>
                    </a:cubicBezTo>
                    <a:cubicBezTo>
                      <a:pt x="3789" y="6447"/>
                      <a:pt x="5208" y="6175"/>
                      <a:pt x="6483" y="5624"/>
                    </a:cubicBezTo>
                    <a:cubicBezTo>
                      <a:pt x="9202" y="4451"/>
                      <a:pt x="9324" y="2939"/>
                      <a:pt x="9127" y="2322"/>
                    </a:cubicBezTo>
                    <a:cubicBezTo>
                      <a:pt x="8922" y="1669"/>
                      <a:pt x="7434" y="1"/>
                      <a:pt x="2774" y="1"/>
                    </a:cubicBezTo>
                    <a:close/>
                  </a:path>
                </a:pathLst>
              </a:custGeom>
              <a:solidFill>
                <a:srgbClr val="C1C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59"/>
              <p:cNvSpPr/>
              <p:nvPr/>
            </p:nvSpPr>
            <p:spPr>
              <a:xfrm>
                <a:off x="3194760" y="1700076"/>
                <a:ext cx="197800" cy="103294"/>
              </a:xfrm>
              <a:custGeom>
                <a:avLst/>
                <a:gdLst/>
                <a:ahLst/>
                <a:cxnLst/>
                <a:rect l="l" t="t" r="r" b="b"/>
                <a:pathLst>
                  <a:path w="7541" h="3938" extrusionOk="0">
                    <a:moveTo>
                      <a:pt x="2759" y="0"/>
                    </a:moveTo>
                    <a:cubicBezTo>
                      <a:pt x="1947" y="0"/>
                      <a:pt x="1043" y="93"/>
                      <a:pt x="61" y="310"/>
                    </a:cubicBezTo>
                    <a:lnTo>
                      <a:pt x="0" y="486"/>
                    </a:lnTo>
                    <a:cubicBezTo>
                      <a:pt x="617" y="393"/>
                      <a:pt x="1220" y="349"/>
                      <a:pt x="1790" y="349"/>
                    </a:cubicBezTo>
                    <a:cubicBezTo>
                      <a:pt x="2498" y="349"/>
                      <a:pt x="3155" y="417"/>
                      <a:pt x="3723" y="541"/>
                    </a:cubicBezTo>
                    <a:cubicBezTo>
                      <a:pt x="5418" y="920"/>
                      <a:pt x="6733" y="1632"/>
                      <a:pt x="6367" y="2582"/>
                    </a:cubicBezTo>
                    <a:cubicBezTo>
                      <a:pt x="6157" y="3144"/>
                      <a:pt x="5465" y="3612"/>
                      <a:pt x="4611" y="3938"/>
                    </a:cubicBezTo>
                    <a:cubicBezTo>
                      <a:pt x="6218" y="3409"/>
                      <a:pt x="7540" y="2568"/>
                      <a:pt x="7228" y="1687"/>
                    </a:cubicBezTo>
                    <a:cubicBezTo>
                      <a:pt x="6951" y="910"/>
                      <a:pt x="5311" y="0"/>
                      <a:pt x="2759" y="0"/>
                    </a:cubicBezTo>
                    <a:close/>
                  </a:path>
                </a:pathLst>
              </a:custGeom>
              <a:solidFill>
                <a:srgbClr val="AD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59"/>
              <p:cNvSpPr/>
              <p:nvPr/>
            </p:nvSpPr>
            <p:spPr>
              <a:xfrm>
                <a:off x="3077905" y="1539234"/>
                <a:ext cx="153367" cy="300963"/>
              </a:xfrm>
              <a:custGeom>
                <a:avLst/>
                <a:gdLst/>
                <a:ahLst/>
                <a:cxnLst/>
                <a:rect l="l" t="t" r="r" b="b"/>
                <a:pathLst>
                  <a:path w="5847" h="11474" extrusionOk="0">
                    <a:moveTo>
                      <a:pt x="3034" y="1"/>
                    </a:moveTo>
                    <a:cubicBezTo>
                      <a:pt x="2100" y="1"/>
                      <a:pt x="1082" y="426"/>
                      <a:pt x="285" y="1303"/>
                    </a:cubicBezTo>
                    <a:cubicBezTo>
                      <a:pt x="0" y="1614"/>
                      <a:pt x="88" y="2028"/>
                      <a:pt x="611" y="2211"/>
                    </a:cubicBezTo>
                    <a:cubicBezTo>
                      <a:pt x="652" y="2342"/>
                      <a:pt x="919" y="2969"/>
                      <a:pt x="2038" y="2969"/>
                    </a:cubicBezTo>
                    <a:cubicBezTo>
                      <a:pt x="2194" y="2969"/>
                      <a:pt x="2366" y="2957"/>
                      <a:pt x="2557" y="2930"/>
                    </a:cubicBezTo>
                    <a:lnTo>
                      <a:pt x="2557" y="2930"/>
                    </a:lnTo>
                    <a:cubicBezTo>
                      <a:pt x="2557" y="2930"/>
                      <a:pt x="2618" y="3337"/>
                      <a:pt x="1858" y="6062"/>
                    </a:cubicBezTo>
                    <a:cubicBezTo>
                      <a:pt x="1485" y="7398"/>
                      <a:pt x="1119" y="9432"/>
                      <a:pt x="2489" y="10856"/>
                    </a:cubicBezTo>
                    <a:cubicBezTo>
                      <a:pt x="2753" y="11121"/>
                      <a:pt x="3065" y="11331"/>
                      <a:pt x="3404" y="11473"/>
                    </a:cubicBezTo>
                    <a:cubicBezTo>
                      <a:pt x="4055" y="11223"/>
                      <a:pt x="4692" y="10917"/>
                      <a:pt x="5296" y="10565"/>
                    </a:cubicBezTo>
                    <a:cubicBezTo>
                      <a:pt x="4943" y="10517"/>
                      <a:pt x="4584" y="10422"/>
                      <a:pt x="4333" y="10253"/>
                    </a:cubicBezTo>
                    <a:cubicBezTo>
                      <a:pt x="3160" y="9432"/>
                      <a:pt x="3764" y="8192"/>
                      <a:pt x="4503" y="6612"/>
                    </a:cubicBezTo>
                    <a:cubicBezTo>
                      <a:pt x="4706" y="6178"/>
                      <a:pt x="5506" y="4408"/>
                      <a:pt x="5628" y="3235"/>
                    </a:cubicBezTo>
                    <a:cubicBezTo>
                      <a:pt x="5846" y="1117"/>
                      <a:pt x="4550" y="1"/>
                      <a:pt x="3034" y="1"/>
                    </a:cubicBezTo>
                    <a:close/>
                  </a:path>
                </a:pathLst>
              </a:custGeom>
              <a:solidFill>
                <a:srgbClr val="C1C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59"/>
              <p:cNvSpPr/>
              <p:nvPr/>
            </p:nvSpPr>
            <p:spPr>
              <a:xfrm>
                <a:off x="3049315" y="1658633"/>
                <a:ext cx="284464" cy="196673"/>
              </a:xfrm>
              <a:custGeom>
                <a:avLst/>
                <a:gdLst/>
                <a:ahLst/>
                <a:cxnLst/>
                <a:rect l="l" t="t" r="r" b="b"/>
                <a:pathLst>
                  <a:path w="10845" h="7498" extrusionOk="0">
                    <a:moveTo>
                      <a:pt x="10727" y="1"/>
                    </a:moveTo>
                    <a:cubicBezTo>
                      <a:pt x="10718" y="1"/>
                      <a:pt x="10709" y="2"/>
                      <a:pt x="10698" y="5"/>
                    </a:cubicBezTo>
                    <a:cubicBezTo>
                      <a:pt x="8149" y="276"/>
                      <a:pt x="7993" y="4209"/>
                      <a:pt x="6264" y="5464"/>
                    </a:cubicBezTo>
                    <a:cubicBezTo>
                      <a:pt x="5494" y="6020"/>
                      <a:pt x="4695" y="6258"/>
                      <a:pt x="3995" y="6258"/>
                    </a:cubicBezTo>
                    <a:cubicBezTo>
                      <a:pt x="3007" y="6258"/>
                      <a:pt x="2214" y="5785"/>
                      <a:pt x="1972" y="5070"/>
                    </a:cubicBezTo>
                    <a:cubicBezTo>
                      <a:pt x="1653" y="4128"/>
                      <a:pt x="2202" y="3443"/>
                      <a:pt x="2697" y="3036"/>
                    </a:cubicBezTo>
                    <a:lnTo>
                      <a:pt x="3002" y="1592"/>
                    </a:lnTo>
                    <a:lnTo>
                      <a:pt x="3002" y="1592"/>
                    </a:lnTo>
                    <a:cubicBezTo>
                      <a:pt x="1965" y="1999"/>
                      <a:pt x="1097" y="2792"/>
                      <a:pt x="778" y="3524"/>
                    </a:cubicBezTo>
                    <a:cubicBezTo>
                      <a:pt x="0" y="5314"/>
                      <a:pt x="1231" y="7497"/>
                      <a:pt x="3650" y="7497"/>
                    </a:cubicBezTo>
                    <a:cubicBezTo>
                      <a:pt x="4392" y="7497"/>
                      <a:pt x="5247" y="7292"/>
                      <a:pt x="6189" y="6806"/>
                    </a:cubicBezTo>
                    <a:cubicBezTo>
                      <a:pt x="9458" y="5118"/>
                      <a:pt x="8420" y="1388"/>
                      <a:pt x="10746" y="168"/>
                    </a:cubicBezTo>
                    <a:cubicBezTo>
                      <a:pt x="10844" y="137"/>
                      <a:pt x="10814" y="1"/>
                      <a:pt x="10727" y="1"/>
                    </a:cubicBezTo>
                    <a:close/>
                  </a:path>
                </a:pathLst>
              </a:custGeom>
              <a:solidFill>
                <a:srgbClr val="C1C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59"/>
              <p:cNvSpPr/>
              <p:nvPr/>
            </p:nvSpPr>
            <p:spPr>
              <a:xfrm>
                <a:off x="3058207" y="1663013"/>
                <a:ext cx="272976" cy="192292"/>
              </a:xfrm>
              <a:custGeom>
                <a:avLst/>
                <a:gdLst/>
                <a:ahLst/>
                <a:cxnLst/>
                <a:rect l="l" t="t" r="r" b="b"/>
                <a:pathLst>
                  <a:path w="10407" h="7331" extrusionOk="0">
                    <a:moveTo>
                      <a:pt x="10407" y="1"/>
                    </a:moveTo>
                    <a:cubicBezTo>
                      <a:pt x="10081" y="21"/>
                      <a:pt x="8929" y="211"/>
                      <a:pt x="8088" y="2652"/>
                    </a:cubicBezTo>
                    <a:cubicBezTo>
                      <a:pt x="7786" y="3539"/>
                      <a:pt x="6964" y="6809"/>
                      <a:pt x="2938" y="6809"/>
                    </a:cubicBezTo>
                    <a:cubicBezTo>
                      <a:pt x="2901" y="6809"/>
                      <a:pt x="2864" y="6809"/>
                      <a:pt x="2826" y="6809"/>
                    </a:cubicBezTo>
                    <a:cubicBezTo>
                      <a:pt x="1206" y="6788"/>
                      <a:pt x="175" y="5412"/>
                      <a:pt x="236" y="4062"/>
                    </a:cubicBezTo>
                    <a:lnTo>
                      <a:pt x="236" y="4062"/>
                    </a:lnTo>
                    <a:cubicBezTo>
                      <a:pt x="0" y="5672"/>
                      <a:pt x="1207" y="7330"/>
                      <a:pt x="3314" y="7330"/>
                    </a:cubicBezTo>
                    <a:cubicBezTo>
                      <a:pt x="4056" y="7330"/>
                      <a:pt x="4909" y="7125"/>
                      <a:pt x="5850" y="6639"/>
                    </a:cubicBezTo>
                    <a:cubicBezTo>
                      <a:pt x="9119" y="4951"/>
                      <a:pt x="8081" y="1221"/>
                      <a:pt x="10407" y="1"/>
                    </a:cubicBezTo>
                    <a:close/>
                  </a:path>
                </a:pathLst>
              </a:custGeom>
              <a:solidFill>
                <a:srgbClr val="AD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59"/>
              <p:cNvSpPr/>
              <p:nvPr/>
            </p:nvSpPr>
            <p:spPr>
              <a:xfrm>
                <a:off x="3107598" y="1603261"/>
                <a:ext cx="85405" cy="219309"/>
              </a:xfrm>
              <a:custGeom>
                <a:avLst/>
                <a:gdLst/>
                <a:ahLst/>
                <a:cxnLst/>
                <a:rect l="l" t="t" r="r" b="b"/>
                <a:pathLst>
                  <a:path w="3256" h="8361" extrusionOk="0">
                    <a:moveTo>
                      <a:pt x="3052" y="1"/>
                    </a:moveTo>
                    <a:lnTo>
                      <a:pt x="3052" y="1"/>
                    </a:lnTo>
                    <a:cubicBezTo>
                      <a:pt x="2659" y="252"/>
                      <a:pt x="1425" y="489"/>
                      <a:pt x="1425" y="489"/>
                    </a:cubicBezTo>
                    <a:cubicBezTo>
                      <a:pt x="1425" y="489"/>
                      <a:pt x="1479" y="896"/>
                      <a:pt x="719" y="3621"/>
                    </a:cubicBezTo>
                    <a:cubicBezTo>
                      <a:pt x="360" y="4930"/>
                      <a:pt x="1" y="6897"/>
                      <a:pt x="1269" y="8320"/>
                    </a:cubicBezTo>
                    <a:cubicBezTo>
                      <a:pt x="1439" y="8347"/>
                      <a:pt x="1609" y="8361"/>
                      <a:pt x="1779" y="8361"/>
                    </a:cubicBezTo>
                    <a:cubicBezTo>
                      <a:pt x="1914" y="8361"/>
                      <a:pt x="2049" y="8352"/>
                      <a:pt x="2184" y="8334"/>
                    </a:cubicBezTo>
                    <a:cubicBezTo>
                      <a:pt x="808" y="6442"/>
                      <a:pt x="2130" y="3764"/>
                      <a:pt x="2679" y="2659"/>
                    </a:cubicBezTo>
                    <a:cubicBezTo>
                      <a:pt x="3255" y="1479"/>
                      <a:pt x="3052" y="1"/>
                      <a:pt x="3052" y="1"/>
                    </a:cubicBezTo>
                    <a:close/>
                  </a:path>
                </a:pathLst>
              </a:custGeom>
              <a:solidFill>
                <a:srgbClr val="E3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59"/>
              <p:cNvSpPr/>
              <p:nvPr/>
            </p:nvSpPr>
            <p:spPr>
              <a:xfrm>
                <a:off x="3093381" y="1585556"/>
                <a:ext cx="94271" cy="32289"/>
              </a:xfrm>
              <a:custGeom>
                <a:avLst/>
                <a:gdLst/>
                <a:ahLst/>
                <a:cxnLst/>
                <a:rect l="l" t="t" r="r" b="b"/>
                <a:pathLst>
                  <a:path w="3594" h="1231" extrusionOk="0">
                    <a:moveTo>
                      <a:pt x="2999" y="1"/>
                    </a:moveTo>
                    <a:cubicBezTo>
                      <a:pt x="2861" y="1"/>
                      <a:pt x="2708" y="33"/>
                      <a:pt x="2550" y="93"/>
                    </a:cubicBezTo>
                    <a:cubicBezTo>
                      <a:pt x="1735" y="405"/>
                      <a:pt x="1100" y="526"/>
                      <a:pt x="628" y="526"/>
                    </a:cubicBezTo>
                    <a:cubicBezTo>
                      <a:pt x="372" y="526"/>
                      <a:pt x="164" y="491"/>
                      <a:pt x="0" y="432"/>
                    </a:cubicBezTo>
                    <a:lnTo>
                      <a:pt x="0" y="432"/>
                    </a:lnTo>
                    <a:cubicBezTo>
                      <a:pt x="258" y="1039"/>
                      <a:pt x="831" y="1230"/>
                      <a:pt x="1445" y="1230"/>
                    </a:cubicBezTo>
                    <a:cubicBezTo>
                      <a:pt x="2463" y="1230"/>
                      <a:pt x="3594" y="705"/>
                      <a:pt x="3594" y="676"/>
                    </a:cubicBezTo>
                    <a:cubicBezTo>
                      <a:pt x="3584" y="195"/>
                      <a:pt x="3336" y="1"/>
                      <a:pt x="2999" y="1"/>
                    </a:cubicBezTo>
                    <a:close/>
                  </a:path>
                </a:pathLst>
              </a:custGeom>
              <a:solidFill>
                <a:srgbClr val="D8E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59"/>
              <p:cNvSpPr/>
              <p:nvPr/>
            </p:nvSpPr>
            <p:spPr>
              <a:xfrm>
                <a:off x="3137133" y="1559824"/>
                <a:ext cx="14767" cy="20512"/>
              </a:xfrm>
              <a:custGeom>
                <a:avLst/>
                <a:gdLst/>
                <a:ahLst/>
                <a:cxnLst/>
                <a:rect l="l" t="t" r="r" b="b"/>
                <a:pathLst>
                  <a:path w="563" h="782" extrusionOk="0">
                    <a:moveTo>
                      <a:pt x="282" y="1"/>
                    </a:moveTo>
                    <a:cubicBezTo>
                      <a:pt x="141" y="1"/>
                      <a:pt x="0" y="94"/>
                      <a:pt x="0" y="280"/>
                    </a:cubicBezTo>
                    <a:lnTo>
                      <a:pt x="0" y="504"/>
                    </a:lnTo>
                    <a:cubicBezTo>
                      <a:pt x="0" y="660"/>
                      <a:pt x="129" y="782"/>
                      <a:pt x="285" y="782"/>
                    </a:cubicBezTo>
                    <a:cubicBezTo>
                      <a:pt x="434" y="782"/>
                      <a:pt x="563" y="660"/>
                      <a:pt x="563" y="504"/>
                    </a:cubicBezTo>
                    <a:lnTo>
                      <a:pt x="563" y="280"/>
                    </a:lnTo>
                    <a:cubicBezTo>
                      <a:pt x="563" y="94"/>
                      <a:pt x="422" y="1"/>
                      <a:pt x="282"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622" name="Google Shape;2622;p59"/>
          <p:cNvGrpSpPr/>
          <p:nvPr/>
        </p:nvGrpSpPr>
        <p:grpSpPr>
          <a:xfrm>
            <a:off x="176127" y="4277072"/>
            <a:ext cx="484195" cy="558674"/>
            <a:chOff x="1933569" y="1512243"/>
            <a:chExt cx="393975" cy="370105"/>
          </a:xfrm>
        </p:grpSpPr>
        <p:sp>
          <p:nvSpPr>
            <p:cNvPr id="2623" name="Google Shape;2623;p59"/>
            <p:cNvSpPr/>
            <p:nvPr/>
          </p:nvSpPr>
          <p:spPr>
            <a:xfrm>
              <a:off x="2184354" y="1512243"/>
              <a:ext cx="113943" cy="113471"/>
            </a:xfrm>
            <a:custGeom>
              <a:avLst/>
              <a:gdLst/>
              <a:ahLst/>
              <a:cxnLst/>
              <a:rect l="l" t="t" r="r" b="b"/>
              <a:pathLst>
                <a:path w="4344" h="4326" extrusionOk="0">
                  <a:moveTo>
                    <a:pt x="3302" y="0"/>
                  </a:moveTo>
                  <a:cubicBezTo>
                    <a:pt x="3217" y="0"/>
                    <a:pt x="3131" y="11"/>
                    <a:pt x="3045" y="33"/>
                  </a:cubicBezTo>
                  <a:cubicBezTo>
                    <a:pt x="2340" y="209"/>
                    <a:pt x="1139" y="684"/>
                    <a:pt x="0" y="1816"/>
                  </a:cubicBezTo>
                  <a:lnTo>
                    <a:pt x="2957" y="4325"/>
                  </a:lnTo>
                  <a:cubicBezTo>
                    <a:pt x="3865" y="3410"/>
                    <a:pt x="4286" y="1904"/>
                    <a:pt x="4320" y="1057"/>
                  </a:cubicBezTo>
                  <a:cubicBezTo>
                    <a:pt x="4343" y="462"/>
                    <a:pt x="3860" y="0"/>
                    <a:pt x="3302" y="0"/>
                  </a:cubicBezTo>
                  <a:close/>
                </a:path>
              </a:pathLst>
            </a:custGeom>
            <a:solidFill>
              <a:srgbClr val="C8D3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59"/>
            <p:cNvSpPr/>
            <p:nvPr/>
          </p:nvSpPr>
          <p:spPr>
            <a:xfrm>
              <a:off x="2203214" y="1527273"/>
              <a:ext cx="86979" cy="92749"/>
            </a:xfrm>
            <a:custGeom>
              <a:avLst/>
              <a:gdLst/>
              <a:ahLst/>
              <a:cxnLst/>
              <a:rect l="l" t="t" r="r" b="b"/>
              <a:pathLst>
                <a:path w="3316" h="3536" extrusionOk="0">
                  <a:moveTo>
                    <a:pt x="2703" y="0"/>
                  </a:moveTo>
                  <a:cubicBezTo>
                    <a:pt x="2675" y="0"/>
                    <a:pt x="2646" y="3"/>
                    <a:pt x="2617" y="9"/>
                  </a:cubicBezTo>
                  <a:cubicBezTo>
                    <a:pt x="2217" y="91"/>
                    <a:pt x="1044" y="816"/>
                    <a:pt x="0" y="1853"/>
                  </a:cubicBezTo>
                  <a:lnTo>
                    <a:pt x="1987" y="3535"/>
                  </a:lnTo>
                  <a:cubicBezTo>
                    <a:pt x="2583" y="2830"/>
                    <a:pt x="3099" y="1650"/>
                    <a:pt x="3221" y="986"/>
                  </a:cubicBezTo>
                  <a:cubicBezTo>
                    <a:pt x="3315" y="458"/>
                    <a:pt x="3054" y="0"/>
                    <a:pt x="2703" y="0"/>
                  </a:cubicBezTo>
                  <a:close/>
                </a:path>
              </a:pathLst>
            </a:custGeom>
            <a:solidFill>
              <a:srgbClr val="BDCA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59"/>
            <p:cNvSpPr/>
            <p:nvPr/>
          </p:nvSpPr>
          <p:spPr>
            <a:xfrm>
              <a:off x="1962999" y="1512243"/>
              <a:ext cx="113943" cy="113471"/>
            </a:xfrm>
            <a:custGeom>
              <a:avLst/>
              <a:gdLst/>
              <a:ahLst/>
              <a:cxnLst/>
              <a:rect l="l" t="t" r="r" b="b"/>
              <a:pathLst>
                <a:path w="4344" h="4326" extrusionOk="0">
                  <a:moveTo>
                    <a:pt x="1040" y="0"/>
                  </a:moveTo>
                  <a:cubicBezTo>
                    <a:pt x="479" y="0"/>
                    <a:pt x="0" y="462"/>
                    <a:pt x="18" y="1057"/>
                  </a:cubicBezTo>
                  <a:cubicBezTo>
                    <a:pt x="52" y="1904"/>
                    <a:pt x="472" y="3410"/>
                    <a:pt x="1381" y="4325"/>
                  </a:cubicBezTo>
                  <a:lnTo>
                    <a:pt x="4344" y="1816"/>
                  </a:lnTo>
                  <a:cubicBezTo>
                    <a:pt x="3205" y="684"/>
                    <a:pt x="2004" y="209"/>
                    <a:pt x="1299" y="33"/>
                  </a:cubicBezTo>
                  <a:cubicBezTo>
                    <a:pt x="1212" y="11"/>
                    <a:pt x="1125" y="0"/>
                    <a:pt x="1040" y="0"/>
                  </a:cubicBezTo>
                  <a:close/>
                </a:path>
              </a:pathLst>
            </a:custGeom>
            <a:solidFill>
              <a:srgbClr val="C8D3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59"/>
            <p:cNvSpPr/>
            <p:nvPr/>
          </p:nvSpPr>
          <p:spPr>
            <a:xfrm>
              <a:off x="1970947" y="1527273"/>
              <a:ext cx="87162" cy="92749"/>
            </a:xfrm>
            <a:custGeom>
              <a:avLst/>
              <a:gdLst/>
              <a:ahLst/>
              <a:cxnLst/>
              <a:rect l="l" t="t" r="r" b="b"/>
              <a:pathLst>
                <a:path w="3323" h="3536" extrusionOk="0">
                  <a:moveTo>
                    <a:pt x="619" y="0"/>
                  </a:moveTo>
                  <a:cubicBezTo>
                    <a:pt x="267" y="0"/>
                    <a:pt x="1" y="458"/>
                    <a:pt x="101" y="986"/>
                  </a:cubicBezTo>
                  <a:cubicBezTo>
                    <a:pt x="223" y="1650"/>
                    <a:pt x="739" y="2830"/>
                    <a:pt x="1335" y="3535"/>
                  </a:cubicBezTo>
                  <a:lnTo>
                    <a:pt x="3322" y="1853"/>
                  </a:lnTo>
                  <a:cubicBezTo>
                    <a:pt x="2271" y="816"/>
                    <a:pt x="1098" y="91"/>
                    <a:pt x="705" y="9"/>
                  </a:cubicBezTo>
                  <a:cubicBezTo>
                    <a:pt x="676" y="3"/>
                    <a:pt x="647" y="0"/>
                    <a:pt x="619" y="0"/>
                  </a:cubicBezTo>
                  <a:close/>
                </a:path>
              </a:pathLst>
            </a:custGeom>
            <a:solidFill>
              <a:srgbClr val="BDCA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59"/>
            <p:cNvSpPr/>
            <p:nvPr/>
          </p:nvSpPr>
          <p:spPr>
            <a:xfrm>
              <a:off x="1933569" y="1542093"/>
              <a:ext cx="393975" cy="328347"/>
            </a:xfrm>
            <a:custGeom>
              <a:avLst/>
              <a:gdLst/>
              <a:ahLst/>
              <a:cxnLst/>
              <a:rect l="l" t="t" r="r" b="b"/>
              <a:pathLst>
                <a:path w="15020" h="12518" extrusionOk="0">
                  <a:moveTo>
                    <a:pt x="7514" y="0"/>
                  </a:moveTo>
                  <a:cubicBezTo>
                    <a:pt x="1" y="0"/>
                    <a:pt x="909" y="8645"/>
                    <a:pt x="909" y="8645"/>
                  </a:cubicBezTo>
                  <a:lnTo>
                    <a:pt x="1777" y="8327"/>
                  </a:lnTo>
                  <a:cubicBezTo>
                    <a:pt x="1845" y="9452"/>
                    <a:pt x="2089" y="10557"/>
                    <a:pt x="2509" y="11602"/>
                  </a:cubicBezTo>
                  <a:lnTo>
                    <a:pt x="3160" y="10835"/>
                  </a:lnTo>
                  <a:cubicBezTo>
                    <a:pt x="3642" y="11744"/>
                    <a:pt x="4557" y="12517"/>
                    <a:pt x="4557" y="12517"/>
                  </a:cubicBezTo>
                  <a:lnTo>
                    <a:pt x="5235" y="11602"/>
                  </a:lnTo>
                  <a:lnTo>
                    <a:pt x="9785" y="11602"/>
                  </a:lnTo>
                  <a:lnTo>
                    <a:pt x="10470" y="12517"/>
                  </a:lnTo>
                  <a:cubicBezTo>
                    <a:pt x="10470" y="12517"/>
                    <a:pt x="11379" y="11744"/>
                    <a:pt x="11867" y="10835"/>
                  </a:cubicBezTo>
                  <a:lnTo>
                    <a:pt x="12518" y="11602"/>
                  </a:lnTo>
                  <a:cubicBezTo>
                    <a:pt x="12938" y="10557"/>
                    <a:pt x="13182" y="9452"/>
                    <a:pt x="13250" y="8327"/>
                  </a:cubicBezTo>
                  <a:lnTo>
                    <a:pt x="14111" y="8645"/>
                  </a:lnTo>
                  <a:cubicBezTo>
                    <a:pt x="14111" y="8645"/>
                    <a:pt x="15020" y="0"/>
                    <a:pt x="7514" y="0"/>
                  </a:cubicBezTo>
                  <a:close/>
                </a:path>
              </a:pathLst>
            </a:custGeom>
            <a:solidFill>
              <a:srgbClr val="D8E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59"/>
            <p:cNvSpPr/>
            <p:nvPr/>
          </p:nvSpPr>
          <p:spPr>
            <a:xfrm>
              <a:off x="1939445" y="1551876"/>
              <a:ext cx="190508" cy="318563"/>
            </a:xfrm>
            <a:custGeom>
              <a:avLst/>
              <a:gdLst/>
              <a:ahLst/>
              <a:cxnLst/>
              <a:rect l="l" t="t" r="r" b="b"/>
              <a:pathLst>
                <a:path w="7263" h="12145" extrusionOk="0">
                  <a:moveTo>
                    <a:pt x="4842" y="0"/>
                  </a:moveTo>
                  <a:lnTo>
                    <a:pt x="4842" y="0"/>
                  </a:lnTo>
                  <a:cubicBezTo>
                    <a:pt x="0" y="1668"/>
                    <a:pt x="692" y="8272"/>
                    <a:pt x="692" y="8272"/>
                  </a:cubicBezTo>
                  <a:lnTo>
                    <a:pt x="1553" y="7954"/>
                  </a:lnTo>
                  <a:cubicBezTo>
                    <a:pt x="1621" y="9079"/>
                    <a:pt x="1865" y="10184"/>
                    <a:pt x="2285" y="11229"/>
                  </a:cubicBezTo>
                  <a:lnTo>
                    <a:pt x="2936" y="10462"/>
                  </a:lnTo>
                  <a:cubicBezTo>
                    <a:pt x="3418" y="11371"/>
                    <a:pt x="4333" y="12144"/>
                    <a:pt x="4333" y="12144"/>
                  </a:cubicBezTo>
                  <a:lnTo>
                    <a:pt x="5011" y="11229"/>
                  </a:lnTo>
                  <a:lnTo>
                    <a:pt x="7262" y="11229"/>
                  </a:lnTo>
                  <a:cubicBezTo>
                    <a:pt x="4611" y="10246"/>
                    <a:pt x="2740" y="7764"/>
                    <a:pt x="2740" y="4862"/>
                  </a:cubicBezTo>
                  <a:cubicBezTo>
                    <a:pt x="2740" y="3017"/>
                    <a:pt x="3499" y="1261"/>
                    <a:pt x="4842" y="0"/>
                  </a:cubicBezTo>
                  <a:close/>
                </a:path>
              </a:pathLst>
            </a:custGeom>
            <a:solidFill>
              <a:srgbClr val="C8D3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59"/>
            <p:cNvSpPr/>
            <p:nvPr/>
          </p:nvSpPr>
          <p:spPr>
            <a:xfrm>
              <a:off x="2199122" y="1856538"/>
              <a:ext cx="23135" cy="13902"/>
            </a:xfrm>
            <a:custGeom>
              <a:avLst/>
              <a:gdLst/>
              <a:ahLst/>
              <a:cxnLst/>
              <a:rect l="l" t="t" r="r" b="b"/>
              <a:pathLst>
                <a:path w="882" h="530" extrusionOk="0">
                  <a:moveTo>
                    <a:pt x="882" y="0"/>
                  </a:moveTo>
                  <a:lnTo>
                    <a:pt x="882" y="0"/>
                  </a:lnTo>
                  <a:cubicBezTo>
                    <a:pt x="590" y="41"/>
                    <a:pt x="298" y="61"/>
                    <a:pt x="0" y="68"/>
                  </a:cubicBezTo>
                  <a:lnTo>
                    <a:pt x="346" y="529"/>
                  </a:lnTo>
                  <a:cubicBezTo>
                    <a:pt x="536" y="360"/>
                    <a:pt x="712" y="183"/>
                    <a:pt x="882" y="0"/>
                  </a:cubicBezTo>
                  <a:close/>
                </a:path>
              </a:pathLst>
            </a:custGeom>
            <a:solidFill>
              <a:srgbClr val="C8D3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59"/>
            <p:cNvSpPr/>
            <p:nvPr/>
          </p:nvSpPr>
          <p:spPr>
            <a:xfrm>
              <a:off x="1950461" y="1650921"/>
              <a:ext cx="120448" cy="219519"/>
            </a:xfrm>
            <a:custGeom>
              <a:avLst/>
              <a:gdLst/>
              <a:ahLst/>
              <a:cxnLst/>
              <a:rect l="l" t="t" r="r" b="b"/>
              <a:pathLst>
                <a:path w="4592" h="8369" extrusionOk="0">
                  <a:moveTo>
                    <a:pt x="814" y="1"/>
                  </a:moveTo>
                  <a:lnTo>
                    <a:pt x="814" y="1"/>
                  </a:lnTo>
                  <a:cubicBezTo>
                    <a:pt x="35" y="2218"/>
                    <a:pt x="272" y="4496"/>
                    <a:pt x="272" y="4496"/>
                  </a:cubicBezTo>
                  <a:lnTo>
                    <a:pt x="1133" y="4178"/>
                  </a:lnTo>
                  <a:cubicBezTo>
                    <a:pt x="1201" y="5303"/>
                    <a:pt x="1445" y="6408"/>
                    <a:pt x="1865" y="7453"/>
                  </a:cubicBezTo>
                  <a:lnTo>
                    <a:pt x="2516" y="6686"/>
                  </a:lnTo>
                  <a:cubicBezTo>
                    <a:pt x="2998" y="7595"/>
                    <a:pt x="3913" y="8368"/>
                    <a:pt x="3913" y="8368"/>
                  </a:cubicBezTo>
                  <a:lnTo>
                    <a:pt x="4591" y="7453"/>
                  </a:lnTo>
                  <a:cubicBezTo>
                    <a:pt x="3140" y="6212"/>
                    <a:pt x="1" y="3839"/>
                    <a:pt x="814" y="1"/>
                  </a:cubicBezTo>
                  <a:close/>
                </a:path>
              </a:pathLst>
            </a:custGeom>
            <a:solidFill>
              <a:srgbClr val="D7E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59"/>
            <p:cNvSpPr/>
            <p:nvPr/>
          </p:nvSpPr>
          <p:spPr>
            <a:xfrm>
              <a:off x="2190230" y="1650921"/>
              <a:ext cx="120422" cy="219519"/>
            </a:xfrm>
            <a:custGeom>
              <a:avLst/>
              <a:gdLst/>
              <a:ahLst/>
              <a:cxnLst/>
              <a:rect l="l" t="t" r="r" b="b"/>
              <a:pathLst>
                <a:path w="4591" h="8369" extrusionOk="0">
                  <a:moveTo>
                    <a:pt x="3784" y="1"/>
                  </a:moveTo>
                  <a:cubicBezTo>
                    <a:pt x="4591" y="3839"/>
                    <a:pt x="1451" y="6212"/>
                    <a:pt x="0" y="7453"/>
                  </a:cubicBezTo>
                  <a:lnTo>
                    <a:pt x="685" y="8368"/>
                  </a:lnTo>
                  <a:cubicBezTo>
                    <a:pt x="685" y="8368"/>
                    <a:pt x="1594" y="7595"/>
                    <a:pt x="2082" y="6686"/>
                  </a:cubicBezTo>
                  <a:lnTo>
                    <a:pt x="2733" y="7453"/>
                  </a:lnTo>
                  <a:cubicBezTo>
                    <a:pt x="3153" y="6408"/>
                    <a:pt x="3397" y="5303"/>
                    <a:pt x="3465" y="4178"/>
                  </a:cubicBezTo>
                  <a:lnTo>
                    <a:pt x="4326" y="4496"/>
                  </a:lnTo>
                  <a:cubicBezTo>
                    <a:pt x="4326" y="4496"/>
                    <a:pt x="4563" y="2218"/>
                    <a:pt x="3784" y="1"/>
                  </a:cubicBezTo>
                  <a:close/>
                </a:path>
              </a:pathLst>
            </a:custGeom>
            <a:solidFill>
              <a:srgbClr val="E7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59"/>
            <p:cNvSpPr/>
            <p:nvPr/>
          </p:nvSpPr>
          <p:spPr>
            <a:xfrm>
              <a:off x="2071408" y="1828603"/>
              <a:ext cx="118114" cy="53745"/>
            </a:xfrm>
            <a:custGeom>
              <a:avLst/>
              <a:gdLst/>
              <a:ahLst/>
              <a:cxnLst/>
              <a:rect l="l" t="t" r="r" b="b"/>
              <a:pathLst>
                <a:path w="4503" h="2049" extrusionOk="0">
                  <a:moveTo>
                    <a:pt x="2259" y="1"/>
                  </a:moveTo>
                  <a:lnTo>
                    <a:pt x="1" y="523"/>
                  </a:lnTo>
                  <a:cubicBezTo>
                    <a:pt x="150" y="1397"/>
                    <a:pt x="909" y="2048"/>
                    <a:pt x="1804" y="2048"/>
                  </a:cubicBezTo>
                  <a:lnTo>
                    <a:pt x="2713" y="2048"/>
                  </a:lnTo>
                  <a:cubicBezTo>
                    <a:pt x="3594" y="2048"/>
                    <a:pt x="4354" y="1404"/>
                    <a:pt x="4503" y="530"/>
                  </a:cubicBezTo>
                  <a:lnTo>
                    <a:pt x="2259" y="1"/>
                  </a:lnTo>
                  <a:close/>
                </a:path>
              </a:pathLst>
            </a:custGeom>
            <a:solidFill>
              <a:srgbClr val="D7E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59"/>
            <p:cNvSpPr/>
            <p:nvPr/>
          </p:nvSpPr>
          <p:spPr>
            <a:xfrm>
              <a:off x="2023040" y="1755395"/>
              <a:ext cx="25627" cy="20958"/>
            </a:xfrm>
            <a:custGeom>
              <a:avLst/>
              <a:gdLst/>
              <a:ahLst/>
              <a:cxnLst/>
              <a:rect l="l" t="t" r="r" b="b"/>
              <a:pathLst>
                <a:path w="977" h="799" extrusionOk="0">
                  <a:moveTo>
                    <a:pt x="305" y="0"/>
                  </a:moveTo>
                  <a:cubicBezTo>
                    <a:pt x="218" y="0"/>
                    <a:pt x="133" y="46"/>
                    <a:pt x="82" y="127"/>
                  </a:cubicBezTo>
                  <a:cubicBezTo>
                    <a:pt x="0" y="256"/>
                    <a:pt x="34" y="432"/>
                    <a:pt x="156" y="520"/>
                  </a:cubicBezTo>
                  <a:cubicBezTo>
                    <a:pt x="285" y="615"/>
                    <a:pt x="414" y="696"/>
                    <a:pt x="549" y="771"/>
                  </a:cubicBezTo>
                  <a:cubicBezTo>
                    <a:pt x="590" y="785"/>
                    <a:pt x="631" y="798"/>
                    <a:pt x="672" y="798"/>
                  </a:cubicBezTo>
                  <a:cubicBezTo>
                    <a:pt x="773" y="798"/>
                    <a:pt x="868" y="737"/>
                    <a:pt x="909" y="642"/>
                  </a:cubicBezTo>
                  <a:cubicBezTo>
                    <a:pt x="977" y="500"/>
                    <a:pt x="922" y="337"/>
                    <a:pt x="794" y="256"/>
                  </a:cubicBezTo>
                  <a:cubicBezTo>
                    <a:pt x="672" y="195"/>
                    <a:pt x="563" y="127"/>
                    <a:pt x="455" y="52"/>
                  </a:cubicBezTo>
                  <a:cubicBezTo>
                    <a:pt x="409" y="17"/>
                    <a:pt x="356" y="0"/>
                    <a:pt x="305" y="0"/>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59"/>
            <p:cNvSpPr/>
            <p:nvPr/>
          </p:nvSpPr>
          <p:spPr>
            <a:xfrm>
              <a:off x="1986213" y="1706188"/>
              <a:ext cx="35778" cy="47922"/>
            </a:xfrm>
            <a:custGeom>
              <a:avLst/>
              <a:gdLst/>
              <a:ahLst/>
              <a:cxnLst/>
              <a:rect l="l" t="t" r="r" b="b"/>
              <a:pathLst>
                <a:path w="1364" h="1827" extrusionOk="0">
                  <a:moveTo>
                    <a:pt x="362" y="1"/>
                  </a:moveTo>
                  <a:cubicBezTo>
                    <a:pt x="330" y="1"/>
                    <a:pt x="297" y="6"/>
                    <a:pt x="265" y="16"/>
                  </a:cubicBezTo>
                  <a:cubicBezTo>
                    <a:pt x="89" y="84"/>
                    <a:pt x="1" y="274"/>
                    <a:pt x="62" y="450"/>
                  </a:cubicBezTo>
                  <a:cubicBezTo>
                    <a:pt x="218" y="904"/>
                    <a:pt x="455" y="1332"/>
                    <a:pt x="760" y="1711"/>
                  </a:cubicBezTo>
                  <a:cubicBezTo>
                    <a:pt x="821" y="1786"/>
                    <a:pt x="909" y="1827"/>
                    <a:pt x="1004" y="1827"/>
                  </a:cubicBezTo>
                  <a:cubicBezTo>
                    <a:pt x="1086" y="1827"/>
                    <a:pt x="1153" y="1799"/>
                    <a:pt x="1214" y="1745"/>
                  </a:cubicBezTo>
                  <a:cubicBezTo>
                    <a:pt x="1350" y="1623"/>
                    <a:pt x="1364" y="1413"/>
                    <a:pt x="1248" y="1264"/>
                  </a:cubicBezTo>
                  <a:cubicBezTo>
                    <a:pt x="1004" y="959"/>
                    <a:pt x="808" y="606"/>
                    <a:pt x="665" y="233"/>
                  </a:cubicBezTo>
                  <a:cubicBezTo>
                    <a:pt x="627" y="90"/>
                    <a:pt x="499" y="1"/>
                    <a:pt x="362" y="1"/>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59"/>
            <p:cNvSpPr/>
            <p:nvPr/>
          </p:nvSpPr>
          <p:spPr>
            <a:xfrm>
              <a:off x="2206571" y="1755474"/>
              <a:ext cx="25653" cy="20879"/>
            </a:xfrm>
            <a:custGeom>
              <a:avLst/>
              <a:gdLst/>
              <a:ahLst/>
              <a:cxnLst/>
              <a:rect l="l" t="t" r="r" b="b"/>
              <a:pathLst>
                <a:path w="978" h="796" extrusionOk="0">
                  <a:moveTo>
                    <a:pt x="676" y="0"/>
                  </a:moveTo>
                  <a:cubicBezTo>
                    <a:pt x="623" y="0"/>
                    <a:pt x="569" y="16"/>
                    <a:pt x="523" y="49"/>
                  </a:cubicBezTo>
                  <a:cubicBezTo>
                    <a:pt x="414" y="124"/>
                    <a:pt x="306" y="192"/>
                    <a:pt x="184" y="259"/>
                  </a:cubicBezTo>
                  <a:cubicBezTo>
                    <a:pt x="55" y="334"/>
                    <a:pt x="1" y="497"/>
                    <a:pt x="69" y="639"/>
                  </a:cubicBezTo>
                  <a:cubicBezTo>
                    <a:pt x="109" y="734"/>
                    <a:pt x="204" y="795"/>
                    <a:pt x="306" y="795"/>
                  </a:cubicBezTo>
                  <a:cubicBezTo>
                    <a:pt x="347" y="795"/>
                    <a:pt x="387" y="788"/>
                    <a:pt x="428" y="768"/>
                  </a:cubicBezTo>
                  <a:cubicBezTo>
                    <a:pt x="564" y="693"/>
                    <a:pt x="699" y="612"/>
                    <a:pt x="821" y="524"/>
                  </a:cubicBezTo>
                  <a:cubicBezTo>
                    <a:pt x="943" y="429"/>
                    <a:pt x="977" y="253"/>
                    <a:pt x="896" y="124"/>
                  </a:cubicBezTo>
                  <a:cubicBezTo>
                    <a:pt x="849" y="44"/>
                    <a:pt x="763" y="0"/>
                    <a:pt x="676" y="0"/>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59"/>
            <p:cNvSpPr/>
            <p:nvPr/>
          </p:nvSpPr>
          <p:spPr>
            <a:xfrm>
              <a:off x="2233090" y="1706188"/>
              <a:ext cx="35778" cy="47922"/>
            </a:xfrm>
            <a:custGeom>
              <a:avLst/>
              <a:gdLst/>
              <a:ahLst/>
              <a:cxnLst/>
              <a:rect l="l" t="t" r="r" b="b"/>
              <a:pathLst>
                <a:path w="1364" h="1827" extrusionOk="0">
                  <a:moveTo>
                    <a:pt x="1008" y="1"/>
                  </a:moveTo>
                  <a:cubicBezTo>
                    <a:pt x="869" y="1"/>
                    <a:pt x="737" y="90"/>
                    <a:pt x="699" y="233"/>
                  </a:cubicBezTo>
                  <a:cubicBezTo>
                    <a:pt x="563" y="606"/>
                    <a:pt x="366" y="952"/>
                    <a:pt x="115" y="1264"/>
                  </a:cubicBezTo>
                  <a:cubicBezTo>
                    <a:pt x="0" y="1406"/>
                    <a:pt x="14" y="1616"/>
                    <a:pt x="149" y="1745"/>
                  </a:cubicBezTo>
                  <a:cubicBezTo>
                    <a:pt x="210" y="1799"/>
                    <a:pt x="285" y="1827"/>
                    <a:pt x="360" y="1827"/>
                  </a:cubicBezTo>
                  <a:cubicBezTo>
                    <a:pt x="454" y="1827"/>
                    <a:pt x="549" y="1786"/>
                    <a:pt x="604" y="1711"/>
                  </a:cubicBezTo>
                  <a:cubicBezTo>
                    <a:pt x="909" y="1332"/>
                    <a:pt x="1146" y="904"/>
                    <a:pt x="1309" y="450"/>
                  </a:cubicBezTo>
                  <a:cubicBezTo>
                    <a:pt x="1363" y="274"/>
                    <a:pt x="1275" y="84"/>
                    <a:pt x="1105" y="16"/>
                  </a:cubicBezTo>
                  <a:cubicBezTo>
                    <a:pt x="1073" y="6"/>
                    <a:pt x="1040" y="1"/>
                    <a:pt x="1008" y="1"/>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59"/>
            <p:cNvSpPr/>
            <p:nvPr/>
          </p:nvSpPr>
          <p:spPr>
            <a:xfrm>
              <a:off x="2042765" y="1585031"/>
              <a:ext cx="33758" cy="22164"/>
            </a:xfrm>
            <a:custGeom>
              <a:avLst/>
              <a:gdLst/>
              <a:ahLst/>
              <a:cxnLst/>
              <a:rect l="l" t="t" r="r" b="b"/>
              <a:pathLst>
                <a:path w="1287" h="845" extrusionOk="0">
                  <a:moveTo>
                    <a:pt x="870" y="1"/>
                  </a:moveTo>
                  <a:cubicBezTo>
                    <a:pt x="823" y="1"/>
                    <a:pt x="772" y="14"/>
                    <a:pt x="720" y="45"/>
                  </a:cubicBezTo>
                  <a:cubicBezTo>
                    <a:pt x="550" y="126"/>
                    <a:pt x="394" y="221"/>
                    <a:pt x="238" y="316"/>
                  </a:cubicBezTo>
                  <a:cubicBezTo>
                    <a:pt x="1" y="472"/>
                    <a:pt x="109" y="838"/>
                    <a:pt x="387" y="845"/>
                  </a:cubicBezTo>
                  <a:cubicBezTo>
                    <a:pt x="442" y="845"/>
                    <a:pt x="496" y="824"/>
                    <a:pt x="543" y="797"/>
                  </a:cubicBezTo>
                  <a:cubicBezTo>
                    <a:pt x="679" y="709"/>
                    <a:pt x="828" y="628"/>
                    <a:pt x="971" y="553"/>
                  </a:cubicBezTo>
                  <a:cubicBezTo>
                    <a:pt x="1287" y="421"/>
                    <a:pt x="1135" y="1"/>
                    <a:pt x="870" y="1"/>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59"/>
            <p:cNvSpPr/>
            <p:nvPr/>
          </p:nvSpPr>
          <p:spPr>
            <a:xfrm>
              <a:off x="2078201" y="1600297"/>
              <a:ext cx="104395" cy="23082"/>
            </a:xfrm>
            <a:custGeom>
              <a:avLst/>
              <a:gdLst/>
              <a:ahLst/>
              <a:cxnLst/>
              <a:rect l="l" t="t" r="r" b="b"/>
              <a:pathLst>
                <a:path w="3980" h="880" extrusionOk="0">
                  <a:moveTo>
                    <a:pt x="1993" y="0"/>
                  </a:moveTo>
                  <a:cubicBezTo>
                    <a:pt x="1415" y="0"/>
                    <a:pt x="837" y="110"/>
                    <a:pt x="291" y="331"/>
                  </a:cubicBezTo>
                  <a:cubicBezTo>
                    <a:pt x="1" y="476"/>
                    <a:pt x="136" y="879"/>
                    <a:pt x="409" y="879"/>
                  </a:cubicBezTo>
                  <a:cubicBezTo>
                    <a:pt x="442" y="879"/>
                    <a:pt x="478" y="873"/>
                    <a:pt x="515" y="860"/>
                  </a:cubicBezTo>
                  <a:cubicBezTo>
                    <a:pt x="989" y="666"/>
                    <a:pt x="1493" y="570"/>
                    <a:pt x="1996" y="570"/>
                  </a:cubicBezTo>
                  <a:cubicBezTo>
                    <a:pt x="2500" y="570"/>
                    <a:pt x="3003" y="666"/>
                    <a:pt x="3478" y="860"/>
                  </a:cubicBezTo>
                  <a:cubicBezTo>
                    <a:pt x="3512" y="873"/>
                    <a:pt x="3552" y="880"/>
                    <a:pt x="3593" y="880"/>
                  </a:cubicBezTo>
                  <a:cubicBezTo>
                    <a:pt x="3898" y="873"/>
                    <a:pt x="3979" y="453"/>
                    <a:pt x="3695" y="331"/>
                  </a:cubicBezTo>
                  <a:cubicBezTo>
                    <a:pt x="3149" y="110"/>
                    <a:pt x="2571" y="0"/>
                    <a:pt x="1993" y="0"/>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59"/>
            <p:cNvSpPr/>
            <p:nvPr/>
          </p:nvSpPr>
          <p:spPr>
            <a:xfrm>
              <a:off x="2184590" y="1585031"/>
              <a:ext cx="33942" cy="22164"/>
            </a:xfrm>
            <a:custGeom>
              <a:avLst/>
              <a:gdLst/>
              <a:ahLst/>
              <a:cxnLst/>
              <a:rect l="l" t="t" r="r" b="b"/>
              <a:pathLst>
                <a:path w="1294" h="845" extrusionOk="0">
                  <a:moveTo>
                    <a:pt x="421" y="1"/>
                  </a:moveTo>
                  <a:cubicBezTo>
                    <a:pt x="153" y="1"/>
                    <a:pt x="0" y="421"/>
                    <a:pt x="317" y="553"/>
                  </a:cubicBezTo>
                  <a:cubicBezTo>
                    <a:pt x="466" y="628"/>
                    <a:pt x="608" y="709"/>
                    <a:pt x="744" y="797"/>
                  </a:cubicBezTo>
                  <a:cubicBezTo>
                    <a:pt x="791" y="824"/>
                    <a:pt x="846" y="838"/>
                    <a:pt x="900" y="845"/>
                  </a:cubicBezTo>
                  <a:cubicBezTo>
                    <a:pt x="1185" y="838"/>
                    <a:pt x="1293" y="472"/>
                    <a:pt x="1056" y="316"/>
                  </a:cubicBezTo>
                  <a:cubicBezTo>
                    <a:pt x="900" y="221"/>
                    <a:pt x="737" y="126"/>
                    <a:pt x="574" y="45"/>
                  </a:cubicBezTo>
                  <a:cubicBezTo>
                    <a:pt x="521" y="14"/>
                    <a:pt x="469" y="1"/>
                    <a:pt x="421" y="1"/>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59"/>
            <p:cNvSpPr/>
            <p:nvPr/>
          </p:nvSpPr>
          <p:spPr>
            <a:xfrm>
              <a:off x="2075264" y="1568952"/>
              <a:ext cx="110717" cy="23922"/>
            </a:xfrm>
            <a:custGeom>
              <a:avLst/>
              <a:gdLst/>
              <a:ahLst/>
              <a:cxnLst/>
              <a:rect l="l" t="t" r="r" b="b"/>
              <a:pathLst>
                <a:path w="4221" h="912" extrusionOk="0">
                  <a:moveTo>
                    <a:pt x="2109" y="0"/>
                  </a:moveTo>
                  <a:cubicBezTo>
                    <a:pt x="1532" y="0"/>
                    <a:pt x="955" y="81"/>
                    <a:pt x="396" y="244"/>
                  </a:cubicBezTo>
                  <a:cubicBezTo>
                    <a:pt x="0" y="355"/>
                    <a:pt x="123" y="912"/>
                    <a:pt x="477" y="912"/>
                  </a:cubicBezTo>
                  <a:cubicBezTo>
                    <a:pt x="511" y="912"/>
                    <a:pt x="547" y="906"/>
                    <a:pt x="586" y="895"/>
                  </a:cubicBezTo>
                  <a:cubicBezTo>
                    <a:pt x="1084" y="753"/>
                    <a:pt x="1596" y="681"/>
                    <a:pt x="2108" y="681"/>
                  </a:cubicBezTo>
                  <a:cubicBezTo>
                    <a:pt x="2620" y="681"/>
                    <a:pt x="3132" y="753"/>
                    <a:pt x="3630" y="895"/>
                  </a:cubicBezTo>
                  <a:cubicBezTo>
                    <a:pt x="3664" y="902"/>
                    <a:pt x="3698" y="909"/>
                    <a:pt x="3725" y="909"/>
                  </a:cubicBezTo>
                  <a:lnTo>
                    <a:pt x="3732" y="909"/>
                  </a:lnTo>
                  <a:cubicBezTo>
                    <a:pt x="3739" y="909"/>
                    <a:pt x="3746" y="909"/>
                    <a:pt x="3752" y="909"/>
                  </a:cubicBezTo>
                  <a:cubicBezTo>
                    <a:pt x="4142" y="909"/>
                    <a:pt x="4220" y="331"/>
                    <a:pt x="3827" y="244"/>
                  </a:cubicBezTo>
                  <a:cubicBezTo>
                    <a:pt x="3264" y="81"/>
                    <a:pt x="2686" y="0"/>
                    <a:pt x="2109" y="0"/>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59"/>
            <p:cNvSpPr/>
            <p:nvPr/>
          </p:nvSpPr>
          <p:spPr>
            <a:xfrm>
              <a:off x="2035132" y="1679381"/>
              <a:ext cx="41811" cy="53745"/>
            </a:xfrm>
            <a:custGeom>
              <a:avLst/>
              <a:gdLst/>
              <a:ahLst/>
              <a:cxnLst/>
              <a:rect l="l" t="t" r="r" b="b"/>
              <a:pathLst>
                <a:path w="1594" h="2049" extrusionOk="0">
                  <a:moveTo>
                    <a:pt x="794" y="1"/>
                  </a:moveTo>
                  <a:cubicBezTo>
                    <a:pt x="353" y="1"/>
                    <a:pt x="0" y="353"/>
                    <a:pt x="0" y="794"/>
                  </a:cubicBezTo>
                  <a:lnTo>
                    <a:pt x="0" y="1248"/>
                  </a:lnTo>
                  <a:cubicBezTo>
                    <a:pt x="0" y="1689"/>
                    <a:pt x="353" y="2048"/>
                    <a:pt x="794" y="2048"/>
                  </a:cubicBezTo>
                  <a:cubicBezTo>
                    <a:pt x="1234" y="2048"/>
                    <a:pt x="1587" y="1689"/>
                    <a:pt x="1594" y="1248"/>
                  </a:cubicBezTo>
                  <a:lnTo>
                    <a:pt x="1594" y="794"/>
                  </a:lnTo>
                  <a:cubicBezTo>
                    <a:pt x="1587" y="353"/>
                    <a:pt x="1234" y="1"/>
                    <a:pt x="794"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59"/>
            <p:cNvSpPr/>
            <p:nvPr/>
          </p:nvSpPr>
          <p:spPr>
            <a:xfrm>
              <a:off x="2052916" y="1679381"/>
              <a:ext cx="24027" cy="41837"/>
            </a:xfrm>
            <a:custGeom>
              <a:avLst/>
              <a:gdLst/>
              <a:ahLst/>
              <a:cxnLst/>
              <a:rect l="l" t="t" r="r" b="b"/>
              <a:pathLst>
                <a:path w="916" h="1595" extrusionOk="0">
                  <a:moveTo>
                    <a:pt x="116" y="1"/>
                  </a:moveTo>
                  <a:cubicBezTo>
                    <a:pt x="82" y="1"/>
                    <a:pt x="41" y="1"/>
                    <a:pt x="0" y="8"/>
                  </a:cubicBezTo>
                  <a:lnTo>
                    <a:pt x="0" y="1140"/>
                  </a:lnTo>
                  <a:cubicBezTo>
                    <a:pt x="0" y="1391"/>
                    <a:pt x="204" y="1594"/>
                    <a:pt x="461" y="1594"/>
                  </a:cubicBezTo>
                  <a:cubicBezTo>
                    <a:pt x="712" y="1594"/>
                    <a:pt x="916" y="1391"/>
                    <a:pt x="916" y="1140"/>
                  </a:cubicBezTo>
                  <a:lnTo>
                    <a:pt x="916" y="801"/>
                  </a:lnTo>
                  <a:cubicBezTo>
                    <a:pt x="916" y="360"/>
                    <a:pt x="556" y="1"/>
                    <a:pt x="116" y="1"/>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59"/>
            <p:cNvSpPr/>
            <p:nvPr/>
          </p:nvSpPr>
          <p:spPr>
            <a:xfrm>
              <a:off x="2047040" y="1685256"/>
              <a:ext cx="17994" cy="17994"/>
            </a:xfrm>
            <a:custGeom>
              <a:avLst/>
              <a:gdLst/>
              <a:ahLst/>
              <a:cxnLst/>
              <a:rect l="l" t="t" r="r" b="b"/>
              <a:pathLst>
                <a:path w="686" h="686" extrusionOk="0">
                  <a:moveTo>
                    <a:pt x="340" y="1"/>
                  </a:moveTo>
                  <a:cubicBezTo>
                    <a:pt x="150" y="1"/>
                    <a:pt x="1" y="156"/>
                    <a:pt x="1" y="340"/>
                  </a:cubicBezTo>
                  <a:cubicBezTo>
                    <a:pt x="1" y="529"/>
                    <a:pt x="150" y="685"/>
                    <a:pt x="340" y="685"/>
                  </a:cubicBezTo>
                  <a:cubicBezTo>
                    <a:pt x="530" y="685"/>
                    <a:pt x="685" y="529"/>
                    <a:pt x="685" y="340"/>
                  </a:cubicBezTo>
                  <a:cubicBezTo>
                    <a:pt x="685" y="156"/>
                    <a:pt x="530" y="1"/>
                    <a:pt x="3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59"/>
            <p:cNvSpPr/>
            <p:nvPr/>
          </p:nvSpPr>
          <p:spPr>
            <a:xfrm>
              <a:off x="2184354" y="1679381"/>
              <a:ext cx="41811" cy="53745"/>
            </a:xfrm>
            <a:custGeom>
              <a:avLst/>
              <a:gdLst/>
              <a:ahLst/>
              <a:cxnLst/>
              <a:rect l="l" t="t" r="r" b="b"/>
              <a:pathLst>
                <a:path w="1594" h="2049" extrusionOk="0">
                  <a:moveTo>
                    <a:pt x="794" y="1"/>
                  </a:moveTo>
                  <a:cubicBezTo>
                    <a:pt x="353" y="1"/>
                    <a:pt x="0" y="353"/>
                    <a:pt x="0" y="794"/>
                  </a:cubicBezTo>
                  <a:lnTo>
                    <a:pt x="0" y="1248"/>
                  </a:lnTo>
                  <a:cubicBezTo>
                    <a:pt x="0" y="1689"/>
                    <a:pt x="353" y="2048"/>
                    <a:pt x="794" y="2048"/>
                  </a:cubicBezTo>
                  <a:cubicBezTo>
                    <a:pt x="1234" y="2048"/>
                    <a:pt x="1587" y="1689"/>
                    <a:pt x="1594" y="1248"/>
                  </a:cubicBezTo>
                  <a:lnTo>
                    <a:pt x="1594" y="794"/>
                  </a:lnTo>
                  <a:cubicBezTo>
                    <a:pt x="1587" y="353"/>
                    <a:pt x="1234" y="1"/>
                    <a:pt x="794"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59"/>
            <p:cNvSpPr/>
            <p:nvPr/>
          </p:nvSpPr>
          <p:spPr>
            <a:xfrm>
              <a:off x="2202138" y="1679381"/>
              <a:ext cx="24027" cy="41837"/>
            </a:xfrm>
            <a:custGeom>
              <a:avLst/>
              <a:gdLst/>
              <a:ahLst/>
              <a:cxnLst/>
              <a:rect l="l" t="t" r="r" b="b"/>
              <a:pathLst>
                <a:path w="916" h="1595" extrusionOk="0">
                  <a:moveTo>
                    <a:pt x="116" y="1"/>
                  </a:moveTo>
                  <a:cubicBezTo>
                    <a:pt x="82" y="1"/>
                    <a:pt x="41" y="1"/>
                    <a:pt x="0" y="8"/>
                  </a:cubicBezTo>
                  <a:lnTo>
                    <a:pt x="0" y="1140"/>
                  </a:lnTo>
                  <a:cubicBezTo>
                    <a:pt x="0" y="1391"/>
                    <a:pt x="204" y="1594"/>
                    <a:pt x="461" y="1594"/>
                  </a:cubicBezTo>
                  <a:cubicBezTo>
                    <a:pt x="712" y="1594"/>
                    <a:pt x="916" y="1391"/>
                    <a:pt x="916" y="1140"/>
                  </a:cubicBezTo>
                  <a:lnTo>
                    <a:pt x="916" y="801"/>
                  </a:lnTo>
                  <a:cubicBezTo>
                    <a:pt x="916" y="360"/>
                    <a:pt x="556" y="1"/>
                    <a:pt x="116" y="1"/>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59"/>
            <p:cNvSpPr/>
            <p:nvPr/>
          </p:nvSpPr>
          <p:spPr>
            <a:xfrm>
              <a:off x="2196263" y="1685256"/>
              <a:ext cx="17994" cy="17994"/>
            </a:xfrm>
            <a:custGeom>
              <a:avLst/>
              <a:gdLst/>
              <a:ahLst/>
              <a:cxnLst/>
              <a:rect l="l" t="t" r="r" b="b"/>
              <a:pathLst>
                <a:path w="686" h="686" extrusionOk="0">
                  <a:moveTo>
                    <a:pt x="340" y="1"/>
                  </a:moveTo>
                  <a:cubicBezTo>
                    <a:pt x="150" y="1"/>
                    <a:pt x="1" y="156"/>
                    <a:pt x="1" y="340"/>
                  </a:cubicBezTo>
                  <a:cubicBezTo>
                    <a:pt x="1" y="529"/>
                    <a:pt x="150" y="685"/>
                    <a:pt x="340" y="685"/>
                  </a:cubicBezTo>
                  <a:cubicBezTo>
                    <a:pt x="529" y="685"/>
                    <a:pt x="685" y="529"/>
                    <a:pt x="685" y="340"/>
                  </a:cubicBezTo>
                  <a:cubicBezTo>
                    <a:pt x="685" y="156"/>
                    <a:pt x="529" y="1"/>
                    <a:pt x="3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59"/>
            <p:cNvSpPr/>
            <p:nvPr/>
          </p:nvSpPr>
          <p:spPr>
            <a:xfrm>
              <a:off x="2047040" y="1774884"/>
              <a:ext cx="167216" cy="71529"/>
            </a:xfrm>
            <a:custGeom>
              <a:avLst/>
              <a:gdLst/>
              <a:ahLst/>
              <a:cxnLst/>
              <a:rect l="l" t="t" r="r" b="b"/>
              <a:pathLst>
                <a:path w="6375" h="2727" extrusionOk="0">
                  <a:moveTo>
                    <a:pt x="1703" y="1"/>
                  </a:moveTo>
                  <a:cubicBezTo>
                    <a:pt x="760" y="1"/>
                    <a:pt x="1" y="611"/>
                    <a:pt x="1" y="1364"/>
                  </a:cubicBezTo>
                  <a:cubicBezTo>
                    <a:pt x="1" y="2116"/>
                    <a:pt x="760" y="2727"/>
                    <a:pt x="1703" y="2727"/>
                  </a:cubicBezTo>
                  <a:cubicBezTo>
                    <a:pt x="2340" y="2727"/>
                    <a:pt x="2889" y="2455"/>
                    <a:pt x="3188" y="2042"/>
                  </a:cubicBezTo>
                  <a:cubicBezTo>
                    <a:pt x="3479" y="2455"/>
                    <a:pt x="4035" y="2727"/>
                    <a:pt x="4666" y="2727"/>
                  </a:cubicBezTo>
                  <a:cubicBezTo>
                    <a:pt x="5608" y="2727"/>
                    <a:pt x="6374" y="2116"/>
                    <a:pt x="6374" y="1364"/>
                  </a:cubicBezTo>
                  <a:cubicBezTo>
                    <a:pt x="6374" y="611"/>
                    <a:pt x="5608" y="1"/>
                    <a:pt x="4666" y="1"/>
                  </a:cubicBezTo>
                  <a:cubicBezTo>
                    <a:pt x="4028" y="1"/>
                    <a:pt x="3479" y="272"/>
                    <a:pt x="3188" y="686"/>
                  </a:cubicBezTo>
                  <a:cubicBezTo>
                    <a:pt x="2889" y="279"/>
                    <a:pt x="2340" y="1"/>
                    <a:pt x="1703" y="1"/>
                  </a:cubicBezTo>
                  <a:close/>
                </a:path>
              </a:pathLst>
            </a:custGeom>
            <a:solidFill>
              <a:srgbClr val="E7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59"/>
            <p:cNvSpPr/>
            <p:nvPr/>
          </p:nvSpPr>
          <p:spPr>
            <a:xfrm>
              <a:off x="2085467" y="1771343"/>
              <a:ext cx="90205" cy="37588"/>
            </a:xfrm>
            <a:custGeom>
              <a:avLst/>
              <a:gdLst/>
              <a:ahLst/>
              <a:cxnLst/>
              <a:rect l="l" t="t" r="r" b="b"/>
              <a:pathLst>
                <a:path w="3439" h="1433" extrusionOk="0">
                  <a:moveTo>
                    <a:pt x="482" y="0"/>
                  </a:moveTo>
                  <a:cubicBezTo>
                    <a:pt x="149" y="7"/>
                    <a:pt x="0" y="421"/>
                    <a:pt x="258" y="631"/>
                  </a:cubicBezTo>
                  <a:lnTo>
                    <a:pt x="834" y="1112"/>
                  </a:lnTo>
                  <a:cubicBezTo>
                    <a:pt x="1092" y="1326"/>
                    <a:pt x="1407" y="1433"/>
                    <a:pt x="1723" y="1433"/>
                  </a:cubicBezTo>
                  <a:cubicBezTo>
                    <a:pt x="2038" y="1433"/>
                    <a:pt x="2353" y="1326"/>
                    <a:pt x="2611" y="1112"/>
                  </a:cubicBezTo>
                  <a:lnTo>
                    <a:pt x="3180" y="631"/>
                  </a:lnTo>
                  <a:cubicBezTo>
                    <a:pt x="3438" y="421"/>
                    <a:pt x="3289" y="7"/>
                    <a:pt x="2957" y="0"/>
                  </a:cubicBezTo>
                  <a:close/>
                </a:path>
              </a:pathLst>
            </a:custGeom>
            <a:solidFill>
              <a:srgbClr val="98A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59"/>
            <p:cNvSpPr/>
            <p:nvPr/>
          </p:nvSpPr>
          <p:spPr>
            <a:xfrm>
              <a:off x="2085467" y="1771526"/>
              <a:ext cx="48762" cy="37404"/>
            </a:xfrm>
            <a:custGeom>
              <a:avLst/>
              <a:gdLst/>
              <a:ahLst/>
              <a:cxnLst/>
              <a:rect l="l" t="t" r="r" b="b"/>
              <a:pathLst>
                <a:path w="1859" h="1426" extrusionOk="0">
                  <a:moveTo>
                    <a:pt x="482" y="0"/>
                  </a:moveTo>
                  <a:cubicBezTo>
                    <a:pt x="149" y="0"/>
                    <a:pt x="0" y="414"/>
                    <a:pt x="251" y="624"/>
                  </a:cubicBezTo>
                  <a:lnTo>
                    <a:pt x="827" y="1105"/>
                  </a:lnTo>
                  <a:cubicBezTo>
                    <a:pt x="1080" y="1311"/>
                    <a:pt x="1390" y="1425"/>
                    <a:pt x="1711" y="1425"/>
                  </a:cubicBezTo>
                  <a:cubicBezTo>
                    <a:pt x="1760" y="1425"/>
                    <a:pt x="1809" y="1423"/>
                    <a:pt x="1858" y="1417"/>
                  </a:cubicBezTo>
                  <a:cubicBezTo>
                    <a:pt x="1817" y="1377"/>
                    <a:pt x="1777" y="1329"/>
                    <a:pt x="1743" y="1288"/>
                  </a:cubicBezTo>
                  <a:lnTo>
                    <a:pt x="1167" y="583"/>
                  </a:lnTo>
                  <a:cubicBezTo>
                    <a:pt x="1044" y="414"/>
                    <a:pt x="1004" y="197"/>
                    <a:pt x="1065" y="0"/>
                  </a:cubicBezTo>
                  <a:close/>
                </a:path>
              </a:pathLst>
            </a:custGeom>
            <a:solidFill>
              <a:srgbClr val="788A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59"/>
            <p:cNvSpPr/>
            <p:nvPr/>
          </p:nvSpPr>
          <p:spPr>
            <a:xfrm>
              <a:off x="2041007" y="1792720"/>
              <a:ext cx="179125" cy="59752"/>
            </a:xfrm>
            <a:custGeom>
              <a:avLst/>
              <a:gdLst/>
              <a:ahLst/>
              <a:cxnLst/>
              <a:rect l="l" t="t" r="r" b="b"/>
              <a:pathLst>
                <a:path w="6829" h="2278" extrusionOk="0">
                  <a:moveTo>
                    <a:pt x="227" y="1"/>
                  </a:moveTo>
                  <a:cubicBezTo>
                    <a:pt x="114" y="1"/>
                    <a:pt x="0" y="77"/>
                    <a:pt x="0" y="230"/>
                  </a:cubicBezTo>
                  <a:cubicBezTo>
                    <a:pt x="0" y="1355"/>
                    <a:pt x="909" y="2270"/>
                    <a:pt x="2034" y="2277"/>
                  </a:cubicBezTo>
                  <a:cubicBezTo>
                    <a:pt x="2495" y="2277"/>
                    <a:pt x="2936" y="2121"/>
                    <a:pt x="3295" y="1830"/>
                  </a:cubicBezTo>
                  <a:cubicBezTo>
                    <a:pt x="3329" y="1803"/>
                    <a:pt x="3370" y="1789"/>
                    <a:pt x="3412" y="1789"/>
                  </a:cubicBezTo>
                  <a:cubicBezTo>
                    <a:pt x="3453" y="1789"/>
                    <a:pt x="3496" y="1803"/>
                    <a:pt x="3533" y="1830"/>
                  </a:cubicBezTo>
                  <a:cubicBezTo>
                    <a:pt x="3885" y="2121"/>
                    <a:pt x="4333" y="2277"/>
                    <a:pt x="4794" y="2277"/>
                  </a:cubicBezTo>
                  <a:cubicBezTo>
                    <a:pt x="5920" y="2270"/>
                    <a:pt x="6828" y="1348"/>
                    <a:pt x="6828" y="230"/>
                  </a:cubicBezTo>
                  <a:cubicBezTo>
                    <a:pt x="6828" y="77"/>
                    <a:pt x="6715" y="1"/>
                    <a:pt x="6601" y="1"/>
                  </a:cubicBezTo>
                  <a:cubicBezTo>
                    <a:pt x="6487" y="1"/>
                    <a:pt x="6374" y="77"/>
                    <a:pt x="6374" y="230"/>
                  </a:cubicBezTo>
                  <a:cubicBezTo>
                    <a:pt x="6374" y="1104"/>
                    <a:pt x="5669" y="1816"/>
                    <a:pt x="4794" y="1816"/>
                  </a:cubicBezTo>
                  <a:cubicBezTo>
                    <a:pt x="4785" y="1816"/>
                    <a:pt x="4775" y="1816"/>
                    <a:pt x="4766" y="1816"/>
                  </a:cubicBezTo>
                  <a:cubicBezTo>
                    <a:pt x="4416" y="1816"/>
                    <a:pt x="4082" y="1695"/>
                    <a:pt x="3818" y="1477"/>
                  </a:cubicBezTo>
                  <a:cubicBezTo>
                    <a:pt x="3699" y="1382"/>
                    <a:pt x="3557" y="1335"/>
                    <a:pt x="3414" y="1335"/>
                  </a:cubicBezTo>
                  <a:cubicBezTo>
                    <a:pt x="3272" y="1335"/>
                    <a:pt x="3129" y="1382"/>
                    <a:pt x="3011" y="1477"/>
                  </a:cubicBezTo>
                  <a:cubicBezTo>
                    <a:pt x="2740" y="1695"/>
                    <a:pt x="2405" y="1816"/>
                    <a:pt x="2062" y="1816"/>
                  </a:cubicBezTo>
                  <a:cubicBezTo>
                    <a:pt x="2053" y="1816"/>
                    <a:pt x="2044" y="1816"/>
                    <a:pt x="2034" y="1816"/>
                  </a:cubicBezTo>
                  <a:cubicBezTo>
                    <a:pt x="1160" y="1816"/>
                    <a:pt x="454" y="1104"/>
                    <a:pt x="454" y="230"/>
                  </a:cubicBezTo>
                  <a:cubicBezTo>
                    <a:pt x="454" y="77"/>
                    <a:pt x="341" y="1"/>
                    <a:pt x="227" y="1"/>
                  </a:cubicBezTo>
                  <a:close/>
                </a:path>
              </a:pathLst>
            </a:custGeom>
            <a:solidFill>
              <a:srgbClr val="C9D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2651" name="Google Shape;2651;p59"/>
          <p:cNvGraphicFramePr/>
          <p:nvPr/>
        </p:nvGraphicFramePr>
        <p:xfrm>
          <a:off x="1010250" y="2976650"/>
          <a:ext cx="8452000" cy="4686425"/>
        </p:xfrm>
        <a:graphic>
          <a:graphicData uri="http://schemas.openxmlformats.org/drawingml/2006/table">
            <a:tbl>
              <a:tblPr>
                <a:noFill/>
                <a:tableStyleId>{E53CC27F-D1F5-408E-99BA-11EEF2C74E05}</a:tableStyleId>
              </a:tblPr>
              <a:tblGrid>
                <a:gridCol w="4226000">
                  <a:extLst>
                    <a:ext uri="{9D8B030D-6E8A-4147-A177-3AD203B41FA5}">
                      <a16:colId xmlns:a16="http://schemas.microsoft.com/office/drawing/2014/main" val="20000"/>
                    </a:ext>
                  </a:extLst>
                </a:gridCol>
                <a:gridCol w="4226000">
                  <a:extLst>
                    <a:ext uri="{9D8B030D-6E8A-4147-A177-3AD203B41FA5}">
                      <a16:colId xmlns:a16="http://schemas.microsoft.com/office/drawing/2014/main" val="20001"/>
                    </a:ext>
                  </a:extLst>
                </a:gridCol>
              </a:tblGrid>
              <a:tr h="440775">
                <a:tc>
                  <a:txBody>
                    <a:bodyPr/>
                    <a:lstStyle/>
                    <a:p>
                      <a:pPr marL="0" lvl="0" indent="0" algn="l" rtl="0">
                        <a:spcBef>
                          <a:spcPts val="0"/>
                        </a:spcBef>
                        <a:spcAft>
                          <a:spcPts val="0"/>
                        </a:spcAft>
                        <a:buNone/>
                      </a:pPr>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2105025">
                <a:tc>
                  <a:txBody>
                    <a:bodyPr/>
                    <a:lstStyle/>
                    <a:p>
                      <a:pPr marL="0" lvl="0" indent="0" algn="l" rtl="0">
                        <a:spcBef>
                          <a:spcPts val="0"/>
                        </a:spcBef>
                        <a:spcAft>
                          <a:spcPts val="0"/>
                        </a:spcAft>
                        <a:buNone/>
                      </a:pPr>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chemeClr val="lt2"/>
                    </a:solidFill>
                  </a:tcPr>
                </a:tc>
                <a:extLst>
                  <a:ext uri="{0D108BD9-81ED-4DB2-BD59-A6C34878D82A}">
                    <a16:rowId xmlns:a16="http://schemas.microsoft.com/office/drawing/2014/main" val="10001"/>
                  </a:ext>
                </a:extLst>
              </a:tr>
              <a:tr h="2140625">
                <a:tc>
                  <a:txBody>
                    <a:bodyPr/>
                    <a:lstStyle/>
                    <a:p>
                      <a:pPr marL="0" lvl="0" indent="0" algn="l" rtl="0">
                        <a:spcBef>
                          <a:spcPts val="0"/>
                        </a:spcBef>
                        <a:spcAft>
                          <a:spcPts val="0"/>
                        </a:spcAft>
                        <a:buNone/>
                      </a:pPr>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chemeClr val="lt2"/>
                    </a:solidFill>
                  </a:tcPr>
                </a:tc>
                <a:extLst>
                  <a:ext uri="{0D108BD9-81ED-4DB2-BD59-A6C34878D82A}">
                    <a16:rowId xmlns:a16="http://schemas.microsoft.com/office/drawing/2014/main" val="10002"/>
                  </a:ext>
                </a:extLst>
              </a:tr>
            </a:tbl>
          </a:graphicData>
        </a:graphic>
      </p:graphicFrame>
      <p:sp>
        <p:nvSpPr>
          <p:cNvPr id="2652" name="Google Shape;2652;p59"/>
          <p:cNvSpPr txBox="1"/>
          <p:nvPr/>
        </p:nvSpPr>
        <p:spPr>
          <a:xfrm>
            <a:off x="660325" y="1551175"/>
            <a:ext cx="9398100" cy="1155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300">
                <a:latin typeface="Sniglet"/>
                <a:ea typeface="Sniglet"/>
                <a:cs typeface="Sniglet"/>
                <a:sym typeface="Sniglet"/>
              </a:rPr>
              <a:t>Animal: </a:t>
            </a:r>
            <a:r>
              <a:rPr lang="en" sz="2300"/>
              <a:t>___________________________________</a:t>
            </a:r>
            <a:endParaRPr sz="2300"/>
          </a:p>
          <a:p>
            <a:pPr marL="0" lvl="0" indent="0" algn="ctr" rtl="0">
              <a:spcBef>
                <a:spcPts val="0"/>
              </a:spcBef>
              <a:spcAft>
                <a:spcPts val="0"/>
              </a:spcAft>
              <a:buNone/>
            </a:pPr>
            <a:endParaRPr sz="2300">
              <a:latin typeface="Sniglet"/>
              <a:ea typeface="Sniglet"/>
              <a:cs typeface="Sniglet"/>
              <a:sym typeface="Sniglet"/>
            </a:endParaRPr>
          </a:p>
          <a:p>
            <a:pPr marL="0" lvl="0" indent="0" algn="ctr" rtl="0">
              <a:spcBef>
                <a:spcPts val="0"/>
              </a:spcBef>
              <a:spcAft>
                <a:spcPts val="0"/>
              </a:spcAft>
              <a:buNone/>
            </a:pPr>
            <a:r>
              <a:rPr lang="en" sz="2300">
                <a:latin typeface="Sniglet"/>
                <a:ea typeface="Sniglet"/>
                <a:cs typeface="Sniglet"/>
                <a:sym typeface="Sniglet"/>
              </a:rPr>
              <a:t>Habitat:</a:t>
            </a:r>
            <a:r>
              <a:rPr lang="en" sz="2300"/>
              <a:t>__________________________________</a:t>
            </a:r>
            <a:endParaRPr sz="2300"/>
          </a:p>
          <a:p>
            <a:pPr marL="0" lvl="0" indent="0" algn="ctr" rtl="0">
              <a:spcBef>
                <a:spcPts val="0"/>
              </a:spcBef>
              <a:spcAft>
                <a:spcPts val="0"/>
              </a:spcAft>
              <a:buNone/>
            </a:pPr>
            <a:endParaRPr sz="2300"/>
          </a:p>
          <a:p>
            <a:pPr marL="0" lvl="0" indent="0" algn="ctr" rtl="0">
              <a:spcBef>
                <a:spcPts val="0"/>
              </a:spcBef>
              <a:spcAft>
                <a:spcPts val="0"/>
              </a:spcAft>
              <a:buNone/>
            </a:pPr>
            <a:r>
              <a:rPr lang="en"/>
              <a:t>Use the table below and describe 4 adaptations the animal has and why they need it for survival from the video.</a:t>
            </a:r>
            <a:endParaRPr/>
          </a:p>
        </p:txBody>
      </p:sp>
      <p:sp>
        <p:nvSpPr>
          <p:cNvPr id="2653" name="Google Shape;2653;p59"/>
          <p:cNvSpPr txBox="1"/>
          <p:nvPr/>
        </p:nvSpPr>
        <p:spPr>
          <a:xfrm>
            <a:off x="1118750" y="2914525"/>
            <a:ext cx="4146600" cy="500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u="sng">
                <a:solidFill>
                  <a:srgbClr val="9E9E9E"/>
                </a:solidFill>
                <a:latin typeface="Sniglet"/>
                <a:ea typeface="Sniglet"/>
                <a:cs typeface="Sniglet"/>
                <a:sym typeface="Sniglet"/>
              </a:rPr>
              <a:t>Behavioural Adaptations::</a:t>
            </a:r>
            <a:endParaRPr sz="2000" u="sng">
              <a:solidFill>
                <a:srgbClr val="9E9E9E"/>
              </a:solidFill>
              <a:latin typeface="Sniglet"/>
              <a:ea typeface="Sniglet"/>
              <a:cs typeface="Sniglet"/>
              <a:sym typeface="Sniglet"/>
            </a:endParaRPr>
          </a:p>
        </p:txBody>
      </p:sp>
      <p:sp>
        <p:nvSpPr>
          <p:cNvPr id="2654" name="Google Shape;2654;p59"/>
          <p:cNvSpPr txBox="1"/>
          <p:nvPr/>
        </p:nvSpPr>
        <p:spPr>
          <a:xfrm>
            <a:off x="5385325" y="2914525"/>
            <a:ext cx="4146600" cy="500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u="sng">
                <a:solidFill>
                  <a:srgbClr val="9E9E9E"/>
                </a:solidFill>
                <a:latin typeface="Sniglet"/>
                <a:ea typeface="Sniglet"/>
                <a:cs typeface="Sniglet"/>
                <a:sym typeface="Sniglet"/>
              </a:rPr>
              <a:t>Physical Adaptations:</a:t>
            </a:r>
            <a:endParaRPr sz="2000" u="sng">
              <a:solidFill>
                <a:srgbClr val="9E9E9E"/>
              </a:solidFill>
              <a:latin typeface="Sniglet"/>
              <a:ea typeface="Sniglet"/>
              <a:cs typeface="Sniglet"/>
              <a:sym typeface="Sniglet"/>
            </a:endParaRPr>
          </a:p>
        </p:txBody>
      </p:sp>
      <p:grpSp>
        <p:nvGrpSpPr>
          <p:cNvPr id="2655" name="Google Shape;2655;p59"/>
          <p:cNvGrpSpPr/>
          <p:nvPr/>
        </p:nvGrpSpPr>
        <p:grpSpPr>
          <a:xfrm>
            <a:off x="8609633" y="-5"/>
            <a:ext cx="1499904" cy="956586"/>
            <a:chOff x="11769519" y="395749"/>
            <a:chExt cx="1671016" cy="1178642"/>
          </a:xfrm>
        </p:grpSpPr>
        <p:sp>
          <p:nvSpPr>
            <p:cNvPr id="2656" name="Google Shape;2656;p59">
              <a:hlinkClick r:id="rId3" action="ppaction://hlinksldjump"/>
            </p:cNvPr>
            <p:cNvSpPr/>
            <p:nvPr/>
          </p:nvSpPr>
          <p:spPr>
            <a:xfrm>
              <a:off x="11769519" y="395749"/>
              <a:ext cx="1671016" cy="1178642"/>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100"/>
            </a:p>
          </p:txBody>
        </p:sp>
        <p:grpSp>
          <p:nvGrpSpPr>
            <p:cNvPr id="2657" name="Google Shape;2657;p59"/>
            <p:cNvGrpSpPr/>
            <p:nvPr/>
          </p:nvGrpSpPr>
          <p:grpSpPr>
            <a:xfrm>
              <a:off x="12088423" y="574859"/>
              <a:ext cx="1033203" cy="820442"/>
              <a:chOff x="2679436" y="3270400"/>
              <a:chExt cx="752625" cy="689795"/>
            </a:xfrm>
          </p:grpSpPr>
          <p:sp>
            <p:nvSpPr>
              <p:cNvPr id="2658" name="Google Shape;2658;p59"/>
              <p:cNvSpPr/>
              <p:nvPr/>
            </p:nvSpPr>
            <p:spPr>
              <a:xfrm>
                <a:off x="2722600" y="3270400"/>
                <a:ext cx="689490" cy="689691"/>
              </a:xfrm>
              <a:custGeom>
                <a:avLst/>
                <a:gdLst/>
                <a:ahLst/>
                <a:cxnLst/>
                <a:rect l="l" t="t" r="r" b="b"/>
                <a:pathLst>
                  <a:path w="109704" h="109736" extrusionOk="0">
                    <a:moveTo>
                      <a:pt x="54835" y="1"/>
                    </a:moveTo>
                    <a:cubicBezTo>
                      <a:pt x="24557" y="1"/>
                      <a:pt x="0" y="24557"/>
                      <a:pt x="0" y="54868"/>
                    </a:cubicBezTo>
                    <a:cubicBezTo>
                      <a:pt x="0" y="85147"/>
                      <a:pt x="24557" y="109736"/>
                      <a:pt x="54835" y="109736"/>
                    </a:cubicBezTo>
                    <a:cubicBezTo>
                      <a:pt x="85147" y="109736"/>
                      <a:pt x="109703" y="85147"/>
                      <a:pt x="109703" y="54868"/>
                    </a:cubicBezTo>
                    <a:cubicBezTo>
                      <a:pt x="109703" y="24557"/>
                      <a:pt x="85147" y="1"/>
                      <a:pt x="54835" y="1"/>
                    </a:cubicBezTo>
                    <a:close/>
                  </a:path>
                </a:pathLst>
              </a:custGeom>
              <a:solidFill>
                <a:schemeClr val="accent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100"/>
              </a:p>
            </p:txBody>
          </p:sp>
          <p:sp>
            <p:nvSpPr>
              <p:cNvPr id="2659" name="Google Shape;2659;p59"/>
              <p:cNvSpPr/>
              <p:nvPr/>
            </p:nvSpPr>
            <p:spPr>
              <a:xfrm>
                <a:off x="2679436" y="3344037"/>
                <a:ext cx="345260" cy="537562"/>
              </a:xfrm>
              <a:custGeom>
                <a:avLst/>
                <a:gdLst/>
                <a:ahLst/>
                <a:cxnLst/>
                <a:rect l="l" t="t" r="r" b="b"/>
                <a:pathLst>
                  <a:path w="54934" h="85531" extrusionOk="0">
                    <a:moveTo>
                      <a:pt x="32003" y="0"/>
                    </a:moveTo>
                    <a:cubicBezTo>
                      <a:pt x="30517" y="0"/>
                      <a:pt x="28923" y="146"/>
                      <a:pt x="27337" y="384"/>
                    </a:cubicBezTo>
                    <a:cubicBezTo>
                      <a:pt x="230" y="22194"/>
                      <a:pt x="1" y="63426"/>
                      <a:pt x="26879" y="85530"/>
                    </a:cubicBezTo>
                    <a:lnTo>
                      <a:pt x="26944" y="85497"/>
                    </a:lnTo>
                    <a:cubicBezTo>
                      <a:pt x="29789" y="83863"/>
                      <a:pt x="33811" y="81149"/>
                      <a:pt x="33516" y="77356"/>
                    </a:cubicBezTo>
                    <a:cubicBezTo>
                      <a:pt x="33222" y="72778"/>
                      <a:pt x="28481" y="70358"/>
                      <a:pt x="26061" y="67023"/>
                    </a:cubicBezTo>
                    <a:cubicBezTo>
                      <a:pt x="22955" y="62740"/>
                      <a:pt x="27140" y="57900"/>
                      <a:pt x="30835" y="55677"/>
                    </a:cubicBezTo>
                    <a:cubicBezTo>
                      <a:pt x="34236" y="53617"/>
                      <a:pt x="38192" y="53192"/>
                      <a:pt x="42051" y="52505"/>
                    </a:cubicBezTo>
                    <a:cubicBezTo>
                      <a:pt x="45876" y="51786"/>
                      <a:pt x="50258" y="50707"/>
                      <a:pt x="51991" y="46685"/>
                    </a:cubicBezTo>
                    <a:cubicBezTo>
                      <a:pt x="54934" y="39753"/>
                      <a:pt x="40677" y="39360"/>
                      <a:pt x="37146" y="37268"/>
                    </a:cubicBezTo>
                    <a:cubicBezTo>
                      <a:pt x="35511" y="36287"/>
                      <a:pt x="34465" y="34684"/>
                      <a:pt x="35348" y="32788"/>
                    </a:cubicBezTo>
                    <a:cubicBezTo>
                      <a:pt x="36034" y="31317"/>
                      <a:pt x="37800" y="30336"/>
                      <a:pt x="39141" y="29551"/>
                    </a:cubicBezTo>
                    <a:cubicBezTo>
                      <a:pt x="42868" y="27491"/>
                      <a:pt x="47544" y="26085"/>
                      <a:pt x="50618" y="23044"/>
                    </a:cubicBezTo>
                    <a:cubicBezTo>
                      <a:pt x="51174" y="22521"/>
                      <a:pt x="51468" y="22194"/>
                      <a:pt x="51599" y="21605"/>
                    </a:cubicBezTo>
                    <a:lnTo>
                      <a:pt x="51599" y="21605"/>
                    </a:lnTo>
                    <a:cubicBezTo>
                      <a:pt x="51595" y="21618"/>
                      <a:pt x="51592" y="21624"/>
                      <a:pt x="51590" y="21624"/>
                    </a:cubicBezTo>
                    <a:cubicBezTo>
                      <a:pt x="51566" y="21624"/>
                      <a:pt x="51566" y="21144"/>
                      <a:pt x="51566" y="21115"/>
                    </a:cubicBezTo>
                    <a:cubicBezTo>
                      <a:pt x="51501" y="20788"/>
                      <a:pt x="51402" y="20428"/>
                      <a:pt x="51239" y="20134"/>
                    </a:cubicBezTo>
                    <a:cubicBezTo>
                      <a:pt x="50945" y="19578"/>
                      <a:pt x="50487" y="19087"/>
                      <a:pt x="49931" y="18760"/>
                    </a:cubicBezTo>
                    <a:cubicBezTo>
                      <a:pt x="47282" y="17191"/>
                      <a:pt x="44111" y="17387"/>
                      <a:pt x="41168" y="16602"/>
                    </a:cubicBezTo>
                    <a:cubicBezTo>
                      <a:pt x="39369" y="16079"/>
                      <a:pt x="34857" y="15000"/>
                      <a:pt x="36034" y="12090"/>
                    </a:cubicBezTo>
                    <a:cubicBezTo>
                      <a:pt x="36394" y="11109"/>
                      <a:pt x="37048" y="10422"/>
                      <a:pt x="37636" y="9572"/>
                    </a:cubicBezTo>
                    <a:cubicBezTo>
                      <a:pt x="38389" y="8460"/>
                      <a:pt x="38944" y="7218"/>
                      <a:pt x="39239" y="5877"/>
                    </a:cubicBezTo>
                    <a:cubicBezTo>
                      <a:pt x="40229" y="1420"/>
                      <a:pt x="36643" y="0"/>
                      <a:pt x="32003"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100"/>
              </a:p>
            </p:txBody>
          </p:sp>
          <p:sp>
            <p:nvSpPr>
              <p:cNvPr id="2660" name="Google Shape;2660;p59"/>
              <p:cNvSpPr/>
              <p:nvPr/>
            </p:nvSpPr>
            <p:spPr>
              <a:xfrm>
                <a:off x="3091326" y="3293626"/>
                <a:ext cx="340735" cy="423301"/>
              </a:xfrm>
              <a:custGeom>
                <a:avLst/>
                <a:gdLst/>
                <a:ahLst/>
                <a:cxnLst/>
                <a:rect l="l" t="t" r="r" b="b"/>
                <a:pathLst>
                  <a:path w="54214" h="67351" extrusionOk="0">
                    <a:moveTo>
                      <a:pt x="15891" y="1"/>
                    </a:moveTo>
                    <a:cubicBezTo>
                      <a:pt x="13243" y="328"/>
                      <a:pt x="10660" y="1635"/>
                      <a:pt x="8502" y="3042"/>
                    </a:cubicBezTo>
                    <a:cubicBezTo>
                      <a:pt x="5461" y="5003"/>
                      <a:pt x="1962" y="7881"/>
                      <a:pt x="818" y="11478"/>
                    </a:cubicBezTo>
                    <a:cubicBezTo>
                      <a:pt x="0" y="14028"/>
                      <a:pt x="621" y="15957"/>
                      <a:pt x="2943" y="17265"/>
                    </a:cubicBezTo>
                    <a:cubicBezTo>
                      <a:pt x="5264" y="18573"/>
                      <a:pt x="7848" y="19194"/>
                      <a:pt x="10300" y="20175"/>
                    </a:cubicBezTo>
                    <a:cubicBezTo>
                      <a:pt x="12295" y="20927"/>
                      <a:pt x="14518" y="21876"/>
                      <a:pt x="15728" y="23739"/>
                    </a:cubicBezTo>
                    <a:cubicBezTo>
                      <a:pt x="17069" y="25799"/>
                      <a:pt x="16545" y="28285"/>
                      <a:pt x="15401" y="30279"/>
                    </a:cubicBezTo>
                    <a:cubicBezTo>
                      <a:pt x="13701" y="33222"/>
                      <a:pt x="11248" y="35086"/>
                      <a:pt x="8829" y="37375"/>
                    </a:cubicBezTo>
                    <a:cubicBezTo>
                      <a:pt x="7717" y="38454"/>
                      <a:pt x="6376" y="39696"/>
                      <a:pt x="6115" y="41298"/>
                    </a:cubicBezTo>
                    <a:cubicBezTo>
                      <a:pt x="5886" y="42639"/>
                      <a:pt x="6638" y="44634"/>
                      <a:pt x="7880" y="45288"/>
                    </a:cubicBezTo>
                    <a:cubicBezTo>
                      <a:pt x="8550" y="45642"/>
                      <a:pt x="9288" y="45782"/>
                      <a:pt x="10062" y="45782"/>
                    </a:cubicBezTo>
                    <a:cubicBezTo>
                      <a:pt x="12498" y="45782"/>
                      <a:pt x="15286" y="44394"/>
                      <a:pt x="17396" y="43947"/>
                    </a:cubicBezTo>
                    <a:cubicBezTo>
                      <a:pt x="18295" y="43754"/>
                      <a:pt x="19275" y="43627"/>
                      <a:pt x="20258" y="43627"/>
                    </a:cubicBezTo>
                    <a:cubicBezTo>
                      <a:pt x="21778" y="43627"/>
                      <a:pt x="23306" y="43931"/>
                      <a:pt x="24556" y="44764"/>
                    </a:cubicBezTo>
                    <a:cubicBezTo>
                      <a:pt x="27990" y="47021"/>
                      <a:pt x="27172" y="51206"/>
                      <a:pt x="25995" y="54509"/>
                    </a:cubicBezTo>
                    <a:cubicBezTo>
                      <a:pt x="24851" y="57811"/>
                      <a:pt x="22529" y="61768"/>
                      <a:pt x="22660" y="65070"/>
                    </a:cubicBezTo>
                    <a:cubicBezTo>
                      <a:pt x="22660" y="65332"/>
                      <a:pt x="22693" y="65626"/>
                      <a:pt x="22823" y="65887"/>
                    </a:cubicBezTo>
                    <a:cubicBezTo>
                      <a:pt x="22823" y="65883"/>
                      <a:pt x="22825" y="65881"/>
                      <a:pt x="22827" y="65881"/>
                    </a:cubicBezTo>
                    <a:cubicBezTo>
                      <a:pt x="22855" y="65881"/>
                      <a:pt x="23050" y="66204"/>
                      <a:pt x="23017" y="66204"/>
                    </a:cubicBezTo>
                    <a:cubicBezTo>
                      <a:pt x="23012" y="66204"/>
                      <a:pt x="23002" y="66197"/>
                      <a:pt x="22987" y="66182"/>
                    </a:cubicBezTo>
                    <a:lnTo>
                      <a:pt x="22987" y="66182"/>
                    </a:lnTo>
                    <a:cubicBezTo>
                      <a:pt x="23379" y="66640"/>
                      <a:pt x="23935" y="66934"/>
                      <a:pt x="24491" y="66999"/>
                    </a:cubicBezTo>
                    <a:cubicBezTo>
                      <a:pt x="25449" y="67224"/>
                      <a:pt x="26587" y="67350"/>
                      <a:pt x="27758" y="67350"/>
                    </a:cubicBezTo>
                    <a:cubicBezTo>
                      <a:pt x="29823" y="67350"/>
                      <a:pt x="31990" y="66957"/>
                      <a:pt x="33450" y="66018"/>
                    </a:cubicBezTo>
                    <a:cubicBezTo>
                      <a:pt x="36295" y="64187"/>
                      <a:pt x="38094" y="61179"/>
                      <a:pt x="41331" y="59838"/>
                    </a:cubicBezTo>
                    <a:cubicBezTo>
                      <a:pt x="42958" y="59166"/>
                      <a:pt x="44743" y="58911"/>
                      <a:pt x="46515" y="58911"/>
                    </a:cubicBezTo>
                    <a:cubicBezTo>
                      <a:pt x="47414" y="58911"/>
                      <a:pt x="48309" y="58976"/>
                      <a:pt x="49178" y="59086"/>
                    </a:cubicBezTo>
                    <a:cubicBezTo>
                      <a:pt x="49603" y="59119"/>
                      <a:pt x="50028" y="59184"/>
                      <a:pt x="50453" y="59282"/>
                    </a:cubicBezTo>
                    <a:cubicBezTo>
                      <a:pt x="54214" y="33876"/>
                      <a:pt x="39859" y="9254"/>
                      <a:pt x="15891" y="1"/>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100"/>
              </a:p>
            </p:txBody>
          </p:sp>
          <p:sp>
            <p:nvSpPr>
              <p:cNvPr id="2661" name="Google Shape;2661;p59"/>
              <p:cNvSpPr/>
              <p:nvPr/>
            </p:nvSpPr>
            <p:spPr>
              <a:xfrm>
                <a:off x="2973550" y="3693340"/>
                <a:ext cx="344852" cy="266855"/>
              </a:xfrm>
              <a:custGeom>
                <a:avLst/>
                <a:gdLst/>
                <a:ahLst/>
                <a:cxnLst/>
                <a:rect l="l" t="t" r="r" b="b"/>
                <a:pathLst>
                  <a:path w="54869" h="42459" extrusionOk="0">
                    <a:moveTo>
                      <a:pt x="24005" y="0"/>
                    </a:moveTo>
                    <a:cubicBezTo>
                      <a:pt x="23663" y="0"/>
                      <a:pt x="23320" y="165"/>
                      <a:pt x="22988" y="563"/>
                    </a:cubicBezTo>
                    <a:cubicBezTo>
                      <a:pt x="20503" y="3539"/>
                      <a:pt x="21974" y="7757"/>
                      <a:pt x="21941" y="11190"/>
                    </a:cubicBezTo>
                    <a:cubicBezTo>
                      <a:pt x="21909" y="14624"/>
                      <a:pt x="20372" y="18253"/>
                      <a:pt x="16546" y="18842"/>
                    </a:cubicBezTo>
                    <a:cubicBezTo>
                      <a:pt x="16241" y="18886"/>
                      <a:pt x="15941" y="18906"/>
                      <a:pt x="15645" y="18906"/>
                    </a:cubicBezTo>
                    <a:cubicBezTo>
                      <a:pt x="12421" y="18906"/>
                      <a:pt x="9721" y="16456"/>
                      <a:pt x="6966" y="15049"/>
                    </a:cubicBezTo>
                    <a:cubicBezTo>
                      <a:pt x="6019" y="14575"/>
                      <a:pt x="5082" y="14305"/>
                      <a:pt x="4133" y="14305"/>
                    </a:cubicBezTo>
                    <a:cubicBezTo>
                      <a:pt x="3377" y="14305"/>
                      <a:pt x="2614" y="14476"/>
                      <a:pt x="1832" y="14853"/>
                    </a:cubicBezTo>
                    <a:cubicBezTo>
                      <a:pt x="851" y="15343"/>
                      <a:pt x="1" y="15899"/>
                      <a:pt x="66" y="17076"/>
                    </a:cubicBezTo>
                    <a:cubicBezTo>
                      <a:pt x="197" y="19692"/>
                      <a:pt x="2257" y="22144"/>
                      <a:pt x="3565" y="24270"/>
                    </a:cubicBezTo>
                    <a:cubicBezTo>
                      <a:pt x="5462" y="27245"/>
                      <a:pt x="6606" y="30613"/>
                      <a:pt x="6181" y="34177"/>
                    </a:cubicBezTo>
                    <a:cubicBezTo>
                      <a:pt x="5887" y="36695"/>
                      <a:pt x="5102" y="39115"/>
                      <a:pt x="3827" y="41338"/>
                    </a:cubicBezTo>
                    <a:cubicBezTo>
                      <a:pt x="7498" y="42090"/>
                      <a:pt x="11194" y="42458"/>
                      <a:pt x="14864" y="42458"/>
                    </a:cubicBezTo>
                    <a:cubicBezTo>
                      <a:pt x="29854" y="42458"/>
                      <a:pt x="44387" y="36317"/>
                      <a:pt x="54869" y="25153"/>
                    </a:cubicBezTo>
                    <a:cubicBezTo>
                      <a:pt x="54705" y="23223"/>
                      <a:pt x="53888" y="21392"/>
                      <a:pt x="52547" y="19986"/>
                    </a:cubicBezTo>
                    <a:cubicBezTo>
                      <a:pt x="50988" y="18236"/>
                      <a:pt x="49324" y="17470"/>
                      <a:pt x="47348" y="17470"/>
                    </a:cubicBezTo>
                    <a:cubicBezTo>
                      <a:pt x="46629" y="17470"/>
                      <a:pt x="45870" y="17571"/>
                      <a:pt x="45059" y="17763"/>
                    </a:cubicBezTo>
                    <a:cubicBezTo>
                      <a:pt x="42443" y="18384"/>
                      <a:pt x="39860" y="19332"/>
                      <a:pt x="37146" y="19332"/>
                    </a:cubicBezTo>
                    <a:cubicBezTo>
                      <a:pt x="37080" y="19333"/>
                      <a:pt x="37014" y="19334"/>
                      <a:pt x="36948" y="19334"/>
                    </a:cubicBezTo>
                    <a:cubicBezTo>
                      <a:pt x="34466" y="19334"/>
                      <a:pt x="32035" y="18724"/>
                      <a:pt x="30410" y="16749"/>
                    </a:cubicBezTo>
                    <a:cubicBezTo>
                      <a:pt x="28972" y="15016"/>
                      <a:pt x="28514" y="12793"/>
                      <a:pt x="28220" y="10667"/>
                    </a:cubicBezTo>
                    <a:cubicBezTo>
                      <a:pt x="27893" y="8313"/>
                      <a:pt x="27860" y="5795"/>
                      <a:pt x="27010" y="3539"/>
                    </a:cubicBezTo>
                    <a:cubicBezTo>
                      <a:pt x="26645" y="2549"/>
                      <a:pt x="25345" y="0"/>
                      <a:pt x="24005"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100"/>
              </a:p>
            </p:txBody>
          </p:sp>
        </p:grpSp>
        <p:sp>
          <p:nvSpPr>
            <p:cNvPr id="2662" name="Google Shape;2662;p59"/>
            <p:cNvSpPr txBox="1"/>
            <p:nvPr/>
          </p:nvSpPr>
          <p:spPr>
            <a:xfrm>
              <a:off x="11820675" y="601075"/>
              <a:ext cx="1568700" cy="76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solidFill>
                    <a:srgbClr val="FFFFFF"/>
                  </a:solidFill>
                  <a:uFill>
                    <a:noFill/>
                  </a:uFill>
                  <a:latin typeface="Amaranth"/>
                  <a:ea typeface="Amaranth"/>
                  <a:cs typeface="Amaranth"/>
                  <a:sym typeface="Amaranth"/>
                  <a:hlinkClick r:id="rId3" action="ppaction://hlinksldjump">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RETURN to Choice Board</a:t>
              </a:r>
              <a:endParaRPr sz="1600" b="1">
                <a:solidFill>
                  <a:srgbClr val="FFFFFF"/>
                </a:solidFill>
                <a:latin typeface="Amaranth"/>
                <a:ea typeface="Amaranth"/>
                <a:cs typeface="Amaranth"/>
                <a:sym typeface="Amaranth"/>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66"/>
        <p:cNvGrpSpPr/>
        <p:nvPr/>
      </p:nvGrpSpPr>
      <p:grpSpPr>
        <a:xfrm>
          <a:off x="0" y="0"/>
          <a:ext cx="0" cy="0"/>
          <a:chOff x="0" y="0"/>
          <a:chExt cx="0" cy="0"/>
        </a:xfrm>
      </p:grpSpPr>
      <p:sp>
        <p:nvSpPr>
          <p:cNvPr id="2667" name="Google Shape;2667;p60"/>
          <p:cNvSpPr txBox="1">
            <a:spLocks noGrp="1"/>
          </p:cNvSpPr>
          <p:nvPr>
            <p:ph type="title"/>
          </p:nvPr>
        </p:nvSpPr>
        <p:spPr>
          <a:xfrm>
            <a:off x="11000" y="137900"/>
            <a:ext cx="9818700" cy="677400"/>
          </a:xfrm>
          <a:prstGeom prst="rect">
            <a:avLst/>
          </a:prstGeom>
        </p:spPr>
        <p:txBody>
          <a:bodyPr spcFirstLastPara="1" wrap="square" lIns="113100" tIns="113100" rIns="113100" bIns="113100" anchor="t" anchorCtr="0">
            <a:noAutofit/>
          </a:bodyPr>
          <a:lstStyle/>
          <a:p>
            <a:pPr marL="0" lvl="0" indent="0" algn="l" rtl="0">
              <a:spcBef>
                <a:spcPts val="0"/>
              </a:spcBef>
              <a:spcAft>
                <a:spcPts val="0"/>
              </a:spcAft>
              <a:buNone/>
            </a:pPr>
            <a:r>
              <a:rPr lang="en" sz="7200">
                <a:solidFill>
                  <a:srgbClr val="005C4F"/>
                </a:solidFill>
              </a:rPr>
              <a:t>Food Chains:</a:t>
            </a:r>
            <a:endParaRPr sz="7200">
              <a:solidFill>
                <a:srgbClr val="005C4F"/>
              </a:solidFill>
            </a:endParaRPr>
          </a:p>
        </p:txBody>
      </p:sp>
      <p:pic>
        <p:nvPicPr>
          <p:cNvPr id="2668" name="Google Shape;2668;p60"/>
          <p:cNvPicPr preferRelativeResize="0"/>
          <p:nvPr/>
        </p:nvPicPr>
        <p:blipFill>
          <a:blip r:embed="rId3">
            <a:alphaModFix/>
          </a:blip>
          <a:stretch>
            <a:fillRect/>
          </a:stretch>
        </p:blipFill>
        <p:spPr>
          <a:xfrm>
            <a:off x="3576750" y="4055513"/>
            <a:ext cx="6252948" cy="3091500"/>
          </a:xfrm>
          <a:prstGeom prst="rect">
            <a:avLst/>
          </a:prstGeom>
          <a:noFill/>
          <a:ln>
            <a:noFill/>
          </a:ln>
        </p:spPr>
      </p:pic>
      <p:sp>
        <p:nvSpPr>
          <p:cNvPr id="2669" name="Google Shape;2669;p60"/>
          <p:cNvSpPr txBox="1">
            <a:spLocks noGrp="1"/>
          </p:cNvSpPr>
          <p:nvPr>
            <p:ph type="title"/>
          </p:nvPr>
        </p:nvSpPr>
        <p:spPr>
          <a:xfrm>
            <a:off x="11000" y="586650"/>
            <a:ext cx="9008400" cy="3091500"/>
          </a:xfrm>
          <a:prstGeom prst="rect">
            <a:avLst/>
          </a:prstGeom>
        </p:spPr>
        <p:txBody>
          <a:bodyPr spcFirstLastPara="1" wrap="square" lIns="113100" tIns="113100" rIns="113100" bIns="113100" anchor="t" anchorCtr="0">
            <a:noAutofit/>
          </a:bodyPr>
          <a:lstStyle/>
          <a:p>
            <a:pPr marL="0" lvl="0" indent="0" algn="l" rtl="0">
              <a:lnSpc>
                <a:spcPct val="80000"/>
              </a:lnSpc>
              <a:spcBef>
                <a:spcPts val="0"/>
              </a:spcBef>
              <a:spcAft>
                <a:spcPts val="0"/>
              </a:spcAft>
              <a:buNone/>
            </a:pPr>
            <a:r>
              <a:rPr lang="en" sz="2400" b="0">
                <a:solidFill>
                  <a:srgbClr val="000000"/>
                </a:solidFill>
                <a:latin typeface="Sniglet"/>
                <a:ea typeface="Sniglet"/>
                <a:cs typeface="Sniglet"/>
                <a:sym typeface="Sniglet"/>
              </a:rPr>
              <a:t>Food Chain: </a:t>
            </a:r>
            <a:r>
              <a:rPr lang="en" sz="2400" b="0">
                <a:solidFill>
                  <a:srgbClr val="000000"/>
                </a:solidFill>
              </a:rPr>
              <a:t>describes the order that living things depend on each other for food. Every habitat has one or more food chains within it. </a:t>
            </a:r>
            <a:endParaRPr sz="2400" b="0">
              <a:solidFill>
                <a:srgbClr val="000000"/>
              </a:solidFill>
            </a:endParaRPr>
          </a:p>
          <a:p>
            <a:pPr marL="0" lvl="0" indent="0" algn="l" rtl="0">
              <a:lnSpc>
                <a:spcPct val="80000"/>
              </a:lnSpc>
              <a:spcBef>
                <a:spcPts val="0"/>
              </a:spcBef>
              <a:spcAft>
                <a:spcPts val="0"/>
              </a:spcAft>
              <a:buNone/>
            </a:pPr>
            <a:r>
              <a:rPr lang="en" sz="2400" b="0">
                <a:solidFill>
                  <a:srgbClr val="000000"/>
                </a:solidFill>
                <a:latin typeface="Sniglet"/>
                <a:ea typeface="Sniglet"/>
                <a:cs typeface="Sniglet"/>
                <a:sym typeface="Sniglet"/>
              </a:rPr>
              <a:t>Producers: </a:t>
            </a:r>
            <a:r>
              <a:rPr lang="en" sz="2400" b="0">
                <a:solidFill>
                  <a:srgbClr val="000000"/>
                </a:solidFill>
              </a:rPr>
              <a:t>plants are called producers because they produce their own food.</a:t>
            </a:r>
            <a:endParaRPr sz="2400" b="0">
              <a:solidFill>
                <a:srgbClr val="000000"/>
              </a:solidFill>
            </a:endParaRPr>
          </a:p>
          <a:p>
            <a:pPr marL="0" lvl="0" indent="0" algn="l" rtl="0">
              <a:lnSpc>
                <a:spcPct val="80000"/>
              </a:lnSpc>
              <a:spcBef>
                <a:spcPts val="0"/>
              </a:spcBef>
              <a:spcAft>
                <a:spcPts val="0"/>
              </a:spcAft>
              <a:buNone/>
            </a:pPr>
            <a:r>
              <a:rPr lang="en" sz="2400" b="0">
                <a:solidFill>
                  <a:srgbClr val="000000"/>
                </a:solidFill>
                <a:latin typeface="Sniglet"/>
                <a:ea typeface="Sniglet"/>
                <a:cs typeface="Sniglet"/>
                <a:sym typeface="Sniglet"/>
              </a:rPr>
              <a:t>Consumers: </a:t>
            </a:r>
            <a:r>
              <a:rPr lang="en" sz="2400" b="0">
                <a:solidFill>
                  <a:srgbClr val="000000"/>
                </a:solidFill>
              </a:rPr>
              <a:t>any living thing that needs to eat other living things in order to get energy to live. </a:t>
            </a:r>
            <a:endParaRPr sz="2400" b="0">
              <a:solidFill>
                <a:srgbClr val="000000"/>
              </a:solidFill>
            </a:endParaRPr>
          </a:p>
          <a:p>
            <a:pPr marL="0" lvl="0" indent="457200" algn="l" rtl="0">
              <a:lnSpc>
                <a:spcPct val="80000"/>
              </a:lnSpc>
              <a:spcBef>
                <a:spcPts val="0"/>
              </a:spcBef>
              <a:spcAft>
                <a:spcPts val="0"/>
              </a:spcAft>
              <a:buNone/>
            </a:pPr>
            <a:r>
              <a:rPr lang="en" sz="2400" b="0">
                <a:solidFill>
                  <a:srgbClr val="000000"/>
                </a:solidFill>
                <a:latin typeface="Sniglet"/>
                <a:ea typeface="Sniglet"/>
                <a:cs typeface="Sniglet"/>
                <a:sym typeface="Sniglet"/>
              </a:rPr>
              <a:t>Herbivores: </a:t>
            </a:r>
            <a:r>
              <a:rPr lang="en" sz="2400" b="0">
                <a:solidFill>
                  <a:srgbClr val="000000"/>
                </a:solidFill>
              </a:rPr>
              <a:t>living things that eat only plants and plant materials. </a:t>
            </a:r>
            <a:endParaRPr sz="2400" b="0">
              <a:solidFill>
                <a:srgbClr val="000000"/>
              </a:solidFill>
            </a:endParaRPr>
          </a:p>
          <a:p>
            <a:pPr marL="0" lvl="0" indent="457200" algn="l" rtl="0">
              <a:lnSpc>
                <a:spcPct val="80000"/>
              </a:lnSpc>
              <a:spcBef>
                <a:spcPts val="0"/>
              </a:spcBef>
              <a:spcAft>
                <a:spcPts val="0"/>
              </a:spcAft>
              <a:buNone/>
            </a:pPr>
            <a:r>
              <a:rPr lang="en" sz="2400" b="0">
                <a:solidFill>
                  <a:srgbClr val="000000"/>
                </a:solidFill>
                <a:latin typeface="Sniglet"/>
                <a:ea typeface="Sniglet"/>
                <a:cs typeface="Sniglet"/>
                <a:sym typeface="Sniglet"/>
              </a:rPr>
              <a:t>Omnivores: </a:t>
            </a:r>
            <a:r>
              <a:rPr lang="en" sz="2400" b="0">
                <a:solidFill>
                  <a:srgbClr val="000000"/>
                </a:solidFill>
              </a:rPr>
              <a:t>living things that eat both plants and other animals and/or insects.</a:t>
            </a:r>
            <a:endParaRPr sz="2400" b="0">
              <a:solidFill>
                <a:srgbClr val="000000"/>
              </a:solidFill>
              <a:latin typeface="Sniglet"/>
              <a:ea typeface="Sniglet"/>
              <a:cs typeface="Sniglet"/>
              <a:sym typeface="Sniglet"/>
            </a:endParaRPr>
          </a:p>
          <a:p>
            <a:pPr marL="0" lvl="0" indent="0" algn="l" rtl="0">
              <a:lnSpc>
                <a:spcPct val="80000"/>
              </a:lnSpc>
              <a:spcBef>
                <a:spcPts val="0"/>
              </a:spcBef>
              <a:spcAft>
                <a:spcPts val="0"/>
              </a:spcAft>
              <a:buNone/>
            </a:pPr>
            <a:r>
              <a:rPr lang="en" sz="2400" b="0">
                <a:solidFill>
                  <a:srgbClr val="000000"/>
                </a:solidFill>
                <a:latin typeface="Sniglet"/>
                <a:ea typeface="Sniglet"/>
                <a:cs typeface="Sniglet"/>
                <a:sym typeface="Sniglet"/>
              </a:rPr>
              <a:t>	Carnivores: </a:t>
            </a:r>
            <a:r>
              <a:rPr lang="en" sz="2400" b="0">
                <a:solidFill>
                  <a:srgbClr val="000000"/>
                </a:solidFill>
              </a:rPr>
              <a:t>living things that eat only other animals and/or insects.</a:t>
            </a:r>
            <a:endParaRPr sz="2400" b="0">
              <a:solidFill>
                <a:srgbClr val="000000"/>
              </a:solidFill>
              <a:latin typeface="Sniglet"/>
              <a:ea typeface="Sniglet"/>
              <a:cs typeface="Sniglet"/>
              <a:sym typeface="Sniglet"/>
            </a:endParaRPr>
          </a:p>
          <a:p>
            <a:pPr marL="2114550" lvl="0" indent="-1657350" algn="l" rtl="0">
              <a:lnSpc>
                <a:spcPct val="80000"/>
              </a:lnSpc>
              <a:spcBef>
                <a:spcPts val="0"/>
              </a:spcBef>
              <a:spcAft>
                <a:spcPts val="0"/>
              </a:spcAft>
              <a:buNone/>
            </a:pPr>
            <a:r>
              <a:rPr lang="en" sz="2400" b="0">
                <a:solidFill>
                  <a:srgbClr val="000000"/>
                </a:solidFill>
                <a:latin typeface="Sniglet"/>
                <a:ea typeface="Sniglet"/>
                <a:cs typeface="Sniglet"/>
                <a:sym typeface="Sniglet"/>
              </a:rPr>
              <a:t>Detritivores: </a:t>
            </a:r>
            <a:r>
              <a:rPr lang="en" sz="2400" b="0">
                <a:solidFill>
                  <a:srgbClr val="000000"/>
                </a:solidFill>
              </a:rPr>
              <a:t>living things that eat dead things and decompose them back into smaller molecules that return to the soil. </a:t>
            </a:r>
            <a:endParaRPr sz="2400" b="0">
              <a:solidFill>
                <a:srgbClr val="000000"/>
              </a:solidFill>
              <a:latin typeface="Sniglet"/>
              <a:ea typeface="Sniglet"/>
              <a:cs typeface="Sniglet"/>
              <a:sym typeface="Sniglet"/>
            </a:endParaRPr>
          </a:p>
          <a:p>
            <a:pPr marL="0" lvl="0" indent="0" algn="l" rtl="0">
              <a:lnSpc>
                <a:spcPct val="80000"/>
              </a:lnSpc>
              <a:spcBef>
                <a:spcPts val="0"/>
              </a:spcBef>
              <a:spcAft>
                <a:spcPts val="0"/>
              </a:spcAft>
              <a:buNone/>
            </a:pPr>
            <a:endParaRPr sz="2400" b="0">
              <a:solidFill>
                <a:srgbClr val="000000"/>
              </a:solidFill>
              <a:latin typeface="Sniglet"/>
              <a:ea typeface="Sniglet"/>
              <a:cs typeface="Sniglet"/>
              <a:sym typeface="Sniglet"/>
            </a:endParaRPr>
          </a:p>
        </p:txBody>
      </p:sp>
      <p:pic>
        <p:nvPicPr>
          <p:cNvPr id="2670" name="Google Shape;2670;p60" descr="Maybe you'd like to just hear about one topic for a while. We understand. So today, let's just watch some videos about how we get energy. And how one animal gets energy from another animal, or a plant. It's all about food chains and food webs in this Crash Course Kids Compilation. Enjoy, Like, Share, and Subscribe! :) &#10;&#10;Watch More Crash Course Kids: https://www.youtube.com/user/crashcoursekids&#10;&#10;Want to find Crash Course elsewhere on the internet?&#10;Crash Course Main Channel: https://www.youtube.com/crashcourse&#10;Facebook - https://www.facebook.com/YouTubeCrash...&#10;Twitter - http://www.twitter.com/thecrashcourse&#10;Tumblr - http://thecrashcourse.tumblr.com&#10;&#10;Credits...&#10;Producer &amp; Editor: Nicholas Jenkins&#10;Cinematographer &amp; Director: Michael Aranda&#10;Host: Sabrina Cruz&#10;Script Supervisor: Mickie Halpern&#10;Writer: Allyson Shaw, Shelby Alinsky, and Jen Szimanski&#10;Executive Producers: John &amp; Hank Green&#10;Consultant: Shelby Alinsky&#10;Script Editor: Blake de Pastino&#10;&#10;Thought Cafe Team:&#10;Stephanie Bailis&#10;Cody Brown&#10;Suzanna Brusikiewicz&#10;Jonathan Corbiere&#10;Nick Counter&#10;Kelsey Heinrichs&#10;Jack Kenedy&#10;Corey MacDonald&#10;Tyler Sammy&#10;Nikkie Stinchcombe &#10;James Tuer&#10;Adam Winnik" title="Food Chains Compilation: Crash Course Kids">
            <a:hlinkClick r:id="rId4"/>
          </p:cNvPr>
          <p:cNvPicPr preferRelativeResize="0"/>
          <p:nvPr/>
        </p:nvPicPr>
        <p:blipFill>
          <a:blip r:embed="rId5">
            <a:alphaModFix/>
          </a:blip>
          <a:stretch>
            <a:fillRect/>
          </a:stretch>
        </p:blipFill>
        <p:spPr>
          <a:xfrm>
            <a:off x="502700" y="4055525"/>
            <a:ext cx="2607618" cy="1955714"/>
          </a:xfrm>
          <a:prstGeom prst="rect">
            <a:avLst/>
          </a:prstGeom>
          <a:noFill/>
          <a:ln>
            <a:noFill/>
          </a:ln>
        </p:spPr>
      </p:pic>
      <p:sp>
        <p:nvSpPr>
          <p:cNvPr id="2671" name="Google Shape;2671;p60"/>
          <p:cNvSpPr txBox="1"/>
          <p:nvPr/>
        </p:nvSpPr>
        <p:spPr>
          <a:xfrm>
            <a:off x="304800" y="5943600"/>
            <a:ext cx="3000000" cy="50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u="sng">
                <a:solidFill>
                  <a:schemeClr val="hlink"/>
                </a:solidFill>
                <a:hlinkClick r:id="rId6"/>
              </a:rPr>
              <a:t>https://www.youtube.com/watch?v=CZhE2p46vJk</a:t>
            </a:r>
            <a:r>
              <a:rPr lang="en" sz="1000"/>
              <a:t> </a:t>
            </a:r>
            <a:endParaRPr sz="1000"/>
          </a:p>
        </p:txBody>
      </p:sp>
      <p:grpSp>
        <p:nvGrpSpPr>
          <p:cNvPr id="2672" name="Google Shape;2672;p60"/>
          <p:cNvGrpSpPr/>
          <p:nvPr/>
        </p:nvGrpSpPr>
        <p:grpSpPr>
          <a:xfrm>
            <a:off x="8609633" y="-5"/>
            <a:ext cx="1499904" cy="956586"/>
            <a:chOff x="11769519" y="395749"/>
            <a:chExt cx="1671016" cy="1178642"/>
          </a:xfrm>
        </p:grpSpPr>
        <p:sp>
          <p:nvSpPr>
            <p:cNvPr id="2673" name="Google Shape;2673;p60">
              <a:hlinkClick r:id="rId7" action="ppaction://hlinksldjump"/>
            </p:cNvPr>
            <p:cNvSpPr/>
            <p:nvPr/>
          </p:nvSpPr>
          <p:spPr>
            <a:xfrm>
              <a:off x="11769519" y="395749"/>
              <a:ext cx="1671016" cy="1178642"/>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100"/>
            </a:p>
          </p:txBody>
        </p:sp>
        <p:grpSp>
          <p:nvGrpSpPr>
            <p:cNvPr id="2674" name="Google Shape;2674;p60"/>
            <p:cNvGrpSpPr/>
            <p:nvPr/>
          </p:nvGrpSpPr>
          <p:grpSpPr>
            <a:xfrm>
              <a:off x="12088423" y="574859"/>
              <a:ext cx="1033203" cy="820442"/>
              <a:chOff x="2679436" y="3270400"/>
              <a:chExt cx="752625" cy="689795"/>
            </a:xfrm>
          </p:grpSpPr>
          <p:sp>
            <p:nvSpPr>
              <p:cNvPr id="2675" name="Google Shape;2675;p60"/>
              <p:cNvSpPr/>
              <p:nvPr/>
            </p:nvSpPr>
            <p:spPr>
              <a:xfrm>
                <a:off x="2722600" y="3270400"/>
                <a:ext cx="689490" cy="689691"/>
              </a:xfrm>
              <a:custGeom>
                <a:avLst/>
                <a:gdLst/>
                <a:ahLst/>
                <a:cxnLst/>
                <a:rect l="l" t="t" r="r" b="b"/>
                <a:pathLst>
                  <a:path w="109704" h="109736" extrusionOk="0">
                    <a:moveTo>
                      <a:pt x="54835" y="1"/>
                    </a:moveTo>
                    <a:cubicBezTo>
                      <a:pt x="24557" y="1"/>
                      <a:pt x="0" y="24557"/>
                      <a:pt x="0" y="54868"/>
                    </a:cubicBezTo>
                    <a:cubicBezTo>
                      <a:pt x="0" y="85147"/>
                      <a:pt x="24557" y="109736"/>
                      <a:pt x="54835" y="109736"/>
                    </a:cubicBezTo>
                    <a:cubicBezTo>
                      <a:pt x="85147" y="109736"/>
                      <a:pt x="109703" y="85147"/>
                      <a:pt x="109703" y="54868"/>
                    </a:cubicBezTo>
                    <a:cubicBezTo>
                      <a:pt x="109703" y="24557"/>
                      <a:pt x="85147" y="1"/>
                      <a:pt x="54835" y="1"/>
                    </a:cubicBezTo>
                    <a:close/>
                  </a:path>
                </a:pathLst>
              </a:custGeom>
              <a:solidFill>
                <a:schemeClr val="accent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100"/>
              </a:p>
            </p:txBody>
          </p:sp>
          <p:sp>
            <p:nvSpPr>
              <p:cNvPr id="2676" name="Google Shape;2676;p60"/>
              <p:cNvSpPr/>
              <p:nvPr/>
            </p:nvSpPr>
            <p:spPr>
              <a:xfrm>
                <a:off x="2679436" y="3344037"/>
                <a:ext cx="345260" cy="537562"/>
              </a:xfrm>
              <a:custGeom>
                <a:avLst/>
                <a:gdLst/>
                <a:ahLst/>
                <a:cxnLst/>
                <a:rect l="l" t="t" r="r" b="b"/>
                <a:pathLst>
                  <a:path w="54934" h="85531" extrusionOk="0">
                    <a:moveTo>
                      <a:pt x="32003" y="0"/>
                    </a:moveTo>
                    <a:cubicBezTo>
                      <a:pt x="30517" y="0"/>
                      <a:pt x="28923" y="146"/>
                      <a:pt x="27337" y="384"/>
                    </a:cubicBezTo>
                    <a:cubicBezTo>
                      <a:pt x="230" y="22194"/>
                      <a:pt x="1" y="63426"/>
                      <a:pt x="26879" y="85530"/>
                    </a:cubicBezTo>
                    <a:lnTo>
                      <a:pt x="26944" y="85497"/>
                    </a:lnTo>
                    <a:cubicBezTo>
                      <a:pt x="29789" y="83863"/>
                      <a:pt x="33811" y="81149"/>
                      <a:pt x="33516" y="77356"/>
                    </a:cubicBezTo>
                    <a:cubicBezTo>
                      <a:pt x="33222" y="72778"/>
                      <a:pt x="28481" y="70358"/>
                      <a:pt x="26061" y="67023"/>
                    </a:cubicBezTo>
                    <a:cubicBezTo>
                      <a:pt x="22955" y="62740"/>
                      <a:pt x="27140" y="57900"/>
                      <a:pt x="30835" y="55677"/>
                    </a:cubicBezTo>
                    <a:cubicBezTo>
                      <a:pt x="34236" y="53617"/>
                      <a:pt x="38192" y="53192"/>
                      <a:pt x="42051" y="52505"/>
                    </a:cubicBezTo>
                    <a:cubicBezTo>
                      <a:pt x="45876" y="51786"/>
                      <a:pt x="50258" y="50707"/>
                      <a:pt x="51991" y="46685"/>
                    </a:cubicBezTo>
                    <a:cubicBezTo>
                      <a:pt x="54934" y="39753"/>
                      <a:pt x="40677" y="39360"/>
                      <a:pt x="37146" y="37268"/>
                    </a:cubicBezTo>
                    <a:cubicBezTo>
                      <a:pt x="35511" y="36287"/>
                      <a:pt x="34465" y="34684"/>
                      <a:pt x="35348" y="32788"/>
                    </a:cubicBezTo>
                    <a:cubicBezTo>
                      <a:pt x="36034" y="31317"/>
                      <a:pt x="37800" y="30336"/>
                      <a:pt x="39141" y="29551"/>
                    </a:cubicBezTo>
                    <a:cubicBezTo>
                      <a:pt x="42868" y="27491"/>
                      <a:pt x="47544" y="26085"/>
                      <a:pt x="50618" y="23044"/>
                    </a:cubicBezTo>
                    <a:cubicBezTo>
                      <a:pt x="51174" y="22521"/>
                      <a:pt x="51468" y="22194"/>
                      <a:pt x="51599" y="21605"/>
                    </a:cubicBezTo>
                    <a:lnTo>
                      <a:pt x="51599" y="21605"/>
                    </a:lnTo>
                    <a:cubicBezTo>
                      <a:pt x="51595" y="21618"/>
                      <a:pt x="51592" y="21624"/>
                      <a:pt x="51590" y="21624"/>
                    </a:cubicBezTo>
                    <a:cubicBezTo>
                      <a:pt x="51566" y="21624"/>
                      <a:pt x="51566" y="21144"/>
                      <a:pt x="51566" y="21115"/>
                    </a:cubicBezTo>
                    <a:cubicBezTo>
                      <a:pt x="51501" y="20788"/>
                      <a:pt x="51402" y="20428"/>
                      <a:pt x="51239" y="20134"/>
                    </a:cubicBezTo>
                    <a:cubicBezTo>
                      <a:pt x="50945" y="19578"/>
                      <a:pt x="50487" y="19087"/>
                      <a:pt x="49931" y="18760"/>
                    </a:cubicBezTo>
                    <a:cubicBezTo>
                      <a:pt x="47282" y="17191"/>
                      <a:pt x="44111" y="17387"/>
                      <a:pt x="41168" y="16602"/>
                    </a:cubicBezTo>
                    <a:cubicBezTo>
                      <a:pt x="39369" y="16079"/>
                      <a:pt x="34857" y="15000"/>
                      <a:pt x="36034" y="12090"/>
                    </a:cubicBezTo>
                    <a:cubicBezTo>
                      <a:pt x="36394" y="11109"/>
                      <a:pt x="37048" y="10422"/>
                      <a:pt x="37636" y="9572"/>
                    </a:cubicBezTo>
                    <a:cubicBezTo>
                      <a:pt x="38389" y="8460"/>
                      <a:pt x="38944" y="7218"/>
                      <a:pt x="39239" y="5877"/>
                    </a:cubicBezTo>
                    <a:cubicBezTo>
                      <a:pt x="40229" y="1420"/>
                      <a:pt x="36643" y="0"/>
                      <a:pt x="32003"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100"/>
              </a:p>
            </p:txBody>
          </p:sp>
          <p:sp>
            <p:nvSpPr>
              <p:cNvPr id="2677" name="Google Shape;2677;p60"/>
              <p:cNvSpPr/>
              <p:nvPr/>
            </p:nvSpPr>
            <p:spPr>
              <a:xfrm>
                <a:off x="3091326" y="3293626"/>
                <a:ext cx="340735" cy="423301"/>
              </a:xfrm>
              <a:custGeom>
                <a:avLst/>
                <a:gdLst/>
                <a:ahLst/>
                <a:cxnLst/>
                <a:rect l="l" t="t" r="r" b="b"/>
                <a:pathLst>
                  <a:path w="54214" h="67351" extrusionOk="0">
                    <a:moveTo>
                      <a:pt x="15891" y="1"/>
                    </a:moveTo>
                    <a:cubicBezTo>
                      <a:pt x="13243" y="328"/>
                      <a:pt x="10660" y="1635"/>
                      <a:pt x="8502" y="3042"/>
                    </a:cubicBezTo>
                    <a:cubicBezTo>
                      <a:pt x="5461" y="5003"/>
                      <a:pt x="1962" y="7881"/>
                      <a:pt x="818" y="11478"/>
                    </a:cubicBezTo>
                    <a:cubicBezTo>
                      <a:pt x="0" y="14028"/>
                      <a:pt x="621" y="15957"/>
                      <a:pt x="2943" y="17265"/>
                    </a:cubicBezTo>
                    <a:cubicBezTo>
                      <a:pt x="5264" y="18573"/>
                      <a:pt x="7848" y="19194"/>
                      <a:pt x="10300" y="20175"/>
                    </a:cubicBezTo>
                    <a:cubicBezTo>
                      <a:pt x="12295" y="20927"/>
                      <a:pt x="14518" y="21876"/>
                      <a:pt x="15728" y="23739"/>
                    </a:cubicBezTo>
                    <a:cubicBezTo>
                      <a:pt x="17069" y="25799"/>
                      <a:pt x="16545" y="28285"/>
                      <a:pt x="15401" y="30279"/>
                    </a:cubicBezTo>
                    <a:cubicBezTo>
                      <a:pt x="13701" y="33222"/>
                      <a:pt x="11248" y="35086"/>
                      <a:pt x="8829" y="37375"/>
                    </a:cubicBezTo>
                    <a:cubicBezTo>
                      <a:pt x="7717" y="38454"/>
                      <a:pt x="6376" y="39696"/>
                      <a:pt x="6115" y="41298"/>
                    </a:cubicBezTo>
                    <a:cubicBezTo>
                      <a:pt x="5886" y="42639"/>
                      <a:pt x="6638" y="44634"/>
                      <a:pt x="7880" y="45288"/>
                    </a:cubicBezTo>
                    <a:cubicBezTo>
                      <a:pt x="8550" y="45642"/>
                      <a:pt x="9288" y="45782"/>
                      <a:pt x="10062" y="45782"/>
                    </a:cubicBezTo>
                    <a:cubicBezTo>
                      <a:pt x="12498" y="45782"/>
                      <a:pt x="15286" y="44394"/>
                      <a:pt x="17396" y="43947"/>
                    </a:cubicBezTo>
                    <a:cubicBezTo>
                      <a:pt x="18295" y="43754"/>
                      <a:pt x="19275" y="43627"/>
                      <a:pt x="20258" y="43627"/>
                    </a:cubicBezTo>
                    <a:cubicBezTo>
                      <a:pt x="21778" y="43627"/>
                      <a:pt x="23306" y="43931"/>
                      <a:pt x="24556" y="44764"/>
                    </a:cubicBezTo>
                    <a:cubicBezTo>
                      <a:pt x="27990" y="47021"/>
                      <a:pt x="27172" y="51206"/>
                      <a:pt x="25995" y="54509"/>
                    </a:cubicBezTo>
                    <a:cubicBezTo>
                      <a:pt x="24851" y="57811"/>
                      <a:pt x="22529" y="61768"/>
                      <a:pt x="22660" y="65070"/>
                    </a:cubicBezTo>
                    <a:cubicBezTo>
                      <a:pt x="22660" y="65332"/>
                      <a:pt x="22693" y="65626"/>
                      <a:pt x="22823" y="65887"/>
                    </a:cubicBezTo>
                    <a:cubicBezTo>
                      <a:pt x="22823" y="65883"/>
                      <a:pt x="22825" y="65881"/>
                      <a:pt x="22827" y="65881"/>
                    </a:cubicBezTo>
                    <a:cubicBezTo>
                      <a:pt x="22855" y="65881"/>
                      <a:pt x="23050" y="66204"/>
                      <a:pt x="23017" y="66204"/>
                    </a:cubicBezTo>
                    <a:cubicBezTo>
                      <a:pt x="23012" y="66204"/>
                      <a:pt x="23002" y="66197"/>
                      <a:pt x="22987" y="66182"/>
                    </a:cubicBezTo>
                    <a:lnTo>
                      <a:pt x="22987" y="66182"/>
                    </a:lnTo>
                    <a:cubicBezTo>
                      <a:pt x="23379" y="66640"/>
                      <a:pt x="23935" y="66934"/>
                      <a:pt x="24491" y="66999"/>
                    </a:cubicBezTo>
                    <a:cubicBezTo>
                      <a:pt x="25449" y="67224"/>
                      <a:pt x="26587" y="67350"/>
                      <a:pt x="27758" y="67350"/>
                    </a:cubicBezTo>
                    <a:cubicBezTo>
                      <a:pt x="29823" y="67350"/>
                      <a:pt x="31990" y="66957"/>
                      <a:pt x="33450" y="66018"/>
                    </a:cubicBezTo>
                    <a:cubicBezTo>
                      <a:pt x="36295" y="64187"/>
                      <a:pt x="38094" y="61179"/>
                      <a:pt x="41331" y="59838"/>
                    </a:cubicBezTo>
                    <a:cubicBezTo>
                      <a:pt x="42958" y="59166"/>
                      <a:pt x="44743" y="58911"/>
                      <a:pt x="46515" y="58911"/>
                    </a:cubicBezTo>
                    <a:cubicBezTo>
                      <a:pt x="47414" y="58911"/>
                      <a:pt x="48309" y="58976"/>
                      <a:pt x="49178" y="59086"/>
                    </a:cubicBezTo>
                    <a:cubicBezTo>
                      <a:pt x="49603" y="59119"/>
                      <a:pt x="50028" y="59184"/>
                      <a:pt x="50453" y="59282"/>
                    </a:cubicBezTo>
                    <a:cubicBezTo>
                      <a:pt x="54214" y="33876"/>
                      <a:pt x="39859" y="9254"/>
                      <a:pt x="15891" y="1"/>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100"/>
              </a:p>
            </p:txBody>
          </p:sp>
          <p:sp>
            <p:nvSpPr>
              <p:cNvPr id="2678" name="Google Shape;2678;p60"/>
              <p:cNvSpPr/>
              <p:nvPr/>
            </p:nvSpPr>
            <p:spPr>
              <a:xfrm>
                <a:off x="2973550" y="3693340"/>
                <a:ext cx="344852" cy="266855"/>
              </a:xfrm>
              <a:custGeom>
                <a:avLst/>
                <a:gdLst/>
                <a:ahLst/>
                <a:cxnLst/>
                <a:rect l="l" t="t" r="r" b="b"/>
                <a:pathLst>
                  <a:path w="54869" h="42459" extrusionOk="0">
                    <a:moveTo>
                      <a:pt x="24005" y="0"/>
                    </a:moveTo>
                    <a:cubicBezTo>
                      <a:pt x="23663" y="0"/>
                      <a:pt x="23320" y="165"/>
                      <a:pt x="22988" y="563"/>
                    </a:cubicBezTo>
                    <a:cubicBezTo>
                      <a:pt x="20503" y="3539"/>
                      <a:pt x="21974" y="7757"/>
                      <a:pt x="21941" y="11190"/>
                    </a:cubicBezTo>
                    <a:cubicBezTo>
                      <a:pt x="21909" y="14624"/>
                      <a:pt x="20372" y="18253"/>
                      <a:pt x="16546" y="18842"/>
                    </a:cubicBezTo>
                    <a:cubicBezTo>
                      <a:pt x="16241" y="18886"/>
                      <a:pt x="15941" y="18906"/>
                      <a:pt x="15645" y="18906"/>
                    </a:cubicBezTo>
                    <a:cubicBezTo>
                      <a:pt x="12421" y="18906"/>
                      <a:pt x="9721" y="16456"/>
                      <a:pt x="6966" y="15049"/>
                    </a:cubicBezTo>
                    <a:cubicBezTo>
                      <a:pt x="6019" y="14575"/>
                      <a:pt x="5082" y="14305"/>
                      <a:pt x="4133" y="14305"/>
                    </a:cubicBezTo>
                    <a:cubicBezTo>
                      <a:pt x="3377" y="14305"/>
                      <a:pt x="2614" y="14476"/>
                      <a:pt x="1832" y="14853"/>
                    </a:cubicBezTo>
                    <a:cubicBezTo>
                      <a:pt x="851" y="15343"/>
                      <a:pt x="1" y="15899"/>
                      <a:pt x="66" y="17076"/>
                    </a:cubicBezTo>
                    <a:cubicBezTo>
                      <a:pt x="197" y="19692"/>
                      <a:pt x="2257" y="22144"/>
                      <a:pt x="3565" y="24270"/>
                    </a:cubicBezTo>
                    <a:cubicBezTo>
                      <a:pt x="5462" y="27245"/>
                      <a:pt x="6606" y="30613"/>
                      <a:pt x="6181" y="34177"/>
                    </a:cubicBezTo>
                    <a:cubicBezTo>
                      <a:pt x="5887" y="36695"/>
                      <a:pt x="5102" y="39115"/>
                      <a:pt x="3827" y="41338"/>
                    </a:cubicBezTo>
                    <a:cubicBezTo>
                      <a:pt x="7498" y="42090"/>
                      <a:pt x="11194" y="42458"/>
                      <a:pt x="14864" y="42458"/>
                    </a:cubicBezTo>
                    <a:cubicBezTo>
                      <a:pt x="29854" y="42458"/>
                      <a:pt x="44387" y="36317"/>
                      <a:pt x="54869" y="25153"/>
                    </a:cubicBezTo>
                    <a:cubicBezTo>
                      <a:pt x="54705" y="23223"/>
                      <a:pt x="53888" y="21392"/>
                      <a:pt x="52547" y="19986"/>
                    </a:cubicBezTo>
                    <a:cubicBezTo>
                      <a:pt x="50988" y="18236"/>
                      <a:pt x="49324" y="17470"/>
                      <a:pt x="47348" y="17470"/>
                    </a:cubicBezTo>
                    <a:cubicBezTo>
                      <a:pt x="46629" y="17470"/>
                      <a:pt x="45870" y="17571"/>
                      <a:pt x="45059" y="17763"/>
                    </a:cubicBezTo>
                    <a:cubicBezTo>
                      <a:pt x="42443" y="18384"/>
                      <a:pt x="39860" y="19332"/>
                      <a:pt x="37146" y="19332"/>
                    </a:cubicBezTo>
                    <a:cubicBezTo>
                      <a:pt x="37080" y="19333"/>
                      <a:pt x="37014" y="19334"/>
                      <a:pt x="36948" y="19334"/>
                    </a:cubicBezTo>
                    <a:cubicBezTo>
                      <a:pt x="34466" y="19334"/>
                      <a:pt x="32035" y="18724"/>
                      <a:pt x="30410" y="16749"/>
                    </a:cubicBezTo>
                    <a:cubicBezTo>
                      <a:pt x="28972" y="15016"/>
                      <a:pt x="28514" y="12793"/>
                      <a:pt x="28220" y="10667"/>
                    </a:cubicBezTo>
                    <a:cubicBezTo>
                      <a:pt x="27893" y="8313"/>
                      <a:pt x="27860" y="5795"/>
                      <a:pt x="27010" y="3539"/>
                    </a:cubicBezTo>
                    <a:cubicBezTo>
                      <a:pt x="26645" y="2549"/>
                      <a:pt x="25345" y="0"/>
                      <a:pt x="24005"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100"/>
              </a:p>
            </p:txBody>
          </p:sp>
        </p:grpSp>
        <p:sp>
          <p:nvSpPr>
            <p:cNvPr id="2679" name="Google Shape;2679;p60"/>
            <p:cNvSpPr txBox="1"/>
            <p:nvPr/>
          </p:nvSpPr>
          <p:spPr>
            <a:xfrm>
              <a:off x="11820675" y="601075"/>
              <a:ext cx="1568700" cy="76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solidFill>
                    <a:srgbClr val="FFFFFF"/>
                  </a:solidFill>
                  <a:uFill>
                    <a:noFill/>
                  </a:uFill>
                  <a:latin typeface="Amaranth"/>
                  <a:ea typeface="Amaranth"/>
                  <a:cs typeface="Amaranth"/>
                  <a:sym typeface="Amaranth"/>
                  <a:hlinkClick r:id="rId7" action="ppaction://hlinksldjump">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RETURN to Choice Board</a:t>
              </a:r>
              <a:endParaRPr sz="1600" b="1">
                <a:solidFill>
                  <a:srgbClr val="FFFFFF"/>
                </a:solidFill>
                <a:latin typeface="Amaranth"/>
                <a:ea typeface="Amaranth"/>
                <a:cs typeface="Amaranth"/>
                <a:sym typeface="Amaranth"/>
              </a:endParaRPr>
            </a:p>
          </p:txBody>
        </p:sp>
      </p:grpSp>
      <p:sp>
        <p:nvSpPr>
          <p:cNvPr id="2680" name="Google Shape;2680;p60"/>
          <p:cNvSpPr txBox="1"/>
          <p:nvPr/>
        </p:nvSpPr>
        <p:spPr>
          <a:xfrm>
            <a:off x="6402750" y="7524375"/>
            <a:ext cx="3503400" cy="2970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100"/>
              <a:t>Photo Credit: </a:t>
            </a:r>
            <a:r>
              <a:rPr lang="en" sz="1100" u="sng">
                <a:solidFill>
                  <a:schemeClr val="hlink"/>
                </a:solidFill>
                <a:hlinkClick r:id="rId8"/>
              </a:rPr>
              <a:t>https://pixy.org/491472/</a:t>
            </a:r>
            <a:r>
              <a:rPr lang="en" sz="1100"/>
              <a:t> </a:t>
            </a:r>
            <a:endParaRPr sz="1100"/>
          </a:p>
        </p:txBody>
      </p:sp>
      <p:sp>
        <p:nvSpPr>
          <p:cNvPr id="2681" name="Google Shape;2681;p60"/>
          <p:cNvSpPr/>
          <p:nvPr/>
        </p:nvSpPr>
        <p:spPr>
          <a:xfrm>
            <a:off x="248275" y="6280250"/>
            <a:ext cx="3090600" cy="1380000"/>
          </a:xfrm>
          <a:prstGeom prst="ellipse">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Complete the next 4 slides before heading back to the choice board!</a:t>
            </a:r>
            <a:endParaRPr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70"/>
                                        </p:tgtEl>
                                        <p:attrNameLst>
                                          <p:attrName>style.visibility</p:attrName>
                                        </p:attrNameLst>
                                      </p:cBhvr>
                                      <p:to>
                                        <p:strVal val="visible"/>
                                      </p:to>
                                    </p:set>
                                    <p:animEffect transition="in" filter="fade">
                                      <p:cBhvr>
                                        <p:cTn id="7" dur="1000"/>
                                        <p:tgtEl>
                                          <p:spTgt spid="26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35"/>
        <p:cNvGrpSpPr/>
        <p:nvPr/>
      </p:nvGrpSpPr>
      <p:grpSpPr>
        <a:xfrm>
          <a:off x="0" y="0"/>
          <a:ext cx="0" cy="0"/>
          <a:chOff x="0" y="0"/>
          <a:chExt cx="0" cy="0"/>
        </a:xfrm>
      </p:grpSpPr>
      <p:sp>
        <p:nvSpPr>
          <p:cNvPr id="1436" name="Google Shape;1436;p43"/>
          <p:cNvSpPr txBox="1">
            <a:spLocks noGrp="1"/>
          </p:cNvSpPr>
          <p:nvPr>
            <p:ph type="title"/>
          </p:nvPr>
        </p:nvSpPr>
        <p:spPr>
          <a:xfrm>
            <a:off x="784547" y="815244"/>
            <a:ext cx="8489400" cy="865500"/>
          </a:xfrm>
          <a:prstGeom prst="rect">
            <a:avLst/>
          </a:prstGeom>
        </p:spPr>
        <p:txBody>
          <a:bodyPr spcFirstLastPara="1" wrap="square" lIns="113100" tIns="113100" rIns="113100" bIns="113100" anchor="ctr" anchorCtr="0">
            <a:noAutofit/>
          </a:bodyPr>
          <a:lstStyle/>
          <a:p>
            <a:pPr marL="0" lvl="0" indent="0" algn="ctr" rtl="0">
              <a:spcBef>
                <a:spcPts val="0"/>
              </a:spcBef>
              <a:spcAft>
                <a:spcPts val="0"/>
              </a:spcAft>
              <a:buNone/>
            </a:pPr>
            <a:r>
              <a:rPr lang="en"/>
              <a:t>Lesson Objectives</a:t>
            </a:r>
            <a:endParaRPr/>
          </a:p>
        </p:txBody>
      </p:sp>
      <p:sp>
        <p:nvSpPr>
          <p:cNvPr id="1437" name="Google Shape;1437;p43"/>
          <p:cNvSpPr txBox="1">
            <a:spLocks noGrp="1"/>
          </p:cNvSpPr>
          <p:nvPr>
            <p:ph type="subTitle" idx="1"/>
          </p:nvPr>
        </p:nvSpPr>
        <p:spPr>
          <a:xfrm>
            <a:off x="784547" y="2007327"/>
            <a:ext cx="8489400" cy="5102400"/>
          </a:xfrm>
          <a:prstGeom prst="rect">
            <a:avLst/>
          </a:prstGeom>
        </p:spPr>
        <p:txBody>
          <a:bodyPr spcFirstLastPara="1" wrap="square" lIns="113100" tIns="113100" rIns="113100" bIns="113100" anchor="ctr" anchorCtr="0">
            <a:noAutofit/>
          </a:bodyPr>
          <a:lstStyle/>
          <a:p>
            <a:pPr marL="0" lvl="0" indent="0" algn="l" rtl="0">
              <a:spcBef>
                <a:spcPts val="0"/>
              </a:spcBef>
              <a:spcAft>
                <a:spcPts val="0"/>
              </a:spcAft>
              <a:buNone/>
            </a:pPr>
            <a:r>
              <a:rPr lang="en" sz="1700">
                <a:solidFill>
                  <a:srgbClr val="FFFFFF"/>
                </a:solidFill>
              </a:rPr>
              <a:t>In this lesson you will learn:</a:t>
            </a:r>
            <a:endParaRPr sz="1700">
              <a:solidFill>
                <a:srgbClr val="FFFFFF"/>
              </a:solidFill>
            </a:endParaRPr>
          </a:p>
          <a:p>
            <a:pPr marL="457200" lvl="0" indent="-336550" algn="l" rtl="0">
              <a:spcBef>
                <a:spcPts val="0"/>
              </a:spcBef>
              <a:spcAft>
                <a:spcPts val="0"/>
              </a:spcAft>
              <a:buClr>
                <a:srgbClr val="FFFFFF"/>
              </a:buClr>
              <a:buSzPts val="1700"/>
              <a:buChar char="●"/>
            </a:pPr>
            <a:r>
              <a:rPr lang="en" sz="1700">
                <a:solidFill>
                  <a:srgbClr val="FFFFFF"/>
                </a:solidFill>
              </a:rPr>
              <a:t>That each plant and animal depends on a specific habitat to meet its needs.</a:t>
            </a:r>
            <a:endParaRPr sz="1700">
              <a:solidFill>
                <a:srgbClr val="FFFFFF"/>
              </a:solidFill>
            </a:endParaRPr>
          </a:p>
          <a:p>
            <a:pPr marL="457200" lvl="0" indent="-336550" algn="l" rtl="0">
              <a:spcBef>
                <a:spcPts val="0"/>
              </a:spcBef>
              <a:spcAft>
                <a:spcPts val="0"/>
              </a:spcAft>
              <a:buClr>
                <a:srgbClr val="FFFFFF"/>
              </a:buClr>
              <a:buSzPts val="1700"/>
              <a:buChar char="●"/>
            </a:pPr>
            <a:r>
              <a:rPr lang="en" sz="1700">
                <a:solidFill>
                  <a:srgbClr val="FFFFFF"/>
                </a:solidFill>
              </a:rPr>
              <a:t>Physical and behavioural adaptations of animals and plants, and infer how these adaptations help them to survive in a specific habitat.</a:t>
            </a:r>
            <a:endParaRPr sz="1700">
              <a:solidFill>
                <a:srgbClr val="FFFFFF"/>
              </a:solidFill>
            </a:endParaRPr>
          </a:p>
          <a:p>
            <a:pPr marL="457200" lvl="0" indent="-336550" algn="l" rtl="0">
              <a:spcBef>
                <a:spcPts val="0"/>
              </a:spcBef>
              <a:spcAft>
                <a:spcPts val="0"/>
              </a:spcAft>
              <a:buClr>
                <a:srgbClr val="FFFFFF"/>
              </a:buClr>
              <a:buSzPts val="1700"/>
              <a:buChar char="●"/>
            </a:pPr>
            <a:r>
              <a:rPr lang="en" sz="1700">
                <a:solidFill>
                  <a:srgbClr val="FFFFFF"/>
                </a:solidFill>
              </a:rPr>
              <a:t>About a variety of local and regional habitats and their associated populations of plants and animals.</a:t>
            </a:r>
            <a:endParaRPr sz="1700">
              <a:solidFill>
                <a:srgbClr val="FFFFFF"/>
              </a:solidFill>
            </a:endParaRPr>
          </a:p>
          <a:p>
            <a:pPr marL="457200" lvl="0" indent="-336550" algn="l" rtl="0">
              <a:spcBef>
                <a:spcPts val="0"/>
              </a:spcBef>
              <a:spcAft>
                <a:spcPts val="0"/>
              </a:spcAft>
              <a:buClr>
                <a:srgbClr val="FFFFFF"/>
              </a:buClr>
              <a:buSzPts val="1700"/>
              <a:buChar char="●"/>
            </a:pPr>
            <a:r>
              <a:rPr lang="en" sz="1700">
                <a:solidFill>
                  <a:srgbClr val="FFFFFF"/>
                </a:solidFill>
              </a:rPr>
              <a:t>About food chains and how changes to the food chain can affect all animals in a habitat. </a:t>
            </a:r>
            <a:endParaRPr sz="1700">
              <a:solidFill>
                <a:srgbClr val="FFFFFF"/>
              </a:solidFill>
            </a:endParaRPr>
          </a:p>
          <a:p>
            <a:pPr marL="457200" lvl="0" indent="0" algn="l" rtl="0">
              <a:spcBef>
                <a:spcPts val="0"/>
              </a:spcBef>
              <a:spcAft>
                <a:spcPts val="0"/>
              </a:spcAft>
              <a:buNone/>
            </a:pPr>
            <a:endParaRPr sz="1700">
              <a:solidFill>
                <a:srgbClr val="FFFFFF"/>
              </a:solidFill>
            </a:endParaRPr>
          </a:p>
          <a:p>
            <a:pPr marL="0" lvl="0" indent="0" algn="l" rtl="0">
              <a:spcBef>
                <a:spcPts val="0"/>
              </a:spcBef>
              <a:spcAft>
                <a:spcPts val="0"/>
              </a:spcAft>
              <a:buNone/>
            </a:pPr>
            <a:r>
              <a:rPr lang="en" sz="1700">
                <a:solidFill>
                  <a:srgbClr val="FFFFFF"/>
                </a:solidFill>
              </a:rPr>
              <a:t>Final Project Learning Outcomes:</a:t>
            </a:r>
            <a:endParaRPr sz="1700">
              <a:solidFill>
                <a:srgbClr val="FFFFFF"/>
              </a:solidFill>
            </a:endParaRPr>
          </a:p>
          <a:p>
            <a:pPr marL="457200" lvl="0" indent="-336550" algn="l" rtl="0">
              <a:spcBef>
                <a:spcPts val="0"/>
              </a:spcBef>
              <a:spcAft>
                <a:spcPts val="0"/>
              </a:spcAft>
              <a:buClr>
                <a:srgbClr val="FFFFFF"/>
              </a:buClr>
              <a:buSzPts val="1700"/>
              <a:buChar char="●"/>
            </a:pPr>
            <a:r>
              <a:rPr lang="en" sz="1700">
                <a:solidFill>
                  <a:srgbClr val="FFFFFF"/>
                </a:solidFill>
              </a:rPr>
              <a:t>(4-1-12) - Use the design process to construct a model of a local or regional habitat and its associated populations of plants and animals</a:t>
            </a:r>
            <a:endParaRPr sz="1700">
              <a:solidFill>
                <a:srgbClr val="FFFFFF"/>
              </a:solidFill>
            </a:endParaRPr>
          </a:p>
          <a:p>
            <a:pPr marL="457200" lvl="0" indent="-336550" algn="l" rtl="0">
              <a:spcBef>
                <a:spcPts val="0"/>
              </a:spcBef>
              <a:spcAft>
                <a:spcPts val="0"/>
              </a:spcAft>
              <a:buClr>
                <a:srgbClr val="FFFFFF"/>
              </a:buClr>
              <a:buSzPts val="1700"/>
              <a:buChar char="●"/>
            </a:pPr>
            <a:r>
              <a:rPr lang="en" sz="1700">
                <a:solidFill>
                  <a:srgbClr val="FFFFFF"/>
                </a:solidFill>
              </a:rPr>
              <a:t>(4-1-13) - Predict, based on their investigations, how the removal of a plant or animal population may affect the rest of the community</a:t>
            </a:r>
            <a:endParaRPr sz="1700">
              <a:solidFill>
                <a:srgbClr val="FFFFFF"/>
              </a:solidFill>
            </a:endParaRPr>
          </a:p>
          <a:p>
            <a:pPr marL="457200" lvl="0" indent="-336550" algn="l" rtl="0">
              <a:spcBef>
                <a:spcPts val="0"/>
              </a:spcBef>
              <a:spcAft>
                <a:spcPts val="0"/>
              </a:spcAft>
              <a:buClr>
                <a:srgbClr val="FFFFFF"/>
              </a:buClr>
              <a:buSzPts val="1700"/>
              <a:buChar char="●"/>
            </a:pPr>
            <a:r>
              <a:rPr lang="en" sz="1700">
                <a:solidFill>
                  <a:srgbClr val="FFFFFF"/>
                </a:solidFill>
              </a:rPr>
              <a:t>(4-1-14) - Investigate natural and human-caused changes to habitats, and identify resulting effects on plant and animal populations.</a:t>
            </a:r>
            <a:endParaRPr sz="1700">
              <a:solidFill>
                <a:srgbClr val="FFFFFF"/>
              </a:solidFill>
            </a:endParaRPr>
          </a:p>
          <a:p>
            <a:pPr marL="457200" lvl="0" indent="-336550" algn="l" rtl="0">
              <a:spcBef>
                <a:spcPts val="0"/>
              </a:spcBef>
              <a:spcAft>
                <a:spcPts val="0"/>
              </a:spcAft>
              <a:buClr>
                <a:srgbClr val="FFFFFF"/>
              </a:buClr>
              <a:buSzPts val="1700"/>
              <a:buChar char="●"/>
            </a:pPr>
            <a:r>
              <a:rPr lang="en" sz="1700">
                <a:solidFill>
                  <a:srgbClr val="FFFFFF"/>
                </a:solidFill>
              </a:rPr>
              <a:t>Contemplate the actions that can be taken, consider alternative viewpoints, and contribute other perspectives.</a:t>
            </a:r>
            <a:endParaRPr sz="1700">
              <a:solidFill>
                <a:srgbClr val="FFFFFF"/>
              </a:solidFill>
            </a:endParaRPr>
          </a:p>
          <a:p>
            <a:pPr marL="457200" lvl="0" indent="-336550" algn="l" rtl="0">
              <a:spcBef>
                <a:spcPts val="0"/>
              </a:spcBef>
              <a:spcAft>
                <a:spcPts val="0"/>
              </a:spcAft>
              <a:buClr>
                <a:srgbClr val="FFFFFF"/>
              </a:buClr>
              <a:buSzPts val="1700"/>
              <a:buChar char="●"/>
            </a:pPr>
            <a:r>
              <a:rPr lang="en" sz="1700">
                <a:solidFill>
                  <a:srgbClr val="FFFFFF"/>
                </a:solidFill>
              </a:rPr>
              <a:t>reflecting on and using what they know about texts and themselves to make purposeful and personal decisions.</a:t>
            </a:r>
            <a:endParaRPr sz="1700">
              <a:solidFill>
                <a:srgbClr val="FFFFFF"/>
              </a:solidFill>
            </a:endParaRPr>
          </a:p>
          <a:p>
            <a:pPr marL="0" lvl="0" indent="0" algn="l" rtl="0">
              <a:spcBef>
                <a:spcPts val="0"/>
              </a:spcBef>
              <a:spcAft>
                <a:spcPts val="0"/>
              </a:spcAft>
              <a:buNone/>
            </a:pPr>
            <a:endParaRPr sz="1700">
              <a:solidFill>
                <a:srgbClr val="FFFF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85"/>
        <p:cNvGrpSpPr/>
        <p:nvPr/>
      </p:nvGrpSpPr>
      <p:grpSpPr>
        <a:xfrm>
          <a:off x="0" y="0"/>
          <a:ext cx="0" cy="0"/>
          <a:chOff x="0" y="0"/>
          <a:chExt cx="0" cy="0"/>
        </a:xfrm>
      </p:grpSpPr>
      <p:grpSp>
        <p:nvGrpSpPr>
          <p:cNvPr id="2686" name="Google Shape;2686;p61"/>
          <p:cNvGrpSpPr/>
          <p:nvPr/>
        </p:nvGrpSpPr>
        <p:grpSpPr>
          <a:xfrm>
            <a:off x="6158349" y="4977171"/>
            <a:ext cx="1014639" cy="902053"/>
            <a:chOff x="6328222" y="2445847"/>
            <a:chExt cx="370158" cy="344269"/>
          </a:xfrm>
        </p:grpSpPr>
        <p:sp>
          <p:nvSpPr>
            <p:cNvPr id="2687" name="Google Shape;2687;p61"/>
            <p:cNvSpPr/>
            <p:nvPr/>
          </p:nvSpPr>
          <p:spPr>
            <a:xfrm>
              <a:off x="6556423" y="2453585"/>
              <a:ext cx="128081" cy="56237"/>
            </a:xfrm>
            <a:custGeom>
              <a:avLst/>
              <a:gdLst/>
              <a:ahLst/>
              <a:cxnLst/>
              <a:rect l="l" t="t" r="r" b="b"/>
              <a:pathLst>
                <a:path w="4883" h="2144" extrusionOk="0">
                  <a:moveTo>
                    <a:pt x="2535" y="0"/>
                  </a:moveTo>
                  <a:cubicBezTo>
                    <a:pt x="1205" y="0"/>
                    <a:pt x="0" y="184"/>
                    <a:pt x="0" y="184"/>
                  </a:cubicBezTo>
                  <a:lnTo>
                    <a:pt x="3323" y="2143"/>
                  </a:lnTo>
                  <a:cubicBezTo>
                    <a:pt x="3729" y="1519"/>
                    <a:pt x="4326" y="984"/>
                    <a:pt x="4719" y="672"/>
                  </a:cubicBezTo>
                  <a:cubicBezTo>
                    <a:pt x="4882" y="536"/>
                    <a:pt x="4828" y="272"/>
                    <a:pt x="4625" y="218"/>
                  </a:cubicBezTo>
                  <a:cubicBezTo>
                    <a:pt x="4005" y="54"/>
                    <a:pt x="3252" y="0"/>
                    <a:pt x="2535" y="0"/>
                  </a:cubicBezTo>
                  <a:close/>
                </a:path>
              </a:pathLst>
            </a:custGeom>
            <a:solidFill>
              <a:srgbClr val="556E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61"/>
            <p:cNvSpPr/>
            <p:nvPr/>
          </p:nvSpPr>
          <p:spPr>
            <a:xfrm>
              <a:off x="6328222" y="2445847"/>
              <a:ext cx="370158" cy="344269"/>
            </a:xfrm>
            <a:custGeom>
              <a:avLst/>
              <a:gdLst/>
              <a:ahLst/>
              <a:cxnLst/>
              <a:rect l="l" t="t" r="r" b="b"/>
              <a:pathLst>
                <a:path w="14112" h="13125" extrusionOk="0">
                  <a:moveTo>
                    <a:pt x="5734" y="0"/>
                  </a:moveTo>
                  <a:cubicBezTo>
                    <a:pt x="5254" y="0"/>
                    <a:pt x="4784" y="36"/>
                    <a:pt x="4333" y="106"/>
                  </a:cubicBezTo>
                  <a:cubicBezTo>
                    <a:pt x="2231" y="424"/>
                    <a:pt x="1" y="1014"/>
                    <a:pt x="1" y="1706"/>
                  </a:cubicBezTo>
                  <a:cubicBezTo>
                    <a:pt x="1" y="2065"/>
                    <a:pt x="468" y="2526"/>
                    <a:pt x="1147" y="2832"/>
                  </a:cubicBezTo>
                  <a:cubicBezTo>
                    <a:pt x="1345" y="2918"/>
                    <a:pt x="1559" y="2947"/>
                    <a:pt x="1803" y="2947"/>
                  </a:cubicBezTo>
                  <a:cubicBezTo>
                    <a:pt x="1959" y="2947"/>
                    <a:pt x="2128" y="2936"/>
                    <a:pt x="2313" y="2920"/>
                  </a:cubicBezTo>
                  <a:cubicBezTo>
                    <a:pt x="2611" y="3767"/>
                    <a:pt x="4096" y="4066"/>
                    <a:pt x="6578" y="4316"/>
                  </a:cubicBezTo>
                  <a:cubicBezTo>
                    <a:pt x="11080" y="4764"/>
                    <a:pt x="13006" y="8019"/>
                    <a:pt x="10985" y="10141"/>
                  </a:cubicBezTo>
                  <a:cubicBezTo>
                    <a:pt x="10233" y="10934"/>
                    <a:pt x="8639" y="11307"/>
                    <a:pt x="7710" y="11463"/>
                  </a:cubicBezTo>
                  <a:cubicBezTo>
                    <a:pt x="6259" y="10895"/>
                    <a:pt x="4638" y="10797"/>
                    <a:pt x="3655" y="10797"/>
                  </a:cubicBezTo>
                  <a:cubicBezTo>
                    <a:pt x="3581" y="10797"/>
                    <a:pt x="3511" y="10798"/>
                    <a:pt x="3445" y="10799"/>
                  </a:cubicBezTo>
                  <a:cubicBezTo>
                    <a:pt x="3269" y="10805"/>
                    <a:pt x="3221" y="11043"/>
                    <a:pt x="3377" y="11117"/>
                  </a:cubicBezTo>
                  <a:lnTo>
                    <a:pt x="5242" y="11965"/>
                  </a:lnTo>
                  <a:lnTo>
                    <a:pt x="3391" y="12806"/>
                  </a:lnTo>
                  <a:cubicBezTo>
                    <a:pt x="3235" y="12880"/>
                    <a:pt x="3282" y="13118"/>
                    <a:pt x="3459" y="13124"/>
                  </a:cubicBezTo>
                  <a:cubicBezTo>
                    <a:pt x="3488" y="13125"/>
                    <a:pt x="3517" y="13125"/>
                    <a:pt x="3548" y="13125"/>
                  </a:cubicBezTo>
                  <a:cubicBezTo>
                    <a:pt x="4555" y="13125"/>
                    <a:pt x="6322" y="13008"/>
                    <a:pt x="7744" y="12311"/>
                  </a:cubicBezTo>
                  <a:cubicBezTo>
                    <a:pt x="9609" y="12162"/>
                    <a:pt x="14111" y="11829"/>
                    <a:pt x="14111" y="7151"/>
                  </a:cubicBezTo>
                  <a:cubicBezTo>
                    <a:pt x="14111" y="6608"/>
                    <a:pt x="14050" y="6073"/>
                    <a:pt x="13935" y="5544"/>
                  </a:cubicBezTo>
                  <a:cubicBezTo>
                    <a:pt x="13826" y="5110"/>
                    <a:pt x="13670" y="4689"/>
                    <a:pt x="13480" y="4289"/>
                  </a:cubicBezTo>
                  <a:cubicBezTo>
                    <a:pt x="13250" y="3794"/>
                    <a:pt x="12965" y="3333"/>
                    <a:pt x="12619" y="2920"/>
                  </a:cubicBezTo>
                  <a:cubicBezTo>
                    <a:pt x="10976" y="952"/>
                    <a:pt x="8226" y="0"/>
                    <a:pt x="5734" y="0"/>
                  </a:cubicBezTo>
                  <a:close/>
                </a:path>
              </a:pathLst>
            </a:custGeom>
            <a:solidFill>
              <a:srgbClr val="7085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61"/>
            <p:cNvSpPr/>
            <p:nvPr/>
          </p:nvSpPr>
          <p:spPr>
            <a:xfrm>
              <a:off x="6328222" y="2465546"/>
              <a:ext cx="367115" cy="303219"/>
            </a:xfrm>
            <a:custGeom>
              <a:avLst/>
              <a:gdLst/>
              <a:ahLst/>
              <a:cxnLst/>
              <a:rect l="l" t="t" r="r" b="b"/>
              <a:pathLst>
                <a:path w="13996" h="11560" extrusionOk="0">
                  <a:moveTo>
                    <a:pt x="4168" y="0"/>
                  </a:moveTo>
                  <a:cubicBezTo>
                    <a:pt x="3649" y="0"/>
                    <a:pt x="3141" y="34"/>
                    <a:pt x="2652" y="101"/>
                  </a:cubicBezTo>
                  <a:cubicBezTo>
                    <a:pt x="1845" y="216"/>
                    <a:pt x="1011" y="358"/>
                    <a:pt x="279" y="528"/>
                  </a:cubicBezTo>
                  <a:cubicBezTo>
                    <a:pt x="102" y="663"/>
                    <a:pt x="1" y="806"/>
                    <a:pt x="1" y="955"/>
                  </a:cubicBezTo>
                  <a:cubicBezTo>
                    <a:pt x="1" y="1314"/>
                    <a:pt x="468" y="1775"/>
                    <a:pt x="1153" y="2081"/>
                  </a:cubicBezTo>
                  <a:cubicBezTo>
                    <a:pt x="1348" y="2167"/>
                    <a:pt x="1560" y="2196"/>
                    <a:pt x="1804" y="2196"/>
                  </a:cubicBezTo>
                  <a:cubicBezTo>
                    <a:pt x="1959" y="2196"/>
                    <a:pt x="2128" y="2185"/>
                    <a:pt x="2313" y="2169"/>
                  </a:cubicBezTo>
                  <a:cubicBezTo>
                    <a:pt x="2611" y="3016"/>
                    <a:pt x="4103" y="3315"/>
                    <a:pt x="6578" y="3565"/>
                  </a:cubicBezTo>
                  <a:cubicBezTo>
                    <a:pt x="9697" y="3877"/>
                    <a:pt x="11582" y="5532"/>
                    <a:pt x="11772" y="7227"/>
                  </a:cubicBezTo>
                  <a:cubicBezTo>
                    <a:pt x="12511" y="10109"/>
                    <a:pt x="8768" y="11404"/>
                    <a:pt x="7744" y="11560"/>
                  </a:cubicBezTo>
                  <a:cubicBezTo>
                    <a:pt x="8741" y="11485"/>
                    <a:pt x="10497" y="11350"/>
                    <a:pt x="11914" y="10522"/>
                  </a:cubicBezTo>
                  <a:cubicBezTo>
                    <a:pt x="12775" y="9783"/>
                    <a:pt x="13372" y="8692"/>
                    <a:pt x="13372" y="7085"/>
                  </a:cubicBezTo>
                  <a:cubicBezTo>
                    <a:pt x="13372" y="6549"/>
                    <a:pt x="13311" y="6013"/>
                    <a:pt x="13175" y="5491"/>
                  </a:cubicBezTo>
                  <a:cubicBezTo>
                    <a:pt x="13060" y="5057"/>
                    <a:pt x="12891" y="4637"/>
                    <a:pt x="12674" y="4244"/>
                  </a:cubicBezTo>
                  <a:cubicBezTo>
                    <a:pt x="12633" y="4155"/>
                    <a:pt x="12585" y="4081"/>
                    <a:pt x="12538" y="3999"/>
                  </a:cubicBezTo>
                  <a:lnTo>
                    <a:pt x="13840" y="3918"/>
                  </a:lnTo>
                  <a:cubicBezTo>
                    <a:pt x="13948" y="3904"/>
                    <a:pt x="13996" y="3776"/>
                    <a:pt x="13921" y="3694"/>
                  </a:cubicBezTo>
                  <a:cubicBezTo>
                    <a:pt x="12979" y="2731"/>
                    <a:pt x="11772" y="2067"/>
                    <a:pt x="10450" y="1796"/>
                  </a:cubicBezTo>
                  <a:cubicBezTo>
                    <a:pt x="8672" y="587"/>
                    <a:pt x="6333" y="0"/>
                    <a:pt x="4168"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61"/>
            <p:cNvSpPr/>
            <p:nvPr/>
          </p:nvSpPr>
          <p:spPr>
            <a:xfrm>
              <a:off x="6441877" y="2460536"/>
              <a:ext cx="23843" cy="23843"/>
            </a:xfrm>
            <a:custGeom>
              <a:avLst/>
              <a:gdLst/>
              <a:ahLst/>
              <a:cxnLst/>
              <a:rect l="l" t="t" r="r" b="b"/>
              <a:pathLst>
                <a:path w="909" h="909" extrusionOk="0">
                  <a:moveTo>
                    <a:pt x="455" y="0"/>
                  </a:moveTo>
                  <a:cubicBezTo>
                    <a:pt x="204" y="0"/>
                    <a:pt x="0" y="203"/>
                    <a:pt x="0" y="454"/>
                  </a:cubicBezTo>
                  <a:cubicBezTo>
                    <a:pt x="0" y="705"/>
                    <a:pt x="204" y="909"/>
                    <a:pt x="455" y="909"/>
                  </a:cubicBezTo>
                  <a:cubicBezTo>
                    <a:pt x="706" y="909"/>
                    <a:pt x="909" y="705"/>
                    <a:pt x="909" y="454"/>
                  </a:cubicBezTo>
                  <a:cubicBezTo>
                    <a:pt x="909" y="203"/>
                    <a:pt x="706" y="0"/>
                    <a:pt x="455"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61"/>
            <p:cNvSpPr/>
            <p:nvPr/>
          </p:nvSpPr>
          <p:spPr>
            <a:xfrm>
              <a:off x="6511071" y="2472051"/>
              <a:ext cx="30978" cy="38820"/>
            </a:xfrm>
            <a:custGeom>
              <a:avLst/>
              <a:gdLst/>
              <a:ahLst/>
              <a:cxnLst/>
              <a:rect l="l" t="t" r="r" b="b"/>
              <a:pathLst>
                <a:path w="1181" h="1480" extrusionOk="0">
                  <a:moveTo>
                    <a:pt x="940" y="1"/>
                  </a:moveTo>
                  <a:cubicBezTo>
                    <a:pt x="835" y="1"/>
                    <a:pt x="731" y="66"/>
                    <a:pt x="719" y="205"/>
                  </a:cubicBezTo>
                  <a:cubicBezTo>
                    <a:pt x="671" y="714"/>
                    <a:pt x="197" y="1060"/>
                    <a:pt x="183" y="1066"/>
                  </a:cubicBezTo>
                  <a:cubicBezTo>
                    <a:pt x="0" y="1195"/>
                    <a:pt x="95" y="1480"/>
                    <a:pt x="319" y="1480"/>
                  </a:cubicBezTo>
                  <a:cubicBezTo>
                    <a:pt x="366" y="1480"/>
                    <a:pt x="414" y="1460"/>
                    <a:pt x="448" y="1432"/>
                  </a:cubicBezTo>
                  <a:cubicBezTo>
                    <a:pt x="475" y="1419"/>
                    <a:pt x="1105" y="971"/>
                    <a:pt x="1166" y="246"/>
                  </a:cubicBezTo>
                  <a:cubicBezTo>
                    <a:pt x="1181" y="87"/>
                    <a:pt x="1060" y="1"/>
                    <a:pt x="940" y="1"/>
                  </a:cubicBezTo>
                  <a:close/>
                </a:path>
              </a:pathLst>
            </a:custGeom>
            <a:solidFill>
              <a:srgbClr val="556E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61"/>
            <p:cNvSpPr/>
            <p:nvPr/>
          </p:nvSpPr>
          <p:spPr>
            <a:xfrm>
              <a:off x="6537905" y="2480261"/>
              <a:ext cx="24945" cy="34702"/>
            </a:xfrm>
            <a:custGeom>
              <a:avLst/>
              <a:gdLst/>
              <a:ahLst/>
              <a:cxnLst/>
              <a:rect l="l" t="t" r="r" b="b"/>
              <a:pathLst>
                <a:path w="951" h="1323" extrusionOk="0">
                  <a:moveTo>
                    <a:pt x="718" y="0"/>
                  </a:moveTo>
                  <a:cubicBezTo>
                    <a:pt x="714" y="0"/>
                    <a:pt x="710" y="0"/>
                    <a:pt x="706" y="1"/>
                  </a:cubicBezTo>
                  <a:cubicBezTo>
                    <a:pt x="577" y="1"/>
                    <a:pt x="482" y="109"/>
                    <a:pt x="482" y="231"/>
                  </a:cubicBezTo>
                  <a:cubicBezTo>
                    <a:pt x="489" y="618"/>
                    <a:pt x="164" y="916"/>
                    <a:pt x="157" y="923"/>
                  </a:cubicBezTo>
                  <a:cubicBezTo>
                    <a:pt x="1" y="1065"/>
                    <a:pt x="103" y="1323"/>
                    <a:pt x="306" y="1323"/>
                  </a:cubicBezTo>
                  <a:cubicBezTo>
                    <a:pt x="367" y="1316"/>
                    <a:pt x="421" y="1296"/>
                    <a:pt x="462" y="1262"/>
                  </a:cubicBezTo>
                  <a:cubicBezTo>
                    <a:pt x="482" y="1242"/>
                    <a:pt x="950" y="821"/>
                    <a:pt x="937" y="218"/>
                  </a:cubicBezTo>
                  <a:cubicBezTo>
                    <a:pt x="937" y="99"/>
                    <a:pt x="835" y="0"/>
                    <a:pt x="718" y="0"/>
                  </a:cubicBezTo>
                  <a:close/>
                </a:path>
              </a:pathLst>
            </a:custGeom>
            <a:solidFill>
              <a:srgbClr val="556E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61"/>
            <p:cNvSpPr/>
            <p:nvPr/>
          </p:nvSpPr>
          <p:spPr>
            <a:xfrm>
              <a:off x="6561407" y="2488655"/>
              <a:ext cx="22610" cy="29876"/>
            </a:xfrm>
            <a:custGeom>
              <a:avLst/>
              <a:gdLst/>
              <a:ahLst/>
              <a:cxnLst/>
              <a:rect l="l" t="t" r="r" b="b"/>
              <a:pathLst>
                <a:path w="862" h="1139" extrusionOk="0">
                  <a:moveTo>
                    <a:pt x="623" y="0"/>
                  </a:moveTo>
                  <a:cubicBezTo>
                    <a:pt x="507" y="0"/>
                    <a:pt x="393" y="78"/>
                    <a:pt x="400" y="230"/>
                  </a:cubicBezTo>
                  <a:cubicBezTo>
                    <a:pt x="407" y="508"/>
                    <a:pt x="163" y="738"/>
                    <a:pt x="156" y="738"/>
                  </a:cubicBezTo>
                  <a:cubicBezTo>
                    <a:pt x="0" y="881"/>
                    <a:pt x="95" y="1138"/>
                    <a:pt x="305" y="1138"/>
                  </a:cubicBezTo>
                  <a:cubicBezTo>
                    <a:pt x="359" y="1138"/>
                    <a:pt x="414" y="1118"/>
                    <a:pt x="454" y="1084"/>
                  </a:cubicBezTo>
                  <a:cubicBezTo>
                    <a:pt x="475" y="1071"/>
                    <a:pt x="861" y="718"/>
                    <a:pt x="854" y="223"/>
                  </a:cubicBezTo>
                  <a:cubicBezTo>
                    <a:pt x="848" y="73"/>
                    <a:pt x="735" y="0"/>
                    <a:pt x="623" y="0"/>
                  </a:cubicBezTo>
                  <a:close/>
                </a:path>
              </a:pathLst>
            </a:custGeom>
            <a:solidFill>
              <a:srgbClr val="556E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61"/>
            <p:cNvSpPr/>
            <p:nvPr/>
          </p:nvSpPr>
          <p:spPr>
            <a:xfrm>
              <a:off x="6388866" y="2518242"/>
              <a:ext cx="86244" cy="15240"/>
            </a:xfrm>
            <a:custGeom>
              <a:avLst/>
              <a:gdLst/>
              <a:ahLst/>
              <a:cxnLst/>
              <a:rect l="l" t="t" r="r" b="b"/>
              <a:pathLst>
                <a:path w="3288" h="581" extrusionOk="0">
                  <a:moveTo>
                    <a:pt x="1914" y="1"/>
                  </a:moveTo>
                  <a:cubicBezTo>
                    <a:pt x="1320" y="1"/>
                    <a:pt x="727" y="47"/>
                    <a:pt x="136" y="139"/>
                  </a:cubicBezTo>
                  <a:lnTo>
                    <a:pt x="1" y="153"/>
                  </a:lnTo>
                  <a:cubicBezTo>
                    <a:pt x="55" y="316"/>
                    <a:pt x="157" y="465"/>
                    <a:pt x="286" y="580"/>
                  </a:cubicBezTo>
                  <a:cubicBezTo>
                    <a:pt x="813" y="499"/>
                    <a:pt x="1346" y="459"/>
                    <a:pt x="1879" y="459"/>
                  </a:cubicBezTo>
                  <a:cubicBezTo>
                    <a:pt x="2236" y="459"/>
                    <a:pt x="2594" y="477"/>
                    <a:pt x="2950" y="512"/>
                  </a:cubicBezTo>
                  <a:cubicBezTo>
                    <a:pt x="2959" y="513"/>
                    <a:pt x="2967" y="513"/>
                    <a:pt x="2976" y="513"/>
                  </a:cubicBezTo>
                  <a:cubicBezTo>
                    <a:pt x="3251" y="513"/>
                    <a:pt x="3288" y="84"/>
                    <a:pt x="2998" y="58"/>
                  </a:cubicBezTo>
                  <a:lnTo>
                    <a:pt x="2998" y="51"/>
                  </a:lnTo>
                  <a:cubicBezTo>
                    <a:pt x="2636" y="18"/>
                    <a:pt x="2275" y="1"/>
                    <a:pt x="1914" y="1"/>
                  </a:cubicBezTo>
                  <a:close/>
                </a:path>
              </a:pathLst>
            </a:custGeom>
            <a:solidFill>
              <a:srgbClr val="7085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5" name="Google Shape;2695;p61"/>
          <p:cNvGrpSpPr/>
          <p:nvPr/>
        </p:nvGrpSpPr>
        <p:grpSpPr>
          <a:xfrm>
            <a:off x="991119" y="5003761"/>
            <a:ext cx="665914" cy="848883"/>
            <a:chOff x="2492924" y="1512190"/>
            <a:chExt cx="370158" cy="370158"/>
          </a:xfrm>
        </p:grpSpPr>
        <p:sp>
          <p:nvSpPr>
            <p:cNvPr id="2696" name="Google Shape;2696;p61"/>
            <p:cNvSpPr/>
            <p:nvPr/>
          </p:nvSpPr>
          <p:spPr>
            <a:xfrm>
              <a:off x="2492924" y="1512190"/>
              <a:ext cx="370158" cy="370158"/>
            </a:xfrm>
            <a:custGeom>
              <a:avLst/>
              <a:gdLst/>
              <a:ahLst/>
              <a:cxnLst/>
              <a:rect l="l" t="t" r="r" b="b"/>
              <a:pathLst>
                <a:path w="14112" h="14112" extrusionOk="0">
                  <a:moveTo>
                    <a:pt x="8382" y="1"/>
                  </a:moveTo>
                  <a:cubicBezTo>
                    <a:pt x="7996" y="1"/>
                    <a:pt x="7617" y="96"/>
                    <a:pt x="7283" y="286"/>
                  </a:cubicBezTo>
                  <a:cubicBezTo>
                    <a:pt x="7215" y="326"/>
                    <a:pt x="7134" y="354"/>
                    <a:pt x="7053" y="354"/>
                  </a:cubicBezTo>
                  <a:cubicBezTo>
                    <a:pt x="6971" y="354"/>
                    <a:pt x="6897" y="326"/>
                    <a:pt x="6822" y="286"/>
                  </a:cubicBezTo>
                  <a:cubicBezTo>
                    <a:pt x="6487" y="102"/>
                    <a:pt x="6114" y="1"/>
                    <a:pt x="5727" y="1"/>
                  </a:cubicBezTo>
                  <a:cubicBezTo>
                    <a:pt x="5715" y="1"/>
                    <a:pt x="5702" y="1"/>
                    <a:pt x="5690" y="1"/>
                  </a:cubicBezTo>
                  <a:cubicBezTo>
                    <a:pt x="5052" y="8"/>
                    <a:pt x="4428" y="164"/>
                    <a:pt x="3872" y="455"/>
                  </a:cubicBezTo>
                  <a:lnTo>
                    <a:pt x="4327" y="910"/>
                  </a:lnTo>
                  <a:cubicBezTo>
                    <a:pt x="3872" y="1018"/>
                    <a:pt x="3432" y="1181"/>
                    <a:pt x="3018" y="1405"/>
                  </a:cubicBezTo>
                  <a:cubicBezTo>
                    <a:pt x="1133" y="2395"/>
                    <a:pt x="231" y="4551"/>
                    <a:pt x="231" y="4551"/>
                  </a:cubicBezTo>
                  <a:lnTo>
                    <a:pt x="1140" y="4551"/>
                  </a:lnTo>
                  <a:cubicBezTo>
                    <a:pt x="1" y="6368"/>
                    <a:pt x="1" y="8877"/>
                    <a:pt x="1" y="8877"/>
                  </a:cubicBezTo>
                  <a:lnTo>
                    <a:pt x="686" y="8646"/>
                  </a:lnTo>
                  <a:cubicBezTo>
                    <a:pt x="686" y="8646"/>
                    <a:pt x="686" y="10694"/>
                    <a:pt x="1594" y="12064"/>
                  </a:cubicBezTo>
                  <a:lnTo>
                    <a:pt x="2279" y="11609"/>
                  </a:lnTo>
                  <a:cubicBezTo>
                    <a:pt x="2279" y="11609"/>
                    <a:pt x="2964" y="12742"/>
                    <a:pt x="4103" y="13427"/>
                  </a:cubicBezTo>
                  <a:lnTo>
                    <a:pt x="4551" y="12972"/>
                  </a:lnTo>
                  <a:cubicBezTo>
                    <a:pt x="4551" y="12972"/>
                    <a:pt x="5690" y="13881"/>
                    <a:pt x="7053" y="14111"/>
                  </a:cubicBezTo>
                  <a:cubicBezTo>
                    <a:pt x="8422" y="13881"/>
                    <a:pt x="9561" y="12972"/>
                    <a:pt x="9561" y="12972"/>
                  </a:cubicBezTo>
                  <a:lnTo>
                    <a:pt x="10009" y="13427"/>
                  </a:lnTo>
                  <a:cubicBezTo>
                    <a:pt x="11148" y="12742"/>
                    <a:pt x="11833" y="11603"/>
                    <a:pt x="11833" y="11603"/>
                  </a:cubicBezTo>
                  <a:lnTo>
                    <a:pt x="12511" y="12057"/>
                  </a:lnTo>
                  <a:cubicBezTo>
                    <a:pt x="13426" y="10694"/>
                    <a:pt x="13426" y="8646"/>
                    <a:pt x="13426" y="8646"/>
                  </a:cubicBezTo>
                  <a:lnTo>
                    <a:pt x="14111" y="8877"/>
                  </a:lnTo>
                  <a:cubicBezTo>
                    <a:pt x="14111" y="8877"/>
                    <a:pt x="14111" y="6375"/>
                    <a:pt x="12972" y="4551"/>
                  </a:cubicBezTo>
                  <a:lnTo>
                    <a:pt x="13887" y="4551"/>
                  </a:lnTo>
                  <a:cubicBezTo>
                    <a:pt x="13887" y="4551"/>
                    <a:pt x="12986" y="2395"/>
                    <a:pt x="11094" y="1405"/>
                  </a:cubicBezTo>
                  <a:cubicBezTo>
                    <a:pt x="10680" y="1181"/>
                    <a:pt x="10239" y="1018"/>
                    <a:pt x="9785" y="910"/>
                  </a:cubicBezTo>
                  <a:lnTo>
                    <a:pt x="10246" y="455"/>
                  </a:lnTo>
                  <a:cubicBezTo>
                    <a:pt x="9683" y="164"/>
                    <a:pt x="9060" y="8"/>
                    <a:pt x="8422" y="1"/>
                  </a:cubicBezTo>
                  <a:cubicBezTo>
                    <a:pt x="8409" y="1"/>
                    <a:pt x="8396" y="1"/>
                    <a:pt x="8382" y="1"/>
                  </a:cubicBezTo>
                  <a:close/>
                </a:path>
              </a:pathLst>
            </a:custGeom>
            <a:solidFill>
              <a:srgbClr val="7F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61"/>
            <p:cNvSpPr/>
            <p:nvPr/>
          </p:nvSpPr>
          <p:spPr>
            <a:xfrm>
              <a:off x="2492924" y="1512190"/>
              <a:ext cx="185000" cy="369974"/>
            </a:xfrm>
            <a:custGeom>
              <a:avLst/>
              <a:gdLst/>
              <a:ahLst/>
              <a:cxnLst/>
              <a:rect l="l" t="t" r="r" b="b"/>
              <a:pathLst>
                <a:path w="7053" h="14105" extrusionOk="0">
                  <a:moveTo>
                    <a:pt x="5727" y="1"/>
                  </a:moveTo>
                  <a:cubicBezTo>
                    <a:pt x="5715" y="1"/>
                    <a:pt x="5702" y="1"/>
                    <a:pt x="5690" y="1"/>
                  </a:cubicBezTo>
                  <a:cubicBezTo>
                    <a:pt x="5052" y="8"/>
                    <a:pt x="4428" y="164"/>
                    <a:pt x="3872" y="455"/>
                  </a:cubicBezTo>
                  <a:lnTo>
                    <a:pt x="4327" y="910"/>
                  </a:lnTo>
                  <a:cubicBezTo>
                    <a:pt x="3872" y="1018"/>
                    <a:pt x="3432" y="1181"/>
                    <a:pt x="3018" y="1405"/>
                  </a:cubicBezTo>
                  <a:cubicBezTo>
                    <a:pt x="1133" y="2395"/>
                    <a:pt x="231" y="4551"/>
                    <a:pt x="231" y="4551"/>
                  </a:cubicBezTo>
                  <a:lnTo>
                    <a:pt x="1140" y="4551"/>
                  </a:lnTo>
                  <a:cubicBezTo>
                    <a:pt x="1" y="6375"/>
                    <a:pt x="1" y="8877"/>
                    <a:pt x="1" y="8877"/>
                  </a:cubicBezTo>
                  <a:lnTo>
                    <a:pt x="686" y="8646"/>
                  </a:lnTo>
                  <a:cubicBezTo>
                    <a:pt x="686" y="8646"/>
                    <a:pt x="686" y="10694"/>
                    <a:pt x="1594" y="12064"/>
                  </a:cubicBezTo>
                  <a:lnTo>
                    <a:pt x="2279" y="11603"/>
                  </a:lnTo>
                  <a:cubicBezTo>
                    <a:pt x="2279" y="11603"/>
                    <a:pt x="2957" y="12742"/>
                    <a:pt x="4096" y="13427"/>
                  </a:cubicBezTo>
                  <a:lnTo>
                    <a:pt x="4551" y="12972"/>
                  </a:lnTo>
                  <a:cubicBezTo>
                    <a:pt x="4551" y="12972"/>
                    <a:pt x="5689" y="13880"/>
                    <a:pt x="7052" y="14104"/>
                  </a:cubicBezTo>
                  <a:lnTo>
                    <a:pt x="7052" y="14104"/>
                  </a:lnTo>
                  <a:cubicBezTo>
                    <a:pt x="7005" y="14089"/>
                    <a:pt x="5401" y="13269"/>
                    <a:pt x="5161" y="2510"/>
                  </a:cubicBezTo>
                  <a:cubicBezTo>
                    <a:pt x="5161" y="2510"/>
                    <a:pt x="5819" y="1167"/>
                    <a:pt x="6924" y="333"/>
                  </a:cubicBezTo>
                  <a:cubicBezTo>
                    <a:pt x="6890" y="320"/>
                    <a:pt x="6856" y="306"/>
                    <a:pt x="6822" y="286"/>
                  </a:cubicBezTo>
                  <a:cubicBezTo>
                    <a:pt x="6487" y="102"/>
                    <a:pt x="6114" y="1"/>
                    <a:pt x="5727" y="1"/>
                  </a:cubicBezTo>
                  <a:close/>
                  <a:moveTo>
                    <a:pt x="7052" y="14104"/>
                  </a:moveTo>
                  <a:lnTo>
                    <a:pt x="7052" y="14104"/>
                  </a:lnTo>
                  <a:cubicBezTo>
                    <a:pt x="7052" y="14105"/>
                    <a:pt x="7052" y="14105"/>
                    <a:pt x="7052" y="14105"/>
                  </a:cubicBezTo>
                  <a:cubicBezTo>
                    <a:pt x="7053" y="14105"/>
                    <a:pt x="7053" y="14105"/>
                    <a:pt x="7053" y="14105"/>
                  </a:cubicBezTo>
                  <a:cubicBezTo>
                    <a:pt x="7052" y="14105"/>
                    <a:pt x="7052" y="14104"/>
                    <a:pt x="7052" y="14104"/>
                  </a:cubicBezTo>
                  <a:close/>
                </a:path>
              </a:pathLst>
            </a:custGeom>
            <a:solidFill>
              <a:srgbClr val="7F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61"/>
            <p:cNvSpPr/>
            <p:nvPr/>
          </p:nvSpPr>
          <p:spPr>
            <a:xfrm>
              <a:off x="2725033" y="1548047"/>
              <a:ext cx="91307" cy="91175"/>
            </a:xfrm>
            <a:custGeom>
              <a:avLst/>
              <a:gdLst/>
              <a:ahLst/>
              <a:cxnLst/>
              <a:rect l="l" t="t" r="r" b="b"/>
              <a:pathLst>
                <a:path w="3481" h="3476" extrusionOk="0">
                  <a:moveTo>
                    <a:pt x="2619" y="1"/>
                  </a:moveTo>
                  <a:cubicBezTo>
                    <a:pt x="2565" y="1"/>
                    <a:pt x="2510" y="6"/>
                    <a:pt x="2455" y="17"/>
                  </a:cubicBezTo>
                  <a:cubicBezTo>
                    <a:pt x="1879" y="126"/>
                    <a:pt x="841" y="600"/>
                    <a:pt x="0" y="1265"/>
                  </a:cubicBezTo>
                  <a:lnTo>
                    <a:pt x="2191" y="3475"/>
                  </a:lnTo>
                  <a:cubicBezTo>
                    <a:pt x="2875" y="2770"/>
                    <a:pt x="3370" y="1570"/>
                    <a:pt x="3438" y="892"/>
                  </a:cubicBezTo>
                  <a:cubicBezTo>
                    <a:pt x="3481" y="405"/>
                    <a:pt x="3087" y="1"/>
                    <a:pt x="2619" y="1"/>
                  </a:cubicBezTo>
                  <a:close/>
                </a:path>
              </a:pathLst>
            </a:custGeom>
            <a:solidFill>
              <a:srgbClr val="C8D3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61"/>
            <p:cNvSpPr/>
            <p:nvPr/>
          </p:nvSpPr>
          <p:spPr>
            <a:xfrm>
              <a:off x="2740509" y="1563732"/>
              <a:ext cx="66782" cy="71739"/>
            </a:xfrm>
            <a:custGeom>
              <a:avLst/>
              <a:gdLst/>
              <a:ahLst/>
              <a:cxnLst/>
              <a:rect l="l" t="t" r="r" b="b"/>
              <a:pathLst>
                <a:path w="2546" h="2735" extrusionOk="0">
                  <a:moveTo>
                    <a:pt x="2055" y="1"/>
                  </a:moveTo>
                  <a:cubicBezTo>
                    <a:pt x="2044" y="1"/>
                    <a:pt x="2032" y="1"/>
                    <a:pt x="2021" y="2"/>
                  </a:cubicBezTo>
                  <a:cubicBezTo>
                    <a:pt x="1729" y="29"/>
                    <a:pt x="699" y="735"/>
                    <a:pt x="0" y="1264"/>
                  </a:cubicBezTo>
                  <a:lnTo>
                    <a:pt x="1465" y="2735"/>
                  </a:lnTo>
                  <a:cubicBezTo>
                    <a:pt x="1885" y="2118"/>
                    <a:pt x="2313" y="1331"/>
                    <a:pt x="2421" y="911"/>
                  </a:cubicBezTo>
                  <a:cubicBezTo>
                    <a:pt x="2545" y="440"/>
                    <a:pt x="2360" y="1"/>
                    <a:pt x="205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61"/>
            <p:cNvSpPr/>
            <p:nvPr/>
          </p:nvSpPr>
          <p:spPr>
            <a:xfrm>
              <a:off x="2539666" y="1548047"/>
              <a:ext cx="91307" cy="91175"/>
            </a:xfrm>
            <a:custGeom>
              <a:avLst/>
              <a:gdLst/>
              <a:ahLst/>
              <a:cxnLst/>
              <a:rect l="l" t="t" r="r" b="b"/>
              <a:pathLst>
                <a:path w="3481" h="3476" extrusionOk="0">
                  <a:moveTo>
                    <a:pt x="860" y="1"/>
                  </a:moveTo>
                  <a:cubicBezTo>
                    <a:pt x="388" y="1"/>
                    <a:pt x="0" y="405"/>
                    <a:pt x="43" y="892"/>
                  </a:cubicBezTo>
                  <a:cubicBezTo>
                    <a:pt x="111" y="1570"/>
                    <a:pt x="605" y="2770"/>
                    <a:pt x="1290" y="3475"/>
                  </a:cubicBezTo>
                  <a:lnTo>
                    <a:pt x="3480" y="1272"/>
                  </a:lnTo>
                  <a:cubicBezTo>
                    <a:pt x="2640" y="600"/>
                    <a:pt x="1595" y="126"/>
                    <a:pt x="1026" y="17"/>
                  </a:cubicBezTo>
                  <a:cubicBezTo>
                    <a:pt x="970" y="6"/>
                    <a:pt x="915" y="1"/>
                    <a:pt x="860" y="1"/>
                  </a:cubicBezTo>
                  <a:close/>
                </a:path>
              </a:pathLst>
            </a:custGeom>
            <a:solidFill>
              <a:srgbClr val="C8D3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61"/>
            <p:cNvSpPr/>
            <p:nvPr/>
          </p:nvSpPr>
          <p:spPr>
            <a:xfrm>
              <a:off x="2548532" y="1563732"/>
              <a:ext cx="66782" cy="71739"/>
            </a:xfrm>
            <a:custGeom>
              <a:avLst/>
              <a:gdLst/>
              <a:ahLst/>
              <a:cxnLst/>
              <a:rect l="l" t="t" r="r" b="b"/>
              <a:pathLst>
                <a:path w="2546" h="2735" extrusionOk="0">
                  <a:moveTo>
                    <a:pt x="497" y="1"/>
                  </a:moveTo>
                  <a:cubicBezTo>
                    <a:pt x="186" y="1"/>
                    <a:pt x="1" y="440"/>
                    <a:pt x="125" y="911"/>
                  </a:cubicBezTo>
                  <a:cubicBezTo>
                    <a:pt x="240" y="1331"/>
                    <a:pt x="661" y="2118"/>
                    <a:pt x="1088" y="2735"/>
                  </a:cubicBezTo>
                  <a:lnTo>
                    <a:pt x="2546" y="1264"/>
                  </a:lnTo>
                  <a:cubicBezTo>
                    <a:pt x="1847" y="735"/>
                    <a:pt x="817" y="29"/>
                    <a:pt x="532" y="2"/>
                  </a:cubicBezTo>
                  <a:cubicBezTo>
                    <a:pt x="520" y="1"/>
                    <a:pt x="509" y="1"/>
                    <a:pt x="49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61"/>
            <p:cNvSpPr/>
            <p:nvPr/>
          </p:nvSpPr>
          <p:spPr>
            <a:xfrm>
              <a:off x="2540767" y="1577975"/>
              <a:ext cx="274471" cy="250654"/>
            </a:xfrm>
            <a:custGeom>
              <a:avLst/>
              <a:gdLst/>
              <a:ahLst/>
              <a:cxnLst/>
              <a:rect l="l" t="t" r="r" b="b"/>
              <a:pathLst>
                <a:path w="10464" h="9556" extrusionOk="0">
                  <a:moveTo>
                    <a:pt x="3244" y="1"/>
                  </a:moveTo>
                  <a:cubicBezTo>
                    <a:pt x="2970" y="1"/>
                    <a:pt x="2711" y="63"/>
                    <a:pt x="2503" y="226"/>
                  </a:cubicBezTo>
                  <a:cubicBezTo>
                    <a:pt x="455" y="1819"/>
                    <a:pt x="1" y="6369"/>
                    <a:pt x="224" y="7277"/>
                  </a:cubicBezTo>
                  <a:cubicBezTo>
                    <a:pt x="394" y="7942"/>
                    <a:pt x="1818" y="9095"/>
                    <a:pt x="3411" y="9556"/>
                  </a:cubicBezTo>
                  <a:lnTo>
                    <a:pt x="7053" y="9556"/>
                  </a:lnTo>
                  <a:cubicBezTo>
                    <a:pt x="8646" y="9095"/>
                    <a:pt x="10077" y="7942"/>
                    <a:pt x="10239" y="7277"/>
                  </a:cubicBezTo>
                  <a:cubicBezTo>
                    <a:pt x="10463" y="6369"/>
                    <a:pt x="10009" y="1819"/>
                    <a:pt x="7961" y="226"/>
                  </a:cubicBezTo>
                  <a:cubicBezTo>
                    <a:pt x="7753" y="63"/>
                    <a:pt x="7494" y="1"/>
                    <a:pt x="7219" y="1"/>
                  </a:cubicBezTo>
                  <a:cubicBezTo>
                    <a:pt x="6311" y="1"/>
                    <a:pt x="5229" y="680"/>
                    <a:pt x="5229" y="680"/>
                  </a:cubicBezTo>
                  <a:cubicBezTo>
                    <a:pt x="5229" y="680"/>
                    <a:pt x="4150" y="1"/>
                    <a:pt x="32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61"/>
            <p:cNvSpPr/>
            <p:nvPr/>
          </p:nvSpPr>
          <p:spPr>
            <a:xfrm>
              <a:off x="2540767" y="1577949"/>
              <a:ext cx="87530" cy="229513"/>
            </a:xfrm>
            <a:custGeom>
              <a:avLst/>
              <a:gdLst/>
              <a:ahLst/>
              <a:cxnLst/>
              <a:rect l="l" t="t" r="r" b="b"/>
              <a:pathLst>
                <a:path w="3337" h="8750" extrusionOk="0">
                  <a:moveTo>
                    <a:pt x="3248" y="1"/>
                  </a:moveTo>
                  <a:cubicBezTo>
                    <a:pt x="2970" y="1"/>
                    <a:pt x="2711" y="61"/>
                    <a:pt x="2503" y="227"/>
                  </a:cubicBezTo>
                  <a:cubicBezTo>
                    <a:pt x="455" y="1820"/>
                    <a:pt x="1" y="6370"/>
                    <a:pt x="224" y="7278"/>
                  </a:cubicBezTo>
                  <a:cubicBezTo>
                    <a:pt x="326" y="7678"/>
                    <a:pt x="882" y="8255"/>
                    <a:pt x="1655" y="8750"/>
                  </a:cubicBezTo>
                  <a:cubicBezTo>
                    <a:pt x="1648" y="8709"/>
                    <a:pt x="1635" y="8662"/>
                    <a:pt x="1628" y="8621"/>
                  </a:cubicBezTo>
                  <a:cubicBezTo>
                    <a:pt x="1452" y="7529"/>
                    <a:pt x="1865" y="2688"/>
                    <a:pt x="3337" y="3"/>
                  </a:cubicBezTo>
                  <a:cubicBezTo>
                    <a:pt x="3307" y="2"/>
                    <a:pt x="3277" y="1"/>
                    <a:pt x="32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61"/>
            <p:cNvSpPr/>
            <p:nvPr/>
          </p:nvSpPr>
          <p:spPr>
            <a:xfrm>
              <a:off x="2544676" y="1735067"/>
              <a:ext cx="266471" cy="93562"/>
            </a:xfrm>
            <a:custGeom>
              <a:avLst/>
              <a:gdLst/>
              <a:ahLst/>
              <a:cxnLst/>
              <a:rect l="l" t="t" r="r" b="b"/>
              <a:pathLst>
                <a:path w="10159" h="3567" extrusionOk="0">
                  <a:moveTo>
                    <a:pt x="48" y="0"/>
                  </a:moveTo>
                  <a:lnTo>
                    <a:pt x="48" y="0"/>
                  </a:lnTo>
                  <a:cubicBezTo>
                    <a:pt x="1" y="597"/>
                    <a:pt x="14" y="1058"/>
                    <a:pt x="69" y="1288"/>
                  </a:cubicBezTo>
                  <a:cubicBezTo>
                    <a:pt x="238" y="1953"/>
                    <a:pt x="1662" y="3112"/>
                    <a:pt x="3256" y="3567"/>
                  </a:cubicBezTo>
                  <a:lnTo>
                    <a:pt x="6904" y="3567"/>
                  </a:lnTo>
                  <a:cubicBezTo>
                    <a:pt x="8497" y="3112"/>
                    <a:pt x="9921" y="1953"/>
                    <a:pt x="10090" y="1288"/>
                  </a:cubicBezTo>
                  <a:cubicBezTo>
                    <a:pt x="10145" y="1058"/>
                    <a:pt x="10158" y="597"/>
                    <a:pt x="10111" y="0"/>
                  </a:cubicBezTo>
                  <a:lnTo>
                    <a:pt x="10111" y="0"/>
                  </a:lnTo>
                  <a:cubicBezTo>
                    <a:pt x="10111" y="48"/>
                    <a:pt x="10097" y="102"/>
                    <a:pt x="10090" y="149"/>
                  </a:cubicBezTo>
                  <a:cubicBezTo>
                    <a:pt x="9921" y="814"/>
                    <a:pt x="8497" y="1973"/>
                    <a:pt x="6904" y="2428"/>
                  </a:cubicBezTo>
                  <a:lnTo>
                    <a:pt x="3256" y="2428"/>
                  </a:lnTo>
                  <a:cubicBezTo>
                    <a:pt x="1662" y="1966"/>
                    <a:pt x="238" y="814"/>
                    <a:pt x="69" y="149"/>
                  </a:cubicBezTo>
                  <a:cubicBezTo>
                    <a:pt x="62" y="102"/>
                    <a:pt x="48" y="48"/>
                    <a:pt x="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61"/>
            <p:cNvSpPr/>
            <p:nvPr/>
          </p:nvSpPr>
          <p:spPr>
            <a:xfrm>
              <a:off x="2628454" y="1810478"/>
              <a:ext cx="99097" cy="41994"/>
            </a:xfrm>
            <a:custGeom>
              <a:avLst/>
              <a:gdLst/>
              <a:ahLst/>
              <a:cxnLst/>
              <a:rect l="l" t="t" r="r" b="b"/>
              <a:pathLst>
                <a:path w="3778" h="1601" extrusionOk="0">
                  <a:moveTo>
                    <a:pt x="1886" y="0"/>
                  </a:moveTo>
                  <a:lnTo>
                    <a:pt x="1" y="319"/>
                  </a:lnTo>
                  <a:cubicBezTo>
                    <a:pt x="123" y="1058"/>
                    <a:pt x="760" y="1600"/>
                    <a:pt x="1506" y="1600"/>
                  </a:cubicBezTo>
                  <a:lnTo>
                    <a:pt x="2272" y="1600"/>
                  </a:lnTo>
                  <a:cubicBezTo>
                    <a:pt x="3011" y="1600"/>
                    <a:pt x="3649" y="1058"/>
                    <a:pt x="3777" y="325"/>
                  </a:cubicBezTo>
                  <a:lnTo>
                    <a:pt x="1886" y="0"/>
                  </a:ln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61"/>
            <p:cNvSpPr/>
            <p:nvPr/>
          </p:nvSpPr>
          <p:spPr>
            <a:xfrm>
              <a:off x="2606395" y="1762976"/>
              <a:ext cx="143216" cy="59621"/>
            </a:xfrm>
            <a:custGeom>
              <a:avLst/>
              <a:gdLst/>
              <a:ahLst/>
              <a:cxnLst/>
              <a:rect l="l" t="t" r="r" b="b"/>
              <a:pathLst>
                <a:path w="5460" h="2273" extrusionOk="0">
                  <a:moveTo>
                    <a:pt x="1479" y="1"/>
                  </a:moveTo>
                  <a:cubicBezTo>
                    <a:pt x="658" y="1"/>
                    <a:pt x="1" y="509"/>
                    <a:pt x="1" y="1133"/>
                  </a:cubicBezTo>
                  <a:cubicBezTo>
                    <a:pt x="1" y="1764"/>
                    <a:pt x="658" y="2272"/>
                    <a:pt x="1479" y="2272"/>
                  </a:cubicBezTo>
                  <a:cubicBezTo>
                    <a:pt x="2008" y="2272"/>
                    <a:pt x="2469" y="2055"/>
                    <a:pt x="2727" y="1736"/>
                  </a:cubicBezTo>
                  <a:cubicBezTo>
                    <a:pt x="2991" y="2062"/>
                    <a:pt x="3452" y="2272"/>
                    <a:pt x="3981" y="2272"/>
                  </a:cubicBezTo>
                  <a:cubicBezTo>
                    <a:pt x="4795" y="2272"/>
                    <a:pt x="5459" y="1764"/>
                    <a:pt x="5459" y="1133"/>
                  </a:cubicBezTo>
                  <a:cubicBezTo>
                    <a:pt x="5459" y="509"/>
                    <a:pt x="4795" y="1"/>
                    <a:pt x="3981" y="1"/>
                  </a:cubicBezTo>
                  <a:cubicBezTo>
                    <a:pt x="3452" y="1"/>
                    <a:pt x="2991" y="211"/>
                    <a:pt x="2727" y="529"/>
                  </a:cubicBezTo>
                  <a:cubicBezTo>
                    <a:pt x="2469" y="211"/>
                    <a:pt x="2008" y="1"/>
                    <a:pt x="1479" y="1"/>
                  </a:cubicBez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61"/>
            <p:cNvSpPr/>
            <p:nvPr/>
          </p:nvSpPr>
          <p:spPr>
            <a:xfrm>
              <a:off x="2601778" y="1776353"/>
              <a:ext cx="152265" cy="51935"/>
            </a:xfrm>
            <a:custGeom>
              <a:avLst/>
              <a:gdLst/>
              <a:ahLst/>
              <a:cxnLst/>
              <a:rect l="l" t="t" r="r" b="b"/>
              <a:pathLst>
                <a:path w="5805" h="1980" extrusionOk="0">
                  <a:moveTo>
                    <a:pt x="234" y="1"/>
                  </a:moveTo>
                  <a:cubicBezTo>
                    <a:pt x="121" y="1"/>
                    <a:pt x="7" y="77"/>
                    <a:pt x="7" y="230"/>
                  </a:cubicBezTo>
                  <a:cubicBezTo>
                    <a:pt x="0" y="1193"/>
                    <a:pt x="780" y="1979"/>
                    <a:pt x="1750" y="1979"/>
                  </a:cubicBezTo>
                  <a:cubicBezTo>
                    <a:pt x="1759" y="1979"/>
                    <a:pt x="1769" y="1979"/>
                    <a:pt x="1778" y="1979"/>
                  </a:cubicBezTo>
                  <a:cubicBezTo>
                    <a:pt x="2161" y="1979"/>
                    <a:pt x="2530" y="1844"/>
                    <a:pt x="2828" y="1599"/>
                  </a:cubicBezTo>
                  <a:cubicBezTo>
                    <a:pt x="2852" y="1582"/>
                    <a:pt x="2879" y="1574"/>
                    <a:pt x="2905" y="1574"/>
                  </a:cubicBezTo>
                  <a:cubicBezTo>
                    <a:pt x="2931" y="1574"/>
                    <a:pt x="2957" y="1582"/>
                    <a:pt x="2977" y="1599"/>
                  </a:cubicBezTo>
                  <a:cubicBezTo>
                    <a:pt x="3282" y="1844"/>
                    <a:pt x="3651" y="1979"/>
                    <a:pt x="4034" y="1979"/>
                  </a:cubicBezTo>
                  <a:cubicBezTo>
                    <a:pt x="4043" y="1979"/>
                    <a:pt x="4053" y="1979"/>
                    <a:pt x="4062" y="1979"/>
                  </a:cubicBezTo>
                  <a:cubicBezTo>
                    <a:pt x="5025" y="1979"/>
                    <a:pt x="5805" y="1193"/>
                    <a:pt x="5805" y="230"/>
                  </a:cubicBezTo>
                  <a:cubicBezTo>
                    <a:pt x="5805" y="77"/>
                    <a:pt x="5691" y="1"/>
                    <a:pt x="5578" y="1"/>
                  </a:cubicBezTo>
                  <a:cubicBezTo>
                    <a:pt x="5464" y="1"/>
                    <a:pt x="5350" y="77"/>
                    <a:pt x="5350" y="230"/>
                  </a:cubicBezTo>
                  <a:cubicBezTo>
                    <a:pt x="5350" y="942"/>
                    <a:pt x="4781" y="1525"/>
                    <a:pt x="4062" y="1525"/>
                  </a:cubicBezTo>
                  <a:cubicBezTo>
                    <a:pt x="3771" y="1525"/>
                    <a:pt x="3493" y="1430"/>
                    <a:pt x="3269" y="1247"/>
                  </a:cubicBezTo>
                  <a:cubicBezTo>
                    <a:pt x="3164" y="1162"/>
                    <a:pt x="3035" y="1120"/>
                    <a:pt x="2906" y="1120"/>
                  </a:cubicBezTo>
                  <a:cubicBezTo>
                    <a:pt x="2777" y="1120"/>
                    <a:pt x="2648" y="1162"/>
                    <a:pt x="2543" y="1247"/>
                  </a:cubicBezTo>
                  <a:cubicBezTo>
                    <a:pt x="2326" y="1424"/>
                    <a:pt x="2052" y="1525"/>
                    <a:pt x="1777" y="1525"/>
                  </a:cubicBezTo>
                  <a:cubicBezTo>
                    <a:pt x="1768" y="1525"/>
                    <a:pt x="1759" y="1525"/>
                    <a:pt x="1750" y="1525"/>
                  </a:cubicBezTo>
                  <a:cubicBezTo>
                    <a:pt x="1031" y="1525"/>
                    <a:pt x="455" y="942"/>
                    <a:pt x="462" y="230"/>
                  </a:cubicBezTo>
                  <a:cubicBezTo>
                    <a:pt x="462" y="77"/>
                    <a:pt x="348" y="1"/>
                    <a:pt x="234" y="1"/>
                  </a:cubicBezTo>
                  <a:close/>
                </a:path>
              </a:pathLst>
            </a:custGeom>
            <a:solidFill>
              <a:srgbClr val="C9D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61"/>
            <p:cNvSpPr/>
            <p:nvPr/>
          </p:nvSpPr>
          <p:spPr>
            <a:xfrm>
              <a:off x="2640022" y="1759434"/>
              <a:ext cx="75778" cy="31633"/>
            </a:xfrm>
            <a:custGeom>
              <a:avLst/>
              <a:gdLst/>
              <a:ahLst/>
              <a:cxnLst/>
              <a:rect l="l" t="t" r="r" b="b"/>
              <a:pathLst>
                <a:path w="2889" h="1206" extrusionOk="0">
                  <a:moveTo>
                    <a:pt x="407" y="0"/>
                  </a:moveTo>
                  <a:cubicBezTo>
                    <a:pt x="129" y="0"/>
                    <a:pt x="0" y="353"/>
                    <a:pt x="217" y="529"/>
                  </a:cubicBezTo>
                  <a:lnTo>
                    <a:pt x="705" y="936"/>
                  </a:lnTo>
                  <a:cubicBezTo>
                    <a:pt x="919" y="1115"/>
                    <a:pt x="1184" y="1205"/>
                    <a:pt x="1448" y="1205"/>
                  </a:cubicBezTo>
                  <a:cubicBezTo>
                    <a:pt x="1712" y="1205"/>
                    <a:pt x="1977" y="1115"/>
                    <a:pt x="2190" y="936"/>
                  </a:cubicBezTo>
                  <a:lnTo>
                    <a:pt x="2672" y="529"/>
                  </a:lnTo>
                  <a:cubicBezTo>
                    <a:pt x="2889" y="353"/>
                    <a:pt x="2767" y="0"/>
                    <a:pt x="2482" y="0"/>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61"/>
            <p:cNvSpPr/>
            <p:nvPr/>
          </p:nvSpPr>
          <p:spPr>
            <a:xfrm>
              <a:off x="2672022" y="1606697"/>
              <a:ext cx="11961" cy="60801"/>
            </a:xfrm>
            <a:custGeom>
              <a:avLst/>
              <a:gdLst/>
              <a:ahLst/>
              <a:cxnLst/>
              <a:rect l="l" t="t" r="r" b="b"/>
              <a:pathLst>
                <a:path w="456" h="2318" extrusionOk="0">
                  <a:moveTo>
                    <a:pt x="228" y="0"/>
                  </a:moveTo>
                  <a:cubicBezTo>
                    <a:pt x="114" y="0"/>
                    <a:pt x="1" y="76"/>
                    <a:pt x="1" y="229"/>
                  </a:cubicBezTo>
                  <a:lnTo>
                    <a:pt x="1" y="2087"/>
                  </a:lnTo>
                  <a:cubicBezTo>
                    <a:pt x="1" y="2216"/>
                    <a:pt x="103" y="2317"/>
                    <a:pt x="225" y="2317"/>
                  </a:cubicBezTo>
                  <a:cubicBezTo>
                    <a:pt x="353" y="2317"/>
                    <a:pt x="455" y="2216"/>
                    <a:pt x="455" y="2087"/>
                  </a:cubicBezTo>
                  <a:lnTo>
                    <a:pt x="455" y="229"/>
                  </a:lnTo>
                  <a:cubicBezTo>
                    <a:pt x="455" y="76"/>
                    <a:pt x="342" y="0"/>
                    <a:pt x="228" y="0"/>
                  </a:cubicBezTo>
                  <a:close/>
                </a:path>
              </a:pathLst>
            </a:custGeom>
            <a:solidFill>
              <a:srgbClr val="E3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61"/>
            <p:cNvSpPr/>
            <p:nvPr/>
          </p:nvSpPr>
          <p:spPr>
            <a:xfrm>
              <a:off x="2600362" y="1685256"/>
              <a:ext cx="35778" cy="41811"/>
            </a:xfrm>
            <a:custGeom>
              <a:avLst/>
              <a:gdLst/>
              <a:ahLst/>
              <a:cxnLst/>
              <a:rect l="l" t="t" r="r" b="b"/>
              <a:pathLst>
                <a:path w="1364" h="1594" extrusionOk="0">
                  <a:moveTo>
                    <a:pt x="685" y="1"/>
                  </a:moveTo>
                  <a:cubicBezTo>
                    <a:pt x="305" y="7"/>
                    <a:pt x="0" y="312"/>
                    <a:pt x="7" y="685"/>
                  </a:cubicBezTo>
                  <a:lnTo>
                    <a:pt x="7" y="916"/>
                  </a:lnTo>
                  <a:cubicBezTo>
                    <a:pt x="0" y="1289"/>
                    <a:pt x="305" y="1594"/>
                    <a:pt x="685" y="1594"/>
                  </a:cubicBezTo>
                  <a:cubicBezTo>
                    <a:pt x="1058" y="1594"/>
                    <a:pt x="1363" y="1289"/>
                    <a:pt x="1363" y="916"/>
                  </a:cubicBezTo>
                  <a:lnTo>
                    <a:pt x="1363" y="685"/>
                  </a:lnTo>
                  <a:cubicBezTo>
                    <a:pt x="1363" y="306"/>
                    <a:pt x="1058" y="1"/>
                    <a:pt x="685"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61"/>
            <p:cNvSpPr/>
            <p:nvPr/>
          </p:nvSpPr>
          <p:spPr>
            <a:xfrm>
              <a:off x="2618330" y="1685256"/>
              <a:ext cx="17810" cy="29955"/>
            </a:xfrm>
            <a:custGeom>
              <a:avLst/>
              <a:gdLst/>
              <a:ahLst/>
              <a:cxnLst/>
              <a:rect l="l" t="t" r="r" b="b"/>
              <a:pathLst>
                <a:path w="679" h="1142" extrusionOk="0">
                  <a:moveTo>
                    <a:pt x="0" y="1"/>
                  </a:moveTo>
                  <a:lnTo>
                    <a:pt x="0" y="801"/>
                  </a:lnTo>
                  <a:cubicBezTo>
                    <a:pt x="0" y="1028"/>
                    <a:pt x="170" y="1141"/>
                    <a:pt x="339" y="1141"/>
                  </a:cubicBezTo>
                  <a:cubicBezTo>
                    <a:pt x="509" y="1141"/>
                    <a:pt x="678" y="1028"/>
                    <a:pt x="678" y="801"/>
                  </a:cubicBezTo>
                  <a:lnTo>
                    <a:pt x="678" y="685"/>
                  </a:lnTo>
                  <a:cubicBezTo>
                    <a:pt x="678" y="306"/>
                    <a:pt x="373" y="1"/>
                    <a:pt x="0" y="1"/>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61"/>
            <p:cNvSpPr/>
            <p:nvPr/>
          </p:nvSpPr>
          <p:spPr>
            <a:xfrm>
              <a:off x="2612270" y="1691315"/>
              <a:ext cx="11935" cy="11935"/>
            </a:xfrm>
            <a:custGeom>
              <a:avLst/>
              <a:gdLst/>
              <a:ahLst/>
              <a:cxnLst/>
              <a:rect l="l" t="t" r="r" b="b"/>
              <a:pathLst>
                <a:path w="455" h="455" extrusionOk="0">
                  <a:moveTo>
                    <a:pt x="231" y="0"/>
                  </a:moveTo>
                  <a:cubicBezTo>
                    <a:pt x="102" y="0"/>
                    <a:pt x="1" y="102"/>
                    <a:pt x="1" y="224"/>
                  </a:cubicBezTo>
                  <a:cubicBezTo>
                    <a:pt x="1" y="353"/>
                    <a:pt x="102" y="454"/>
                    <a:pt x="231" y="454"/>
                  </a:cubicBezTo>
                  <a:cubicBezTo>
                    <a:pt x="353" y="454"/>
                    <a:pt x="455" y="353"/>
                    <a:pt x="455" y="224"/>
                  </a:cubicBezTo>
                  <a:cubicBezTo>
                    <a:pt x="455" y="102"/>
                    <a:pt x="353" y="0"/>
                    <a:pt x="2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61"/>
            <p:cNvSpPr/>
            <p:nvPr/>
          </p:nvSpPr>
          <p:spPr>
            <a:xfrm>
              <a:off x="2719709" y="1685256"/>
              <a:ext cx="35935" cy="41811"/>
            </a:xfrm>
            <a:custGeom>
              <a:avLst/>
              <a:gdLst/>
              <a:ahLst/>
              <a:cxnLst/>
              <a:rect l="l" t="t" r="r" b="b"/>
              <a:pathLst>
                <a:path w="1370" h="1594" extrusionOk="0">
                  <a:moveTo>
                    <a:pt x="685" y="1"/>
                  </a:moveTo>
                  <a:cubicBezTo>
                    <a:pt x="305" y="1"/>
                    <a:pt x="0" y="306"/>
                    <a:pt x="0" y="685"/>
                  </a:cubicBezTo>
                  <a:lnTo>
                    <a:pt x="0" y="916"/>
                  </a:lnTo>
                  <a:cubicBezTo>
                    <a:pt x="0" y="1289"/>
                    <a:pt x="305" y="1594"/>
                    <a:pt x="685" y="1594"/>
                  </a:cubicBezTo>
                  <a:cubicBezTo>
                    <a:pt x="1058" y="1594"/>
                    <a:pt x="1370" y="1289"/>
                    <a:pt x="1370" y="916"/>
                  </a:cubicBezTo>
                  <a:lnTo>
                    <a:pt x="1370" y="685"/>
                  </a:lnTo>
                  <a:cubicBezTo>
                    <a:pt x="1370" y="306"/>
                    <a:pt x="1058" y="1"/>
                    <a:pt x="685"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61"/>
            <p:cNvSpPr/>
            <p:nvPr/>
          </p:nvSpPr>
          <p:spPr>
            <a:xfrm>
              <a:off x="2737650" y="1685256"/>
              <a:ext cx="17994" cy="29955"/>
            </a:xfrm>
            <a:custGeom>
              <a:avLst/>
              <a:gdLst/>
              <a:ahLst/>
              <a:cxnLst/>
              <a:rect l="l" t="t" r="r" b="b"/>
              <a:pathLst>
                <a:path w="686" h="1142" extrusionOk="0">
                  <a:moveTo>
                    <a:pt x="1" y="1"/>
                  </a:moveTo>
                  <a:lnTo>
                    <a:pt x="1" y="801"/>
                  </a:lnTo>
                  <a:cubicBezTo>
                    <a:pt x="1" y="1028"/>
                    <a:pt x="172" y="1141"/>
                    <a:pt x="343" y="1141"/>
                  </a:cubicBezTo>
                  <a:cubicBezTo>
                    <a:pt x="515" y="1141"/>
                    <a:pt x="686" y="1028"/>
                    <a:pt x="686" y="801"/>
                  </a:cubicBezTo>
                  <a:lnTo>
                    <a:pt x="686" y="685"/>
                  </a:lnTo>
                  <a:cubicBezTo>
                    <a:pt x="686" y="306"/>
                    <a:pt x="374" y="1"/>
                    <a:pt x="1" y="1"/>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61"/>
            <p:cNvSpPr/>
            <p:nvPr/>
          </p:nvSpPr>
          <p:spPr>
            <a:xfrm>
              <a:off x="2731617" y="1691315"/>
              <a:ext cx="11935" cy="11935"/>
            </a:xfrm>
            <a:custGeom>
              <a:avLst/>
              <a:gdLst/>
              <a:ahLst/>
              <a:cxnLst/>
              <a:rect l="l" t="t" r="r" b="b"/>
              <a:pathLst>
                <a:path w="455" h="455" extrusionOk="0">
                  <a:moveTo>
                    <a:pt x="231" y="0"/>
                  </a:moveTo>
                  <a:cubicBezTo>
                    <a:pt x="102" y="0"/>
                    <a:pt x="0" y="102"/>
                    <a:pt x="0" y="224"/>
                  </a:cubicBezTo>
                  <a:cubicBezTo>
                    <a:pt x="0" y="353"/>
                    <a:pt x="102" y="454"/>
                    <a:pt x="231" y="454"/>
                  </a:cubicBezTo>
                  <a:cubicBezTo>
                    <a:pt x="353" y="454"/>
                    <a:pt x="455" y="353"/>
                    <a:pt x="455" y="224"/>
                  </a:cubicBezTo>
                  <a:cubicBezTo>
                    <a:pt x="455" y="102"/>
                    <a:pt x="353" y="0"/>
                    <a:pt x="2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61"/>
            <p:cNvSpPr/>
            <p:nvPr/>
          </p:nvSpPr>
          <p:spPr>
            <a:xfrm>
              <a:off x="2640022" y="1759434"/>
              <a:ext cx="48762" cy="31528"/>
            </a:xfrm>
            <a:custGeom>
              <a:avLst/>
              <a:gdLst/>
              <a:ahLst/>
              <a:cxnLst/>
              <a:rect l="l" t="t" r="r" b="b"/>
              <a:pathLst>
                <a:path w="1859" h="1202" extrusionOk="0">
                  <a:moveTo>
                    <a:pt x="407" y="0"/>
                  </a:moveTo>
                  <a:cubicBezTo>
                    <a:pt x="129" y="0"/>
                    <a:pt x="0" y="353"/>
                    <a:pt x="217" y="529"/>
                  </a:cubicBezTo>
                  <a:lnTo>
                    <a:pt x="705" y="936"/>
                  </a:lnTo>
                  <a:cubicBezTo>
                    <a:pt x="915" y="1110"/>
                    <a:pt x="1178" y="1201"/>
                    <a:pt x="1445" y="1201"/>
                  </a:cubicBezTo>
                  <a:cubicBezTo>
                    <a:pt x="1583" y="1201"/>
                    <a:pt x="1724" y="1177"/>
                    <a:pt x="1858" y="1126"/>
                  </a:cubicBezTo>
                  <a:cubicBezTo>
                    <a:pt x="1756" y="1065"/>
                    <a:pt x="1662" y="990"/>
                    <a:pt x="1587" y="895"/>
                  </a:cubicBezTo>
                  <a:lnTo>
                    <a:pt x="1099" y="339"/>
                  </a:lnTo>
                  <a:cubicBezTo>
                    <a:pt x="1024" y="244"/>
                    <a:pt x="984" y="122"/>
                    <a:pt x="990"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61"/>
            <p:cNvSpPr/>
            <p:nvPr/>
          </p:nvSpPr>
          <p:spPr>
            <a:xfrm>
              <a:off x="2544859" y="1735067"/>
              <a:ext cx="39345" cy="72578"/>
            </a:xfrm>
            <a:custGeom>
              <a:avLst/>
              <a:gdLst/>
              <a:ahLst/>
              <a:cxnLst/>
              <a:rect l="l" t="t" r="r" b="b"/>
              <a:pathLst>
                <a:path w="1500" h="2767" extrusionOk="0">
                  <a:moveTo>
                    <a:pt x="41" y="0"/>
                  </a:moveTo>
                  <a:cubicBezTo>
                    <a:pt x="1" y="597"/>
                    <a:pt x="14" y="1058"/>
                    <a:pt x="68" y="1288"/>
                  </a:cubicBezTo>
                  <a:cubicBezTo>
                    <a:pt x="170" y="1688"/>
                    <a:pt x="726" y="2265"/>
                    <a:pt x="1499" y="2767"/>
                  </a:cubicBezTo>
                  <a:cubicBezTo>
                    <a:pt x="1492" y="2719"/>
                    <a:pt x="1479" y="2678"/>
                    <a:pt x="1472" y="2631"/>
                  </a:cubicBezTo>
                  <a:cubicBezTo>
                    <a:pt x="1431" y="2285"/>
                    <a:pt x="1425" y="1933"/>
                    <a:pt x="1445" y="1580"/>
                  </a:cubicBezTo>
                  <a:cubicBezTo>
                    <a:pt x="699" y="1092"/>
                    <a:pt x="163" y="536"/>
                    <a:pt x="68" y="149"/>
                  </a:cubicBezTo>
                  <a:cubicBezTo>
                    <a:pt x="55" y="102"/>
                    <a:pt x="48" y="48"/>
                    <a:pt x="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8" name="Google Shape;2718;p61"/>
          <p:cNvGrpSpPr/>
          <p:nvPr/>
        </p:nvGrpSpPr>
        <p:grpSpPr>
          <a:xfrm>
            <a:off x="7591785" y="6224483"/>
            <a:ext cx="617798" cy="1465284"/>
            <a:chOff x="8038497" y="2906079"/>
            <a:chExt cx="236568" cy="370105"/>
          </a:xfrm>
        </p:grpSpPr>
        <p:sp>
          <p:nvSpPr>
            <p:cNvPr id="2719" name="Google Shape;2719;p61"/>
            <p:cNvSpPr/>
            <p:nvPr/>
          </p:nvSpPr>
          <p:spPr>
            <a:xfrm>
              <a:off x="8114616" y="3032508"/>
              <a:ext cx="55345" cy="237801"/>
            </a:xfrm>
            <a:custGeom>
              <a:avLst/>
              <a:gdLst/>
              <a:ahLst/>
              <a:cxnLst/>
              <a:rect l="l" t="t" r="r" b="b"/>
              <a:pathLst>
                <a:path w="2110" h="9066" extrusionOk="0">
                  <a:moveTo>
                    <a:pt x="1370" y="0"/>
                  </a:moveTo>
                  <a:cubicBezTo>
                    <a:pt x="0" y="3275"/>
                    <a:pt x="373" y="9066"/>
                    <a:pt x="373" y="9066"/>
                  </a:cubicBezTo>
                  <a:lnTo>
                    <a:pt x="1723" y="9066"/>
                  </a:lnTo>
                  <a:cubicBezTo>
                    <a:pt x="1723" y="9066"/>
                    <a:pt x="943" y="3696"/>
                    <a:pt x="2109" y="285"/>
                  </a:cubicBezTo>
                  <a:lnTo>
                    <a:pt x="1370" y="0"/>
                  </a:lnTo>
                  <a:close/>
                </a:path>
              </a:pathLst>
            </a:custGeom>
            <a:solidFill>
              <a:srgbClr val="BF9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61"/>
            <p:cNvSpPr/>
            <p:nvPr/>
          </p:nvSpPr>
          <p:spPr>
            <a:xfrm>
              <a:off x="8114800" y="2997123"/>
              <a:ext cx="83070" cy="273185"/>
            </a:xfrm>
            <a:custGeom>
              <a:avLst/>
              <a:gdLst/>
              <a:ahLst/>
              <a:cxnLst/>
              <a:rect l="l" t="t" r="r" b="b"/>
              <a:pathLst>
                <a:path w="3167" h="10415" extrusionOk="0">
                  <a:moveTo>
                    <a:pt x="1105" y="0"/>
                  </a:moveTo>
                  <a:cubicBezTo>
                    <a:pt x="848" y="454"/>
                    <a:pt x="949" y="1031"/>
                    <a:pt x="1356" y="1370"/>
                  </a:cubicBezTo>
                  <a:cubicBezTo>
                    <a:pt x="0" y="4651"/>
                    <a:pt x="366" y="10415"/>
                    <a:pt x="366" y="10415"/>
                  </a:cubicBezTo>
                  <a:lnTo>
                    <a:pt x="997" y="10415"/>
                  </a:lnTo>
                  <a:cubicBezTo>
                    <a:pt x="922" y="9357"/>
                    <a:pt x="692" y="4760"/>
                    <a:pt x="1594" y="1756"/>
                  </a:cubicBezTo>
                  <a:cubicBezTo>
                    <a:pt x="1622" y="1665"/>
                    <a:pt x="1708" y="1607"/>
                    <a:pt x="1803" y="1607"/>
                  </a:cubicBezTo>
                  <a:cubicBezTo>
                    <a:pt x="1821" y="1607"/>
                    <a:pt x="1840" y="1609"/>
                    <a:pt x="1858" y="1614"/>
                  </a:cubicBezTo>
                  <a:cubicBezTo>
                    <a:pt x="1926" y="1627"/>
                    <a:pt x="1994" y="1634"/>
                    <a:pt x="2068" y="1634"/>
                  </a:cubicBezTo>
                  <a:cubicBezTo>
                    <a:pt x="2665" y="1634"/>
                    <a:pt x="3146" y="1166"/>
                    <a:pt x="3167" y="570"/>
                  </a:cubicBezTo>
                  <a:cubicBezTo>
                    <a:pt x="2482" y="366"/>
                    <a:pt x="1797" y="170"/>
                    <a:pt x="1105" y="0"/>
                  </a:cubicBezTo>
                  <a:close/>
                </a:path>
              </a:pathLst>
            </a:cu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61"/>
            <p:cNvSpPr/>
            <p:nvPr/>
          </p:nvSpPr>
          <p:spPr>
            <a:xfrm>
              <a:off x="8104649" y="3264433"/>
              <a:ext cx="74729" cy="11751"/>
            </a:xfrm>
            <a:custGeom>
              <a:avLst/>
              <a:gdLst/>
              <a:ahLst/>
              <a:cxnLst/>
              <a:rect l="l" t="t" r="r" b="b"/>
              <a:pathLst>
                <a:path w="2849" h="448" extrusionOk="0">
                  <a:moveTo>
                    <a:pt x="299" y="0"/>
                  </a:moveTo>
                  <a:cubicBezTo>
                    <a:pt x="1" y="0"/>
                    <a:pt x="1" y="448"/>
                    <a:pt x="299" y="448"/>
                  </a:cubicBezTo>
                  <a:lnTo>
                    <a:pt x="2550" y="448"/>
                  </a:lnTo>
                  <a:cubicBezTo>
                    <a:pt x="2849" y="448"/>
                    <a:pt x="2849" y="0"/>
                    <a:pt x="2550" y="0"/>
                  </a:cubicBezTo>
                  <a:close/>
                </a:path>
              </a:pathLst>
            </a:custGeom>
            <a:solidFill>
              <a:srgbClr val="AD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61"/>
            <p:cNvSpPr/>
            <p:nvPr/>
          </p:nvSpPr>
          <p:spPr>
            <a:xfrm>
              <a:off x="8139666" y="2906079"/>
              <a:ext cx="60355" cy="104763"/>
            </a:xfrm>
            <a:custGeom>
              <a:avLst/>
              <a:gdLst/>
              <a:ahLst/>
              <a:cxnLst/>
              <a:rect l="l" t="t" r="r" b="b"/>
              <a:pathLst>
                <a:path w="2301" h="3994" extrusionOk="0">
                  <a:moveTo>
                    <a:pt x="177" y="0"/>
                  </a:moveTo>
                  <a:cubicBezTo>
                    <a:pt x="75" y="0"/>
                    <a:pt x="1" y="107"/>
                    <a:pt x="49" y="203"/>
                  </a:cubicBezTo>
                  <a:cubicBezTo>
                    <a:pt x="327" y="833"/>
                    <a:pt x="1025" y="2508"/>
                    <a:pt x="1215" y="3993"/>
                  </a:cubicBezTo>
                  <a:cubicBezTo>
                    <a:pt x="2300" y="2644"/>
                    <a:pt x="2198" y="1871"/>
                    <a:pt x="1995" y="1444"/>
                  </a:cubicBezTo>
                  <a:cubicBezTo>
                    <a:pt x="1547" y="501"/>
                    <a:pt x="666" y="135"/>
                    <a:pt x="218" y="6"/>
                  </a:cubicBezTo>
                  <a:cubicBezTo>
                    <a:pt x="204" y="2"/>
                    <a:pt x="190" y="0"/>
                    <a:pt x="177" y="0"/>
                  </a:cubicBezTo>
                  <a:close/>
                </a:path>
              </a:pathLst>
            </a:custGeom>
            <a:solidFill>
              <a:srgbClr val="B6D7A8"/>
            </a:solidFill>
            <a:ln w="9525" cap="flat" cmpd="sng">
              <a:solidFill>
                <a:srgbClr val="274E1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61"/>
            <p:cNvSpPr/>
            <p:nvPr/>
          </p:nvSpPr>
          <p:spPr>
            <a:xfrm>
              <a:off x="8038497" y="2975169"/>
              <a:ext cx="133065" cy="50598"/>
            </a:xfrm>
            <a:custGeom>
              <a:avLst/>
              <a:gdLst/>
              <a:ahLst/>
              <a:cxnLst/>
              <a:rect l="l" t="t" r="r" b="b"/>
              <a:pathLst>
                <a:path w="5073" h="1929" extrusionOk="0">
                  <a:moveTo>
                    <a:pt x="2830" y="0"/>
                  </a:moveTo>
                  <a:cubicBezTo>
                    <a:pt x="2617" y="0"/>
                    <a:pt x="2416" y="22"/>
                    <a:pt x="2238" y="57"/>
                  </a:cubicBezTo>
                  <a:cubicBezTo>
                    <a:pt x="1051" y="288"/>
                    <a:pt x="333" y="1278"/>
                    <a:pt x="48" y="1766"/>
                  </a:cubicBezTo>
                  <a:cubicBezTo>
                    <a:pt x="0" y="1837"/>
                    <a:pt x="61" y="1928"/>
                    <a:pt x="140" y="1928"/>
                  </a:cubicBezTo>
                  <a:cubicBezTo>
                    <a:pt x="152" y="1928"/>
                    <a:pt x="164" y="1926"/>
                    <a:pt x="177" y="1922"/>
                  </a:cubicBezTo>
                  <a:cubicBezTo>
                    <a:pt x="732" y="1710"/>
                    <a:pt x="2087" y="1270"/>
                    <a:pt x="3776" y="1270"/>
                  </a:cubicBezTo>
                  <a:cubicBezTo>
                    <a:pt x="4190" y="1270"/>
                    <a:pt x="4625" y="1296"/>
                    <a:pt x="5072" y="1359"/>
                  </a:cubicBezTo>
                  <a:cubicBezTo>
                    <a:pt x="4545" y="298"/>
                    <a:pt x="3611" y="0"/>
                    <a:pt x="2830" y="0"/>
                  </a:cubicBezTo>
                  <a:close/>
                </a:path>
              </a:pathLst>
            </a:cu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61"/>
            <p:cNvSpPr/>
            <p:nvPr/>
          </p:nvSpPr>
          <p:spPr>
            <a:xfrm>
              <a:off x="8171535" y="2996048"/>
              <a:ext cx="93221" cy="82152"/>
            </a:xfrm>
            <a:custGeom>
              <a:avLst/>
              <a:gdLst/>
              <a:ahLst/>
              <a:cxnLst/>
              <a:rect l="l" t="t" r="r" b="b"/>
              <a:pathLst>
                <a:path w="3554" h="3132" extrusionOk="0">
                  <a:moveTo>
                    <a:pt x="1261" y="0"/>
                  </a:moveTo>
                  <a:cubicBezTo>
                    <a:pt x="469" y="0"/>
                    <a:pt x="0" y="563"/>
                    <a:pt x="0" y="563"/>
                  </a:cubicBezTo>
                  <a:cubicBezTo>
                    <a:pt x="1736" y="1221"/>
                    <a:pt x="2835" y="2482"/>
                    <a:pt x="3282" y="3079"/>
                  </a:cubicBezTo>
                  <a:cubicBezTo>
                    <a:pt x="3313" y="3115"/>
                    <a:pt x="3354" y="3131"/>
                    <a:pt x="3394" y="3131"/>
                  </a:cubicBezTo>
                  <a:cubicBezTo>
                    <a:pt x="3466" y="3131"/>
                    <a:pt x="3535" y="3078"/>
                    <a:pt x="3540" y="2991"/>
                  </a:cubicBezTo>
                  <a:cubicBezTo>
                    <a:pt x="3553" y="2414"/>
                    <a:pt x="3499" y="1234"/>
                    <a:pt x="2740" y="617"/>
                  </a:cubicBezTo>
                  <a:cubicBezTo>
                    <a:pt x="2173" y="153"/>
                    <a:pt x="1673" y="0"/>
                    <a:pt x="1261" y="0"/>
                  </a:cubicBezTo>
                  <a:close/>
                </a:path>
              </a:pathLst>
            </a:cu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61"/>
            <p:cNvSpPr/>
            <p:nvPr/>
          </p:nvSpPr>
          <p:spPr>
            <a:xfrm>
              <a:off x="8067297" y="2917646"/>
              <a:ext cx="207768" cy="93195"/>
            </a:xfrm>
            <a:custGeom>
              <a:avLst/>
              <a:gdLst/>
              <a:ahLst/>
              <a:cxnLst/>
              <a:rect l="l" t="t" r="r" b="b"/>
              <a:pathLst>
                <a:path w="7921" h="3553" extrusionOk="0">
                  <a:moveTo>
                    <a:pt x="1147" y="0"/>
                  </a:moveTo>
                  <a:cubicBezTo>
                    <a:pt x="773" y="0"/>
                    <a:pt x="433" y="58"/>
                    <a:pt x="163" y="128"/>
                  </a:cubicBezTo>
                  <a:cubicBezTo>
                    <a:pt x="14" y="175"/>
                    <a:pt x="1" y="379"/>
                    <a:pt x="150" y="447"/>
                  </a:cubicBezTo>
                  <a:cubicBezTo>
                    <a:pt x="957" y="799"/>
                    <a:pt x="2930" y="2189"/>
                    <a:pt x="3974" y="3552"/>
                  </a:cubicBezTo>
                  <a:cubicBezTo>
                    <a:pt x="5032" y="2799"/>
                    <a:pt x="7019" y="1938"/>
                    <a:pt x="7751" y="1816"/>
                  </a:cubicBezTo>
                  <a:cubicBezTo>
                    <a:pt x="7887" y="1796"/>
                    <a:pt x="7921" y="1620"/>
                    <a:pt x="7798" y="1552"/>
                  </a:cubicBezTo>
                  <a:cubicBezTo>
                    <a:pt x="7422" y="1341"/>
                    <a:pt x="6789" y="1060"/>
                    <a:pt x="6112" y="1060"/>
                  </a:cubicBezTo>
                  <a:cubicBezTo>
                    <a:pt x="5874" y="1060"/>
                    <a:pt x="5631" y="1094"/>
                    <a:pt x="5391" y="1179"/>
                  </a:cubicBezTo>
                  <a:cubicBezTo>
                    <a:pt x="4618" y="1450"/>
                    <a:pt x="4252" y="1952"/>
                    <a:pt x="4089" y="2427"/>
                  </a:cubicBezTo>
                  <a:cubicBezTo>
                    <a:pt x="4022" y="1823"/>
                    <a:pt x="3737" y="1091"/>
                    <a:pt x="2862" y="501"/>
                  </a:cubicBezTo>
                  <a:cubicBezTo>
                    <a:pt x="2294" y="121"/>
                    <a:pt x="1686" y="0"/>
                    <a:pt x="1147" y="0"/>
                  </a:cubicBezTo>
                  <a:close/>
                </a:path>
              </a:pathLst>
            </a:cu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6" name="Google Shape;2726;p61"/>
          <p:cNvGrpSpPr/>
          <p:nvPr/>
        </p:nvGrpSpPr>
        <p:grpSpPr>
          <a:xfrm>
            <a:off x="5242791" y="6081274"/>
            <a:ext cx="756647" cy="1466426"/>
            <a:chOff x="6916141" y="2906184"/>
            <a:chExt cx="289737" cy="370394"/>
          </a:xfrm>
        </p:grpSpPr>
        <p:sp>
          <p:nvSpPr>
            <p:cNvPr id="2727" name="Google Shape;2727;p61"/>
            <p:cNvSpPr/>
            <p:nvPr/>
          </p:nvSpPr>
          <p:spPr>
            <a:xfrm>
              <a:off x="7003199" y="2916073"/>
              <a:ext cx="44827" cy="64159"/>
            </a:xfrm>
            <a:custGeom>
              <a:avLst/>
              <a:gdLst/>
              <a:ahLst/>
              <a:cxnLst/>
              <a:rect l="l" t="t" r="r" b="b"/>
              <a:pathLst>
                <a:path w="1709" h="2446" extrusionOk="0">
                  <a:moveTo>
                    <a:pt x="294" y="0"/>
                  </a:moveTo>
                  <a:cubicBezTo>
                    <a:pt x="244" y="0"/>
                    <a:pt x="195" y="37"/>
                    <a:pt x="190" y="93"/>
                  </a:cubicBezTo>
                  <a:cubicBezTo>
                    <a:pt x="122" y="541"/>
                    <a:pt x="0" y="1747"/>
                    <a:pt x="631" y="2446"/>
                  </a:cubicBezTo>
                  <a:lnTo>
                    <a:pt x="1709" y="1998"/>
                  </a:lnTo>
                  <a:cubicBezTo>
                    <a:pt x="1661" y="1056"/>
                    <a:pt x="719" y="290"/>
                    <a:pt x="360" y="25"/>
                  </a:cubicBezTo>
                  <a:cubicBezTo>
                    <a:pt x="340" y="8"/>
                    <a:pt x="317" y="0"/>
                    <a:pt x="294"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61"/>
            <p:cNvSpPr/>
            <p:nvPr/>
          </p:nvSpPr>
          <p:spPr>
            <a:xfrm>
              <a:off x="7073967" y="3099551"/>
              <a:ext cx="44853" cy="64159"/>
            </a:xfrm>
            <a:custGeom>
              <a:avLst/>
              <a:gdLst/>
              <a:ahLst/>
              <a:cxnLst/>
              <a:rect l="l" t="t" r="r" b="b"/>
              <a:pathLst>
                <a:path w="1710" h="2446" extrusionOk="0">
                  <a:moveTo>
                    <a:pt x="1079" y="1"/>
                  </a:moveTo>
                  <a:lnTo>
                    <a:pt x="1" y="448"/>
                  </a:lnTo>
                  <a:cubicBezTo>
                    <a:pt x="55" y="1391"/>
                    <a:pt x="991" y="2157"/>
                    <a:pt x="1350" y="2421"/>
                  </a:cubicBezTo>
                  <a:cubicBezTo>
                    <a:pt x="1371" y="2438"/>
                    <a:pt x="1395" y="2446"/>
                    <a:pt x="1419" y="2446"/>
                  </a:cubicBezTo>
                  <a:cubicBezTo>
                    <a:pt x="1470" y="2446"/>
                    <a:pt x="1517" y="2409"/>
                    <a:pt x="1526" y="2353"/>
                  </a:cubicBezTo>
                  <a:cubicBezTo>
                    <a:pt x="1594" y="1913"/>
                    <a:pt x="1710" y="706"/>
                    <a:pt x="1079"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61"/>
            <p:cNvSpPr/>
            <p:nvPr/>
          </p:nvSpPr>
          <p:spPr>
            <a:xfrm>
              <a:off x="7120762" y="2985530"/>
              <a:ext cx="64945" cy="41496"/>
            </a:xfrm>
            <a:custGeom>
              <a:avLst/>
              <a:gdLst/>
              <a:ahLst/>
              <a:cxnLst/>
              <a:rect l="l" t="t" r="r" b="b"/>
              <a:pathLst>
                <a:path w="2476" h="1582" extrusionOk="0">
                  <a:moveTo>
                    <a:pt x="1643" y="1"/>
                  </a:moveTo>
                  <a:cubicBezTo>
                    <a:pt x="1112" y="1"/>
                    <a:pt x="453" y="98"/>
                    <a:pt x="0" y="503"/>
                  </a:cubicBezTo>
                  <a:lnTo>
                    <a:pt x="448" y="1581"/>
                  </a:lnTo>
                  <a:cubicBezTo>
                    <a:pt x="1390" y="1527"/>
                    <a:pt x="2163" y="591"/>
                    <a:pt x="2421" y="232"/>
                  </a:cubicBezTo>
                  <a:cubicBezTo>
                    <a:pt x="2475" y="164"/>
                    <a:pt x="2434" y="69"/>
                    <a:pt x="2353" y="56"/>
                  </a:cubicBezTo>
                  <a:cubicBezTo>
                    <a:pt x="2195" y="31"/>
                    <a:pt x="1939" y="1"/>
                    <a:pt x="1643"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61"/>
            <p:cNvSpPr/>
            <p:nvPr/>
          </p:nvSpPr>
          <p:spPr>
            <a:xfrm>
              <a:off x="6936312" y="3052967"/>
              <a:ext cx="65129" cy="41470"/>
            </a:xfrm>
            <a:custGeom>
              <a:avLst/>
              <a:gdLst/>
              <a:ahLst/>
              <a:cxnLst/>
              <a:rect l="l" t="t" r="r" b="b"/>
              <a:pathLst>
                <a:path w="2483" h="1581" extrusionOk="0">
                  <a:moveTo>
                    <a:pt x="2035" y="0"/>
                  </a:moveTo>
                  <a:cubicBezTo>
                    <a:pt x="1092" y="48"/>
                    <a:pt x="326" y="983"/>
                    <a:pt x="62" y="1349"/>
                  </a:cubicBezTo>
                  <a:cubicBezTo>
                    <a:pt x="1" y="1410"/>
                    <a:pt x="41" y="1512"/>
                    <a:pt x="129" y="1526"/>
                  </a:cubicBezTo>
                  <a:cubicBezTo>
                    <a:pt x="287" y="1550"/>
                    <a:pt x="544" y="1580"/>
                    <a:pt x="840" y="1580"/>
                  </a:cubicBezTo>
                  <a:cubicBezTo>
                    <a:pt x="1371" y="1580"/>
                    <a:pt x="2030" y="1483"/>
                    <a:pt x="2482" y="1078"/>
                  </a:cubicBezTo>
                  <a:lnTo>
                    <a:pt x="2035" y="0"/>
                  </a:ln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61"/>
            <p:cNvSpPr/>
            <p:nvPr/>
          </p:nvSpPr>
          <p:spPr>
            <a:xfrm>
              <a:off x="7073967" y="2916073"/>
              <a:ext cx="44853" cy="64159"/>
            </a:xfrm>
            <a:custGeom>
              <a:avLst/>
              <a:gdLst/>
              <a:ahLst/>
              <a:cxnLst/>
              <a:rect l="l" t="t" r="r" b="b"/>
              <a:pathLst>
                <a:path w="1710" h="2446" extrusionOk="0">
                  <a:moveTo>
                    <a:pt x="1419" y="0"/>
                  </a:moveTo>
                  <a:cubicBezTo>
                    <a:pt x="1395" y="0"/>
                    <a:pt x="1371" y="8"/>
                    <a:pt x="1350" y="25"/>
                  </a:cubicBezTo>
                  <a:cubicBezTo>
                    <a:pt x="991" y="290"/>
                    <a:pt x="55" y="1056"/>
                    <a:pt x="1" y="1998"/>
                  </a:cubicBezTo>
                  <a:lnTo>
                    <a:pt x="1079" y="2446"/>
                  </a:lnTo>
                  <a:cubicBezTo>
                    <a:pt x="1710" y="1747"/>
                    <a:pt x="1587" y="534"/>
                    <a:pt x="1526" y="93"/>
                  </a:cubicBezTo>
                  <a:cubicBezTo>
                    <a:pt x="1517" y="37"/>
                    <a:pt x="1470" y="0"/>
                    <a:pt x="1419"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61"/>
            <p:cNvSpPr/>
            <p:nvPr/>
          </p:nvSpPr>
          <p:spPr>
            <a:xfrm>
              <a:off x="7003199" y="3099551"/>
              <a:ext cx="44827" cy="64159"/>
            </a:xfrm>
            <a:custGeom>
              <a:avLst/>
              <a:gdLst/>
              <a:ahLst/>
              <a:cxnLst/>
              <a:rect l="l" t="t" r="r" b="b"/>
              <a:pathLst>
                <a:path w="1709" h="2446" extrusionOk="0">
                  <a:moveTo>
                    <a:pt x="631" y="1"/>
                  </a:moveTo>
                  <a:cubicBezTo>
                    <a:pt x="0" y="706"/>
                    <a:pt x="122" y="1913"/>
                    <a:pt x="190" y="2353"/>
                  </a:cubicBezTo>
                  <a:cubicBezTo>
                    <a:pt x="199" y="2409"/>
                    <a:pt x="247" y="2446"/>
                    <a:pt x="296" y="2446"/>
                  </a:cubicBezTo>
                  <a:cubicBezTo>
                    <a:pt x="318" y="2446"/>
                    <a:pt x="340" y="2438"/>
                    <a:pt x="360" y="2421"/>
                  </a:cubicBezTo>
                  <a:cubicBezTo>
                    <a:pt x="719" y="2164"/>
                    <a:pt x="1661" y="1391"/>
                    <a:pt x="1709" y="448"/>
                  </a:cubicBezTo>
                  <a:lnTo>
                    <a:pt x="631" y="1"/>
                  </a:ln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61"/>
            <p:cNvSpPr/>
            <p:nvPr/>
          </p:nvSpPr>
          <p:spPr>
            <a:xfrm>
              <a:off x="7120762" y="3052967"/>
              <a:ext cx="64945" cy="41338"/>
            </a:xfrm>
            <a:custGeom>
              <a:avLst/>
              <a:gdLst/>
              <a:ahLst/>
              <a:cxnLst/>
              <a:rect l="l" t="t" r="r" b="b"/>
              <a:pathLst>
                <a:path w="2476" h="1576" extrusionOk="0">
                  <a:moveTo>
                    <a:pt x="448" y="0"/>
                  </a:moveTo>
                  <a:lnTo>
                    <a:pt x="0" y="1078"/>
                  </a:lnTo>
                  <a:cubicBezTo>
                    <a:pt x="444" y="1479"/>
                    <a:pt x="1093" y="1576"/>
                    <a:pt x="1622" y="1576"/>
                  </a:cubicBezTo>
                  <a:cubicBezTo>
                    <a:pt x="1925" y="1576"/>
                    <a:pt x="2190" y="1544"/>
                    <a:pt x="2353" y="1519"/>
                  </a:cubicBezTo>
                  <a:cubicBezTo>
                    <a:pt x="2434" y="1512"/>
                    <a:pt x="2475" y="1410"/>
                    <a:pt x="2421" y="1349"/>
                  </a:cubicBezTo>
                  <a:cubicBezTo>
                    <a:pt x="2156" y="990"/>
                    <a:pt x="1390" y="48"/>
                    <a:pt x="44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61"/>
            <p:cNvSpPr/>
            <p:nvPr/>
          </p:nvSpPr>
          <p:spPr>
            <a:xfrm>
              <a:off x="6936496" y="2985477"/>
              <a:ext cx="64945" cy="41548"/>
            </a:xfrm>
            <a:custGeom>
              <a:avLst/>
              <a:gdLst/>
              <a:ahLst/>
              <a:cxnLst/>
              <a:rect l="l" t="t" r="r" b="b"/>
              <a:pathLst>
                <a:path w="2476" h="1584" extrusionOk="0">
                  <a:moveTo>
                    <a:pt x="854" y="1"/>
                  </a:moveTo>
                  <a:cubicBezTo>
                    <a:pt x="550" y="1"/>
                    <a:pt x="286" y="33"/>
                    <a:pt x="122" y="58"/>
                  </a:cubicBezTo>
                  <a:cubicBezTo>
                    <a:pt x="41" y="71"/>
                    <a:pt x="0" y="166"/>
                    <a:pt x="55" y="234"/>
                  </a:cubicBezTo>
                  <a:cubicBezTo>
                    <a:pt x="319" y="593"/>
                    <a:pt x="1085" y="1529"/>
                    <a:pt x="2028" y="1583"/>
                  </a:cubicBezTo>
                  <a:lnTo>
                    <a:pt x="2475" y="498"/>
                  </a:lnTo>
                  <a:cubicBezTo>
                    <a:pt x="2032" y="98"/>
                    <a:pt x="1383" y="1"/>
                    <a:pt x="854"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61"/>
            <p:cNvSpPr/>
            <p:nvPr/>
          </p:nvSpPr>
          <p:spPr>
            <a:xfrm>
              <a:off x="7022032" y="3104902"/>
              <a:ext cx="77929" cy="171675"/>
            </a:xfrm>
            <a:custGeom>
              <a:avLst/>
              <a:gdLst/>
              <a:ahLst/>
              <a:cxnLst/>
              <a:rect l="l" t="t" r="r" b="b"/>
              <a:pathLst>
                <a:path w="2971" h="6545" extrusionOk="0">
                  <a:moveTo>
                    <a:pt x="1262" y="0"/>
                  </a:moveTo>
                  <a:lnTo>
                    <a:pt x="1262" y="5228"/>
                  </a:lnTo>
                  <a:cubicBezTo>
                    <a:pt x="957" y="4902"/>
                    <a:pt x="625" y="4597"/>
                    <a:pt x="272" y="4326"/>
                  </a:cubicBezTo>
                  <a:lnTo>
                    <a:pt x="1" y="4685"/>
                  </a:lnTo>
                  <a:cubicBezTo>
                    <a:pt x="8" y="4692"/>
                    <a:pt x="726" y="5235"/>
                    <a:pt x="1174" y="5838"/>
                  </a:cubicBezTo>
                  <a:cubicBezTo>
                    <a:pt x="1228" y="5913"/>
                    <a:pt x="1262" y="6001"/>
                    <a:pt x="1262" y="6096"/>
                  </a:cubicBezTo>
                  <a:lnTo>
                    <a:pt x="1262" y="6306"/>
                  </a:lnTo>
                  <a:cubicBezTo>
                    <a:pt x="1252" y="6465"/>
                    <a:pt x="1369" y="6545"/>
                    <a:pt x="1486" y="6545"/>
                  </a:cubicBezTo>
                  <a:cubicBezTo>
                    <a:pt x="1603" y="6545"/>
                    <a:pt x="1720" y="6465"/>
                    <a:pt x="1710" y="6306"/>
                  </a:cubicBezTo>
                  <a:lnTo>
                    <a:pt x="1710" y="6096"/>
                  </a:lnTo>
                  <a:cubicBezTo>
                    <a:pt x="1710" y="6001"/>
                    <a:pt x="1737" y="5913"/>
                    <a:pt x="1798" y="5838"/>
                  </a:cubicBezTo>
                  <a:cubicBezTo>
                    <a:pt x="2245" y="5235"/>
                    <a:pt x="2964" y="4692"/>
                    <a:pt x="2971" y="4685"/>
                  </a:cubicBezTo>
                  <a:lnTo>
                    <a:pt x="2706" y="4326"/>
                  </a:lnTo>
                  <a:cubicBezTo>
                    <a:pt x="2347" y="4597"/>
                    <a:pt x="2015" y="4902"/>
                    <a:pt x="1710" y="5228"/>
                  </a:cubicBezTo>
                  <a:lnTo>
                    <a:pt x="1710" y="0"/>
                  </a:lnTo>
                  <a:close/>
                </a:path>
              </a:pathLst>
            </a:cu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61"/>
            <p:cNvSpPr/>
            <p:nvPr/>
          </p:nvSpPr>
          <p:spPr>
            <a:xfrm>
              <a:off x="6916141" y="3148234"/>
              <a:ext cx="121471" cy="83359"/>
            </a:xfrm>
            <a:custGeom>
              <a:avLst/>
              <a:gdLst/>
              <a:ahLst/>
              <a:cxnLst/>
              <a:rect l="l" t="t" r="r" b="b"/>
              <a:pathLst>
                <a:path w="4631" h="3178" extrusionOk="0">
                  <a:moveTo>
                    <a:pt x="174" y="0"/>
                  </a:moveTo>
                  <a:cubicBezTo>
                    <a:pt x="77" y="0"/>
                    <a:pt x="1" y="99"/>
                    <a:pt x="44" y="192"/>
                  </a:cubicBezTo>
                  <a:cubicBezTo>
                    <a:pt x="349" y="850"/>
                    <a:pt x="1441" y="2640"/>
                    <a:pt x="4438" y="3176"/>
                  </a:cubicBezTo>
                  <a:cubicBezTo>
                    <a:pt x="4446" y="3177"/>
                    <a:pt x="4454" y="3178"/>
                    <a:pt x="4462" y="3178"/>
                  </a:cubicBezTo>
                  <a:cubicBezTo>
                    <a:pt x="4564" y="3178"/>
                    <a:pt x="4631" y="3061"/>
                    <a:pt x="4580" y="2972"/>
                  </a:cubicBezTo>
                  <a:cubicBezTo>
                    <a:pt x="4207" y="2342"/>
                    <a:pt x="3000" y="681"/>
                    <a:pt x="200" y="3"/>
                  </a:cubicBezTo>
                  <a:cubicBezTo>
                    <a:pt x="191" y="1"/>
                    <a:pt x="182" y="0"/>
                    <a:pt x="174" y="0"/>
                  </a:cubicBezTo>
                  <a:close/>
                </a:path>
              </a:pathLst>
            </a:custGeom>
            <a:solidFill>
              <a:srgbClr val="B6D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61"/>
            <p:cNvSpPr/>
            <p:nvPr/>
          </p:nvSpPr>
          <p:spPr>
            <a:xfrm>
              <a:off x="7084407" y="3148234"/>
              <a:ext cx="121471" cy="83359"/>
            </a:xfrm>
            <a:custGeom>
              <a:avLst/>
              <a:gdLst/>
              <a:ahLst/>
              <a:cxnLst/>
              <a:rect l="l" t="t" r="r" b="b"/>
              <a:pathLst>
                <a:path w="4631" h="3178" extrusionOk="0">
                  <a:moveTo>
                    <a:pt x="4457" y="0"/>
                  </a:moveTo>
                  <a:cubicBezTo>
                    <a:pt x="4448" y="0"/>
                    <a:pt x="4440" y="1"/>
                    <a:pt x="4431" y="3"/>
                  </a:cubicBezTo>
                  <a:cubicBezTo>
                    <a:pt x="1630" y="681"/>
                    <a:pt x="423" y="2342"/>
                    <a:pt x="57" y="2972"/>
                  </a:cubicBezTo>
                  <a:cubicBezTo>
                    <a:pt x="0" y="3061"/>
                    <a:pt x="67" y="3178"/>
                    <a:pt x="169" y="3178"/>
                  </a:cubicBezTo>
                  <a:cubicBezTo>
                    <a:pt x="176" y="3178"/>
                    <a:pt x="185" y="3177"/>
                    <a:pt x="193" y="3176"/>
                  </a:cubicBezTo>
                  <a:cubicBezTo>
                    <a:pt x="3190" y="2640"/>
                    <a:pt x="4281" y="850"/>
                    <a:pt x="4587" y="192"/>
                  </a:cubicBezTo>
                  <a:cubicBezTo>
                    <a:pt x="4630" y="99"/>
                    <a:pt x="4554" y="0"/>
                    <a:pt x="4457" y="0"/>
                  </a:cubicBezTo>
                  <a:close/>
                </a:path>
              </a:pathLst>
            </a:custGeom>
            <a:solidFill>
              <a:srgbClr val="B6D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61"/>
            <p:cNvSpPr/>
            <p:nvPr/>
          </p:nvSpPr>
          <p:spPr>
            <a:xfrm>
              <a:off x="7037508" y="2906184"/>
              <a:ext cx="46978" cy="62847"/>
            </a:xfrm>
            <a:custGeom>
              <a:avLst/>
              <a:gdLst/>
              <a:ahLst/>
              <a:cxnLst/>
              <a:rect l="l" t="t" r="r" b="b"/>
              <a:pathLst>
                <a:path w="1791" h="2396" extrusionOk="0">
                  <a:moveTo>
                    <a:pt x="899" y="0"/>
                  </a:moveTo>
                  <a:cubicBezTo>
                    <a:pt x="864" y="0"/>
                    <a:pt x="828" y="19"/>
                    <a:pt x="808" y="56"/>
                  </a:cubicBezTo>
                  <a:cubicBezTo>
                    <a:pt x="570" y="436"/>
                    <a:pt x="1" y="1507"/>
                    <a:pt x="313" y="2396"/>
                  </a:cubicBezTo>
                  <a:lnTo>
                    <a:pt x="1479" y="2396"/>
                  </a:lnTo>
                  <a:cubicBezTo>
                    <a:pt x="1791" y="1507"/>
                    <a:pt x="1228" y="436"/>
                    <a:pt x="991" y="56"/>
                  </a:cubicBezTo>
                  <a:cubicBezTo>
                    <a:pt x="970" y="19"/>
                    <a:pt x="935" y="0"/>
                    <a:pt x="899" y="0"/>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61"/>
            <p:cNvSpPr/>
            <p:nvPr/>
          </p:nvSpPr>
          <p:spPr>
            <a:xfrm>
              <a:off x="7037508" y="3110752"/>
              <a:ext cx="47162" cy="62900"/>
            </a:xfrm>
            <a:custGeom>
              <a:avLst/>
              <a:gdLst/>
              <a:ahLst/>
              <a:cxnLst/>
              <a:rect l="l" t="t" r="r" b="b"/>
              <a:pathLst>
                <a:path w="1798" h="2398" extrusionOk="0">
                  <a:moveTo>
                    <a:pt x="313" y="1"/>
                  </a:moveTo>
                  <a:cubicBezTo>
                    <a:pt x="1" y="896"/>
                    <a:pt x="570" y="1960"/>
                    <a:pt x="808" y="2347"/>
                  </a:cubicBezTo>
                  <a:cubicBezTo>
                    <a:pt x="828" y="2381"/>
                    <a:pt x="864" y="2398"/>
                    <a:pt x="899" y="2398"/>
                  </a:cubicBezTo>
                  <a:cubicBezTo>
                    <a:pt x="935" y="2398"/>
                    <a:pt x="970" y="2381"/>
                    <a:pt x="991" y="2347"/>
                  </a:cubicBezTo>
                  <a:cubicBezTo>
                    <a:pt x="1221" y="1960"/>
                    <a:pt x="1798" y="896"/>
                    <a:pt x="1479" y="1"/>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61"/>
            <p:cNvSpPr/>
            <p:nvPr/>
          </p:nvSpPr>
          <p:spPr>
            <a:xfrm>
              <a:off x="7131962" y="3022225"/>
              <a:ext cx="63345" cy="35463"/>
            </a:xfrm>
            <a:custGeom>
              <a:avLst/>
              <a:gdLst/>
              <a:ahLst/>
              <a:cxnLst/>
              <a:rect l="l" t="t" r="r" b="b"/>
              <a:pathLst>
                <a:path w="2415" h="1352" extrusionOk="0">
                  <a:moveTo>
                    <a:pt x="571" y="0"/>
                  </a:moveTo>
                  <a:cubicBezTo>
                    <a:pt x="378" y="0"/>
                    <a:pt x="185" y="28"/>
                    <a:pt x="0" y="94"/>
                  </a:cubicBezTo>
                  <a:lnTo>
                    <a:pt x="0" y="1260"/>
                  </a:lnTo>
                  <a:cubicBezTo>
                    <a:pt x="183" y="1325"/>
                    <a:pt x="374" y="1351"/>
                    <a:pt x="565" y="1351"/>
                  </a:cubicBezTo>
                  <a:cubicBezTo>
                    <a:pt x="1301" y="1351"/>
                    <a:pt x="2038" y="954"/>
                    <a:pt x="2340" y="765"/>
                  </a:cubicBezTo>
                  <a:cubicBezTo>
                    <a:pt x="2414" y="725"/>
                    <a:pt x="2414" y="623"/>
                    <a:pt x="2340" y="582"/>
                  </a:cubicBezTo>
                  <a:cubicBezTo>
                    <a:pt x="2039" y="400"/>
                    <a:pt x="1304" y="0"/>
                    <a:pt x="571" y="0"/>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61"/>
            <p:cNvSpPr/>
            <p:nvPr/>
          </p:nvSpPr>
          <p:spPr>
            <a:xfrm>
              <a:off x="6926896" y="3022199"/>
              <a:ext cx="63345" cy="35489"/>
            </a:xfrm>
            <a:custGeom>
              <a:avLst/>
              <a:gdLst/>
              <a:ahLst/>
              <a:cxnLst/>
              <a:rect l="l" t="t" r="r" b="b"/>
              <a:pathLst>
                <a:path w="2415" h="1353" extrusionOk="0">
                  <a:moveTo>
                    <a:pt x="1837" y="0"/>
                  </a:moveTo>
                  <a:cubicBezTo>
                    <a:pt x="1103" y="0"/>
                    <a:pt x="374" y="396"/>
                    <a:pt x="68" y="583"/>
                  </a:cubicBezTo>
                  <a:cubicBezTo>
                    <a:pt x="0" y="624"/>
                    <a:pt x="0" y="726"/>
                    <a:pt x="68" y="766"/>
                  </a:cubicBezTo>
                  <a:cubicBezTo>
                    <a:pt x="375" y="955"/>
                    <a:pt x="1109" y="1352"/>
                    <a:pt x="1846" y="1352"/>
                  </a:cubicBezTo>
                  <a:cubicBezTo>
                    <a:pt x="2038" y="1352"/>
                    <a:pt x="2230" y="1326"/>
                    <a:pt x="2414" y="1261"/>
                  </a:cubicBezTo>
                  <a:lnTo>
                    <a:pt x="2414" y="95"/>
                  </a:lnTo>
                  <a:cubicBezTo>
                    <a:pt x="2227" y="28"/>
                    <a:pt x="2032" y="0"/>
                    <a:pt x="1837" y="0"/>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61"/>
            <p:cNvSpPr/>
            <p:nvPr/>
          </p:nvSpPr>
          <p:spPr>
            <a:xfrm>
              <a:off x="7100302" y="2944558"/>
              <a:ext cx="56526" cy="56132"/>
            </a:xfrm>
            <a:custGeom>
              <a:avLst/>
              <a:gdLst/>
              <a:ahLst/>
              <a:cxnLst/>
              <a:rect l="l" t="t" r="r" b="b"/>
              <a:pathLst>
                <a:path w="2155" h="2140" extrusionOk="0">
                  <a:moveTo>
                    <a:pt x="2034" y="0"/>
                  </a:moveTo>
                  <a:cubicBezTo>
                    <a:pt x="2026" y="0"/>
                    <a:pt x="2017" y="1"/>
                    <a:pt x="2007" y="4"/>
                  </a:cubicBezTo>
                  <a:cubicBezTo>
                    <a:pt x="1573" y="105"/>
                    <a:pt x="407" y="458"/>
                    <a:pt x="0" y="1312"/>
                  </a:cubicBezTo>
                  <a:lnTo>
                    <a:pt x="828" y="2140"/>
                  </a:lnTo>
                  <a:cubicBezTo>
                    <a:pt x="1675" y="1733"/>
                    <a:pt x="2035" y="567"/>
                    <a:pt x="2136" y="133"/>
                  </a:cubicBezTo>
                  <a:cubicBezTo>
                    <a:pt x="2154" y="61"/>
                    <a:pt x="2099" y="0"/>
                    <a:pt x="2034" y="0"/>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61"/>
            <p:cNvSpPr/>
            <p:nvPr/>
          </p:nvSpPr>
          <p:spPr>
            <a:xfrm>
              <a:off x="6965218" y="3079092"/>
              <a:ext cx="56499" cy="56158"/>
            </a:xfrm>
            <a:custGeom>
              <a:avLst/>
              <a:gdLst/>
              <a:ahLst/>
              <a:cxnLst/>
              <a:rect l="l" t="t" r="r" b="b"/>
              <a:pathLst>
                <a:path w="2154" h="2141" extrusionOk="0">
                  <a:moveTo>
                    <a:pt x="1333" y="1"/>
                  </a:moveTo>
                  <a:cubicBezTo>
                    <a:pt x="485" y="408"/>
                    <a:pt x="126" y="1574"/>
                    <a:pt x="24" y="2008"/>
                  </a:cubicBezTo>
                  <a:cubicBezTo>
                    <a:pt x="0" y="2074"/>
                    <a:pt x="56" y="2140"/>
                    <a:pt x="126" y="2140"/>
                  </a:cubicBezTo>
                  <a:cubicBezTo>
                    <a:pt x="135" y="2140"/>
                    <a:pt x="144" y="2139"/>
                    <a:pt x="153" y="2137"/>
                  </a:cubicBezTo>
                  <a:cubicBezTo>
                    <a:pt x="587" y="2035"/>
                    <a:pt x="1746" y="1682"/>
                    <a:pt x="2153" y="828"/>
                  </a:cubicBezTo>
                  <a:lnTo>
                    <a:pt x="1333" y="1"/>
                  </a:ln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61"/>
            <p:cNvSpPr/>
            <p:nvPr/>
          </p:nvSpPr>
          <p:spPr>
            <a:xfrm>
              <a:off x="7100302" y="3079276"/>
              <a:ext cx="56499" cy="56027"/>
            </a:xfrm>
            <a:custGeom>
              <a:avLst/>
              <a:gdLst/>
              <a:ahLst/>
              <a:cxnLst/>
              <a:rect l="l" t="t" r="r" b="b"/>
              <a:pathLst>
                <a:path w="2154" h="2136" extrusionOk="0">
                  <a:moveTo>
                    <a:pt x="828" y="1"/>
                  </a:moveTo>
                  <a:lnTo>
                    <a:pt x="0" y="821"/>
                  </a:lnTo>
                  <a:cubicBezTo>
                    <a:pt x="407" y="1669"/>
                    <a:pt x="1573" y="2028"/>
                    <a:pt x="2007" y="2130"/>
                  </a:cubicBezTo>
                  <a:cubicBezTo>
                    <a:pt x="2018" y="2134"/>
                    <a:pt x="2029" y="2135"/>
                    <a:pt x="2039" y="2135"/>
                  </a:cubicBezTo>
                  <a:cubicBezTo>
                    <a:pt x="2101" y="2135"/>
                    <a:pt x="2154" y="2071"/>
                    <a:pt x="2136" y="2001"/>
                  </a:cubicBezTo>
                  <a:cubicBezTo>
                    <a:pt x="2035" y="1567"/>
                    <a:pt x="1682" y="407"/>
                    <a:pt x="828" y="1"/>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61"/>
            <p:cNvSpPr/>
            <p:nvPr/>
          </p:nvSpPr>
          <p:spPr>
            <a:xfrm>
              <a:off x="6965218" y="2944558"/>
              <a:ext cx="56499" cy="56132"/>
            </a:xfrm>
            <a:custGeom>
              <a:avLst/>
              <a:gdLst/>
              <a:ahLst/>
              <a:cxnLst/>
              <a:rect l="l" t="t" r="r" b="b"/>
              <a:pathLst>
                <a:path w="2154" h="2140" extrusionOk="0">
                  <a:moveTo>
                    <a:pt x="124" y="0"/>
                  </a:moveTo>
                  <a:cubicBezTo>
                    <a:pt x="55" y="0"/>
                    <a:pt x="0" y="61"/>
                    <a:pt x="24" y="133"/>
                  </a:cubicBezTo>
                  <a:cubicBezTo>
                    <a:pt x="126" y="567"/>
                    <a:pt x="478" y="1733"/>
                    <a:pt x="1333" y="2140"/>
                  </a:cubicBezTo>
                  <a:lnTo>
                    <a:pt x="2153" y="1312"/>
                  </a:lnTo>
                  <a:cubicBezTo>
                    <a:pt x="1746" y="465"/>
                    <a:pt x="587" y="105"/>
                    <a:pt x="153" y="4"/>
                  </a:cubicBezTo>
                  <a:cubicBezTo>
                    <a:pt x="143" y="1"/>
                    <a:pt x="133" y="0"/>
                    <a:pt x="124" y="0"/>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61"/>
            <p:cNvSpPr/>
            <p:nvPr/>
          </p:nvSpPr>
          <p:spPr>
            <a:xfrm>
              <a:off x="6984156" y="2963129"/>
              <a:ext cx="153708" cy="153524"/>
            </a:xfrm>
            <a:custGeom>
              <a:avLst/>
              <a:gdLst/>
              <a:ahLst/>
              <a:cxnLst/>
              <a:rect l="l" t="t" r="r" b="b"/>
              <a:pathLst>
                <a:path w="5860" h="5853" extrusionOk="0">
                  <a:moveTo>
                    <a:pt x="2930" y="1"/>
                  </a:moveTo>
                  <a:cubicBezTo>
                    <a:pt x="1316" y="1"/>
                    <a:pt x="1" y="1310"/>
                    <a:pt x="1" y="2930"/>
                  </a:cubicBezTo>
                  <a:cubicBezTo>
                    <a:pt x="1" y="4544"/>
                    <a:pt x="1316" y="5853"/>
                    <a:pt x="2930" y="5853"/>
                  </a:cubicBezTo>
                  <a:cubicBezTo>
                    <a:pt x="4550" y="5853"/>
                    <a:pt x="5859" y="4544"/>
                    <a:pt x="5859" y="2930"/>
                  </a:cubicBezTo>
                  <a:cubicBezTo>
                    <a:pt x="5859" y="1310"/>
                    <a:pt x="4550" y="1"/>
                    <a:pt x="2930" y="1"/>
                  </a:cubicBezTo>
                  <a:close/>
                </a:path>
              </a:pathLst>
            </a:custGeom>
            <a:solidFill>
              <a:srgbClr val="4F64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61"/>
            <p:cNvSpPr/>
            <p:nvPr/>
          </p:nvSpPr>
          <p:spPr>
            <a:xfrm>
              <a:off x="7001940" y="2980756"/>
              <a:ext cx="118114" cy="118297"/>
            </a:xfrm>
            <a:custGeom>
              <a:avLst/>
              <a:gdLst/>
              <a:ahLst/>
              <a:cxnLst/>
              <a:rect l="l" t="t" r="r" b="b"/>
              <a:pathLst>
                <a:path w="4503" h="4510" extrusionOk="0">
                  <a:moveTo>
                    <a:pt x="2252" y="0"/>
                  </a:moveTo>
                  <a:cubicBezTo>
                    <a:pt x="1011" y="0"/>
                    <a:pt x="1" y="1011"/>
                    <a:pt x="1" y="2258"/>
                  </a:cubicBezTo>
                  <a:cubicBezTo>
                    <a:pt x="1" y="3499"/>
                    <a:pt x="1011" y="4509"/>
                    <a:pt x="2252" y="4509"/>
                  </a:cubicBezTo>
                  <a:cubicBezTo>
                    <a:pt x="3499" y="4509"/>
                    <a:pt x="4503" y="3499"/>
                    <a:pt x="4503" y="2258"/>
                  </a:cubicBezTo>
                  <a:cubicBezTo>
                    <a:pt x="4503" y="1011"/>
                    <a:pt x="3499" y="0"/>
                    <a:pt x="2252" y="0"/>
                  </a:cubicBezTo>
                  <a:close/>
                </a:path>
              </a:pathLst>
            </a:custGeom>
            <a:solidFill>
              <a:srgbClr val="243F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48" name="Google Shape;2748;p61"/>
          <p:cNvGrpSpPr/>
          <p:nvPr/>
        </p:nvGrpSpPr>
        <p:grpSpPr>
          <a:xfrm>
            <a:off x="1473382" y="5959270"/>
            <a:ext cx="770142" cy="1464972"/>
            <a:chOff x="5820278" y="2906158"/>
            <a:chExt cx="294904" cy="370027"/>
          </a:xfrm>
        </p:grpSpPr>
        <p:sp>
          <p:nvSpPr>
            <p:cNvPr id="2749" name="Google Shape;2749;p61"/>
            <p:cNvSpPr/>
            <p:nvPr/>
          </p:nvSpPr>
          <p:spPr>
            <a:xfrm>
              <a:off x="5893198" y="2987339"/>
              <a:ext cx="193158" cy="168790"/>
            </a:xfrm>
            <a:custGeom>
              <a:avLst/>
              <a:gdLst/>
              <a:ahLst/>
              <a:cxnLst/>
              <a:rect l="l" t="t" r="r" b="b"/>
              <a:pathLst>
                <a:path w="7364" h="6435" extrusionOk="0">
                  <a:moveTo>
                    <a:pt x="3769" y="1"/>
                  </a:moveTo>
                  <a:cubicBezTo>
                    <a:pt x="3669" y="1"/>
                    <a:pt x="3568" y="5"/>
                    <a:pt x="3465" y="14"/>
                  </a:cubicBezTo>
                  <a:cubicBezTo>
                    <a:pt x="1594" y="183"/>
                    <a:pt x="454" y="2509"/>
                    <a:pt x="0" y="3675"/>
                  </a:cubicBezTo>
                  <a:cubicBezTo>
                    <a:pt x="41" y="3980"/>
                    <a:pt x="68" y="4285"/>
                    <a:pt x="95" y="4591"/>
                  </a:cubicBezTo>
                  <a:cubicBezTo>
                    <a:pt x="149" y="4563"/>
                    <a:pt x="197" y="4516"/>
                    <a:pt x="210" y="4455"/>
                  </a:cubicBezTo>
                  <a:cubicBezTo>
                    <a:pt x="217" y="4435"/>
                    <a:pt x="665" y="2956"/>
                    <a:pt x="1526" y="1804"/>
                  </a:cubicBezTo>
                  <a:cubicBezTo>
                    <a:pt x="1783" y="1444"/>
                    <a:pt x="2197" y="1234"/>
                    <a:pt x="2638" y="1234"/>
                  </a:cubicBezTo>
                  <a:cubicBezTo>
                    <a:pt x="2649" y="1234"/>
                    <a:pt x="2661" y="1234"/>
                    <a:pt x="2672" y="1234"/>
                  </a:cubicBezTo>
                  <a:cubicBezTo>
                    <a:pt x="3026" y="1234"/>
                    <a:pt x="3366" y="1335"/>
                    <a:pt x="3668" y="1512"/>
                  </a:cubicBezTo>
                  <a:cubicBezTo>
                    <a:pt x="5581" y="2733"/>
                    <a:pt x="6638" y="6231"/>
                    <a:pt x="6645" y="6272"/>
                  </a:cubicBezTo>
                  <a:cubicBezTo>
                    <a:pt x="6672" y="6367"/>
                    <a:pt x="6760" y="6435"/>
                    <a:pt x="6862" y="6435"/>
                  </a:cubicBezTo>
                  <a:lnTo>
                    <a:pt x="6889" y="6435"/>
                  </a:lnTo>
                  <a:cubicBezTo>
                    <a:pt x="6998" y="6421"/>
                    <a:pt x="7086" y="6333"/>
                    <a:pt x="7093" y="6225"/>
                  </a:cubicBezTo>
                  <a:cubicBezTo>
                    <a:pt x="7106" y="6069"/>
                    <a:pt x="7364" y="2407"/>
                    <a:pt x="5709" y="773"/>
                  </a:cubicBezTo>
                  <a:cubicBezTo>
                    <a:pt x="5187" y="257"/>
                    <a:pt x="4537" y="1"/>
                    <a:pt x="3769" y="1"/>
                  </a:cubicBezTo>
                  <a:close/>
                </a:path>
              </a:pathLst>
            </a:custGeom>
            <a:solidFill>
              <a:srgbClr val="D9E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61"/>
            <p:cNvSpPr/>
            <p:nvPr/>
          </p:nvSpPr>
          <p:spPr>
            <a:xfrm>
              <a:off x="5885906" y="2906158"/>
              <a:ext cx="229276" cy="237880"/>
            </a:xfrm>
            <a:custGeom>
              <a:avLst/>
              <a:gdLst/>
              <a:ahLst/>
              <a:cxnLst/>
              <a:rect l="l" t="t" r="r" b="b"/>
              <a:pathLst>
                <a:path w="8741" h="9069" extrusionOk="0">
                  <a:moveTo>
                    <a:pt x="4950" y="1"/>
                  </a:moveTo>
                  <a:cubicBezTo>
                    <a:pt x="4558" y="1"/>
                    <a:pt x="4149" y="58"/>
                    <a:pt x="3729" y="173"/>
                  </a:cubicBezTo>
                  <a:cubicBezTo>
                    <a:pt x="2089" y="627"/>
                    <a:pt x="929" y="2281"/>
                    <a:pt x="373" y="4967"/>
                  </a:cubicBezTo>
                  <a:cubicBezTo>
                    <a:pt x="115" y="6241"/>
                    <a:pt x="0" y="7543"/>
                    <a:pt x="27" y="8845"/>
                  </a:cubicBezTo>
                  <a:cubicBezTo>
                    <a:pt x="27" y="8974"/>
                    <a:pt x="129" y="9069"/>
                    <a:pt x="251" y="9069"/>
                  </a:cubicBezTo>
                  <a:lnTo>
                    <a:pt x="258" y="9069"/>
                  </a:lnTo>
                  <a:cubicBezTo>
                    <a:pt x="380" y="9069"/>
                    <a:pt x="482" y="8960"/>
                    <a:pt x="475" y="8831"/>
                  </a:cubicBezTo>
                  <a:cubicBezTo>
                    <a:pt x="475" y="8770"/>
                    <a:pt x="326" y="3739"/>
                    <a:pt x="2394" y="1529"/>
                  </a:cubicBezTo>
                  <a:cubicBezTo>
                    <a:pt x="2495" y="1413"/>
                    <a:pt x="2645" y="1339"/>
                    <a:pt x="2801" y="1325"/>
                  </a:cubicBezTo>
                  <a:cubicBezTo>
                    <a:pt x="2920" y="1309"/>
                    <a:pt x="3044" y="1301"/>
                    <a:pt x="3171" y="1301"/>
                  </a:cubicBezTo>
                  <a:cubicBezTo>
                    <a:pt x="4962" y="1301"/>
                    <a:pt x="7379" y="2920"/>
                    <a:pt x="8069" y="5238"/>
                  </a:cubicBezTo>
                  <a:cubicBezTo>
                    <a:pt x="8104" y="5351"/>
                    <a:pt x="8197" y="5405"/>
                    <a:pt x="8290" y="5405"/>
                  </a:cubicBezTo>
                  <a:cubicBezTo>
                    <a:pt x="8397" y="5405"/>
                    <a:pt x="8502" y="5334"/>
                    <a:pt x="8517" y="5204"/>
                  </a:cubicBezTo>
                  <a:cubicBezTo>
                    <a:pt x="8740" y="3278"/>
                    <a:pt x="8272" y="1719"/>
                    <a:pt x="7208" y="803"/>
                  </a:cubicBezTo>
                  <a:cubicBezTo>
                    <a:pt x="6584" y="273"/>
                    <a:pt x="5808" y="1"/>
                    <a:pt x="4950" y="1"/>
                  </a:cubicBezTo>
                  <a:close/>
                </a:path>
              </a:pathLst>
            </a:custGeom>
            <a:solidFill>
              <a:srgbClr val="B6D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61"/>
            <p:cNvSpPr/>
            <p:nvPr/>
          </p:nvSpPr>
          <p:spPr>
            <a:xfrm>
              <a:off x="5836987" y="2915154"/>
              <a:ext cx="61562" cy="295061"/>
            </a:xfrm>
            <a:custGeom>
              <a:avLst/>
              <a:gdLst/>
              <a:ahLst/>
              <a:cxnLst/>
              <a:rect l="l" t="t" r="r" b="b"/>
              <a:pathLst>
                <a:path w="2347" h="11249" extrusionOk="0">
                  <a:moveTo>
                    <a:pt x="905" y="1"/>
                  </a:moveTo>
                  <a:cubicBezTo>
                    <a:pt x="869" y="1"/>
                    <a:pt x="833" y="22"/>
                    <a:pt x="821" y="67"/>
                  </a:cubicBezTo>
                  <a:cubicBezTo>
                    <a:pt x="523" y="1057"/>
                    <a:pt x="0" y="3457"/>
                    <a:pt x="516" y="6895"/>
                  </a:cubicBezTo>
                  <a:lnTo>
                    <a:pt x="1431" y="11248"/>
                  </a:lnTo>
                  <a:lnTo>
                    <a:pt x="2347" y="8956"/>
                  </a:lnTo>
                  <a:cubicBezTo>
                    <a:pt x="1235" y="5613"/>
                    <a:pt x="1031" y="1525"/>
                    <a:pt x="997" y="94"/>
                  </a:cubicBezTo>
                  <a:cubicBezTo>
                    <a:pt x="997" y="34"/>
                    <a:pt x="951" y="1"/>
                    <a:pt x="905" y="1"/>
                  </a:cubicBezTo>
                  <a:close/>
                </a:path>
              </a:pathLst>
            </a:custGeom>
            <a:solidFill>
              <a:srgbClr val="93C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61"/>
            <p:cNvSpPr/>
            <p:nvPr/>
          </p:nvSpPr>
          <p:spPr>
            <a:xfrm>
              <a:off x="5880555" y="3094358"/>
              <a:ext cx="187990" cy="175951"/>
            </a:xfrm>
            <a:custGeom>
              <a:avLst/>
              <a:gdLst/>
              <a:ahLst/>
              <a:cxnLst/>
              <a:rect l="l" t="t" r="r" b="b"/>
              <a:pathLst>
                <a:path w="7167" h="6708" extrusionOk="0">
                  <a:moveTo>
                    <a:pt x="2037" y="1"/>
                  </a:moveTo>
                  <a:cubicBezTo>
                    <a:pt x="1961" y="1"/>
                    <a:pt x="1888" y="8"/>
                    <a:pt x="1818" y="22"/>
                  </a:cubicBezTo>
                  <a:cubicBezTo>
                    <a:pt x="231" y="341"/>
                    <a:pt x="1" y="3955"/>
                    <a:pt x="1" y="3955"/>
                  </a:cubicBezTo>
                  <a:lnTo>
                    <a:pt x="916" y="6708"/>
                  </a:lnTo>
                  <a:cubicBezTo>
                    <a:pt x="916" y="6708"/>
                    <a:pt x="1553" y="1439"/>
                    <a:pt x="2232" y="1324"/>
                  </a:cubicBezTo>
                  <a:cubicBezTo>
                    <a:pt x="2250" y="1321"/>
                    <a:pt x="2270" y="1319"/>
                    <a:pt x="2291" y="1319"/>
                  </a:cubicBezTo>
                  <a:cubicBezTo>
                    <a:pt x="3060" y="1319"/>
                    <a:pt x="5771" y="3426"/>
                    <a:pt x="6985" y="4396"/>
                  </a:cubicBezTo>
                  <a:cubicBezTo>
                    <a:pt x="7003" y="4411"/>
                    <a:pt x="7022" y="4417"/>
                    <a:pt x="7041" y="4417"/>
                  </a:cubicBezTo>
                  <a:cubicBezTo>
                    <a:pt x="7108" y="4417"/>
                    <a:pt x="7167" y="4336"/>
                    <a:pt x="7114" y="4267"/>
                  </a:cubicBezTo>
                  <a:cubicBezTo>
                    <a:pt x="6085" y="2961"/>
                    <a:pt x="3589" y="1"/>
                    <a:pt x="2037" y="1"/>
                  </a:cubicBezTo>
                  <a:close/>
                </a:path>
              </a:pathLst>
            </a:cu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61"/>
            <p:cNvSpPr/>
            <p:nvPr/>
          </p:nvSpPr>
          <p:spPr>
            <a:xfrm>
              <a:off x="5820278" y="2986343"/>
              <a:ext cx="94979" cy="289842"/>
            </a:xfrm>
            <a:custGeom>
              <a:avLst/>
              <a:gdLst/>
              <a:ahLst/>
              <a:cxnLst/>
              <a:rect l="l" t="t" r="r" b="b"/>
              <a:pathLst>
                <a:path w="3621" h="11050" extrusionOk="0">
                  <a:moveTo>
                    <a:pt x="100" y="0"/>
                  </a:moveTo>
                  <a:cubicBezTo>
                    <a:pt x="53" y="0"/>
                    <a:pt x="7" y="33"/>
                    <a:pt x="7" y="92"/>
                  </a:cubicBezTo>
                  <a:cubicBezTo>
                    <a:pt x="0" y="1787"/>
                    <a:pt x="163" y="6208"/>
                    <a:pt x="1878" y="10758"/>
                  </a:cubicBezTo>
                  <a:cubicBezTo>
                    <a:pt x="1946" y="10934"/>
                    <a:pt x="2116" y="11050"/>
                    <a:pt x="2305" y="11050"/>
                  </a:cubicBezTo>
                  <a:lnTo>
                    <a:pt x="3350" y="11050"/>
                  </a:lnTo>
                  <a:cubicBezTo>
                    <a:pt x="3512" y="11050"/>
                    <a:pt x="3621" y="10887"/>
                    <a:pt x="3560" y="10738"/>
                  </a:cubicBezTo>
                  <a:cubicBezTo>
                    <a:pt x="1790" y="6439"/>
                    <a:pt x="604" y="1801"/>
                    <a:pt x="190" y="72"/>
                  </a:cubicBezTo>
                  <a:cubicBezTo>
                    <a:pt x="178" y="23"/>
                    <a:pt x="139" y="0"/>
                    <a:pt x="100"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61"/>
            <p:cNvSpPr/>
            <p:nvPr/>
          </p:nvSpPr>
          <p:spPr>
            <a:xfrm>
              <a:off x="5951166" y="2917804"/>
              <a:ext cx="156541" cy="130179"/>
            </a:xfrm>
            <a:custGeom>
              <a:avLst/>
              <a:gdLst/>
              <a:ahLst/>
              <a:cxnLst/>
              <a:rect l="l" t="t" r="r" b="b"/>
              <a:pathLst>
                <a:path w="5968" h="4963" extrusionOk="0">
                  <a:moveTo>
                    <a:pt x="2493" y="0"/>
                  </a:moveTo>
                  <a:cubicBezTo>
                    <a:pt x="1390" y="0"/>
                    <a:pt x="446" y="531"/>
                    <a:pt x="1" y="1003"/>
                  </a:cubicBezTo>
                  <a:cubicBezTo>
                    <a:pt x="89" y="936"/>
                    <a:pt x="197" y="895"/>
                    <a:pt x="306" y="881"/>
                  </a:cubicBezTo>
                  <a:cubicBezTo>
                    <a:pt x="426" y="865"/>
                    <a:pt x="550" y="857"/>
                    <a:pt x="678" y="857"/>
                  </a:cubicBezTo>
                  <a:cubicBezTo>
                    <a:pt x="2474" y="857"/>
                    <a:pt x="4891" y="2477"/>
                    <a:pt x="5581" y="4801"/>
                  </a:cubicBezTo>
                  <a:cubicBezTo>
                    <a:pt x="5610" y="4904"/>
                    <a:pt x="5702" y="4962"/>
                    <a:pt x="5798" y="4962"/>
                  </a:cubicBezTo>
                  <a:cubicBezTo>
                    <a:pt x="5858" y="4962"/>
                    <a:pt x="5920" y="4939"/>
                    <a:pt x="5968" y="4889"/>
                  </a:cubicBezTo>
                  <a:cubicBezTo>
                    <a:pt x="5886" y="2515"/>
                    <a:pt x="5059" y="522"/>
                    <a:pt x="3289" y="95"/>
                  </a:cubicBezTo>
                  <a:cubicBezTo>
                    <a:pt x="3018" y="29"/>
                    <a:pt x="2751" y="0"/>
                    <a:pt x="2493" y="0"/>
                  </a:cubicBezTo>
                  <a:close/>
                </a:path>
              </a:pathLst>
            </a:custGeom>
            <a:solidFill>
              <a:srgbClr val="D9E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61"/>
            <p:cNvSpPr/>
            <p:nvPr/>
          </p:nvSpPr>
          <p:spPr>
            <a:xfrm>
              <a:off x="5937290" y="2999589"/>
              <a:ext cx="141249" cy="156541"/>
            </a:xfrm>
            <a:custGeom>
              <a:avLst/>
              <a:gdLst/>
              <a:ahLst/>
              <a:cxnLst/>
              <a:rect l="l" t="t" r="r" b="b"/>
              <a:pathLst>
                <a:path w="5385" h="5968" extrusionOk="0">
                  <a:moveTo>
                    <a:pt x="2195" y="0"/>
                  </a:moveTo>
                  <a:cubicBezTo>
                    <a:pt x="1226" y="0"/>
                    <a:pt x="558" y="457"/>
                    <a:pt x="1" y="1167"/>
                  </a:cubicBezTo>
                  <a:cubicBezTo>
                    <a:pt x="252" y="910"/>
                    <a:pt x="597" y="767"/>
                    <a:pt x="957" y="767"/>
                  </a:cubicBezTo>
                  <a:cubicBezTo>
                    <a:pt x="968" y="767"/>
                    <a:pt x="980" y="767"/>
                    <a:pt x="991" y="767"/>
                  </a:cubicBezTo>
                  <a:cubicBezTo>
                    <a:pt x="1345" y="767"/>
                    <a:pt x="1685" y="868"/>
                    <a:pt x="1987" y="1052"/>
                  </a:cubicBezTo>
                  <a:cubicBezTo>
                    <a:pt x="3900" y="2266"/>
                    <a:pt x="4957" y="5771"/>
                    <a:pt x="4964" y="5805"/>
                  </a:cubicBezTo>
                  <a:cubicBezTo>
                    <a:pt x="4991" y="5900"/>
                    <a:pt x="5079" y="5968"/>
                    <a:pt x="5181" y="5968"/>
                  </a:cubicBezTo>
                  <a:lnTo>
                    <a:pt x="5208" y="5968"/>
                  </a:lnTo>
                  <a:cubicBezTo>
                    <a:pt x="5283" y="5961"/>
                    <a:pt x="5351" y="5914"/>
                    <a:pt x="5385" y="5846"/>
                  </a:cubicBezTo>
                  <a:cubicBezTo>
                    <a:pt x="5276" y="571"/>
                    <a:pt x="2977" y="8"/>
                    <a:pt x="2259" y="1"/>
                  </a:cubicBezTo>
                  <a:cubicBezTo>
                    <a:pt x="2237" y="1"/>
                    <a:pt x="2216" y="0"/>
                    <a:pt x="2195" y="0"/>
                  </a:cubicBezTo>
                  <a:close/>
                </a:path>
              </a:pathLst>
            </a:custGeom>
            <a:solidFill>
              <a:srgbClr val="B6D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6" name="Google Shape;2756;p61"/>
          <p:cNvGrpSpPr/>
          <p:nvPr/>
        </p:nvGrpSpPr>
        <p:grpSpPr>
          <a:xfrm>
            <a:off x="6337271" y="6081283"/>
            <a:ext cx="747554" cy="1220965"/>
            <a:chOff x="3592433" y="1980212"/>
            <a:chExt cx="381542" cy="370079"/>
          </a:xfrm>
        </p:grpSpPr>
        <p:sp>
          <p:nvSpPr>
            <p:cNvPr id="2757" name="Google Shape;2757;p61"/>
            <p:cNvSpPr/>
            <p:nvPr/>
          </p:nvSpPr>
          <p:spPr>
            <a:xfrm>
              <a:off x="3790916" y="1980212"/>
              <a:ext cx="165800" cy="370079"/>
            </a:xfrm>
            <a:custGeom>
              <a:avLst/>
              <a:gdLst/>
              <a:ahLst/>
              <a:cxnLst/>
              <a:rect l="l" t="t" r="r" b="b"/>
              <a:pathLst>
                <a:path w="6321" h="14109" extrusionOk="0">
                  <a:moveTo>
                    <a:pt x="3366" y="0"/>
                  </a:moveTo>
                  <a:cubicBezTo>
                    <a:pt x="3080" y="0"/>
                    <a:pt x="2766" y="51"/>
                    <a:pt x="2422" y="167"/>
                  </a:cubicBezTo>
                  <a:cubicBezTo>
                    <a:pt x="1" y="981"/>
                    <a:pt x="801" y="4351"/>
                    <a:pt x="1479" y="6087"/>
                  </a:cubicBezTo>
                  <a:lnTo>
                    <a:pt x="2218" y="14108"/>
                  </a:lnTo>
                  <a:cubicBezTo>
                    <a:pt x="4720" y="14108"/>
                    <a:pt x="6320" y="12284"/>
                    <a:pt x="6320" y="9782"/>
                  </a:cubicBezTo>
                  <a:cubicBezTo>
                    <a:pt x="6320" y="7138"/>
                    <a:pt x="3757" y="5320"/>
                    <a:pt x="3588" y="3496"/>
                  </a:cubicBezTo>
                  <a:cubicBezTo>
                    <a:pt x="3492" y="2453"/>
                    <a:pt x="4090" y="1945"/>
                    <a:pt x="4879" y="1945"/>
                  </a:cubicBezTo>
                  <a:cubicBezTo>
                    <a:pt x="5095" y="1945"/>
                    <a:pt x="5326" y="1983"/>
                    <a:pt x="5561" y="2059"/>
                  </a:cubicBezTo>
                  <a:cubicBezTo>
                    <a:pt x="5580" y="2066"/>
                    <a:pt x="5598" y="2069"/>
                    <a:pt x="5617" y="2069"/>
                  </a:cubicBezTo>
                  <a:cubicBezTo>
                    <a:pt x="5723" y="2069"/>
                    <a:pt x="5811" y="1959"/>
                    <a:pt x="5764" y="1849"/>
                  </a:cubicBezTo>
                  <a:cubicBezTo>
                    <a:pt x="5494" y="1234"/>
                    <a:pt x="4777" y="0"/>
                    <a:pt x="3366" y="0"/>
                  </a:cubicBezTo>
                  <a:close/>
                </a:path>
              </a:pathLst>
            </a:custGeom>
            <a:solidFill>
              <a:srgbClr val="697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61"/>
            <p:cNvSpPr/>
            <p:nvPr/>
          </p:nvSpPr>
          <p:spPr>
            <a:xfrm>
              <a:off x="3601509" y="2157448"/>
              <a:ext cx="11935" cy="19777"/>
            </a:xfrm>
            <a:custGeom>
              <a:avLst/>
              <a:gdLst/>
              <a:ahLst/>
              <a:cxnLst/>
              <a:rect l="l" t="t" r="r" b="b"/>
              <a:pathLst>
                <a:path w="455" h="754" extrusionOk="0">
                  <a:moveTo>
                    <a:pt x="228" y="1"/>
                  </a:moveTo>
                  <a:cubicBezTo>
                    <a:pt x="114" y="1"/>
                    <a:pt x="0" y="76"/>
                    <a:pt x="0" y="225"/>
                  </a:cubicBezTo>
                  <a:lnTo>
                    <a:pt x="0" y="523"/>
                  </a:lnTo>
                  <a:cubicBezTo>
                    <a:pt x="0" y="652"/>
                    <a:pt x="102" y="754"/>
                    <a:pt x="224" y="754"/>
                  </a:cubicBezTo>
                  <a:cubicBezTo>
                    <a:pt x="353" y="754"/>
                    <a:pt x="455" y="652"/>
                    <a:pt x="455" y="523"/>
                  </a:cubicBezTo>
                  <a:lnTo>
                    <a:pt x="455" y="225"/>
                  </a:lnTo>
                  <a:cubicBezTo>
                    <a:pt x="455" y="76"/>
                    <a:pt x="341" y="1"/>
                    <a:pt x="228" y="1"/>
                  </a:cubicBezTo>
                  <a:close/>
                </a:path>
              </a:pathLst>
            </a:custGeom>
            <a:solidFill>
              <a:srgbClr val="C7D3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61"/>
            <p:cNvSpPr/>
            <p:nvPr/>
          </p:nvSpPr>
          <p:spPr>
            <a:xfrm>
              <a:off x="3592433" y="2165291"/>
              <a:ext cx="29902" cy="35778"/>
            </a:xfrm>
            <a:custGeom>
              <a:avLst/>
              <a:gdLst/>
              <a:ahLst/>
              <a:cxnLst/>
              <a:rect l="l" t="t" r="r" b="b"/>
              <a:pathLst>
                <a:path w="1140" h="1364" extrusionOk="0">
                  <a:moveTo>
                    <a:pt x="570" y="0"/>
                  </a:moveTo>
                  <a:cubicBezTo>
                    <a:pt x="258" y="0"/>
                    <a:pt x="1" y="251"/>
                    <a:pt x="1" y="563"/>
                  </a:cubicBezTo>
                  <a:lnTo>
                    <a:pt x="1" y="794"/>
                  </a:lnTo>
                  <a:cubicBezTo>
                    <a:pt x="1" y="1106"/>
                    <a:pt x="258" y="1363"/>
                    <a:pt x="570" y="1363"/>
                  </a:cubicBezTo>
                  <a:cubicBezTo>
                    <a:pt x="889" y="1363"/>
                    <a:pt x="1140" y="1106"/>
                    <a:pt x="1140" y="794"/>
                  </a:cubicBezTo>
                  <a:lnTo>
                    <a:pt x="1140" y="563"/>
                  </a:lnTo>
                  <a:cubicBezTo>
                    <a:pt x="1140" y="251"/>
                    <a:pt x="889" y="0"/>
                    <a:pt x="570" y="0"/>
                  </a:cubicBezTo>
                  <a:close/>
                </a:path>
              </a:pathLst>
            </a:custGeom>
            <a:solidFill>
              <a:srgbClr val="4F64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61"/>
            <p:cNvSpPr/>
            <p:nvPr/>
          </p:nvSpPr>
          <p:spPr>
            <a:xfrm>
              <a:off x="3722088" y="2190551"/>
              <a:ext cx="61404" cy="80054"/>
            </a:xfrm>
            <a:custGeom>
              <a:avLst/>
              <a:gdLst/>
              <a:ahLst/>
              <a:cxnLst/>
              <a:rect l="l" t="t" r="r" b="b"/>
              <a:pathLst>
                <a:path w="2341" h="3052" extrusionOk="0">
                  <a:moveTo>
                    <a:pt x="1757" y="0"/>
                  </a:moveTo>
                  <a:lnTo>
                    <a:pt x="1" y="793"/>
                  </a:lnTo>
                  <a:cubicBezTo>
                    <a:pt x="1" y="793"/>
                    <a:pt x="448" y="2061"/>
                    <a:pt x="1337" y="3051"/>
                  </a:cubicBezTo>
                  <a:lnTo>
                    <a:pt x="2340" y="1648"/>
                  </a:lnTo>
                  <a:lnTo>
                    <a:pt x="1757" y="0"/>
                  </a:lnTo>
                  <a:close/>
                </a:path>
              </a:pathLst>
            </a:custGeom>
            <a:solidFill>
              <a:srgbClr val="D7E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61"/>
            <p:cNvSpPr/>
            <p:nvPr/>
          </p:nvSpPr>
          <p:spPr>
            <a:xfrm>
              <a:off x="3701471" y="2022364"/>
              <a:ext cx="15004" cy="26440"/>
            </a:xfrm>
            <a:custGeom>
              <a:avLst/>
              <a:gdLst/>
              <a:ahLst/>
              <a:cxnLst/>
              <a:rect l="l" t="t" r="r" b="b"/>
              <a:pathLst>
                <a:path w="572" h="1008" extrusionOk="0">
                  <a:moveTo>
                    <a:pt x="326" y="1"/>
                  </a:moveTo>
                  <a:cubicBezTo>
                    <a:pt x="229" y="1"/>
                    <a:pt x="133" y="57"/>
                    <a:pt x="109" y="181"/>
                  </a:cubicBezTo>
                  <a:lnTo>
                    <a:pt x="21" y="750"/>
                  </a:lnTo>
                  <a:cubicBezTo>
                    <a:pt x="0" y="872"/>
                    <a:pt x="88" y="988"/>
                    <a:pt x="210" y="1008"/>
                  </a:cubicBezTo>
                  <a:lnTo>
                    <a:pt x="244" y="1008"/>
                  </a:lnTo>
                  <a:cubicBezTo>
                    <a:pt x="360" y="1008"/>
                    <a:pt x="455" y="927"/>
                    <a:pt x="468" y="818"/>
                  </a:cubicBezTo>
                  <a:lnTo>
                    <a:pt x="556" y="249"/>
                  </a:lnTo>
                  <a:cubicBezTo>
                    <a:pt x="571" y="90"/>
                    <a:pt x="448" y="1"/>
                    <a:pt x="326" y="1"/>
                  </a:cubicBezTo>
                  <a:close/>
                </a:path>
              </a:pathLst>
            </a:custGeom>
            <a:solidFill>
              <a:srgbClr val="697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61"/>
            <p:cNvSpPr/>
            <p:nvPr/>
          </p:nvSpPr>
          <p:spPr>
            <a:xfrm>
              <a:off x="3611109" y="2065040"/>
              <a:ext cx="319455" cy="285068"/>
            </a:xfrm>
            <a:custGeom>
              <a:avLst/>
              <a:gdLst/>
              <a:ahLst/>
              <a:cxnLst/>
              <a:rect l="l" t="t" r="r" b="b"/>
              <a:pathLst>
                <a:path w="12179" h="10868" extrusionOk="0">
                  <a:moveTo>
                    <a:pt x="3130" y="0"/>
                  </a:moveTo>
                  <a:cubicBezTo>
                    <a:pt x="2544" y="0"/>
                    <a:pt x="1974" y="212"/>
                    <a:pt x="1526" y="608"/>
                  </a:cubicBezTo>
                  <a:cubicBezTo>
                    <a:pt x="1011" y="1110"/>
                    <a:pt x="658" y="1754"/>
                    <a:pt x="509" y="2459"/>
                  </a:cubicBezTo>
                  <a:cubicBezTo>
                    <a:pt x="482" y="2595"/>
                    <a:pt x="536" y="2737"/>
                    <a:pt x="645" y="2826"/>
                  </a:cubicBezTo>
                  <a:cubicBezTo>
                    <a:pt x="835" y="2975"/>
                    <a:pt x="1058" y="3083"/>
                    <a:pt x="1296" y="3131"/>
                  </a:cubicBezTo>
                  <a:cubicBezTo>
                    <a:pt x="1465" y="3456"/>
                    <a:pt x="1703" y="3734"/>
                    <a:pt x="2001" y="3958"/>
                  </a:cubicBezTo>
                  <a:cubicBezTo>
                    <a:pt x="1450" y="3958"/>
                    <a:pt x="978" y="3875"/>
                    <a:pt x="672" y="3875"/>
                  </a:cubicBezTo>
                  <a:cubicBezTo>
                    <a:pt x="568" y="3875"/>
                    <a:pt x="483" y="3885"/>
                    <a:pt x="421" y="3910"/>
                  </a:cubicBezTo>
                  <a:cubicBezTo>
                    <a:pt x="190" y="4005"/>
                    <a:pt x="35" y="4222"/>
                    <a:pt x="14" y="4466"/>
                  </a:cubicBezTo>
                  <a:cubicBezTo>
                    <a:pt x="1" y="4602"/>
                    <a:pt x="96" y="4724"/>
                    <a:pt x="231" y="4744"/>
                  </a:cubicBezTo>
                  <a:cubicBezTo>
                    <a:pt x="597" y="4812"/>
                    <a:pt x="1418" y="4934"/>
                    <a:pt x="2279" y="5307"/>
                  </a:cubicBezTo>
                  <a:cubicBezTo>
                    <a:pt x="3022" y="5628"/>
                    <a:pt x="3583" y="5731"/>
                    <a:pt x="4009" y="5731"/>
                  </a:cubicBezTo>
                  <a:cubicBezTo>
                    <a:pt x="4473" y="5731"/>
                    <a:pt x="4776" y="5609"/>
                    <a:pt x="4978" y="5517"/>
                  </a:cubicBezTo>
                  <a:cubicBezTo>
                    <a:pt x="5187" y="5420"/>
                    <a:pt x="5394" y="5374"/>
                    <a:pt x="5575" y="5374"/>
                  </a:cubicBezTo>
                  <a:cubicBezTo>
                    <a:pt x="6088" y="5374"/>
                    <a:pt x="6397" y="5738"/>
                    <a:pt x="5981" y="6324"/>
                  </a:cubicBezTo>
                  <a:cubicBezTo>
                    <a:pt x="4754" y="8080"/>
                    <a:pt x="6117" y="9491"/>
                    <a:pt x="6903" y="9959"/>
                  </a:cubicBezTo>
                  <a:lnTo>
                    <a:pt x="5886" y="9959"/>
                  </a:lnTo>
                  <a:cubicBezTo>
                    <a:pt x="5493" y="9959"/>
                    <a:pt x="5147" y="10210"/>
                    <a:pt x="5018" y="10576"/>
                  </a:cubicBezTo>
                  <a:cubicBezTo>
                    <a:pt x="4979" y="10722"/>
                    <a:pt x="5081" y="10868"/>
                    <a:pt x="5232" y="10868"/>
                  </a:cubicBezTo>
                  <a:cubicBezTo>
                    <a:pt x="5235" y="10868"/>
                    <a:pt x="5239" y="10867"/>
                    <a:pt x="5242" y="10867"/>
                  </a:cubicBezTo>
                  <a:lnTo>
                    <a:pt x="8883" y="10867"/>
                  </a:lnTo>
                  <a:cubicBezTo>
                    <a:pt x="9351" y="10867"/>
                    <a:pt x="9785" y="10623"/>
                    <a:pt x="10029" y="10223"/>
                  </a:cubicBezTo>
                  <a:lnTo>
                    <a:pt x="10321" y="9735"/>
                  </a:lnTo>
                  <a:cubicBezTo>
                    <a:pt x="12179" y="5945"/>
                    <a:pt x="9297" y="1544"/>
                    <a:pt x="5045" y="1402"/>
                  </a:cubicBezTo>
                  <a:cubicBezTo>
                    <a:pt x="5032" y="1347"/>
                    <a:pt x="5018" y="1300"/>
                    <a:pt x="5005" y="1246"/>
                  </a:cubicBezTo>
                  <a:cubicBezTo>
                    <a:pt x="4815" y="649"/>
                    <a:pt x="4103" y="113"/>
                    <a:pt x="3479" y="25"/>
                  </a:cubicBezTo>
                  <a:cubicBezTo>
                    <a:pt x="3363" y="8"/>
                    <a:pt x="3246" y="0"/>
                    <a:pt x="3130" y="0"/>
                  </a:cubicBezTo>
                  <a:close/>
                </a:path>
              </a:pathLst>
            </a:custGeom>
            <a:solidFill>
              <a:srgbClr val="7F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61"/>
            <p:cNvSpPr/>
            <p:nvPr/>
          </p:nvSpPr>
          <p:spPr>
            <a:xfrm>
              <a:off x="3685628" y="2035636"/>
              <a:ext cx="34361" cy="50886"/>
            </a:xfrm>
            <a:custGeom>
              <a:avLst/>
              <a:gdLst/>
              <a:ahLst/>
              <a:cxnLst/>
              <a:rect l="l" t="t" r="r" b="b"/>
              <a:pathLst>
                <a:path w="1310" h="1940" extrusionOk="0">
                  <a:moveTo>
                    <a:pt x="863" y="1"/>
                  </a:moveTo>
                  <a:cubicBezTo>
                    <a:pt x="812" y="1"/>
                    <a:pt x="761" y="20"/>
                    <a:pt x="719" y="61"/>
                  </a:cubicBezTo>
                  <a:cubicBezTo>
                    <a:pt x="455" y="312"/>
                    <a:pt x="265" y="875"/>
                    <a:pt x="150" y="1139"/>
                  </a:cubicBezTo>
                  <a:cubicBezTo>
                    <a:pt x="1" y="1506"/>
                    <a:pt x="252" y="1912"/>
                    <a:pt x="652" y="1939"/>
                  </a:cubicBezTo>
                  <a:cubicBezTo>
                    <a:pt x="656" y="1940"/>
                    <a:pt x="660" y="1940"/>
                    <a:pt x="664" y="1940"/>
                  </a:cubicBezTo>
                  <a:cubicBezTo>
                    <a:pt x="1024" y="1940"/>
                    <a:pt x="1309" y="1651"/>
                    <a:pt x="1309" y="1295"/>
                  </a:cubicBezTo>
                  <a:cubicBezTo>
                    <a:pt x="1303" y="895"/>
                    <a:pt x="1181" y="299"/>
                    <a:pt x="1038" y="95"/>
                  </a:cubicBezTo>
                  <a:cubicBezTo>
                    <a:pt x="996" y="34"/>
                    <a:pt x="930" y="1"/>
                    <a:pt x="863" y="1"/>
                  </a:cubicBezTo>
                  <a:close/>
                </a:path>
              </a:pathLst>
            </a:custGeom>
            <a:solidFill>
              <a:srgbClr val="496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61"/>
            <p:cNvSpPr/>
            <p:nvPr/>
          </p:nvSpPr>
          <p:spPr>
            <a:xfrm>
              <a:off x="3658244" y="2099480"/>
              <a:ext cx="17810" cy="17994"/>
            </a:xfrm>
            <a:custGeom>
              <a:avLst/>
              <a:gdLst/>
              <a:ahLst/>
              <a:cxnLst/>
              <a:rect l="l" t="t" r="r" b="b"/>
              <a:pathLst>
                <a:path w="679" h="686" extrusionOk="0">
                  <a:moveTo>
                    <a:pt x="340" y="0"/>
                  </a:moveTo>
                  <a:cubicBezTo>
                    <a:pt x="150" y="0"/>
                    <a:pt x="1" y="156"/>
                    <a:pt x="1" y="346"/>
                  </a:cubicBezTo>
                  <a:cubicBezTo>
                    <a:pt x="1" y="529"/>
                    <a:pt x="150" y="685"/>
                    <a:pt x="340" y="685"/>
                  </a:cubicBezTo>
                  <a:cubicBezTo>
                    <a:pt x="529" y="685"/>
                    <a:pt x="679" y="529"/>
                    <a:pt x="679" y="346"/>
                  </a:cubicBezTo>
                  <a:cubicBezTo>
                    <a:pt x="679" y="156"/>
                    <a:pt x="529" y="0"/>
                    <a:pt x="340"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61"/>
            <p:cNvSpPr/>
            <p:nvPr/>
          </p:nvSpPr>
          <p:spPr>
            <a:xfrm>
              <a:off x="3645077" y="2133264"/>
              <a:ext cx="89497" cy="35594"/>
            </a:xfrm>
            <a:custGeom>
              <a:avLst/>
              <a:gdLst/>
              <a:ahLst/>
              <a:cxnLst/>
              <a:rect l="l" t="t" r="r" b="b"/>
              <a:pathLst>
                <a:path w="3412" h="1357" extrusionOk="0">
                  <a:moveTo>
                    <a:pt x="2788" y="0"/>
                  </a:moveTo>
                  <a:cubicBezTo>
                    <a:pt x="2216" y="0"/>
                    <a:pt x="1622" y="358"/>
                    <a:pt x="991" y="496"/>
                  </a:cubicBezTo>
                  <a:cubicBezTo>
                    <a:pt x="798" y="540"/>
                    <a:pt x="601" y="563"/>
                    <a:pt x="404" y="563"/>
                  </a:cubicBezTo>
                  <a:cubicBezTo>
                    <a:pt x="269" y="563"/>
                    <a:pt x="134" y="552"/>
                    <a:pt x="1" y="530"/>
                  </a:cubicBezTo>
                  <a:lnTo>
                    <a:pt x="1" y="530"/>
                  </a:lnTo>
                  <a:cubicBezTo>
                    <a:pt x="170" y="855"/>
                    <a:pt x="408" y="1140"/>
                    <a:pt x="706" y="1357"/>
                  </a:cubicBezTo>
                  <a:cubicBezTo>
                    <a:pt x="1486" y="1357"/>
                    <a:pt x="2428" y="1201"/>
                    <a:pt x="3303" y="414"/>
                  </a:cubicBezTo>
                  <a:cubicBezTo>
                    <a:pt x="3411" y="326"/>
                    <a:pt x="3391" y="157"/>
                    <a:pt x="3262" y="96"/>
                  </a:cubicBezTo>
                  <a:cubicBezTo>
                    <a:pt x="3106" y="28"/>
                    <a:pt x="2948" y="0"/>
                    <a:pt x="2788" y="0"/>
                  </a:cubicBezTo>
                  <a:close/>
                </a:path>
              </a:pathLst>
            </a:custGeom>
            <a:solidFill>
              <a:srgbClr val="D7E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61"/>
            <p:cNvSpPr/>
            <p:nvPr/>
          </p:nvSpPr>
          <p:spPr>
            <a:xfrm>
              <a:off x="3623752" y="2119231"/>
              <a:ext cx="20459" cy="24394"/>
            </a:xfrm>
            <a:custGeom>
              <a:avLst/>
              <a:gdLst/>
              <a:ahLst/>
              <a:cxnLst/>
              <a:rect l="l" t="t" r="r" b="b"/>
              <a:pathLst>
                <a:path w="780" h="930" extrusionOk="0">
                  <a:moveTo>
                    <a:pt x="136" y="0"/>
                  </a:moveTo>
                  <a:cubicBezTo>
                    <a:pt x="88" y="122"/>
                    <a:pt x="54" y="258"/>
                    <a:pt x="27" y="387"/>
                  </a:cubicBezTo>
                  <a:cubicBezTo>
                    <a:pt x="0" y="529"/>
                    <a:pt x="54" y="671"/>
                    <a:pt x="163" y="760"/>
                  </a:cubicBezTo>
                  <a:cubicBezTo>
                    <a:pt x="244" y="827"/>
                    <a:pt x="339" y="882"/>
                    <a:pt x="427" y="929"/>
                  </a:cubicBezTo>
                  <a:cubicBezTo>
                    <a:pt x="780" y="407"/>
                    <a:pt x="414" y="109"/>
                    <a:pt x="136" y="0"/>
                  </a:cubicBezTo>
                  <a:close/>
                </a:path>
              </a:pathLst>
            </a:custGeom>
            <a:solidFill>
              <a:srgbClr val="697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61"/>
            <p:cNvSpPr/>
            <p:nvPr/>
          </p:nvSpPr>
          <p:spPr>
            <a:xfrm>
              <a:off x="3744856" y="2237660"/>
              <a:ext cx="88421" cy="88789"/>
            </a:xfrm>
            <a:custGeom>
              <a:avLst/>
              <a:gdLst/>
              <a:ahLst/>
              <a:cxnLst/>
              <a:rect l="l" t="t" r="r" b="b"/>
              <a:pathLst>
                <a:path w="3371" h="3385" extrusionOk="0">
                  <a:moveTo>
                    <a:pt x="719" y="1"/>
                  </a:moveTo>
                  <a:lnTo>
                    <a:pt x="719" y="1"/>
                  </a:lnTo>
                  <a:cubicBezTo>
                    <a:pt x="1" y="1249"/>
                    <a:pt x="570" y="2300"/>
                    <a:pt x="1214" y="2930"/>
                  </a:cubicBezTo>
                  <a:lnTo>
                    <a:pt x="1221" y="2930"/>
                  </a:lnTo>
                  <a:cubicBezTo>
                    <a:pt x="1397" y="3100"/>
                    <a:pt x="1587" y="3256"/>
                    <a:pt x="1798" y="3384"/>
                  </a:cubicBezTo>
                  <a:lnTo>
                    <a:pt x="3066" y="3384"/>
                  </a:lnTo>
                  <a:cubicBezTo>
                    <a:pt x="3371" y="3384"/>
                    <a:pt x="3371" y="2930"/>
                    <a:pt x="3066" y="2930"/>
                  </a:cubicBezTo>
                  <a:lnTo>
                    <a:pt x="3011" y="2930"/>
                  </a:lnTo>
                  <a:cubicBezTo>
                    <a:pt x="2999" y="2930"/>
                    <a:pt x="2988" y="2930"/>
                    <a:pt x="2976" y="2930"/>
                  </a:cubicBezTo>
                  <a:cubicBezTo>
                    <a:pt x="2561" y="2930"/>
                    <a:pt x="2154" y="2815"/>
                    <a:pt x="1798" y="2598"/>
                  </a:cubicBezTo>
                  <a:cubicBezTo>
                    <a:pt x="760" y="1927"/>
                    <a:pt x="618" y="618"/>
                    <a:pt x="719" y="1"/>
                  </a:cubicBezTo>
                  <a:close/>
                </a:path>
              </a:pathLst>
            </a:custGeom>
            <a:solidFill>
              <a:srgbClr val="697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61"/>
            <p:cNvSpPr/>
            <p:nvPr/>
          </p:nvSpPr>
          <p:spPr>
            <a:xfrm>
              <a:off x="3829159" y="1998626"/>
              <a:ext cx="144816" cy="333147"/>
            </a:xfrm>
            <a:custGeom>
              <a:avLst/>
              <a:gdLst/>
              <a:ahLst/>
              <a:cxnLst/>
              <a:rect l="l" t="t" r="r" b="b"/>
              <a:pathLst>
                <a:path w="5521" h="12701" extrusionOk="0">
                  <a:moveTo>
                    <a:pt x="2155" y="0"/>
                  </a:moveTo>
                  <a:cubicBezTo>
                    <a:pt x="1629" y="0"/>
                    <a:pt x="1147" y="218"/>
                    <a:pt x="848" y="665"/>
                  </a:cubicBezTo>
                  <a:cubicBezTo>
                    <a:pt x="1" y="1920"/>
                    <a:pt x="516" y="3764"/>
                    <a:pt x="1899" y="5215"/>
                  </a:cubicBezTo>
                  <a:cubicBezTo>
                    <a:pt x="2747" y="6097"/>
                    <a:pt x="5520" y="9989"/>
                    <a:pt x="3147" y="12701"/>
                  </a:cubicBezTo>
                  <a:cubicBezTo>
                    <a:pt x="4232" y="11948"/>
                    <a:pt x="4862" y="10646"/>
                    <a:pt x="4862" y="9080"/>
                  </a:cubicBezTo>
                  <a:cubicBezTo>
                    <a:pt x="4862" y="6436"/>
                    <a:pt x="2299" y="4618"/>
                    <a:pt x="2130" y="2794"/>
                  </a:cubicBezTo>
                  <a:cubicBezTo>
                    <a:pt x="2034" y="1751"/>
                    <a:pt x="2632" y="1243"/>
                    <a:pt x="3421" y="1243"/>
                  </a:cubicBezTo>
                  <a:cubicBezTo>
                    <a:pt x="3637" y="1243"/>
                    <a:pt x="3868" y="1281"/>
                    <a:pt x="4103" y="1357"/>
                  </a:cubicBezTo>
                  <a:cubicBezTo>
                    <a:pt x="4120" y="1362"/>
                    <a:pt x="4137" y="1365"/>
                    <a:pt x="4154" y="1365"/>
                  </a:cubicBezTo>
                  <a:cubicBezTo>
                    <a:pt x="4206" y="1365"/>
                    <a:pt x="4256" y="1342"/>
                    <a:pt x="4286" y="1296"/>
                  </a:cubicBezTo>
                  <a:cubicBezTo>
                    <a:pt x="3748" y="443"/>
                    <a:pt x="2906" y="0"/>
                    <a:pt x="2155" y="0"/>
                  </a:cubicBezTo>
                  <a:close/>
                </a:path>
              </a:pathLst>
            </a:custGeom>
            <a:solidFill>
              <a:srgbClr val="7F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9" name="Google Shape;2769;p61"/>
          <p:cNvGrpSpPr/>
          <p:nvPr/>
        </p:nvGrpSpPr>
        <p:grpSpPr>
          <a:xfrm>
            <a:off x="3308108" y="5462920"/>
            <a:ext cx="870120" cy="848883"/>
            <a:chOff x="874612" y="1980134"/>
            <a:chExt cx="322314" cy="370158"/>
          </a:xfrm>
        </p:grpSpPr>
        <p:sp>
          <p:nvSpPr>
            <p:cNvPr id="2770" name="Google Shape;2770;p61"/>
            <p:cNvSpPr/>
            <p:nvPr/>
          </p:nvSpPr>
          <p:spPr>
            <a:xfrm>
              <a:off x="1067586" y="1980134"/>
              <a:ext cx="129340" cy="193709"/>
            </a:xfrm>
            <a:custGeom>
              <a:avLst/>
              <a:gdLst/>
              <a:ahLst/>
              <a:cxnLst/>
              <a:rect l="l" t="t" r="r" b="b"/>
              <a:pathLst>
                <a:path w="4931" h="7385" extrusionOk="0">
                  <a:moveTo>
                    <a:pt x="4930" y="1"/>
                  </a:moveTo>
                  <a:cubicBezTo>
                    <a:pt x="4930" y="1"/>
                    <a:pt x="1838" y="1838"/>
                    <a:pt x="1" y="5737"/>
                  </a:cubicBezTo>
                  <a:lnTo>
                    <a:pt x="2035" y="7385"/>
                  </a:lnTo>
                  <a:cubicBezTo>
                    <a:pt x="4822" y="5066"/>
                    <a:pt x="4930" y="1"/>
                    <a:pt x="49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61"/>
            <p:cNvSpPr/>
            <p:nvPr/>
          </p:nvSpPr>
          <p:spPr>
            <a:xfrm>
              <a:off x="1095521" y="1980317"/>
              <a:ext cx="101405" cy="193525"/>
            </a:xfrm>
            <a:custGeom>
              <a:avLst/>
              <a:gdLst/>
              <a:ahLst/>
              <a:cxnLst/>
              <a:rect l="l" t="t" r="r" b="b"/>
              <a:pathLst>
                <a:path w="3866" h="7378" extrusionOk="0">
                  <a:moveTo>
                    <a:pt x="3865" y="0"/>
                  </a:moveTo>
                  <a:cubicBezTo>
                    <a:pt x="3865" y="0"/>
                    <a:pt x="3865" y="0"/>
                    <a:pt x="3865" y="0"/>
                  </a:cubicBezTo>
                  <a:lnTo>
                    <a:pt x="3865" y="0"/>
                  </a:lnTo>
                  <a:cubicBezTo>
                    <a:pt x="3865" y="0"/>
                    <a:pt x="3865" y="0"/>
                    <a:pt x="3865" y="0"/>
                  </a:cubicBezTo>
                  <a:cubicBezTo>
                    <a:pt x="3865" y="0"/>
                    <a:pt x="3865" y="0"/>
                    <a:pt x="3865" y="0"/>
                  </a:cubicBezTo>
                  <a:close/>
                  <a:moveTo>
                    <a:pt x="3865" y="0"/>
                  </a:moveTo>
                  <a:cubicBezTo>
                    <a:pt x="1777" y="2258"/>
                    <a:pt x="488" y="4923"/>
                    <a:pt x="0" y="6049"/>
                  </a:cubicBezTo>
                  <a:lnTo>
                    <a:pt x="68" y="6652"/>
                  </a:lnTo>
                  <a:lnTo>
                    <a:pt x="970" y="7378"/>
                  </a:lnTo>
                  <a:cubicBezTo>
                    <a:pt x="3753" y="5062"/>
                    <a:pt x="3865" y="8"/>
                    <a:pt x="3865" y="0"/>
                  </a:cubicBezTo>
                  <a:close/>
                </a:path>
              </a:pathLst>
            </a:cu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61"/>
            <p:cNvSpPr/>
            <p:nvPr/>
          </p:nvSpPr>
          <p:spPr>
            <a:xfrm>
              <a:off x="874612" y="1980134"/>
              <a:ext cx="129681" cy="193709"/>
            </a:xfrm>
            <a:custGeom>
              <a:avLst/>
              <a:gdLst/>
              <a:ahLst/>
              <a:cxnLst/>
              <a:rect l="l" t="t" r="r" b="b"/>
              <a:pathLst>
                <a:path w="4944" h="7385" extrusionOk="0">
                  <a:moveTo>
                    <a:pt x="1" y="1"/>
                  </a:moveTo>
                  <a:lnTo>
                    <a:pt x="1" y="1"/>
                  </a:lnTo>
                  <a:cubicBezTo>
                    <a:pt x="1" y="1"/>
                    <a:pt x="109" y="5066"/>
                    <a:pt x="2910" y="7385"/>
                  </a:cubicBezTo>
                  <a:lnTo>
                    <a:pt x="4944" y="5737"/>
                  </a:lnTo>
                  <a:cubicBezTo>
                    <a:pt x="3099" y="1838"/>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61"/>
            <p:cNvSpPr/>
            <p:nvPr/>
          </p:nvSpPr>
          <p:spPr>
            <a:xfrm>
              <a:off x="874612" y="1980317"/>
              <a:ext cx="101589" cy="193525"/>
            </a:xfrm>
            <a:custGeom>
              <a:avLst/>
              <a:gdLst/>
              <a:ahLst/>
              <a:cxnLst/>
              <a:rect l="l" t="t" r="r" b="b"/>
              <a:pathLst>
                <a:path w="3873" h="7378" extrusionOk="0">
                  <a:moveTo>
                    <a:pt x="1" y="0"/>
                  </a:moveTo>
                  <a:cubicBezTo>
                    <a:pt x="1" y="0"/>
                    <a:pt x="1" y="0"/>
                    <a:pt x="1" y="0"/>
                  </a:cubicBezTo>
                  <a:cubicBezTo>
                    <a:pt x="1" y="0"/>
                    <a:pt x="1" y="0"/>
                    <a:pt x="1" y="0"/>
                  </a:cubicBezTo>
                  <a:lnTo>
                    <a:pt x="1" y="0"/>
                  </a:lnTo>
                  <a:cubicBezTo>
                    <a:pt x="1" y="0"/>
                    <a:pt x="1" y="0"/>
                    <a:pt x="1" y="0"/>
                  </a:cubicBezTo>
                  <a:close/>
                  <a:moveTo>
                    <a:pt x="1" y="0"/>
                  </a:moveTo>
                  <a:lnTo>
                    <a:pt x="1" y="0"/>
                  </a:lnTo>
                  <a:cubicBezTo>
                    <a:pt x="1" y="8"/>
                    <a:pt x="113" y="5062"/>
                    <a:pt x="2910" y="7378"/>
                  </a:cubicBezTo>
                  <a:lnTo>
                    <a:pt x="3805" y="6652"/>
                  </a:lnTo>
                  <a:lnTo>
                    <a:pt x="3872" y="6049"/>
                  </a:lnTo>
                  <a:cubicBezTo>
                    <a:pt x="3384" y="4923"/>
                    <a:pt x="2096" y="2258"/>
                    <a:pt x="1" y="0"/>
                  </a:cubicBezTo>
                  <a:close/>
                </a:path>
              </a:pathLst>
            </a:cu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61"/>
            <p:cNvSpPr/>
            <p:nvPr/>
          </p:nvSpPr>
          <p:spPr>
            <a:xfrm>
              <a:off x="922455" y="2123481"/>
              <a:ext cx="226785" cy="226811"/>
            </a:xfrm>
            <a:custGeom>
              <a:avLst/>
              <a:gdLst/>
              <a:ahLst/>
              <a:cxnLst/>
              <a:rect l="l" t="t" r="r" b="b"/>
              <a:pathLst>
                <a:path w="8646" h="8647" extrusionOk="0">
                  <a:moveTo>
                    <a:pt x="4320" y="1"/>
                  </a:moveTo>
                  <a:cubicBezTo>
                    <a:pt x="2299" y="1"/>
                    <a:pt x="672" y="1357"/>
                    <a:pt x="672" y="3025"/>
                  </a:cubicBezTo>
                  <a:lnTo>
                    <a:pt x="672" y="3113"/>
                  </a:lnTo>
                  <a:cubicBezTo>
                    <a:pt x="685" y="3601"/>
                    <a:pt x="557" y="4076"/>
                    <a:pt x="313" y="4496"/>
                  </a:cubicBezTo>
                  <a:cubicBezTo>
                    <a:pt x="109" y="4835"/>
                    <a:pt x="1" y="5222"/>
                    <a:pt x="1" y="5622"/>
                  </a:cubicBezTo>
                  <a:cubicBezTo>
                    <a:pt x="1" y="7290"/>
                    <a:pt x="1933" y="8646"/>
                    <a:pt x="4320" y="8646"/>
                  </a:cubicBezTo>
                  <a:cubicBezTo>
                    <a:pt x="6707" y="8646"/>
                    <a:pt x="8646" y="7290"/>
                    <a:pt x="8646" y="5622"/>
                  </a:cubicBezTo>
                  <a:cubicBezTo>
                    <a:pt x="8639" y="5222"/>
                    <a:pt x="8537" y="4835"/>
                    <a:pt x="8334" y="4496"/>
                  </a:cubicBezTo>
                  <a:cubicBezTo>
                    <a:pt x="8083" y="4083"/>
                    <a:pt x="7954" y="3601"/>
                    <a:pt x="7961" y="3113"/>
                  </a:cubicBezTo>
                  <a:lnTo>
                    <a:pt x="7961" y="3025"/>
                  </a:lnTo>
                  <a:cubicBezTo>
                    <a:pt x="7961" y="1357"/>
                    <a:pt x="6334" y="1"/>
                    <a:pt x="43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61"/>
            <p:cNvSpPr/>
            <p:nvPr/>
          </p:nvSpPr>
          <p:spPr>
            <a:xfrm>
              <a:off x="922455" y="2123664"/>
              <a:ext cx="106205" cy="222876"/>
            </a:xfrm>
            <a:custGeom>
              <a:avLst/>
              <a:gdLst/>
              <a:ahLst/>
              <a:cxnLst/>
              <a:rect l="l" t="t" r="r" b="b"/>
              <a:pathLst>
                <a:path w="4049" h="8497" extrusionOk="0">
                  <a:moveTo>
                    <a:pt x="4049" y="1"/>
                  </a:moveTo>
                  <a:lnTo>
                    <a:pt x="4049" y="1"/>
                  </a:lnTo>
                  <a:cubicBezTo>
                    <a:pt x="2164" y="116"/>
                    <a:pt x="679" y="1425"/>
                    <a:pt x="679" y="3018"/>
                  </a:cubicBezTo>
                  <a:lnTo>
                    <a:pt x="679" y="3099"/>
                  </a:lnTo>
                  <a:cubicBezTo>
                    <a:pt x="685" y="3588"/>
                    <a:pt x="563" y="4069"/>
                    <a:pt x="313" y="4489"/>
                  </a:cubicBezTo>
                  <a:cubicBezTo>
                    <a:pt x="109" y="4828"/>
                    <a:pt x="1" y="5215"/>
                    <a:pt x="1" y="5615"/>
                  </a:cubicBezTo>
                  <a:cubicBezTo>
                    <a:pt x="1" y="6957"/>
                    <a:pt x="1255" y="8103"/>
                    <a:pt x="2998" y="8497"/>
                  </a:cubicBezTo>
                  <a:cubicBezTo>
                    <a:pt x="2177" y="7853"/>
                    <a:pt x="1669" y="6957"/>
                    <a:pt x="1669" y="5968"/>
                  </a:cubicBezTo>
                  <a:cubicBezTo>
                    <a:pt x="1669" y="5513"/>
                    <a:pt x="1777" y="5072"/>
                    <a:pt x="1981" y="4666"/>
                  </a:cubicBezTo>
                  <a:cubicBezTo>
                    <a:pt x="2231" y="4171"/>
                    <a:pt x="2360" y="3621"/>
                    <a:pt x="2353" y="3065"/>
                  </a:cubicBezTo>
                  <a:lnTo>
                    <a:pt x="2353" y="2964"/>
                  </a:lnTo>
                  <a:cubicBezTo>
                    <a:pt x="2360" y="1750"/>
                    <a:pt x="3004" y="624"/>
                    <a:pt x="40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61"/>
            <p:cNvSpPr/>
            <p:nvPr/>
          </p:nvSpPr>
          <p:spPr>
            <a:xfrm>
              <a:off x="964082" y="2219010"/>
              <a:ext cx="35935" cy="41627"/>
            </a:xfrm>
            <a:custGeom>
              <a:avLst/>
              <a:gdLst/>
              <a:ahLst/>
              <a:cxnLst/>
              <a:rect l="l" t="t" r="r" b="b"/>
              <a:pathLst>
                <a:path w="1370" h="1587" extrusionOk="0">
                  <a:moveTo>
                    <a:pt x="685" y="0"/>
                  </a:moveTo>
                  <a:cubicBezTo>
                    <a:pt x="312" y="0"/>
                    <a:pt x="0" y="305"/>
                    <a:pt x="7" y="678"/>
                  </a:cubicBezTo>
                  <a:lnTo>
                    <a:pt x="7" y="909"/>
                  </a:lnTo>
                  <a:cubicBezTo>
                    <a:pt x="0" y="1282"/>
                    <a:pt x="312" y="1587"/>
                    <a:pt x="685" y="1587"/>
                  </a:cubicBezTo>
                  <a:cubicBezTo>
                    <a:pt x="1065" y="1587"/>
                    <a:pt x="1370" y="1282"/>
                    <a:pt x="1370" y="909"/>
                  </a:cubicBezTo>
                  <a:lnTo>
                    <a:pt x="1370" y="678"/>
                  </a:lnTo>
                  <a:cubicBezTo>
                    <a:pt x="1370" y="305"/>
                    <a:pt x="1065" y="0"/>
                    <a:pt x="685"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61"/>
            <p:cNvSpPr/>
            <p:nvPr/>
          </p:nvSpPr>
          <p:spPr>
            <a:xfrm>
              <a:off x="982050" y="2218984"/>
              <a:ext cx="17968" cy="29797"/>
            </a:xfrm>
            <a:custGeom>
              <a:avLst/>
              <a:gdLst/>
              <a:ahLst/>
              <a:cxnLst/>
              <a:rect l="l" t="t" r="r" b="b"/>
              <a:pathLst>
                <a:path w="685" h="1136" extrusionOk="0">
                  <a:moveTo>
                    <a:pt x="12" y="1"/>
                  </a:moveTo>
                  <a:cubicBezTo>
                    <a:pt x="8" y="1"/>
                    <a:pt x="4" y="1"/>
                    <a:pt x="0" y="1"/>
                  </a:cubicBezTo>
                  <a:lnTo>
                    <a:pt x="0" y="794"/>
                  </a:lnTo>
                  <a:cubicBezTo>
                    <a:pt x="0" y="1021"/>
                    <a:pt x="171" y="1135"/>
                    <a:pt x="343" y="1135"/>
                  </a:cubicBezTo>
                  <a:cubicBezTo>
                    <a:pt x="514" y="1135"/>
                    <a:pt x="685" y="1021"/>
                    <a:pt x="685" y="794"/>
                  </a:cubicBezTo>
                  <a:lnTo>
                    <a:pt x="685" y="679"/>
                  </a:lnTo>
                  <a:cubicBezTo>
                    <a:pt x="685" y="310"/>
                    <a:pt x="386" y="1"/>
                    <a:pt x="12" y="1"/>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61"/>
            <p:cNvSpPr/>
            <p:nvPr/>
          </p:nvSpPr>
          <p:spPr>
            <a:xfrm>
              <a:off x="976174" y="2224860"/>
              <a:ext cx="11935" cy="11961"/>
            </a:xfrm>
            <a:custGeom>
              <a:avLst/>
              <a:gdLst/>
              <a:ahLst/>
              <a:cxnLst/>
              <a:rect l="l" t="t" r="r" b="b"/>
              <a:pathLst>
                <a:path w="455" h="456" extrusionOk="0">
                  <a:moveTo>
                    <a:pt x="224" y="1"/>
                  </a:moveTo>
                  <a:cubicBezTo>
                    <a:pt x="102" y="1"/>
                    <a:pt x="0" y="102"/>
                    <a:pt x="0" y="231"/>
                  </a:cubicBezTo>
                  <a:cubicBezTo>
                    <a:pt x="0" y="353"/>
                    <a:pt x="102" y="455"/>
                    <a:pt x="224" y="455"/>
                  </a:cubicBezTo>
                  <a:cubicBezTo>
                    <a:pt x="353" y="455"/>
                    <a:pt x="455" y="353"/>
                    <a:pt x="455" y="231"/>
                  </a:cubicBezTo>
                  <a:cubicBezTo>
                    <a:pt x="455" y="102"/>
                    <a:pt x="353" y="1"/>
                    <a:pt x="2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61"/>
            <p:cNvSpPr/>
            <p:nvPr/>
          </p:nvSpPr>
          <p:spPr>
            <a:xfrm>
              <a:off x="1071678" y="2219010"/>
              <a:ext cx="35778" cy="41627"/>
            </a:xfrm>
            <a:custGeom>
              <a:avLst/>
              <a:gdLst/>
              <a:ahLst/>
              <a:cxnLst/>
              <a:rect l="l" t="t" r="r" b="b"/>
              <a:pathLst>
                <a:path w="1364" h="1587" extrusionOk="0">
                  <a:moveTo>
                    <a:pt x="679" y="0"/>
                  </a:moveTo>
                  <a:cubicBezTo>
                    <a:pt x="306" y="0"/>
                    <a:pt x="1" y="305"/>
                    <a:pt x="1" y="678"/>
                  </a:cubicBezTo>
                  <a:lnTo>
                    <a:pt x="1" y="909"/>
                  </a:lnTo>
                  <a:cubicBezTo>
                    <a:pt x="1" y="1282"/>
                    <a:pt x="306" y="1587"/>
                    <a:pt x="679" y="1587"/>
                  </a:cubicBezTo>
                  <a:cubicBezTo>
                    <a:pt x="1058" y="1587"/>
                    <a:pt x="1363" y="1282"/>
                    <a:pt x="1363" y="909"/>
                  </a:cubicBezTo>
                  <a:lnTo>
                    <a:pt x="1363" y="678"/>
                  </a:lnTo>
                  <a:cubicBezTo>
                    <a:pt x="1363" y="305"/>
                    <a:pt x="1058" y="0"/>
                    <a:pt x="679"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61"/>
            <p:cNvSpPr/>
            <p:nvPr/>
          </p:nvSpPr>
          <p:spPr>
            <a:xfrm>
              <a:off x="1089462" y="2218984"/>
              <a:ext cx="17994" cy="29797"/>
            </a:xfrm>
            <a:custGeom>
              <a:avLst/>
              <a:gdLst/>
              <a:ahLst/>
              <a:cxnLst/>
              <a:rect l="l" t="t" r="r" b="b"/>
              <a:pathLst>
                <a:path w="686" h="1136" extrusionOk="0">
                  <a:moveTo>
                    <a:pt x="13" y="1"/>
                  </a:moveTo>
                  <a:cubicBezTo>
                    <a:pt x="9" y="1"/>
                    <a:pt x="5" y="1"/>
                    <a:pt x="1" y="1"/>
                  </a:cubicBezTo>
                  <a:lnTo>
                    <a:pt x="1" y="794"/>
                  </a:lnTo>
                  <a:cubicBezTo>
                    <a:pt x="1" y="1021"/>
                    <a:pt x="172" y="1135"/>
                    <a:pt x="343" y="1135"/>
                  </a:cubicBezTo>
                  <a:cubicBezTo>
                    <a:pt x="514" y="1135"/>
                    <a:pt x="685" y="1021"/>
                    <a:pt x="685" y="794"/>
                  </a:cubicBezTo>
                  <a:lnTo>
                    <a:pt x="685" y="679"/>
                  </a:lnTo>
                  <a:cubicBezTo>
                    <a:pt x="685" y="310"/>
                    <a:pt x="387" y="1"/>
                    <a:pt x="13" y="1"/>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61"/>
            <p:cNvSpPr/>
            <p:nvPr/>
          </p:nvSpPr>
          <p:spPr>
            <a:xfrm>
              <a:off x="1083586" y="2224860"/>
              <a:ext cx="11961" cy="11961"/>
            </a:xfrm>
            <a:custGeom>
              <a:avLst/>
              <a:gdLst/>
              <a:ahLst/>
              <a:cxnLst/>
              <a:rect l="l" t="t" r="r" b="b"/>
              <a:pathLst>
                <a:path w="456" h="456" extrusionOk="0">
                  <a:moveTo>
                    <a:pt x="225" y="1"/>
                  </a:moveTo>
                  <a:cubicBezTo>
                    <a:pt x="103" y="1"/>
                    <a:pt x="1" y="102"/>
                    <a:pt x="1" y="231"/>
                  </a:cubicBezTo>
                  <a:cubicBezTo>
                    <a:pt x="1" y="353"/>
                    <a:pt x="103" y="455"/>
                    <a:pt x="225" y="455"/>
                  </a:cubicBezTo>
                  <a:cubicBezTo>
                    <a:pt x="353" y="455"/>
                    <a:pt x="455" y="353"/>
                    <a:pt x="455" y="231"/>
                  </a:cubicBezTo>
                  <a:cubicBezTo>
                    <a:pt x="455" y="102"/>
                    <a:pt x="353" y="1"/>
                    <a:pt x="2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61"/>
            <p:cNvSpPr/>
            <p:nvPr/>
          </p:nvSpPr>
          <p:spPr>
            <a:xfrm>
              <a:off x="949682" y="2219010"/>
              <a:ext cx="172357" cy="131281"/>
            </a:xfrm>
            <a:custGeom>
              <a:avLst/>
              <a:gdLst/>
              <a:ahLst/>
              <a:cxnLst/>
              <a:rect l="l" t="t" r="r" b="b"/>
              <a:pathLst>
                <a:path w="6571" h="5005" extrusionOk="0">
                  <a:moveTo>
                    <a:pt x="3282" y="0"/>
                  </a:moveTo>
                  <a:cubicBezTo>
                    <a:pt x="3058" y="0"/>
                    <a:pt x="2828" y="224"/>
                    <a:pt x="2828" y="678"/>
                  </a:cubicBezTo>
                  <a:cubicBezTo>
                    <a:pt x="2828" y="1132"/>
                    <a:pt x="2604" y="1817"/>
                    <a:pt x="1234" y="2271"/>
                  </a:cubicBezTo>
                  <a:cubicBezTo>
                    <a:pt x="285" y="2590"/>
                    <a:pt x="0" y="3241"/>
                    <a:pt x="68" y="3994"/>
                  </a:cubicBezTo>
                  <a:cubicBezTo>
                    <a:pt x="854" y="4611"/>
                    <a:pt x="2007" y="5004"/>
                    <a:pt x="3289" y="5004"/>
                  </a:cubicBezTo>
                  <a:cubicBezTo>
                    <a:pt x="4570" y="5004"/>
                    <a:pt x="5716" y="4611"/>
                    <a:pt x="6509" y="3994"/>
                  </a:cubicBezTo>
                  <a:cubicBezTo>
                    <a:pt x="6570" y="3241"/>
                    <a:pt x="6286" y="2590"/>
                    <a:pt x="5330" y="2271"/>
                  </a:cubicBezTo>
                  <a:cubicBezTo>
                    <a:pt x="3967" y="1817"/>
                    <a:pt x="3743" y="1132"/>
                    <a:pt x="3743" y="678"/>
                  </a:cubicBezTo>
                  <a:cubicBezTo>
                    <a:pt x="3743" y="224"/>
                    <a:pt x="3512" y="0"/>
                    <a:pt x="328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61"/>
            <p:cNvSpPr/>
            <p:nvPr/>
          </p:nvSpPr>
          <p:spPr>
            <a:xfrm>
              <a:off x="985984" y="2318238"/>
              <a:ext cx="99700" cy="24027"/>
            </a:xfrm>
            <a:custGeom>
              <a:avLst/>
              <a:gdLst/>
              <a:ahLst/>
              <a:cxnLst/>
              <a:rect l="l" t="t" r="r" b="b"/>
              <a:pathLst>
                <a:path w="3801" h="916" extrusionOk="0">
                  <a:moveTo>
                    <a:pt x="314" y="1"/>
                  </a:moveTo>
                  <a:cubicBezTo>
                    <a:pt x="154" y="1"/>
                    <a:pt x="0" y="179"/>
                    <a:pt x="115" y="360"/>
                  </a:cubicBezTo>
                  <a:cubicBezTo>
                    <a:pt x="338" y="706"/>
                    <a:pt x="718" y="916"/>
                    <a:pt x="1125" y="916"/>
                  </a:cubicBezTo>
                  <a:cubicBezTo>
                    <a:pt x="1396" y="916"/>
                    <a:pt x="1661" y="821"/>
                    <a:pt x="1871" y="658"/>
                  </a:cubicBezTo>
                  <a:cubicBezTo>
                    <a:pt x="1878" y="648"/>
                    <a:pt x="1888" y="643"/>
                    <a:pt x="1899" y="643"/>
                  </a:cubicBezTo>
                  <a:cubicBezTo>
                    <a:pt x="1910" y="643"/>
                    <a:pt x="1922" y="648"/>
                    <a:pt x="1932" y="658"/>
                  </a:cubicBezTo>
                  <a:cubicBezTo>
                    <a:pt x="2142" y="821"/>
                    <a:pt x="2400" y="916"/>
                    <a:pt x="2671" y="916"/>
                  </a:cubicBezTo>
                  <a:cubicBezTo>
                    <a:pt x="3084" y="916"/>
                    <a:pt x="3464" y="706"/>
                    <a:pt x="3681" y="360"/>
                  </a:cubicBezTo>
                  <a:cubicBezTo>
                    <a:pt x="3801" y="179"/>
                    <a:pt x="3644" y="4"/>
                    <a:pt x="3485" y="4"/>
                  </a:cubicBezTo>
                  <a:cubicBezTo>
                    <a:pt x="3417" y="4"/>
                    <a:pt x="3350" y="35"/>
                    <a:pt x="3301" y="109"/>
                  </a:cubicBezTo>
                  <a:cubicBezTo>
                    <a:pt x="3166" y="326"/>
                    <a:pt x="2929" y="462"/>
                    <a:pt x="2671" y="462"/>
                  </a:cubicBezTo>
                  <a:cubicBezTo>
                    <a:pt x="2508" y="462"/>
                    <a:pt x="2345" y="407"/>
                    <a:pt x="2217" y="299"/>
                  </a:cubicBezTo>
                  <a:cubicBezTo>
                    <a:pt x="2125" y="228"/>
                    <a:pt x="2013" y="192"/>
                    <a:pt x="1901" y="192"/>
                  </a:cubicBezTo>
                  <a:cubicBezTo>
                    <a:pt x="1789" y="192"/>
                    <a:pt x="1678" y="228"/>
                    <a:pt x="1586" y="299"/>
                  </a:cubicBezTo>
                  <a:cubicBezTo>
                    <a:pt x="1457" y="407"/>
                    <a:pt x="1294" y="462"/>
                    <a:pt x="1132" y="462"/>
                  </a:cubicBezTo>
                  <a:cubicBezTo>
                    <a:pt x="874" y="462"/>
                    <a:pt x="637" y="326"/>
                    <a:pt x="501" y="109"/>
                  </a:cubicBezTo>
                  <a:cubicBezTo>
                    <a:pt x="451" y="33"/>
                    <a:pt x="382" y="1"/>
                    <a:pt x="314" y="1"/>
                  </a:cubicBezTo>
                  <a:close/>
                </a:path>
              </a:pathLst>
            </a:custGeom>
            <a:solidFill>
              <a:srgbClr val="D5A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61"/>
            <p:cNvSpPr/>
            <p:nvPr/>
          </p:nvSpPr>
          <p:spPr>
            <a:xfrm>
              <a:off x="1008726" y="2278579"/>
              <a:ext cx="54270" cy="41784"/>
            </a:xfrm>
            <a:custGeom>
              <a:avLst/>
              <a:gdLst/>
              <a:ahLst/>
              <a:cxnLst/>
              <a:rect l="l" t="t" r="r" b="b"/>
              <a:pathLst>
                <a:path w="2069" h="1593" extrusionOk="0">
                  <a:moveTo>
                    <a:pt x="1031" y="0"/>
                  </a:moveTo>
                  <a:cubicBezTo>
                    <a:pt x="461" y="0"/>
                    <a:pt x="0" y="340"/>
                    <a:pt x="0" y="753"/>
                  </a:cubicBezTo>
                  <a:cubicBezTo>
                    <a:pt x="0" y="1160"/>
                    <a:pt x="434" y="1370"/>
                    <a:pt x="746" y="1526"/>
                  </a:cubicBezTo>
                  <a:cubicBezTo>
                    <a:pt x="838" y="1570"/>
                    <a:pt x="936" y="1592"/>
                    <a:pt x="1034" y="1592"/>
                  </a:cubicBezTo>
                  <a:cubicBezTo>
                    <a:pt x="1133" y="1592"/>
                    <a:pt x="1231" y="1570"/>
                    <a:pt x="1322" y="1526"/>
                  </a:cubicBezTo>
                  <a:cubicBezTo>
                    <a:pt x="1634" y="1370"/>
                    <a:pt x="2068" y="1160"/>
                    <a:pt x="2068" y="753"/>
                  </a:cubicBezTo>
                  <a:cubicBezTo>
                    <a:pt x="2068" y="340"/>
                    <a:pt x="1607" y="0"/>
                    <a:pt x="1031" y="0"/>
                  </a:cubicBezTo>
                  <a:close/>
                </a:path>
              </a:pathLst>
            </a:cu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61"/>
            <p:cNvSpPr/>
            <p:nvPr/>
          </p:nvSpPr>
          <p:spPr>
            <a:xfrm>
              <a:off x="1008726" y="2279811"/>
              <a:ext cx="36827" cy="40552"/>
            </a:xfrm>
            <a:custGeom>
              <a:avLst/>
              <a:gdLst/>
              <a:ahLst/>
              <a:cxnLst/>
              <a:rect l="l" t="t" r="r" b="b"/>
              <a:pathLst>
                <a:path w="1404" h="1546" extrusionOk="0">
                  <a:moveTo>
                    <a:pt x="671" y="1"/>
                  </a:moveTo>
                  <a:cubicBezTo>
                    <a:pt x="278" y="109"/>
                    <a:pt x="0" y="387"/>
                    <a:pt x="0" y="706"/>
                  </a:cubicBezTo>
                  <a:cubicBezTo>
                    <a:pt x="0" y="1113"/>
                    <a:pt x="434" y="1323"/>
                    <a:pt x="753" y="1479"/>
                  </a:cubicBezTo>
                  <a:cubicBezTo>
                    <a:pt x="841" y="1523"/>
                    <a:pt x="938" y="1545"/>
                    <a:pt x="1035" y="1545"/>
                  </a:cubicBezTo>
                  <a:cubicBezTo>
                    <a:pt x="1133" y="1545"/>
                    <a:pt x="1231" y="1523"/>
                    <a:pt x="1322" y="1479"/>
                  </a:cubicBezTo>
                  <a:lnTo>
                    <a:pt x="1404" y="1438"/>
                  </a:lnTo>
                  <a:cubicBezTo>
                    <a:pt x="1356" y="1425"/>
                    <a:pt x="1309" y="1405"/>
                    <a:pt x="1268" y="1384"/>
                  </a:cubicBezTo>
                  <a:cubicBezTo>
                    <a:pt x="956" y="1194"/>
                    <a:pt x="516" y="943"/>
                    <a:pt x="516" y="469"/>
                  </a:cubicBezTo>
                  <a:cubicBezTo>
                    <a:pt x="522" y="299"/>
                    <a:pt x="570" y="137"/>
                    <a:pt x="671" y="1"/>
                  </a:cubicBezTo>
                  <a:close/>
                </a:path>
              </a:pathLst>
            </a:custGeom>
            <a:solidFill>
              <a:srgbClr val="D5A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61"/>
            <p:cNvSpPr/>
            <p:nvPr/>
          </p:nvSpPr>
          <p:spPr>
            <a:xfrm>
              <a:off x="950023" y="2286395"/>
              <a:ext cx="51070" cy="59962"/>
            </a:xfrm>
            <a:custGeom>
              <a:avLst/>
              <a:gdLst/>
              <a:ahLst/>
              <a:cxnLst/>
              <a:rect l="l" t="t" r="r" b="b"/>
              <a:pathLst>
                <a:path w="1947" h="2286" extrusionOk="0">
                  <a:moveTo>
                    <a:pt x="631" y="1"/>
                  </a:moveTo>
                  <a:cubicBezTo>
                    <a:pt x="150" y="353"/>
                    <a:pt x="1" y="855"/>
                    <a:pt x="48" y="1425"/>
                  </a:cubicBezTo>
                  <a:cubicBezTo>
                    <a:pt x="611" y="1845"/>
                    <a:pt x="1255" y="2144"/>
                    <a:pt x="1947" y="2286"/>
                  </a:cubicBezTo>
                  <a:cubicBezTo>
                    <a:pt x="1194" y="1703"/>
                    <a:pt x="706" y="896"/>
                    <a:pt x="631" y="1"/>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7" name="Google Shape;2787;p61"/>
          <p:cNvGrpSpPr/>
          <p:nvPr/>
        </p:nvGrpSpPr>
        <p:grpSpPr>
          <a:xfrm>
            <a:off x="3274663" y="6428852"/>
            <a:ext cx="894035" cy="1056537"/>
            <a:chOff x="1942120" y="1985852"/>
            <a:chExt cx="378315" cy="358695"/>
          </a:xfrm>
        </p:grpSpPr>
        <p:sp>
          <p:nvSpPr>
            <p:cNvPr id="2788" name="Google Shape;2788;p61"/>
            <p:cNvSpPr/>
            <p:nvPr/>
          </p:nvSpPr>
          <p:spPr>
            <a:xfrm>
              <a:off x="2161928" y="1985852"/>
              <a:ext cx="158508" cy="158901"/>
            </a:xfrm>
            <a:custGeom>
              <a:avLst/>
              <a:gdLst/>
              <a:ahLst/>
              <a:cxnLst/>
              <a:rect l="l" t="t" r="r" b="b"/>
              <a:pathLst>
                <a:path w="6043" h="6058" extrusionOk="0">
                  <a:moveTo>
                    <a:pt x="3426" y="0"/>
                  </a:moveTo>
                  <a:cubicBezTo>
                    <a:pt x="2360" y="0"/>
                    <a:pt x="1253" y="761"/>
                    <a:pt x="706" y="1986"/>
                  </a:cubicBezTo>
                  <a:cubicBezTo>
                    <a:pt x="1" y="3559"/>
                    <a:pt x="462" y="5295"/>
                    <a:pt x="1744" y="5872"/>
                  </a:cubicBezTo>
                  <a:cubicBezTo>
                    <a:pt x="2024" y="5998"/>
                    <a:pt x="2321" y="6058"/>
                    <a:pt x="2620" y="6058"/>
                  </a:cubicBezTo>
                  <a:cubicBezTo>
                    <a:pt x="3686" y="6058"/>
                    <a:pt x="4787" y="5297"/>
                    <a:pt x="5337" y="4068"/>
                  </a:cubicBezTo>
                  <a:cubicBezTo>
                    <a:pt x="6042" y="2502"/>
                    <a:pt x="5575" y="759"/>
                    <a:pt x="4293" y="183"/>
                  </a:cubicBezTo>
                  <a:cubicBezTo>
                    <a:pt x="4016" y="59"/>
                    <a:pt x="3723" y="0"/>
                    <a:pt x="3426" y="0"/>
                  </a:cubicBezTo>
                  <a:close/>
                </a:path>
              </a:pathLst>
            </a:custGeom>
            <a:solidFill>
              <a:srgbClr val="D9D9D9"/>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61"/>
            <p:cNvSpPr/>
            <p:nvPr/>
          </p:nvSpPr>
          <p:spPr>
            <a:xfrm>
              <a:off x="2190571" y="2006888"/>
              <a:ext cx="115648" cy="123570"/>
            </a:xfrm>
            <a:custGeom>
              <a:avLst/>
              <a:gdLst/>
              <a:ahLst/>
              <a:cxnLst/>
              <a:rect l="l" t="t" r="r" b="b"/>
              <a:pathLst>
                <a:path w="4409" h="4711" extrusionOk="0">
                  <a:moveTo>
                    <a:pt x="2642" y="1"/>
                  </a:moveTo>
                  <a:cubicBezTo>
                    <a:pt x="1854" y="1"/>
                    <a:pt x="1003" y="629"/>
                    <a:pt x="557" y="1618"/>
                  </a:cubicBezTo>
                  <a:cubicBezTo>
                    <a:pt x="1" y="2852"/>
                    <a:pt x="292" y="4181"/>
                    <a:pt x="1201" y="4588"/>
                  </a:cubicBezTo>
                  <a:cubicBezTo>
                    <a:pt x="1383" y="4671"/>
                    <a:pt x="1576" y="4710"/>
                    <a:pt x="1773" y="4710"/>
                  </a:cubicBezTo>
                  <a:cubicBezTo>
                    <a:pt x="2559" y="4710"/>
                    <a:pt x="3407" y="4083"/>
                    <a:pt x="3852" y="3097"/>
                  </a:cubicBezTo>
                  <a:cubicBezTo>
                    <a:pt x="4408" y="1862"/>
                    <a:pt x="4116" y="533"/>
                    <a:pt x="3208" y="120"/>
                  </a:cubicBezTo>
                  <a:cubicBezTo>
                    <a:pt x="3028" y="39"/>
                    <a:pt x="2837" y="1"/>
                    <a:pt x="2642" y="1"/>
                  </a:cubicBezTo>
                  <a:close/>
                </a:path>
              </a:pathLst>
            </a:cu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61"/>
            <p:cNvSpPr/>
            <p:nvPr/>
          </p:nvSpPr>
          <p:spPr>
            <a:xfrm>
              <a:off x="1942120" y="1986009"/>
              <a:ext cx="158665" cy="158928"/>
            </a:xfrm>
            <a:custGeom>
              <a:avLst/>
              <a:gdLst/>
              <a:ahLst/>
              <a:cxnLst/>
              <a:rect l="l" t="t" r="r" b="b"/>
              <a:pathLst>
                <a:path w="6049" h="6059" extrusionOk="0">
                  <a:moveTo>
                    <a:pt x="2619" y="1"/>
                  </a:moveTo>
                  <a:cubicBezTo>
                    <a:pt x="2322" y="1"/>
                    <a:pt x="2028" y="60"/>
                    <a:pt x="1749" y="184"/>
                  </a:cubicBezTo>
                  <a:cubicBezTo>
                    <a:pt x="468" y="760"/>
                    <a:pt x="0" y="2496"/>
                    <a:pt x="705" y="4069"/>
                  </a:cubicBezTo>
                  <a:cubicBezTo>
                    <a:pt x="1256" y="5297"/>
                    <a:pt x="2361" y="6059"/>
                    <a:pt x="3426" y="6059"/>
                  </a:cubicBezTo>
                  <a:cubicBezTo>
                    <a:pt x="3724" y="6059"/>
                    <a:pt x="4020" y="5999"/>
                    <a:pt x="4299" y="5872"/>
                  </a:cubicBezTo>
                  <a:cubicBezTo>
                    <a:pt x="5581" y="5296"/>
                    <a:pt x="6048" y="3560"/>
                    <a:pt x="5343" y="1987"/>
                  </a:cubicBezTo>
                  <a:cubicBezTo>
                    <a:pt x="4791" y="762"/>
                    <a:pt x="3687" y="1"/>
                    <a:pt x="2619" y="1"/>
                  </a:cubicBezTo>
                  <a:close/>
                </a:path>
              </a:pathLst>
            </a:custGeom>
            <a:solidFill>
              <a:srgbClr val="EFEFEF"/>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61"/>
            <p:cNvSpPr/>
            <p:nvPr/>
          </p:nvSpPr>
          <p:spPr>
            <a:xfrm>
              <a:off x="1956520" y="2007072"/>
              <a:ext cx="115438" cy="123491"/>
            </a:xfrm>
            <a:custGeom>
              <a:avLst/>
              <a:gdLst/>
              <a:ahLst/>
              <a:cxnLst/>
              <a:rect l="l" t="t" r="r" b="b"/>
              <a:pathLst>
                <a:path w="4401" h="4708" extrusionOk="0">
                  <a:moveTo>
                    <a:pt x="1766" y="1"/>
                  </a:moveTo>
                  <a:cubicBezTo>
                    <a:pt x="1571" y="1"/>
                    <a:pt x="1380" y="39"/>
                    <a:pt x="1200" y="120"/>
                  </a:cubicBezTo>
                  <a:cubicBezTo>
                    <a:pt x="285" y="533"/>
                    <a:pt x="0" y="1862"/>
                    <a:pt x="550" y="3096"/>
                  </a:cubicBezTo>
                  <a:cubicBezTo>
                    <a:pt x="995" y="4085"/>
                    <a:pt x="1844" y="4708"/>
                    <a:pt x="2632" y="4708"/>
                  </a:cubicBezTo>
                  <a:cubicBezTo>
                    <a:pt x="2828" y="4708"/>
                    <a:pt x="3020" y="4669"/>
                    <a:pt x="3201" y="4588"/>
                  </a:cubicBezTo>
                  <a:cubicBezTo>
                    <a:pt x="4109" y="4181"/>
                    <a:pt x="4401" y="2852"/>
                    <a:pt x="3845" y="1618"/>
                  </a:cubicBezTo>
                  <a:cubicBezTo>
                    <a:pt x="3404" y="628"/>
                    <a:pt x="2554" y="1"/>
                    <a:pt x="1766" y="1"/>
                  </a:cubicBezTo>
                  <a:close/>
                </a:path>
              </a:pathLst>
            </a:cu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61"/>
            <p:cNvSpPr/>
            <p:nvPr/>
          </p:nvSpPr>
          <p:spPr>
            <a:xfrm>
              <a:off x="1986921" y="2043820"/>
              <a:ext cx="289055" cy="300727"/>
            </a:xfrm>
            <a:custGeom>
              <a:avLst/>
              <a:gdLst/>
              <a:ahLst/>
              <a:cxnLst/>
              <a:rect l="l" t="t" r="r" b="b"/>
              <a:pathLst>
                <a:path w="11020" h="11465" extrusionOk="0">
                  <a:moveTo>
                    <a:pt x="5507" y="0"/>
                  </a:moveTo>
                  <a:cubicBezTo>
                    <a:pt x="2645" y="0"/>
                    <a:pt x="1" y="3390"/>
                    <a:pt x="1" y="6781"/>
                  </a:cubicBezTo>
                  <a:cubicBezTo>
                    <a:pt x="1" y="8625"/>
                    <a:pt x="1506" y="10320"/>
                    <a:pt x="3900" y="10849"/>
                  </a:cubicBezTo>
                  <a:cubicBezTo>
                    <a:pt x="4357" y="11259"/>
                    <a:pt x="4932" y="11464"/>
                    <a:pt x="5507" y="11464"/>
                  </a:cubicBezTo>
                  <a:cubicBezTo>
                    <a:pt x="6081" y="11464"/>
                    <a:pt x="6656" y="11259"/>
                    <a:pt x="7114" y="10849"/>
                  </a:cubicBezTo>
                  <a:cubicBezTo>
                    <a:pt x="9507" y="10320"/>
                    <a:pt x="11019" y="8618"/>
                    <a:pt x="11019" y="6781"/>
                  </a:cubicBezTo>
                  <a:cubicBezTo>
                    <a:pt x="11019" y="3390"/>
                    <a:pt x="8368" y="0"/>
                    <a:pt x="5507"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61"/>
            <p:cNvSpPr/>
            <p:nvPr/>
          </p:nvSpPr>
          <p:spPr>
            <a:xfrm>
              <a:off x="1986737" y="2047178"/>
              <a:ext cx="119215" cy="280687"/>
            </a:xfrm>
            <a:custGeom>
              <a:avLst/>
              <a:gdLst/>
              <a:ahLst/>
              <a:cxnLst/>
              <a:rect l="l" t="t" r="r" b="b"/>
              <a:pathLst>
                <a:path w="4545" h="10701" extrusionOk="0">
                  <a:moveTo>
                    <a:pt x="4544" y="1"/>
                  </a:moveTo>
                  <a:cubicBezTo>
                    <a:pt x="2076" y="645"/>
                    <a:pt x="1" y="3642"/>
                    <a:pt x="1" y="6653"/>
                  </a:cubicBezTo>
                  <a:cubicBezTo>
                    <a:pt x="1" y="8470"/>
                    <a:pt x="1472" y="10145"/>
                    <a:pt x="3812" y="10701"/>
                  </a:cubicBezTo>
                  <a:cubicBezTo>
                    <a:pt x="2523" y="9812"/>
                    <a:pt x="1757" y="8341"/>
                    <a:pt x="1764" y="6775"/>
                  </a:cubicBezTo>
                  <a:cubicBezTo>
                    <a:pt x="1764" y="4035"/>
                    <a:pt x="2951" y="1303"/>
                    <a:pt x="4544" y="1"/>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61"/>
            <p:cNvSpPr/>
            <p:nvPr/>
          </p:nvSpPr>
          <p:spPr>
            <a:xfrm>
              <a:off x="2084916" y="2316822"/>
              <a:ext cx="92697" cy="27725"/>
            </a:xfrm>
            <a:custGeom>
              <a:avLst/>
              <a:gdLst/>
              <a:ahLst/>
              <a:cxnLst/>
              <a:rect l="l" t="t" r="r" b="b"/>
              <a:pathLst>
                <a:path w="3534" h="1057" extrusionOk="0">
                  <a:moveTo>
                    <a:pt x="8" y="0"/>
                  </a:moveTo>
                  <a:cubicBezTo>
                    <a:pt x="1" y="197"/>
                    <a:pt x="89" y="380"/>
                    <a:pt x="231" y="502"/>
                  </a:cubicBezTo>
                  <a:cubicBezTo>
                    <a:pt x="679" y="872"/>
                    <a:pt x="1225" y="1056"/>
                    <a:pt x="1771" y="1056"/>
                  </a:cubicBezTo>
                  <a:cubicBezTo>
                    <a:pt x="2316" y="1056"/>
                    <a:pt x="2862" y="872"/>
                    <a:pt x="3310" y="502"/>
                  </a:cubicBezTo>
                  <a:cubicBezTo>
                    <a:pt x="3452" y="380"/>
                    <a:pt x="3534" y="197"/>
                    <a:pt x="3534" y="0"/>
                  </a:cubicBezTo>
                  <a:lnTo>
                    <a:pt x="3534" y="0"/>
                  </a:lnTo>
                  <a:lnTo>
                    <a:pt x="2652" y="265"/>
                  </a:lnTo>
                  <a:lnTo>
                    <a:pt x="889" y="265"/>
                  </a:lnTo>
                  <a:lnTo>
                    <a:pt x="8" y="0"/>
                  </a:lnTo>
                  <a:close/>
                </a:path>
              </a:pathLst>
            </a:custGeom>
            <a:solidFill>
              <a:srgbClr val="D5A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61"/>
            <p:cNvSpPr/>
            <p:nvPr/>
          </p:nvSpPr>
          <p:spPr>
            <a:xfrm>
              <a:off x="2102359" y="2257778"/>
              <a:ext cx="57995" cy="48762"/>
            </a:xfrm>
            <a:custGeom>
              <a:avLst/>
              <a:gdLst/>
              <a:ahLst/>
              <a:cxnLst/>
              <a:rect l="l" t="t" r="r" b="b"/>
              <a:pathLst>
                <a:path w="2211" h="1859" extrusionOk="0">
                  <a:moveTo>
                    <a:pt x="1106" y="0"/>
                  </a:moveTo>
                  <a:cubicBezTo>
                    <a:pt x="495" y="0"/>
                    <a:pt x="7" y="393"/>
                    <a:pt x="0" y="882"/>
                  </a:cubicBezTo>
                  <a:cubicBezTo>
                    <a:pt x="0" y="1350"/>
                    <a:pt x="468" y="1594"/>
                    <a:pt x="801" y="1777"/>
                  </a:cubicBezTo>
                  <a:cubicBezTo>
                    <a:pt x="895" y="1831"/>
                    <a:pt x="1001" y="1858"/>
                    <a:pt x="1106" y="1858"/>
                  </a:cubicBezTo>
                  <a:cubicBezTo>
                    <a:pt x="1211" y="1858"/>
                    <a:pt x="1316" y="1831"/>
                    <a:pt x="1411" y="1777"/>
                  </a:cubicBezTo>
                  <a:cubicBezTo>
                    <a:pt x="1743" y="1594"/>
                    <a:pt x="2211" y="1350"/>
                    <a:pt x="2211" y="882"/>
                  </a:cubicBezTo>
                  <a:cubicBezTo>
                    <a:pt x="2211" y="393"/>
                    <a:pt x="1716" y="0"/>
                    <a:pt x="1106" y="0"/>
                  </a:cubicBezTo>
                  <a:close/>
                </a:path>
              </a:pathLst>
            </a:cu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61"/>
            <p:cNvSpPr/>
            <p:nvPr/>
          </p:nvSpPr>
          <p:spPr>
            <a:xfrm>
              <a:off x="2081611" y="2309714"/>
              <a:ext cx="99202" cy="23135"/>
            </a:xfrm>
            <a:custGeom>
              <a:avLst/>
              <a:gdLst/>
              <a:ahLst/>
              <a:cxnLst/>
              <a:rect l="l" t="t" r="r" b="b"/>
              <a:pathLst>
                <a:path w="3782" h="882" extrusionOk="0">
                  <a:moveTo>
                    <a:pt x="308" y="1"/>
                  </a:moveTo>
                  <a:cubicBezTo>
                    <a:pt x="152" y="1"/>
                    <a:pt x="0" y="173"/>
                    <a:pt x="120" y="346"/>
                  </a:cubicBezTo>
                  <a:cubicBezTo>
                    <a:pt x="344" y="685"/>
                    <a:pt x="717" y="882"/>
                    <a:pt x="1124" y="882"/>
                  </a:cubicBezTo>
                  <a:cubicBezTo>
                    <a:pt x="1354" y="882"/>
                    <a:pt x="1578" y="814"/>
                    <a:pt x="1775" y="692"/>
                  </a:cubicBezTo>
                  <a:cubicBezTo>
                    <a:pt x="1812" y="668"/>
                    <a:pt x="1854" y="656"/>
                    <a:pt x="1897" y="656"/>
                  </a:cubicBezTo>
                  <a:cubicBezTo>
                    <a:pt x="1939" y="656"/>
                    <a:pt x="1981" y="668"/>
                    <a:pt x="2019" y="692"/>
                  </a:cubicBezTo>
                  <a:cubicBezTo>
                    <a:pt x="2209" y="814"/>
                    <a:pt x="2439" y="882"/>
                    <a:pt x="2670" y="882"/>
                  </a:cubicBezTo>
                  <a:cubicBezTo>
                    <a:pt x="3070" y="882"/>
                    <a:pt x="3443" y="678"/>
                    <a:pt x="3666" y="346"/>
                  </a:cubicBezTo>
                  <a:cubicBezTo>
                    <a:pt x="3781" y="173"/>
                    <a:pt x="3632" y="1"/>
                    <a:pt x="3477" y="1"/>
                  </a:cubicBezTo>
                  <a:cubicBezTo>
                    <a:pt x="3413" y="1"/>
                    <a:pt x="3348" y="30"/>
                    <a:pt x="3300" y="102"/>
                  </a:cubicBezTo>
                  <a:cubicBezTo>
                    <a:pt x="3158" y="312"/>
                    <a:pt x="2921" y="441"/>
                    <a:pt x="2663" y="441"/>
                  </a:cubicBezTo>
                  <a:cubicBezTo>
                    <a:pt x="2520" y="441"/>
                    <a:pt x="2378" y="393"/>
                    <a:pt x="2256" y="319"/>
                  </a:cubicBezTo>
                  <a:cubicBezTo>
                    <a:pt x="2144" y="244"/>
                    <a:pt x="2017" y="207"/>
                    <a:pt x="1891" y="207"/>
                  </a:cubicBezTo>
                  <a:cubicBezTo>
                    <a:pt x="1764" y="207"/>
                    <a:pt x="1639" y="244"/>
                    <a:pt x="1531" y="319"/>
                  </a:cubicBezTo>
                  <a:cubicBezTo>
                    <a:pt x="1408" y="393"/>
                    <a:pt x="1266" y="441"/>
                    <a:pt x="1124" y="441"/>
                  </a:cubicBezTo>
                  <a:cubicBezTo>
                    <a:pt x="866" y="441"/>
                    <a:pt x="629" y="312"/>
                    <a:pt x="486" y="102"/>
                  </a:cubicBezTo>
                  <a:cubicBezTo>
                    <a:pt x="439" y="30"/>
                    <a:pt x="373" y="1"/>
                    <a:pt x="308" y="1"/>
                  </a:cubicBezTo>
                  <a:close/>
                </a:path>
              </a:pathLst>
            </a:cu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61"/>
            <p:cNvSpPr/>
            <p:nvPr/>
          </p:nvSpPr>
          <p:spPr>
            <a:xfrm>
              <a:off x="2180892" y="2280756"/>
              <a:ext cx="114809" cy="40709"/>
            </a:xfrm>
            <a:custGeom>
              <a:avLst/>
              <a:gdLst/>
              <a:ahLst/>
              <a:cxnLst/>
              <a:rect l="l" t="t" r="r" b="b"/>
              <a:pathLst>
                <a:path w="4377" h="1552" extrusionOk="0">
                  <a:moveTo>
                    <a:pt x="307" y="1"/>
                  </a:moveTo>
                  <a:cubicBezTo>
                    <a:pt x="56" y="1"/>
                    <a:pt x="0" y="389"/>
                    <a:pt x="275" y="440"/>
                  </a:cubicBezTo>
                  <a:cubicBezTo>
                    <a:pt x="295" y="446"/>
                    <a:pt x="2404" y="833"/>
                    <a:pt x="3970" y="1524"/>
                  </a:cubicBezTo>
                  <a:cubicBezTo>
                    <a:pt x="3997" y="1538"/>
                    <a:pt x="4031" y="1545"/>
                    <a:pt x="4065" y="1545"/>
                  </a:cubicBezTo>
                  <a:lnTo>
                    <a:pt x="4058" y="1552"/>
                  </a:lnTo>
                  <a:cubicBezTo>
                    <a:pt x="4302" y="1552"/>
                    <a:pt x="4377" y="1219"/>
                    <a:pt x="4153" y="1124"/>
                  </a:cubicBezTo>
                  <a:cubicBezTo>
                    <a:pt x="2539" y="406"/>
                    <a:pt x="437" y="26"/>
                    <a:pt x="356" y="6"/>
                  </a:cubicBezTo>
                  <a:cubicBezTo>
                    <a:pt x="339" y="2"/>
                    <a:pt x="323" y="1"/>
                    <a:pt x="307"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61"/>
            <p:cNvSpPr/>
            <p:nvPr/>
          </p:nvSpPr>
          <p:spPr>
            <a:xfrm>
              <a:off x="2194846" y="2262841"/>
              <a:ext cx="123806" cy="18072"/>
            </a:xfrm>
            <a:custGeom>
              <a:avLst/>
              <a:gdLst/>
              <a:ahLst/>
              <a:cxnLst/>
              <a:rect l="l" t="t" r="r" b="b"/>
              <a:pathLst>
                <a:path w="4720" h="689" extrusionOk="0">
                  <a:moveTo>
                    <a:pt x="1368" y="0"/>
                  </a:moveTo>
                  <a:cubicBezTo>
                    <a:pt x="727" y="0"/>
                    <a:pt x="258" y="21"/>
                    <a:pt x="211" y="24"/>
                  </a:cubicBezTo>
                  <a:cubicBezTo>
                    <a:pt x="88" y="31"/>
                    <a:pt x="0" y="133"/>
                    <a:pt x="0" y="255"/>
                  </a:cubicBezTo>
                  <a:cubicBezTo>
                    <a:pt x="13" y="373"/>
                    <a:pt x="109" y="465"/>
                    <a:pt x="219" y="465"/>
                  </a:cubicBezTo>
                  <a:cubicBezTo>
                    <a:pt x="223" y="465"/>
                    <a:pt x="227" y="465"/>
                    <a:pt x="231" y="465"/>
                  </a:cubicBezTo>
                  <a:cubicBezTo>
                    <a:pt x="242" y="465"/>
                    <a:pt x="693" y="446"/>
                    <a:pt x="1322" y="446"/>
                  </a:cubicBezTo>
                  <a:cubicBezTo>
                    <a:pt x="2229" y="446"/>
                    <a:pt x="3504" y="486"/>
                    <a:pt x="4360" y="682"/>
                  </a:cubicBezTo>
                  <a:cubicBezTo>
                    <a:pt x="4381" y="682"/>
                    <a:pt x="4394" y="689"/>
                    <a:pt x="4415" y="689"/>
                  </a:cubicBezTo>
                  <a:cubicBezTo>
                    <a:pt x="4679" y="689"/>
                    <a:pt x="4720" y="309"/>
                    <a:pt x="4462" y="248"/>
                  </a:cubicBezTo>
                  <a:cubicBezTo>
                    <a:pt x="3570" y="44"/>
                    <a:pt x="2291" y="0"/>
                    <a:pt x="1368"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61"/>
            <p:cNvSpPr/>
            <p:nvPr/>
          </p:nvSpPr>
          <p:spPr>
            <a:xfrm>
              <a:off x="1967065" y="2280756"/>
              <a:ext cx="114599" cy="40525"/>
            </a:xfrm>
            <a:custGeom>
              <a:avLst/>
              <a:gdLst/>
              <a:ahLst/>
              <a:cxnLst/>
              <a:rect l="l" t="t" r="r" b="b"/>
              <a:pathLst>
                <a:path w="4369" h="1545" extrusionOk="0">
                  <a:moveTo>
                    <a:pt x="4068" y="1"/>
                  </a:moveTo>
                  <a:cubicBezTo>
                    <a:pt x="4053" y="1"/>
                    <a:pt x="4036" y="2"/>
                    <a:pt x="4019" y="6"/>
                  </a:cubicBezTo>
                  <a:cubicBezTo>
                    <a:pt x="3931" y="19"/>
                    <a:pt x="1836" y="406"/>
                    <a:pt x="222" y="1124"/>
                  </a:cubicBezTo>
                  <a:cubicBezTo>
                    <a:pt x="1" y="1218"/>
                    <a:pt x="65" y="1545"/>
                    <a:pt x="303" y="1545"/>
                  </a:cubicBezTo>
                  <a:cubicBezTo>
                    <a:pt x="305" y="1545"/>
                    <a:pt x="308" y="1545"/>
                    <a:pt x="310" y="1545"/>
                  </a:cubicBezTo>
                  <a:cubicBezTo>
                    <a:pt x="344" y="1545"/>
                    <a:pt x="371" y="1538"/>
                    <a:pt x="398" y="1524"/>
                  </a:cubicBezTo>
                  <a:cubicBezTo>
                    <a:pt x="1965" y="826"/>
                    <a:pt x="4074" y="440"/>
                    <a:pt x="4094" y="440"/>
                  </a:cubicBezTo>
                  <a:cubicBezTo>
                    <a:pt x="4368" y="389"/>
                    <a:pt x="4318" y="1"/>
                    <a:pt x="4068"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61"/>
            <p:cNvSpPr/>
            <p:nvPr/>
          </p:nvSpPr>
          <p:spPr>
            <a:xfrm>
              <a:off x="1943878" y="2262841"/>
              <a:ext cx="125852" cy="18072"/>
            </a:xfrm>
            <a:custGeom>
              <a:avLst/>
              <a:gdLst/>
              <a:ahLst/>
              <a:cxnLst/>
              <a:rect l="l" t="t" r="r" b="b"/>
              <a:pathLst>
                <a:path w="4798" h="689" extrusionOk="0">
                  <a:moveTo>
                    <a:pt x="3356" y="0"/>
                  </a:moveTo>
                  <a:cubicBezTo>
                    <a:pt x="2433" y="0"/>
                    <a:pt x="1153" y="44"/>
                    <a:pt x="265" y="248"/>
                  </a:cubicBezTo>
                  <a:cubicBezTo>
                    <a:pt x="1" y="309"/>
                    <a:pt x="48" y="689"/>
                    <a:pt x="313" y="689"/>
                  </a:cubicBezTo>
                  <a:cubicBezTo>
                    <a:pt x="326" y="689"/>
                    <a:pt x="347" y="682"/>
                    <a:pt x="360" y="682"/>
                  </a:cubicBezTo>
                  <a:cubicBezTo>
                    <a:pt x="1217" y="486"/>
                    <a:pt x="2492" y="446"/>
                    <a:pt x="3398" y="446"/>
                  </a:cubicBezTo>
                  <a:cubicBezTo>
                    <a:pt x="4027" y="446"/>
                    <a:pt x="4479" y="465"/>
                    <a:pt x="4490" y="465"/>
                  </a:cubicBezTo>
                  <a:cubicBezTo>
                    <a:pt x="4494" y="465"/>
                    <a:pt x="4498" y="465"/>
                    <a:pt x="4503" y="465"/>
                  </a:cubicBezTo>
                  <a:cubicBezTo>
                    <a:pt x="4782" y="465"/>
                    <a:pt x="4797" y="38"/>
                    <a:pt x="4510" y="24"/>
                  </a:cubicBezTo>
                  <a:cubicBezTo>
                    <a:pt x="4466" y="21"/>
                    <a:pt x="3997" y="0"/>
                    <a:pt x="3356"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61"/>
            <p:cNvSpPr/>
            <p:nvPr/>
          </p:nvSpPr>
          <p:spPr>
            <a:xfrm>
              <a:off x="2050424" y="2182524"/>
              <a:ext cx="40394" cy="52145"/>
            </a:xfrm>
            <a:custGeom>
              <a:avLst/>
              <a:gdLst/>
              <a:ahLst/>
              <a:cxnLst/>
              <a:rect l="l" t="t" r="r" b="b"/>
              <a:pathLst>
                <a:path w="1540" h="1988" extrusionOk="0">
                  <a:moveTo>
                    <a:pt x="767" y="1"/>
                  </a:moveTo>
                  <a:cubicBezTo>
                    <a:pt x="346" y="1"/>
                    <a:pt x="0" y="347"/>
                    <a:pt x="0" y="774"/>
                  </a:cubicBezTo>
                  <a:lnTo>
                    <a:pt x="0" y="1215"/>
                  </a:lnTo>
                  <a:cubicBezTo>
                    <a:pt x="0" y="1642"/>
                    <a:pt x="346" y="1981"/>
                    <a:pt x="767" y="1988"/>
                  </a:cubicBezTo>
                  <a:cubicBezTo>
                    <a:pt x="1194" y="1981"/>
                    <a:pt x="1540" y="1642"/>
                    <a:pt x="1540" y="1215"/>
                  </a:cubicBezTo>
                  <a:lnTo>
                    <a:pt x="1540" y="774"/>
                  </a:lnTo>
                  <a:cubicBezTo>
                    <a:pt x="1540" y="347"/>
                    <a:pt x="1194" y="1"/>
                    <a:pt x="767"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61"/>
            <p:cNvSpPr/>
            <p:nvPr/>
          </p:nvSpPr>
          <p:spPr>
            <a:xfrm>
              <a:off x="2067683" y="2182524"/>
              <a:ext cx="23135" cy="40420"/>
            </a:xfrm>
            <a:custGeom>
              <a:avLst/>
              <a:gdLst/>
              <a:ahLst/>
              <a:cxnLst/>
              <a:rect l="l" t="t" r="r" b="b"/>
              <a:pathLst>
                <a:path w="882" h="1541" extrusionOk="0">
                  <a:moveTo>
                    <a:pt x="109" y="1"/>
                  </a:moveTo>
                  <a:cubicBezTo>
                    <a:pt x="75" y="1"/>
                    <a:pt x="34" y="8"/>
                    <a:pt x="0" y="15"/>
                  </a:cubicBezTo>
                  <a:lnTo>
                    <a:pt x="0" y="1106"/>
                  </a:lnTo>
                  <a:cubicBezTo>
                    <a:pt x="0" y="1344"/>
                    <a:pt x="197" y="1540"/>
                    <a:pt x="441" y="1540"/>
                  </a:cubicBezTo>
                  <a:cubicBezTo>
                    <a:pt x="685" y="1540"/>
                    <a:pt x="882" y="1344"/>
                    <a:pt x="882" y="1106"/>
                  </a:cubicBezTo>
                  <a:lnTo>
                    <a:pt x="882" y="774"/>
                  </a:lnTo>
                  <a:cubicBezTo>
                    <a:pt x="882" y="347"/>
                    <a:pt x="536" y="1"/>
                    <a:pt x="109" y="1"/>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61"/>
            <p:cNvSpPr/>
            <p:nvPr/>
          </p:nvSpPr>
          <p:spPr>
            <a:xfrm>
              <a:off x="2061991" y="2188216"/>
              <a:ext cx="17259" cy="17469"/>
            </a:xfrm>
            <a:custGeom>
              <a:avLst/>
              <a:gdLst/>
              <a:ahLst/>
              <a:cxnLst/>
              <a:rect l="l" t="t" r="r" b="b"/>
              <a:pathLst>
                <a:path w="658" h="666" extrusionOk="0">
                  <a:moveTo>
                    <a:pt x="326" y="1"/>
                  </a:moveTo>
                  <a:cubicBezTo>
                    <a:pt x="143" y="1"/>
                    <a:pt x="0" y="150"/>
                    <a:pt x="0" y="333"/>
                  </a:cubicBezTo>
                  <a:cubicBezTo>
                    <a:pt x="0" y="516"/>
                    <a:pt x="143" y="665"/>
                    <a:pt x="326" y="665"/>
                  </a:cubicBezTo>
                  <a:cubicBezTo>
                    <a:pt x="509" y="665"/>
                    <a:pt x="658" y="516"/>
                    <a:pt x="658" y="333"/>
                  </a:cubicBezTo>
                  <a:cubicBezTo>
                    <a:pt x="658" y="150"/>
                    <a:pt x="509" y="1"/>
                    <a:pt x="3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61"/>
            <p:cNvSpPr/>
            <p:nvPr/>
          </p:nvSpPr>
          <p:spPr>
            <a:xfrm>
              <a:off x="2171711" y="2182524"/>
              <a:ext cx="40578" cy="52145"/>
            </a:xfrm>
            <a:custGeom>
              <a:avLst/>
              <a:gdLst/>
              <a:ahLst/>
              <a:cxnLst/>
              <a:rect l="l" t="t" r="r" b="b"/>
              <a:pathLst>
                <a:path w="1547" h="1988" extrusionOk="0">
                  <a:moveTo>
                    <a:pt x="774" y="1"/>
                  </a:moveTo>
                  <a:cubicBezTo>
                    <a:pt x="347" y="1"/>
                    <a:pt x="8" y="347"/>
                    <a:pt x="1" y="774"/>
                  </a:cubicBezTo>
                  <a:lnTo>
                    <a:pt x="1" y="1215"/>
                  </a:lnTo>
                  <a:cubicBezTo>
                    <a:pt x="8" y="1642"/>
                    <a:pt x="347" y="1981"/>
                    <a:pt x="774" y="1988"/>
                  </a:cubicBezTo>
                  <a:cubicBezTo>
                    <a:pt x="1201" y="1981"/>
                    <a:pt x="1547" y="1642"/>
                    <a:pt x="1547" y="1215"/>
                  </a:cubicBezTo>
                  <a:lnTo>
                    <a:pt x="1547" y="774"/>
                  </a:lnTo>
                  <a:cubicBezTo>
                    <a:pt x="1547" y="347"/>
                    <a:pt x="1201" y="1"/>
                    <a:pt x="774"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61"/>
            <p:cNvSpPr/>
            <p:nvPr/>
          </p:nvSpPr>
          <p:spPr>
            <a:xfrm>
              <a:off x="2189154" y="2182524"/>
              <a:ext cx="23135" cy="40420"/>
            </a:xfrm>
            <a:custGeom>
              <a:avLst/>
              <a:gdLst/>
              <a:ahLst/>
              <a:cxnLst/>
              <a:rect l="l" t="t" r="r" b="b"/>
              <a:pathLst>
                <a:path w="882" h="1541" extrusionOk="0">
                  <a:moveTo>
                    <a:pt x="109" y="1"/>
                  </a:moveTo>
                  <a:cubicBezTo>
                    <a:pt x="75" y="1"/>
                    <a:pt x="34" y="8"/>
                    <a:pt x="0" y="15"/>
                  </a:cubicBezTo>
                  <a:lnTo>
                    <a:pt x="0" y="1106"/>
                  </a:lnTo>
                  <a:cubicBezTo>
                    <a:pt x="0" y="1344"/>
                    <a:pt x="197" y="1540"/>
                    <a:pt x="441" y="1540"/>
                  </a:cubicBezTo>
                  <a:cubicBezTo>
                    <a:pt x="685" y="1540"/>
                    <a:pt x="882" y="1344"/>
                    <a:pt x="882" y="1106"/>
                  </a:cubicBezTo>
                  <a:lnTo>
                    <a:pt x="882" y="774"/>
                  </a:lnTo>
                  <a:cubicBezTo>
                    <a:pt x="882" y="347"/>
                    <a:pt x="536" y="1"/>
                    <a:pt x="109" y="1"/>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61"/>
            <p:cNvSpPr/>
            <p:nvPr/>
          </p:nvSpPr>
          <p:spPr>
            <a:xfrm>
              <a:off x="2183279" y="2188216"/>
              <a:ext cx="17469" cy="17469"/>
            </a:xfrm>
            <a:custGeom>
              <a:avLst/>
              <a:gdLst/>
              <a:ahLst/>
              <a:cxnLst/>
              <a:rect l="l" t="t" r="r" b="b"/>
              <a:pathLst>
                <a:path w="666" h="666" extrusionOk="0">
                  <a:moveTo>
                    <a:pt x="333" y="1"/>
                  </a:moveTo>
                  <a:cubicBezTo>
                    <a:pt x="150" y="1"/>
                    <a:pt x="1" y="150"/>
                    <a:pt x="1" y="333"/>
                  </a:cubicBezTo>
                  <a:cubicBezTo>
                    <a:pt x="1" y="516"/>
                    <a:pt x="150" y="665"/>
                    <a:pt x="333" y="665"/>
                  </a:cubicBezTo>
                  <a:cubicBezTo>
                    <a:pt x="516" y="665"/>
                    <a:pt x="665" y="516"/>
                    <a:pt x="665" y="333"/>
                  </a:cubicBezTo>
                  <a:cubicBezTo>
                    <a:pt x="665" y="150"/>
                    <a:pt x="516" y="1"/>
                    <a:pt x="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61"/>
            <p:cNvSpPr/>
            <p:nvPr/>
          </p:nvSpPr>
          <p:spPr>
            <a:xfrm>
              <a:off x="2102359" y="2258303"/>
              <a:ext cx="38086" cy="48237"/>
            </a:xfrm>
            <a:custGeom>
              <a:avLst/>
              <a:gdLst/>
              <a:ahLst/>
              <a:cxnLst/>
              <a:rect l="l" t="t" r="r" b="b"/>
              <a:pathLst>
                <a:path w="1452" h="1839" extrusionOk="0">
                  <a:moveTo>
                    <a:pt x="868" y="1"/>
                  </a:moveTo>
                  <a:lnTo>
                    <a:pt x="868" y="1"/>
                  </a:lnTo>
                  <a:cubicBezTo>
                    <a:pt x="373" y="82"/>
                    <a:pt x="0" y="441"/>
                    <a:pt x="0" y="862"/>
                  </a:cubicBezTo>
                  <a:cubicBezTo>
                    <a:pt x="0" y="1330"/>
                    <a:pt x="468" y="1574"/>
                    <a:pt x="801" y="1757"/>
                  </a:cubicBezTo>
                  <a:cubicBezTo>
                    <a:pt x="895" y="1811"/>
                    <a:pt x="1001" y="1838"/>
                    <a:pt x="1106" y="1838"/>
                  </a:cubicBezTo>
                  <a:cubicBezTo>
                    <a:pt x="1211" y="1838"/>
                    <a:pt x="1316" y="1811"/>
                    <a:pt x="1411" y="1757"/>
                  </a:cubicBezTo>
                  <a:lnTo>
                    <a:pt x="1451" y="1736"/>
                  </a:lnTo>
                  <a:cubicBezTo>
                    <a:pt x="1119" y="1513"/>
                    <a:pt x="665" y="1207"/>
                    <a:pt x="665" y="631"/>
                  </a:cubicBezTo>
                  <a:cubicBezTo>
                    <a:pt x="665" y="401"/>
                    <a:pt x="733" y="184"/>
                    <a:pt x="868" y="1"/>
                  </a:cubicBezTo>
                  <a:close/>
                </a:path>
              </a:pathLst>
            </a:custGeom>
            <a:solidFill>
              <a:srgbClr val="DBE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08" name="Google Shape;2808;p61"/>
          <p:cNvGrpSpPr/>
          <p:nvPr/>
        </p:nvGrpSpPr>
        <p:grpSpPr>
          <a:xfrm>
            <a:off x="4857260" y="5068774"/>
            <a:ext cx="870138" cy="848884"/>
            <a:chOff x="1389585" y="1988317"/>
            <a:chExt cx="388125" cy="353790"/>
          </a:xfrm>
        </p:grpSpPr>
        <p:sp>
          <p:nvSpPr>
            <p:cNvPr id="2809" name="Google Shape;2809;p61"/>
            <p:cNvSpPr/>
            <p:nvPr/>
          </p:nvSpPr>
          <p:spPr>
            <a:xfrm>
              <a:off x="1673551" y="2066221"/>
              <a:ext cx="104159" cy="74546"/>
            </a:xfrm>
            <a:custGeom>
              <a:avLst/>
              <a:gdLst/>
              <a:ahLst/>
              <a:cxnLst/>
              <a:rect l="l" t="t" r="r" b="b"/>
              <a:pathLst>
                <a:path w="3971" h="2842" extrusionOk="0">
                  <a:moveTo>
                    <a:pt x="3608" y="0"/>
                  </a:moveTo>
                  <a:lnTo>
                    <a:pt x="0" y="1831"/>
                  </a:lnTo>
                  <a:lnTo>
                    <a:pt x="685" y="2747"/>
                  </a:lnTo>
                  <a:cubicBezTo>
                    <a:pt x="997" y="2812"/>
                    <a:pt x="1276" y="2842"/>
                    <a:pt x="1526" y="2842"/>
                  </a:cubicBezTo>
                  <a:cubicBezTo>
                    <a:pt x="3970" y="2842"/>
                    <a:pt x="3608" y="1"/>
                    <a:pt x="3608" y="0"/>
                  </a:cubicBezTo>
                  <a:close/>
                </a:path>
              </a:pathLst>
            </a:custGeom>
            <a:solidFill>
              <a:srgbClr val="D1D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61"/>
            <p:cNvSpPr/>
            <p:nvPr/>
          </p:nvSpPr>
          <p:spPr>
            <a:xfrm>
              <a:off x="1691519" y="2074745"/>
              <a:ext cx="77510" cy="66021"/>
            </a:xfrm>
            <a:custGeom>
              <a:avLst/>
              <a:gdLst/>
              <a:ahLst/>
              <a:cxnLst/>
              <a:rect l="l" t="t" r="r" b="b"/>
              <a:pathLst>
                <a:path w="2955" h="2517" extrusionOk="0">
                  <a:moveTo>
                    <a:pt x="2936" y="1"/>
                  </a:moveTo>
                  <a:lnTo>
                    <a:pt x="2936" y="1"/>
                  </a:lnTo>
                  <a:cubicBezTo>
                    <a:pt x="2292" y="394"/>
                    <a:pt x="977" y="1276"/>
                    <a:pt x="0" y="2422"/>
                  </a:cubicBezTo>
                  <a:cubicBezTo>
                    <a:pt x="312" y="2487"/>
                    <a:pt x="591" y="2517"/>
                    <a:pt x="841" y="2517"/>
                  </a:cubicBezTo>
                  <a:cubicBezTo>
                    <a:pt x="2770" y="2517"/>
                    <a:pt x="2954" y="751"/>
                    <a:pt x="2936" y="1"/>
                  </a:cubicBezTo>
                  <a:close/>
                </a:path>
              </a:pathLst>
            </a:cu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61"/>
            <p:cNvSpPr/>
            <p:nvPr/>
          </p:nvSpPr>
          <p:spPr>
            <a:xfrm>
              <a:off x="1389585" y="2066221"/>
              <a:ext cx="104002" cy="74546"/>
            </a:xfrm>
            <a:custGeom>
              <a:avLst/>
              <a:gdLst/>
              <a:ahLst/>
              <a:cxnLst/>
              <a:rect l="l" t="t" r="r" b="b"/>
              <a:pathLst>
                <a:path w="3965" h="2842" extrusionOk="0">
                  <a:moveTo>
                    <a:pt x="364" y="0"/>
                  </a:moveTo>
                  <a:cubicBezTo>
                    <a:pt x="364" y="1"/>
                    <a:pt x="1" y="2842"/>
                    <a:pt x="2441" y="2842"/>
                  </a:cubicBezTo>
                  <a:cubicBezTo>
                    <a:pt x="2690" y="2842"/>
                    <a:pt x="2968" y="2812"/>
                    <a:pt x="3279" y="2747"/>
                  </a:cubicBezTo>
                  <a:lnTo>
                    <a:pt x="3964" y="1831"/>
                  </a:lnTo>
                  <a:lnTo>
                    <a:pt x="364" y="0"/>
                  </a:lnTo>
                  <a:close/>
                </a:path>
              </a:pathLst>
            </a:custGeom>
            <a:solidFill>
              <a:srgbClr val="D1D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61"/>
            <p:cNvSpPr/>
            <p:nvPr/>
          </p:nvSpPr>
          <p:spPr>
            <a:xfrm>
              <a:off x="1398267" y="2074745"/>
              <a:ext cx="77352" cy="66021"/>
            </a:xfrm>
            <a:custGeom>
              <a:avLst/>
              <a:gdLst/>
              <a:ahLst/>
              <a:cxnLst/>
              <a:rect l="l" t="t" r="r" b="b"/>
              <a:pathLst>
                <a:path w="2949" h="2517" extrusionOk="0">
                  <a:moveTo>
                    <a:pt x="12" y="1"/>
                  </a:moveTo>
                  <a:lnTo>
                    <a:pt x="12" y="1"/>
                  </a:lnTo>
                  <a:cubicBezTo>
                    <a:pt x="0" y="751"/>
                    <a:pt x="185" y="2517"/>
                    <a:pt x="2109" y="2517"/>
                  </a:cubicBezTo>
                  <a:cubicBezTo>
                    <a:pt x="2359" y="2517"/>
                    <a:pt x="2637" y="2487"/>
                    <a:pt x="2948" y="2422"/>
                  </a:cubicBezTo>
                  <a:cubicBezTo>
                    <a:pt x="1972" y="1276"/>
                    <a:pt x="657" y="394"/>
                    <a:pt x="12" y="1"/>
                  </a:cubicBezTo>
                  <a:close/>
                </a:path>
              </a:pathLst>
            </a:cu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61"/>
            <p:cNvSpPr/>
            <p:nvPr/>
          </p:nvSpPr>
          <p:spPr>
            <a:xfrm>
              <a:off x="1655584" y="1988317"/>
              <a:ext cx="89838" cy="101930"/>
            </a:xfrm>
            <a:custGeom>
              <a:avLst/>
              <a:gdLst/>
              <a:ahLst/>
              <a:cxnLst/>
              <a:rect l="l" t="t" r="r" b="b"/>
              <a:pathLst>
                <a:path w="3425" h="3886" extrusionOk="0">
                  <a:moveTo>
                    <a:pt x="2286" y="1"/>
                  </a:moveTo>
                  <a:cubicBezTo>
                    <a:pt x="2285" y="1"/>
                    <a:pt x="1865" y="1994"/>
                    <a:pt x="0" y="2516"/>
                  </a:cubicBezTo>
                  <a:lnTo>
                    <a:pt x="909" y="3886"/>
                  </a:lnTo>
                  <a:cubicBezTo>
                    <a:pt x="3425" y="2292"/>
                    <a:pt x="2286" y="1"/>
                    <a:pt x="2286" y="1"/>
                  </a:cubicBezTo>
                  <a:close/>
                </a:path>
              </a:pathLst>
            </a:custGeom>
            <a:solidFill>
              <a:srgbClr val="D7E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61"/>
            <p:cNvSpPr/>
            <p:nvPr/>
          </p:nvSpPr>
          <p:spPr>
            <a:xfrm>
              <a:off x="1670168" y="1988317"/>
              <a:ext cx="75254" cy="101930"/>
            </a:xfrm>
            <a:custGeom>
              <a:avLst/>
              <a:gdLst/>
              <a:ahLst/>
              <a:cxnLst/>
              <a:rect l="l" t="t" r="r" b="b"/>
              <a:pathLst>
                <a:path w="2869" h="3886" extrusionOk="0">
                  <a:moveTo>
                    <a:pt x="1730" y="1"/>
                  </a:moveTo>
                  <a:cubicBezTo>
                    <a:pt x="1730" y="1"/>
                    <a:pt x="1967" y="2123"/>
                    <a:pt x="0" y="3350"/>
                  </a:cubicBezTo>
                  <a:lnTo>
                    <a:pt x="353" y="3886"/>
                  </a:lnTo>
                  <a:cubicBezTo>
                    <a:pt x="2869" y="2286"/>
                    <a:pt x="1730" y="1"/>
                    <a:pt x="1730" y="1"/>
                  </a:cubicBezTo>
                  <a:close/>
                </a:path>
              </a:pathLst>
            </a:custGeom>
            <a:solidFill>
              <a:srgbClr val="E7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61"/>
            <p:cNvSpPr/>
            <p:nvPr/>
          </p:nvSpPr>
          <p:spPr>
            <a:xfrm>
              <a:off x="1421691" y="1988317"/>
              <a:ext cx="90021" cy="101930"/>
            </a:xfrm>
            <a:custGeom>
              <a:avLst/>
              <a:gdLst/>
              <a:ahLst/>
              <a:cxnLst/>
              <a:rect l="l" t="t" r="r" b="b"/>
              <a:pathLst>
                <a:path w="3432" h="3886" extrusionOk="0">
                  <a:moveTo>
                    <a:pt x="1140" y="1"/>
                  </a:moveTo>
                  <a:cubicBezTo>
                    <a:pt x="1140" y="1"/>
                    <a:pt x="1" y="2292"/>
                    <a:pt x="2516" y="3886"/>
                  </a:cubicBezTo>
                  <a:lnTo>
                    <a:pt x="3432" y="2516"/>
                  </a:lnTo>
                  <a:cubicBezTo>
                    <a:pt x="1560" y="1994"/>
                    <a:pt x="1140" y="1"/>
                    <a:pt x="1140" y="1"/>
                  </a:cubicBezTo>
                  <a:close/>
                </a:path>
              </a:pathLst>
            </a:custGeom>
            <a:solidFill>
              <a:srgbClr val="E7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61"/>
            <p:cNvSpPr/>
            <p:nvPr/>
          </p:nvSpPr>
          <p:spPr>
            <a:xfrm>
              <a:off x="1421691" y="1988317"/>
              <a:ext cx="75280" cy="101930"/>
            </a:xfrm>
            <a:custGeom>
              <a:avLst/>
              <a:gdLst/>
              <a:ahLst/>
              <a:cxnLst/>
              <a:rect l="l" t="t" r="r" b="b"/>
              <a:pathLst>
                <a:path w="2870" h="3886" extrusionOk="0">
                  <a:moveTo>
                    <a:pt x="1140" y="1"/>
                  </a:moveTo>
                  <a:cubicBezTo>
                    <a:pt x="1140" y="1"/>
                    <a:pt x="1" y="2286"/>
                    <a:pt x="2516" y="3886"/>
                  </a:cubicBezTo>
                  <a:lnTo>
                    <a:pt x="2869" y="3350"/>
                  </a:lnTo>
                  <a:cubicBezTo>
                    <a:pt x="903" y="2123"/>
                    <a:pt x="1140" y="1"/>
                    <a:pt x="1140" y="1"/>
                  </a:cubicBezTo>
                  <a:close/>
                </a:path>
              </a:pathLst>
            </a:custGeom>
            <a:solidFill>
              <a:srgbClr val="D7E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61"/>
            <p:cNvSpPr/>
            <p:nvPr/>
          </p:nvSpPr>
          <p:spPr>
            <a:xfrm>
              <a:off x="1461193" y="2012502"/>
              <a:ext cx="244726" cy="295088"/>
            </a:xfrm>
            <a:custGeom>
              <a:avLst/>
              <a:gdLst/>
              <a:ahLst/>
              <a:cxnLst/>
              <a:rect l="l" t="t" r="r" b="b"/>
              <a:pathLst>
                <a:path w="9330" h="11250" extrusionOk="0">
                  <a:moveTo>
                    <a:pt x="4654" y="1"/>
                  </a:moveTo>
                  <a:cubicBezTo>
                    <a:pt x="2015" y="1"/>
                    <a:pt x="1" y="2357"/>
                    <a:pt x="400" y="4964"/>
                  </a:cubicBezTo>
                  <a:lnTo>
                    <a:pt x="977" y="8721"/>
                  </a:lnTo>
                  <a:cubicBezTo>
                    <a:pt x="1139" y="9751"/>
                    <a:pt x="1722" y="10673"/>
                    <a:pt x="2597" y="11250"/>
                  </a:cubicBezTo>
                  <a:lnTo>
                    <a:pt x="6740" y="11250"/>
                  </a:lnTo>
                  <a:cubicBezTo>
                    <a:pt x="7608" y="10673"/>
                    <a:pt x="8191" y="9751"/>
                    <a:pt x="8354" y="8721"/>
                  </a:cubicBezTo>
                  <a:lnTo>
                    <a:pt x="8930" y="4971"/>
                  </a:lnTo>
                  <a:cubicBezTo>
                    <a:pt x="9330" y="2357"/>
                    <a:pt x="7316" y="1"/>
                    <a:pt x="4677" y="1"/>
                  </a:cubicBezTo>
                  <a:cubicBezTo>
                    <a:pt x="4673" y="1"/>
                    <a:pt x="4669" y="1"/>
                    <a:pt x="4665" y="1"/>
                  </a:cubicBezTo>
                  <a:cubicBezTo>
                    <a:pt x="4661" y="1"/>
                    <a:pt x="4658" y="1"/>
                    <a:pt x="4654" y="1"/>
                  </a:cubicBezTo>
                  <a:close/>
                </a:path>
              </a:pathLst>
            </a:custGeom>
            <a:solidFill>
              <a:srgbClr val="E7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61"/>
            <p:cNvSpPr/>
            <p:nvPr/>
          </p:nvSpPr>
          <p:spPr>
            <a:xfrm>
              <a:off x="1461901" y="2012869"/>
              <a:ext cx="111346" cy="294720"/>
            </a:xfrm>
            <a:custGeom>
              <a:avLst/>
              <a:gdLst/>
              <a:ahLst/>
              <a:cxnLst/>
              <a:rect l="l" t="t" r="r" b="b"/>
              <a:pathLst>
                <a:path w="4245" h="11236" extrusionOk="0">
                  <a:moveTo>
                    <a:pt x="4245" y="0"/>
                  </a:moveTo>
                  <a:cubicBezTo>
                    <a:pt x="1770" y="224"/>
                    <a:pt x="0" y="2489"/>
                    <a:pt x="373" y="4950"/>
                  </a:cubicBezTo>
                  <a:lnTo>
                    <a:pt x="956" y="8700"/>
                  </a:lnTo>
                  <a:cubicBezTo>
                    <a:pt x="1112" y="9737"/>
                    <a:pt x="1695" y="10653"/>
                    <a:pt x="2570" y="11236"/>
                  </a:cubicBezTo>
                  <a:lnTo>
                    <a:pt x="3628" y="11236"/>
                  </a:lnTo>
                  <a:cubicBezTo>
                    <a:pt x="3079" y="10605"/>
                    <a:pt x="2733" y="9825"/>
                    <a:pt x="2624" y="8998"/>
                  </a:cubicBezTo>
                  <a:lnTo>
                    <a:pt x="2062" y="4889"/>
                  </a:lnTo>
                  <a:cubicBezTo>
                    <a:pt x="1777" y="2821"/>
                    <a:pt x="2726" y="909"/>
                    <a:pt x="4245" y="0"/>
                  </a:cubicBezTo>
                  <a:close/>
                </a:path>
              </a:pathLst>
            </a:custGeom>
            <a:solidFill>
              <a:srgbClr val="D1D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61"/>
            <p:cNvSpPr/>
            <p:nvPr/>
          </p:nvSpPr>
          <p:spPr>
            <a:xfrm>
              <a:off x="1526270" y="2270054"/>
              <a:ext cx="114573" cy="72054"/>
            </a:xfrm>
            <a:custGeom>
              <a:avLst/>
              <a:gdLst/>
              <a:ahLst/>
              <a:cxnLst/>
              <a:rect l="l" t="t" r="r" b="b"/>
              <a:pathLst>
                <a:path w="4368" h="2747" extrusionOk="0">
                  <a:moveTo>
                    <a:pt x="1520" y="0"/>
                  </a:moveTo>
                  <a:cubicBezTo>
                    <a:pt x="848" y="0"/>
                    <a:pt x="272" y="488"/>
                    <a:pt x="164" y="1146"/>
                  </a:cubicBezTo>
                  <a:lnTo>
                    <a:pt x="123" y="1417"/>
                  </a:lnTo>
                  <a:cubicBezTo>
                    <a:pt x="1" y="2109"/>
                    <a:pt x="543" y="2746"/>
                    <a:pt x="1249" y="2746"/>
                  </a:cubicBezTo>
                  <a:lnTo>
                    <a:pt x="3120" y="2746"/>
                  </a:lnTo>
                  <a:cubicBezTo>
                    <a:pt x="3832" y="2746"/>
                    <a:pt x="4368" y="2116"/>
                    <a:pt x="4252" y="1417"/>
                  </a:cubicBezTo>
                  <a:lnTo>
                    <a:pt x="4212" y="1146"/>
                  </a:lnTo>
                  <a:cubicBezTo>
                    <a:pt x="4096" y="488"/>
                    <a:pt x="3527" y="0"/>
                    <a:pt x="2856" y="0"/>
                  </a:cubicBezTo>
                  <a:close/>
                </a:path>
              </a:pathLst>
            </a:cu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61"/>
            <p:cNvSpPr/>
            <p:nvPr/>
          </p:nvSpPr>
          <p:spPr>
            <a:xfrm>
              <a:off x="1526270" y="2270211"/>
              <a:ext cx="75437" cy="71896"/>
            </a:xfrm>
            <a:custGeom>
              <a:avLst/>
              <a:gdLst/>
              <a:ahLst/>
              <a:cxnLst/>
              <a:rect l="l" t="t" r="r" b="b"/>
              <a:pathLst>
                <a:path w="2876" h="2741" extrusionOk="0">
                  <a:moveTo>
                    <a:pt x="1506" y="1"/>
                  </a:moveTo>
                  <a:cubicBezTo>
                    <a:pt x="841" y="1"/>
                    <a:pt x="271" y="487"/>
                    <a:pt x="164" y="1147"/>
                  </a:cubicBezTo>
                  <a:lnTo>
                    <a:pt x="116" y="1411"/>
                  </a:lnTo>
                  <a:cubicBezTo>
                    <a:pt x="1" y="2110"/>
                    <a:pt x="537" y="2740"/>
                    <a:pt x="1249" y="2740"/>
                  </a:cubicBezTo>
                  <a:lnTo>
                    <a:pt x="1777" y="2740"/>
                  </a:lnTo>
                  <a:cubicBezTo>
                    <a:pt x="1547" y="2421"/>
                    <a:pt x="1452" y="2028"/>
                    <a:pt x="1513" y="1642"/>
                  </a:cubicBezTo>
                  <a:lnTo>
                    <a:pt x="1560" y="1330"/>
                  </a:lnTo>
                  <a:cubicBezTo>
                    <a:pt x="1669" y="577"/>
                    <a:pt x="2218" y="21"/>
                    <a:pt x="2876" y="1"/>
                  </a:cubicBezTo>
                  <a:lnTo>
                    <a:pt x="1520" y="1"/>
                  </a:lnTo>
                  <a:cubicBezTo>
                    <a:pt x="1515" y="1"/>
                    <a:pt x="1511" y="1"/>
                    <a:pt x="1506" y="1"/>
                  </a:cubicBezTo>
                  <a:close/>
                </a:path>
              </a:pathLst>
            </a:cu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61"/>
            <p:cNvSpPr/>
            <p:nvPr/>
          </p:nvSpPr>
          <p:spPr>
            <a:xfrm>
              <a:off x="1547621" y="2287628"/>
              <a:ext cx="19463" cy="24420"/>
            </a:xfrm>
            <a:custGeom>
              <a:avLst/>
              <a:gdLst/>
              <a:ahLst/>
              <a:cxnLst/>
              <a:rect l="l" t="t" r="r" b="b"/>
              <a:pathLst>
                <a:path w="742" h="931" extrusionOk="0">
                  <a:moveTo>
                    <a:pt x="406" y="1"/>
                  </a:moveTo>
                  <a:cubicBezTo>
                    <a:pt x="344" y="1"/>
                    <a:pt x="281" y="28"/>
                    <a:pt x="231" y="96"/>
                  </a:cubicBezTo>
                  <a:cubicBezTo>
                    <a:pt x="82" y="266"/>
                    <a:pt x="1" y="483"/>
                    <a:pt x="1" y="706"/>
                  </a:cubicBezTo>
                  <a:cubicBezTo>
                    <a:pt x="1" y="829"/>
                    <a:pt x="102" y="930"/>
                    <a:pt x="231" y="930"/>
                  </a:cubicBezTo>
                  <a:cubicBezTo>
                    <a:pt x="353" y="930"/>
                    <a:pt x="455" y="829"/>
                    <a:pt x="455" y="706"/>
                  </a:cubicBezTo>
                  <a:cubicBezTo>
                    <a:pt x="455" y="591"/>
                    <a:pt x="502" y="476"/>
                    <a:pt x="577" y="395"/>
                  </a:cubicBezTo>
                  <a:cubicBezTo>
                    <a:pt x="742" y="220"/>
                    <a:pt x="579" y="1"/>
                    <a:pt x="406" y="1"/>
                  </a:cubicBezTo>
                  <a:close/>
                </a:path>
              </a:pathLst>
            </a:custGeom>
            <a:solidFill>
              <a:srgbClr val="46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61"/>
            <p:cNvSpPr/>
            <p:nvPr/>
          </p:nvSpPr>
          <p:spPr>
            <a:xfrm>
              <a:off x="1600029" y="2287628"/>
              <a:ext cx="19463" cy="24420"/>
            </a:xfrm>
            <a:custGeom>
              <a:avLst/>
              <a:gdLst/>
              <a:ahLst/>
              <a:cxnLst/>
              <a:rect l="l" t="t" r="r" b="b"/>
              <a:pathLst>
                <a:path w="742" h="931" extrusionOk="0">
                  <a:moveTo>
                    <a:pt x="337" y="1"/>
                  </a:moveTo>
                  <a:cubicBezTo>
                    <a:pt x="164" y="1"/>
                    <a:pt x="1" y="220"/>
                    <a:pt x="166" y="395"/>
                  </a:cubicBezTo>
                  <a:cubicBezTo>
                    <a:pt x="240" y="476"/>
                    <a:pt x="288" y="591"/>
                    <a:pt x="288" y="706"/>
                  </a:cubicBezTo>
                  <a:cubicBezTo>
                    <a:pt x="288" y="829"/>
                    <a:pt x="389" y="930"/>
                    <a:pt x="518" y="930"/>
                  </a:cubicBezTo>
                  <a:cubicBezTo>
                    <a:pt x="640" y="930"/>
                    <a:pt x="742" y="829"/>
                    <a:pt x="742" y="706"/>
                  </a:cubicBezTo>
                  <a:cubicBezTo>
                    <a:pt x="742" y="483"/>
                    <a:pt x="661" y="266"/>
                    <a:pt x="511" y="96"/>
                  </a:cubicBezTo>
                  <a:cubicBezTo>
                    <a:pt x="461" y="28"/>
                    <a:pt x="398" y="1"/>
                    <a:pt x="337" y="1"/>
                  </a:cubicBezTo>
                  <a:close/>
                </a:path>
              </a:pathLst>
            </a:custGeom>
            <a:solidFill>
              <a:srgbClr val="46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61"/>
            <p:cNvSpPr/>
            <p:nvPr/>
          </p:nvSpPr>
          <p:spPr>
            <a:xfrm>
              <a:off x="1499594" y="2126156"/>
              <a:ext cx="35961" cy="41994"/>
            </a:xfrm>
            <a:custGeom>
              <a:avLst/>
              <a:gdLst/>
              <a:ahLst/>
              <a:cxnLst/>
              <a:rect l="l" t="t" r="r" b="b"/>
              <a:pathLst>
                <a:path w="1371" h="1601" extrusionOk="0">
                  <a:moveTo>
                    <a:pt x="686" y="1"/>
                  </a:moveTo>
                  <a:cubicBezTo>
                    <a:pt x="306" y="1"/>
                    <a:pt x="1" y="312"/>
                    <a:pt x="1" y="685"/>
                  </a:cubicBezTo>
                  <a:lnTo>
                    <a:pt x="1" y="916"/>
                  </a:lnTo>
                  <a:cubicBezTo>
                    <a:pt x="1" y="1296"/>
                    <a:pt x="306" y="1601"/>
                    <a:pt x="686" y="1601"/>
                  </a:cubicBezTo>
                  <a:cubicBezTo>
                    <a:pt x="1065" y="1601"/>
                    <a:pt x="1370" y="1296"/>
                    <a:pt x="1370" y="923"/>
                  </a:cubicBezTo>
                  <a:lnTo>
                    <a:pt x="1370" y="685"/>
                  </a:lnTo>
                  <a:cubicBezTo>
                    <a:pt x="1370" y="312"/>
                    <a:pt x="1065" y="1"/>
                    <a:pt x="686"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61"/>
            <p:cNvSpPr/>
            <p:nvPr/>
          </p:nvSpPr>
          <p:spPr>
            <a:xfrm>
              <a:off x="1517561" y="2126156"/>
              <a:ext cx="17994" cy="30086"/>
            </a:xfrm>
            <a:custGeom>
              <a:avLst/>
              <a:gdLst/>
              <a:ahLst/>
              <a:cxnLst/>
              <a:rect l="l" t="t" r="r" b="b"/>
              <a:pathLst>
                <a:path w="686" h="1147" extrusionOk="0">
                  <a:moveTo>
                    <a:pt x="1" y="1"/>
                  </a:moveTo>
                  <a:lnTo>
                    <a:pt x="1" y="801"/>
                  </a:lnTo>
                  <a:cubicBezTo>
                    <a:pt x="1" y="1031"/>
                    <a:pt x="172" y="1146"/>
                    <a:pt x="343" y="1146"/>
                  </a:cubicBezTo>
                  <a:cubicBezTo>
                    <a:pt x="514" y="1146"/>
                    <a:pt x="685" y="1031"/>
                    <a:pt x="685" y="801"/>
                  </a:cubicBezTo>
                  <a:lnTo>
                    <a:pt x="685" y="685"/>
                  </a:lnTo>
                  <a:cubicBezTo>
                    <a:pt x="685" y="312"/>
                    <a:pt x="380" y="1"/>
                    <a:pt x="1" y="1"/>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61"/>
            <p:cNvSpPr/>
            <p:nvPr/>
          </p:nvSpPr>
          <p:spPr>
            <a:xfrm>
              <a:off x="1511686" y="2132215"/>
              <a:ext cx="11961" cy="11935"/>
            </a:xfrm>
            <a:custGeom>
              <a:avLst/>
              <a:gdLst/>
              <a:ahLst/>
              <a:cxnLst/>
              <a:rect l="l" t="t" r="r" b="b"/>
              <a:pathLst>
                <a:path w="456" h="455" extrusionOk="0">
                  <a:moveTo>
                    <a:pt x="225" y="0"/>
                  </a:moveTo>
                  <a:cubicBezTo>
                    <a:pt x="103" y="0"/>
                    <a:pt x="1" y="102"/>
                    <a:pt x="1" y="231"/>
                  </a:cubicBezTo>
                  <a:cubicBezTo>
                    <a:pt x="1" y="353"/>
                    <a:pt x="103" y="454"/>
                    <a:pt x="225" y="454"/>
                  </a:cubicBezTo>
                  <a:cubicBezTo>
                    <a:pt x="353" y="454"/>
                    <a:pt x="455" y="353"/>
                    <a:pt x="455" y="231"/>
                  </a:cubicBezTo>
                  <a:cubicBezTo>
                    <a:pt x="455" y="102"/>
                    <a:pt x="353" y="0"/>
                    <a:pt x="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61"/>
            <p:cNvSpPr/>
            <p:nvPr/>
          </p:nvSpPr>
          <p:spPr>
            <a:xfrm>
              <a:off x="1631583" y="2126156"/>
              <a:ext cx="35935" cy="41994"/>
            </a:xfrm>
            <a:custGeom>
              <a:avLst/>
              <a:gdLst/>
              <a:ahLst/>
              <a:cxnLst/>
              <a:rect l="l" t="t" r="r" b="b"/>
              <a:pathLst>
                <a:path w="1370" h="1601" extrusionOk="0">
                  <a:moveTo>
                    <a:pt x="685" y="1"/>
                  </a:moveTo>
                  <a:cubicBezTo>
                    <a:pt x="305" y="1"/>
                    <a:pt x="0" y="312"/>
                    <a:pt x="0" y="685"/>
                  </a:cubicBezTo>
                  <a:lnTo>
                    <a:pt x="0" y="916"/>
                  </a:lnTo>
                  <a:cubicBezTo>
                    <a:pt x="0" y="1296"/>
                    <a:pt x="305" y="1601"/>
                    <a:pt x="685" y="1601"/>
                  </a:cubicBezTo>
                  <a:cubicBezTo>
                    <a:pt x="1065" y="1601"/>
                    <a:pt x="1370" y="1296"/>
                    <a:pt x="1370" y="923"/>
                  </a:cubicBezTo>
                  <a:lnTo>
                    <a:pt x="1370" y="685"/>
                  </a:lnTo>
                  <a:cubicBezTo>
                    <a:pt x="1370" y="312"/>
                    <a:pt x="1065" y="1"/>
                    <a:pt x="685"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61"/>
            <p:cNvSpPr/>
            <p:nvPr/>
          </p:nvSpPr>
          <p:spPr>
            <a:xfrm>
              <a:off x="1649525" y="2126156"/>
              <a:ext cx="17994" cy="30086"/>
            </a:xfrm>
            <a:custGeom>
              <a:avLst/>
              <a:gdLst/>
              <a:ahLst/>
              <a:cxnLst/>
              <a:rect l="l" t="t" r="r" b="b"/>
              <a:pathLst>
                <a:path w="686" h="1147" extrusionOk="0">
                  <a:moveTo>
                    <a:pt x="1" y="1"/>
                  </a:moveTo>
                  <a:lnTo>
                    <a:pt x="1" y="801"/>
                  </a:lnTo>
                  <a:cubicBezTo>
                    <a:pt x="1" y="1031"/>
                    <a:pt x="172" y="1146"/>
                    <a:pt x="343" y="1146"/>
                  </a:cubicBezTo>
                  <a:cubicBezTo>
                    <a:pt x="515" y="1146"/>
                    <a:pt x="686" y="1031"/>
                    <a:pt x="686" y="801"/>
                  </a:cubicBezTo>
                  <a:lnTo>
                    <a:pt x="686" y="685"/>
                  </a:lnTo>
                  <a:cubicBezTo>
                    <a:pt x="686" y="312"/>
                    <a:pt x="381" y="1"/>
                    <a:pt x="1" y="1"/>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61"/>
            <p:cNvSpPr/>
            <p:nvPr/>
          </p:nvSpPr>
          <p:spPr>
            <a:xfrm>
              <a:off x="1643492" y="2132215"/>
              <a:ext cx="12118" cy="11935"/>
            </a:xfrm>
            <a:custGeom>
              <a:avLst/>
              <a:gdLst/>
              <a:ahLst/>
              <a:cxnLst/>
              <a:rect l="l" t="t" r="r" b="b"/>
              <a:pathLst>
                <a:path w="462" h="455" extrusionOk="0">
                  <a:moveTo>
                    <a:pt x="231" y="0"/>
                  </a:moveTo>
                  <a:cubicBezTo>
                    <a:pt x="102" y="0"/>
                    <a:pt x="0" y="102"/>
                    <a:pt x="0" y="231"/>
                  </a:cubicBezTo>
                  <a:cubicBezTo>
                    <a:pt x="0" y="353"/>
                    <a:pt x="102" y="454"/>
                    <a:pt x="231" y="454"/>
                  </a:cubicBezTo>
                  <a:cubicBezTo>
                    <a:pt x="360" y="454"/>
                    <a:pt x="461" y="353"/>
                    <a:pt x="461" y="231"/>
                  </a:cubicBezTo>
                  <a:cubicBezTo>
                    <a:pt x="461" y="102"/>
                    <a:pt x="360" y="0"/>
                    <a:pt x="2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61"/>
            <p:cNvSpPr/>
            <p:nvPr/>
          </p:nvSpPr>
          <p:spPr>
            <a:xfrm>
              <a:off x="1483410" y="2012370"/>
              <a:ext cx="190876" cy="73077"/>
            </a:xfrm>
            <a:custGeom>
              <a:avLst/>
              <a:gdLst/>
              <a:ahLst/>
              <a:cxnLst/>
              <a:rect l="l" t="t" r="r" b="b"/>
              <a:pathLst>
                <a:path w="7277" h="2786" extrusionOk="0">
                  <a:moveTo>
                    <a:pt x="3823" y="0"/>
                  </a:moveTo>
                  <a:cubicBezTo>
                    <a:pt x="2307" y="0"/>
                    <a:pt x="800" y="786"/>
                    <a:pt x="1" y="2304"/>
                  </a:cubicBezTo>
                  <a:cubicBezTo>
                    <a:pt x="172" y="2313"/>
                    <a:pt x="407" y="2321"/>
                    <a:pt x="681" y="2321"/>
                  </a:cubicBezTo>
                  <a:cubicBezTo>
                    <a:pt x="1536" y="2321"/>
                    <a:pt x="2766" y="2241"/>
                    <a:pt x="3588" y="1830"/>
                  </a:cubicBezTo>
                  <a:lnTo>
                    <a:pt x="3588" y="1830"/>
                  </a:lnTo>
                  <a:lnTo>
                    <a:pt x="3364" y="2745"/>
                  </a:lnTo>
                  <a:cubicBezTo>
                    <a:pt x="3364" y="2745"/>
                    <a:pt x="4964" y="2515"/>
                    <a:pt x="5873" y="1830"/>
                  </a:cubicBezTo>
                  <a:cubicBezTo>
                    <a:pt x="5988" y="2135"/>
                    <a:pt x="6069" y="2460"/>
                    <a:pt x="6103" y="2786"/>
                  </a:cubicBezTo>
                  <a:cubicBezTo>
                    <a:pt x="6619" y="2603"/>
                    <a:pt x="7039" y="2223"/>
                    <a:pt x="7276" y="1735"/>
                  </a:cubicBezTo>
                  <a:cubicBezTo>
                    <a:pt x="6405" y="567"/>
                    <a:pt x="5111" y="0"/>
                    <a:pt x="3823" y="0"/>
                  </a:cubicBezTo>
                  <a:close/>
                </a:path>
              </a:pathLst>
            </a:custGeom>
            <a:solidFill>
              <a:srgbClr val="7F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61"/>
            <p:cNvSpPr/>
            <p:nvPr/>
          </p:nvSpPr>
          <p:spPr>
            <a:xfrm>
              <a:off x="1483410" y="2012869"/>
              <a:ext cx="89838" cy="60460"/>
            </a:xfrm>
            <a:custGeom>
              <a:avLst/>
              <a:gdLst/>
              <a:ahLst/>
              <a:cxnLst/>
              <a:rect l="l" t="t" r="r" b="b"/>
              <a:pathLst>
                <a:path w="3425" h="2305" extrusionOk="0">
                  <a:moveTo>
                    <a:pt x="3425" y="0"/>
                  </a:moveTo>
                  <a:lnTo>
                    <a:pt x="3425" y="0"/>
                  </a:lnTo>
                  <a:cubicBezTo>
                    <a:pt x="1967" y="136"/>
                    <a:pt x="679" y="997"/>
                    <a:pt x="1" y="2285"/>
                  </a:cubicBezTo>
                  <a:cubicBezTo>
                    <a:pt x="232" y="2298"/>
                    <a:pt x="464" y="2304"/>
                    <a:pt x="696" y="2304"/>
                  </a:cubicBezTo>
                  <a:cubicBezTo>
                    <a:pt x="979" y="2304"/>
                    <a:pt x="1263" y="2294"/>
                    <a:pt x="1547" y="2272"/>
                  </a:cubicBezTo>
                  <a:cubicBezTo>
                    <a:pt x="1906" y="1329"/>
                    <a:pt x="2564" y="529"/>
                    <a:pt x="3425" y="0"/>
                  </a:cubicBezTo>
                  <a:close/>
                </a:path>
              </a:pathLst>
            </a:custGeom>
            <a:solidFill>
              <a:srgbClr val="7F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31" name="Google Shape;2831;p61"/>
          <p:cNvGrpSpPr/>
          <p:nvPr/>
        </p:nvGrpSpPr>
        <p:grpSpPr>
          <a:xfrm>
            <a:off x="2246529" y="5062136"/>
            <a:ext cx="870142" cy="674232"/>
            <a:chOff x="5229788" y="1512217"/>
            <a:chExt cx="370132" cy="370132"/>
          </a:xfrm>
        </p:grpSpPr>
        <p:sp>
          <p:nvSpPr>
            <p:cNvPr id="2832" name="Google Shape;2832;p61"/>
            <p:cNvSpPr/>
            <p:nvPr/>
          </p:nvSpPr>
          <p:spPr>
            <a:xfrm>
              <a:off x="5468639" y="1512217"/>
              <a:ext cx="131281" cy="131281"/>
            </a:xfrm>
            <a:custGeom>
              <a:avLst/>
              <a:gdLst/>
              <a:ahLst/>
              <a:cxnLst/>
              <a:rect l="l" t="t" r="r" b="b"/>
              <a:pathLst>
                <a:path w="5005" h="5005" extrusionOk="0">
                  <a:moveTo>
                    <a:pt x="2503" y="0"/>
                  </a:moveTo>
                  <a:cubicBezTo>
                    <a:pt x="1120" y="0"/>
                    <a:pt x="1" y="1119"/>
                    <a:pt x="1" y="2502"/>
                  </a:cubicBezTo>
                  <a:cubicBezTo>
                    <a:pt x="1" y="3885"/>
                    <a:pt x="1120" y="5004"/>
                    <a:pt x="2503" y="5004"/>
                  </a:cubicBezTo>
                  <a:cubicBezTo>
                    <a:pt x="3886" y="5004"/>
                    <a:pt x="5005" y="3885"/>
                    <a:pt x="5005" y="2502"/>
                  </a:cubicBezTo>
                  <a:cubicBezTo>
                    <a:pt x="5005" y="1119"/>
                    <a:pt x="3886" y="0"/>
                    <a:pt x="2503" y="0"/>
                  </a:cubicBezTo>
                  <a:close/>
                </a:path>
              </a:pathLst>
            </a:custGeom>
            <a:solidFill>
              <a:srgbClr val="7F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61"/>
            <p:cNvSpPr/>
            <p:nvPr/>
          </p:nvSpPr>
          <p:spPr>
            <a:xfrm>
              <a:off x="5492482" y="1536034"/>
              <a:ext cx="83621" cy="83621"/>
            </a:xfrm>
            <a:custGeom>
              <a:avLst/>
              <a:gdLst/>
              <a:ahLst/>
              <a:cxnLst/>
              <a:rect l="l" t="t" r="r" b="b"/>
              <a:pathLst>
                <a:path w="3188" h="3188" extrusionOk="0">
                  <a:moveTo>
                    <a:pt x="1594" y="1"/>
                  </a:moveTo>
                  <a:cubicBezTo>
                    <a:pt x="712" y="1"/>
                    <a:pt x="0" y="713"/>
                    <a:pt x="0" y="1594"/>
                  </a:cubicBezTo>
                  <a:cubicBezTo>
                    <a:pt x="0" y="2476"/>
                    <a:pt x="712" y="3187"/>
                    <a:pt x="1594" y="3187"/>
                  </a:cubicBezTo>
                  <a:cubicBezTo>
                    <a:pt x="2475" y="3187"/>
                    <a:pt x="3187" y="2476"/>
                    <a:pt x="3187" y="1594"/>
                  </a:cubicBezTo>
                  <a:cubicBezTo>
                    <a:pt x="3187" y="713"/>
                    <a:pt x="2475" y="1"/>
                    <a:pt x="1594"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61"/>
            <p:cNvSpPr/>
            <p:nvPr/>
          </p:nvSpPr>
          <p:spPr>
            <a:xfrm>
              <a:off x="5229788" y="1512217"/>
              <a:ext cx="131465" cy="131281"/>
            </a:xfrm>
            <a:custGeom>
              <a:avLst/>
              <a:gdLst/>
              <a:ahLst/>
              <a:cxnLst/>
              <a:rect l="l" t="t" r="r" b="b"/>
              <a:pathLst>
                <a:path w="5012" h="5005" extrusionOk="0">
                  <a:moveTo>
                    <a:pt x="2502" y="0"/>
                  </a:moveTo>
                  <a:cubicBezTo>
                    <a:pt x="1126" y="0"/>
                    <a:pt x="0" y="1119"/>
                    <a:pt x="0" y="2502"/>
                  </a:cubicBezTo>
                  <a:cubicBezTo>
                    <a:pt x="0" y="3885"/>
                    <a:pt x="1126" y="5004"/>
                    <a:pt x="2502" y="5004"/>
                  </a:cubicBezTo>
                  <a:cubicBezTo>
                    <a:pt x="3886" y="5004"/>
                    <a:pt x="5011" y="3885"/>
                    <a:pt x="5011" y="2502"/>
                  </a:cubicBezTo>
                  <a:cubicBezTo>
                    <a:pt x="5011" y="1119"/>
                    <a:pt x="3886" y="0"/>
                    <a:pt x="2502" y="0"/>
                  </a:cubicBezTo>
                  <a:close/>
                </a:path>
              </a:pathLst>
            </a:custGeom>
            <a:solidFill>
              <a:srgbClr val="7F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61"/>
            <p:cNvSpPr/>
            <p:nvPr/>
          </p:nvSpPr>
          <p:spPr>
            <a:xfrm>
              <a:off x="5253789" y="1536034"/>
              <a:ext cx="83438" cy="83621"/>
            </a:xfrm>
            <a:custGeom>
              <a:avLst/>
              <a:gdLst/>
              <a:ahLst/>
              <a:cxnLst/>
              <a:rect l="l" t="t" r="r" b="b"/>
              <a:pathLst>
                <a:path w="3181" h="3188" extrusionOk="0">
                  <a:moveTo>
                    <a:pt x="1587" y="1"/>
                  </a:moveTo>
                  <a:cubicBezTo>
                    <a:pt x="713" y="1"/>
                    <a:pt x="1" y="713"/>
                    <a:pt x="1" y="1594"/>
                  </a:cubicBezTo>
                  <a:cubicBezTo>
                    <a:pt x="1" y="2476"/>
                    <a:pt x="713" y="3187"/>
                    <a:pt x="1587" y="3187"/>
                  </a:cubicBezTo>
                  <a:cubicBezTo>
                    <a:pt x="2469" y="3187"/>
                    <a:pt x="3181" y="2476"/>
                    <a:pt x="3181" y="1594"/>
                  </a:cubicBezTo>
                  <a:cubicBezTo>
                    <a:pt x="3181" y="713"/>
                    <a:pt x="2469" y="1"/>
                    <a:pt x="1587"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61"/>
            <p:cNvSpPr/>
            <p:nvPr/>
          </p:nvSpPr>
          <p:spPr>
            <a:xfrm>
              <a:off x="5241697" y="1547942"/>
              <a:ext cx="346315" cy="334406"/>
            </a:xfrm>
            <a:custGeom>
              <a:avLst/>
              <a:gdLst/>
              <a:ahLst/>
              <a:cxnLst/>
              <a:rect l="l" t="t" r="r" b="b"/>
              <a:pathLst>
                <a:path w="13203" h="12749" extrusionOk="0">
                  <a:moveTo>
                    <a:pt x="6605" y="1"/>
                  </a:moveTo>
                  <a:cubicBezTo>
                    <a:pt x="2957" y="1"/>
                    <a:pt x="1" y="2856"/>
                    <a:pt x="1" y="6375"/>
                  </a:cubicBezTo>
                  <a:cubicBezTo>
                    <a:pt x="1" y="9894"/>
                    <a:pt x="2957" y="12748"/>
                    <a:pt x="6605" y="12748"/>
                  </a:cubicBezTo>
                  <a:cubicBezTo>
                    <a:pt x="10246" y="12748"/>
                    <a:pt x="13203" y="9894"/>
                    <a:pt x="13203" y="6375"/>
                  </a:cubicBezTo>
                  <a:cubicBezTo>
                    <a:pt x="13203" y="2856"/>
                    <a:pt x="10246" y="1"/>
                    <a:pt x="6605" y="1"/>
                  </a:cubicBezTo>
                  <a:close/>
                </a:path>
              </a:pathLst>
            </a:custGeom>
            <a:solidFill>
              <a:srgbClr val="7F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61"/>
            <p:cNvSpPr/>
            <p:nvPr/>
          </p:nvSpPr>
          <p:spPr>
            <a:xfrm>
              <a:off x="5370119" y="1786819"/>
              <a:ext cx="89471" cy="71687"/>
            </a:xfrm>
            <a:custGeom>
              <a:avLst/>
              <a:gdLst/>
              <a:ahLst/>
              <a:cxnLst/>
              <a:rect l="l" t="t" r="r" b="b"/>
              <a:pathLst>
                <a:path w="3411" h="2733" extrusionOk="0">
                  <a:moveTo>
                    <a:pt x="1709" y="0"/>
                  </a:moveTo>
                  <a:cubicBezTo>
                    <a:pt x="766" y="0"/>
                    <a:pt x="0" y="610"/>
                    <a:pt x="0" y="1363"/>
                  </a:cubicBezTo>
                  <a:cubicBezTo>
                    <a:pt x="0" y="2116"/>
                    <a:pt x="766" y="2733"/>
                    <a:pt x="1709" y="2733"/>
                  </a:cubicBezTo>
                  <a:cubicBezTo>
                    <a:pt x="2651" y="2733"/>
                    <a:pt x="3411" y="2116"/>
                    <a:pt x="3411" y="1363"/>
                  </a:cubicBezTo>
                  <a:cubicBezTo>
                    <a:pt x="3411" y="610"/>
                    <a:pt x="2651" y="0"/>
                    <a:pt x="1709" y="0"/>
                  </a:cubicBezTo>
                  <a:close/>
                </a:path>
              </a:pathLst>
            </a:cu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61"/>
            <p:cNvSpPr/>
            <p:nvPr/>
          </p:nvSpPr>
          <p:spPr>
            <a:xfrm>
              <a:off x="5241880" y="1552034"/>
              <a:ext cx="165065" cy="330131"/>
            </a:xfrm>
            <a:custGeom>
              <a:avLst/>
              <a:gdLst/>
              <a:ahLst/>
              <a:cxnLst/>
              <a:rect l="l" t="t" r="r" b="b"/>
              <a:pathLst>
                <a:path w="6293" h="12586" extrusionOk="0">
                  <a:moveTo>
                    <a:pt x="5160" y="1"/>
                  </a:moveTo>
                  <a:lnTo>
                    <a:pt x="5160" y="1"/>
                  </a:lnTo>
                  <a:cubicBezTo>
                    <a:pt x="2204" y="631"/>
                    <a:pt x="0" y="3174"/>
                    <a:pt x="0" y="6219"/>
                  </a:cubicBezTo>
                  <a:cubicBezTo>
                    <a:pt x="0" y="9643"/>
                    <a:pt x="2787" y="12430"/>
                    <a:pt x="6293" y="12586"/>
                  </a:cubicBezTo>
                  <a:cubicBezTo>
                    <a:pt x="3811" y="11569"/>
                    <a:pt x="2048" y="8999"/>
                    <a:pt x="2048" y="5995"/>
                  </a:cubicBezTo>
                  <a:cubicBezTo>
                    <a:pt x="2048" y="3459"/>
                    <a:pt x="3289" y="1242"/>
                    <a:pt x="5160" y="1"/>
                  </a:cubicBezTo>
                  <a:close/>
                </a:path>
              </a:pathLst>
            </a:custGeom>
            <a:solidFill>
              <a:srgbClr val="BF9000"/>
            </a:solidFill>
            <a:ln w="9525" cap="flat" cmpd="sng">
              <a:solidFill>
                <a:srgbClr val="7F6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61"/>
            <p:cNvSpPr/>
            <p:nvPr/>
          </p:nvSpPr>
          <p:spPr>
            <a:xfrm>
              <a:off x="5325292" y="1691315"/>
              <a:ext cx="35961" cy="41811"/>
            </a:xfrm>
            <a:custGeom>
              <a:avLst/>
              <a:gdLst/>
              <a:ahLst/>
              <a:cxnLst/>
              <a:rect l="l" t="t" r="r" b="b"/>
              <a:pathLst>
                <a:path w="1371" h="1594" extrusionOk="0">
                  <a:moveTo>
                    <a:pt x="685" y="0"/>
                  </a:moveTo>
                  <a:cubicBezTo>
                    <a:pt x="306" y="0"/>
                    <a:pt x="1" y="305"/>
                    <a:pt x="1" y="685"/>
                  </a:cubicBezTo>
                  <a:lnTo>
                    <a:pt x="1" y="909"/>
                  </a:lnTo>
                  <a:cubicBezTo>
                    <a:pt x="1" y="1288"/>
                    <a:pt x="306" y="1593"/>
                    <a:pt x="685" y="1593"/>
                  </a:cubicBezTo>
                  <a:cubicBezTo>
                    <a:pt x="1065" y="1593"/>
                    <a:pt x="1370" y="1288"/>
                    <a:pt x="1370" y="909"/>
                  </a:cubicBezTo>
                  <a:lnTo>
                    <a:pt x="1370" y="685"/>
                  </a:lnTo>
                  <a:cubicBezTo>
                    <a:pt x="1370" y="305"/>
                    <a:pt x="1065" y="0"/>
                    <a:pt x="685"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61"/>
            <p:cNvSpPr/>
            <p:nvPr/>
          </p:nvSpPr>
          <p:spPr>
            <a:xfrm>
              <a:off x="5343259" y="1691315"/>
              <a:ext cx="17994" cy="29771"/>
            </a:xfrm>
            <a:custGeom>
              <a:avLst/>
              <a:gdLst/>
              <a:ahLst/>
              <a:cxnLst/>
              <a:rect l="l" t="t" r="r" b="b"/>
              <a:pathLst>
                <a:path w="686" h="1135" extrusionOk="0">
                  <a:moveTo>
                    <a:pt x="0" y="0"/>
                  </a:moveTo>
                  <a:lnTo>
                    <a:pt x="0" y="793"/>
                  </a:lnTo>
                  <a:cubicBezTo>
                    <a:pt x="0" y="1021"/>
                    <a:pt x="172" y="1134"/>
                    <a:pt x="343" y="1134"/>
                  </a:cubicBezTo>
                  <a:cubicBezTo>
                    <a:pt x="514" y="1134"/>
                    <a:pt x="685" y="1021"/>
                    <a:pt x="685" y="793"/>
                  </a:cubicBezTo>
                  <a:lnTo>
                    <a:pt x="685" y="685"/>
                  </a:lnTo>
                  <a:cubicBezTo>
                    <a:pt x="685" y="305"/>
                    <a:pt x="380" y="0"/>
                    <a:pt x="0" y="0"/>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61"/>
            <p:cNvSpPr/>
            <p:nvPr/>
          </p:nvSpPr>
          <p:spPr>
            <a:xfrm>
              <a:off x="5337200" y="1697164"/>
              <a:ext cx="11961" cy="11961"/>
            </a:xfrm>
            <a:custGeom>
              <a:avLst/>
              <a:gdLst/>
              <a:ahLst/>
              <a:cxnLst/>
              <a:rect l="l" t="t" r="r" b="b"/>
              <a:pathLst>
                <a:path w="456" h="456" extrusionOk="0">
                  <a:moveTo>
                    <a:pt x="231" y="1"/>
                  </a:moveTo>
                  <a:cubicBezTo>
                    <a:pt x="103" y="1"/>
                    <a:pt x="1" y="103"/>
                    <a:pt x="1" y="231"/>
                  </a:cubicBezTo>
                  <a:cubicBezTo>
                    <a:pt x="1" y="353"/>
                    <a:pt x="103" y="455"/>
                    <a:pt x="231" y="455"/>
                  </a:cubicBezTo>
                  <a:cubicBezTo>
                    <a:pt x="353" y="455"/>
                    <a:pt x="455" y="353"/>
                    <a:pt x="455" y="231"/>
                  </a:cubicBezTo>
                  <a:cubicBezTo>
                    <a:pt x="455" y="103"/>
                    <a:pt x="353" y="1"/>
                    <a:pt x="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61"/>
            <p:cNvSpPr/>
            <p:nvPr/>
          </p:nvSpPr>
          <p:spPr>
            <a:xfrm>
              <a:off x="5468639" y="1691315"/>
              <a:ext cx="35778" cy="41811"/>
            </a:xfrm>
            <a:custGeom>
              <a:avLst/>
              <a:gdLst/>
              <a:ahLst/>
              <a:cxnLst/>
              <a:rect l="l" t="t" r="r" b="b"/>
              <a:pathLst>
                <a:path w="1364" h="1594" extrusionOk="0">
                  <a:moveTo>
                    <a:pt x="679" y="0"/>
                  </a:moveTo>
                  <a:cubicBezTo>
                    <a:pt x="306" y="0"/>
                    <a:pt x="1" y="305"/>
                    <a:pt x="1" y="685"/>
                  </a:cubicBezTo>
                  <a:lnTo>
                    <a:pt x="1" y="909"/>
                  </a:lnTo>
                  <a:cubicBezTo>
                    <a:pt x="1" y="1288"/>
                    <a:pt x="306" y="1593"/>
                    <a:pt x="679" y="1593"/>
                  </a:cubicBezTo>
                  <a:cubicBezTo>
                    <a:pt x="1058" y="1593"/>
                    <a:pt x="1364" y="1288"/>
                    <a:pt x="1364" y="909"/>
                  </a:cubicBezTo>
                  <a:lnTo>
                    <a:pt x="1364" y="685"/>
                  </a:lnTo>
                  <a:cubicBezTo>
                    <a:pt x="1364" y="305"/>
                    <a:pt x="1058" y="0"/>
                    <a:pt x="679"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61"/>
            <p:cNvSpPr/>
            <p:nvPr/>
          </p:nvSpPr>
          <p:spPr>
            <a:xfrm>
              <a:off x="5486423" y="1691315"/>
              <a:ext cx="17994" cy="29771"/>
            </a:xfrm>
            <a:custGeom>
              <a:avLst/>
              <a:gdLst/>
              <a:ahLst/>
              <a:cxnLst/>
              <a:rect l="l" t="t" r="r" b="b"/>
              <a:pathLst>
                <a:path w="686" h="1135" extrusionOk="0">
                  <a:moveTo>
                    <a:pt x="1" y="0"/>
                  </a:moveTo>
                  <a:lnTo>
                    <a:pt x="1" y="793"/>
                  </a:lnTo>
                  <a:cubicBezTo>
                    <a:pt x="1" y="1021"/>
                    <a:pt x="172" y="1134"/>
                    <a:pt x="343" y="1134"/>
                  </a:cubicBezTo>
                  <a:cubicBezTo>
                    <a:pt x="514" y="1134"/>
                    <a:pt x="686" y="1021"/>
                    <a:pt x="686" y="793"/>
                  </a:cubicBezTo>
                  <a:lnTo>
                    <a:pt x="686" y="685"/>
                  </a:lnTo>
                  <a:cubicBezTo>
                    <a:pt x="686" y="305"/>
                    <a:pt x="380" y="0"/>
                    <a:pt x="1" y="0"/>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61"/>
            <p:cNvSpPr/>
            <p:nvPr/>
          </p:nvSpPr>
          <p:spPr>
            <a:xfrm>
              <a:off x="5480573" y="1697164"/>
              <a:ext cx="11935" cy="11961"/>
            </a:xfrm>
            <a:custGeom>
              <a:avLst/>
              <a:gdLst/>
              <a:ahLst/>
              <a:cxnLst/>
              <a:rect l="l" t="t" r="r" b="b"/>
              <a:pathLst>
                <a:path w="455" h="456" extrusionOk="0">
                  <a:moveTo>
                    <a:pt x="224" y="1"/>
                  </a:moveTo>
                  <a:cubicBezTo>
                    <a:pt x="102" y="1"/>
                    <a:pt x="0" y="103"/>
                    <a:pt x="0" y="231"/>
                  </a:cubicBezTo>
                  <a:cubicBezTo>
                    <a:pt x="0" y="353"/>
                    <a:pt x="102" y="455"/>
                    <a:pt x="224" y="455"/>
                  </a:cubicBezTo>
                  <a:cubicBezTo>
                    <a:pt x="353" y="455"/>
                    <a:pt x="454" y="353"/>
                    <a:pt x="454" y="231"/>
                  </a:cubicBezTo>
                  <a:cubicBezTo>
                    <a:pt x="454" y="103"/>
                    <a:pt x="353" y="1"/>
                    <a:pt x="2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61"/>
            <p:cNvSpPr/>
            <p:nvPr/>
          </p:nvSpPr>
          <p:spPr>
            <a:xfrm>
              <a:off x="5355168" y="1780759"/>
              <a:ext cx="119373" cy="47870"/>
            </a:xfrm>
            <a:custGeom>
              <a:avLst/>
              <a:gdLst/>
              <a:ahLst/>
              <a:cxnLst/>
              <a:rect l="l" t="t" r="r" b="b"/>
              <a:pathLst>
                <a:path w="4551" h="1825" extrusionOk="0">
                  <a:moveTo>
                    <a:pt x="1391" y="1"/>
                  </a:moveTo>
                  <a:cubicBezTo>
                    <a:pt x="624" y="1"/>
                    <a:pt x="1" y="408"/>
                    <a:pt x="1" y="909"/>
                  </a:cubicBezTo>
                  <a:cubicBezTo>
                    <a:pt x="1" y="1418"/>
                    <a:pt x="624" y="1825"/>
                    <a:pt x="1391" y="1825"/>
                  </a:cubicBezTo>
                  <a:cubicBezTo>
                    <a:pt x="1669" y="1686"/>
                    <a:pt x="1972" y="1616"/>
                    <a:pt x="2276" y="1616"/>
                  </a:cubicBezTo>
                  <a:cubicBezTo>
                    <a:pt x="2579" y="1616"/>
                    <a:pt x="2882" y="1686"/>
                    <a:pt x="3160" y="1825"/>
                  </a:cubicBezTo>
                  <a:cubicBezTo>
                    <a:pt x="3927" y="1825"/>
                    <a:pt x="4550" y="1418"/>
                    <a:pt x="4550" y="909"/>
                  </a:cubicBezTo>
                  <a:cubicBezTo>
                    <a:pt x="4550" y="408"/>
                    <a:pt x="3927" y="1"/>
                    <a:pt x="3160" y="1"/>
                  </a:cubicBezTo>
                  <a:cubicBezTo>
                    <a:pt x="2882" y="140"/>
                    <a:pt x="2579" y="209"/>
                    <a:pt x="2276" y="209"/>
                  </a:cubicBezTo>
                  <a:cubicBezTo>
                    <a:pt x="1972" y="209"/>
                    <a:pt x="1669" y="140"/>
                    <a:pt x="1391" y="1"/>
                  </a:cubicBezTo>
                  <a:close/>
                </a:path>
              </a:pathLst>
            </a:cu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61"/>
            <p:cNvSpPr/>
            <p:nvPr/>
          </p:nvSpPr>
          <p:spPr>
            <a:xfrm>
              <a:off x="5385044" y="1762976"/>
              <a:ext cx="59804" cy="41653"/>
            </a:xfrm>
            <a:custGeom>
              <a:avLst/>
              <a:gdLst/>
              <a:ahLst/>
              <a:cxnLst/>
              <a:rect l="l" t="t" r="r" b="b"/>
              <a:pathLst>
                <a:path w="2280" h="1588" extrusionOk="0">
                  <a:moveTo>
                    <a:pt x="1140" y="1"/>
                  </a:moveTo>
                  <a:cubicBezTo>
                    <a:pt x="509" y="1"/>
                    <a:pt x="1" y="306"/>
                    <a:pt x="1" y="679"/>
                  </a:cubicBezTo>
                  <a:cubicBezTo>
                    <a:pt x="1" y="1058"/>
                    <a:pt x="509" y="1587"/>
                    <a:pt x="1140" y="1587"/>
                  </a:cubicBezTo>
                  <a:cubicBezTo>
                    <a:pt x="1771" y="1587"/>
                    <a:pt x="2279" y="1058"/>
                    <a:pt x="2279" y="679"/>
                  </a:cubicBezTo>
                  <a:cubicBezTo>
                    <a:pt x="2279" y="306"/>
                    <a:pt x="1771" y="1"/>
                    <a:pt x="1140" y="1"/>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61"/>
            <p:cNvSpPr/>
            <p:nvPr/>
          </p:nvSpPr>
          <p:spPr>
            <a:xfrm>
              <a:off x="5354276" y="1798543"/>
              <a:ext cx="121340" cy="32761"/>
            </a:xfrm>
            <a:custGeom>
              <a:avLst/>
              <a:gdLst/>
              <a:ahLst/>
              <a:cxnLst/>
              <a:rect l="l" t="t" r="r" b="b"/>
              <a:pathLst>
                <a:path w="4626" h="1249" extrusionOk="0">
                  <a:moveTo>
                    <a:pt x="2313" y="1"/>
                  </a:moveTo>
                  <a:cubicBezTo>
                    <a:pt x="2184" y="1"/>
                    <a:pt x="2082" y="1"/>
                    <a:pt x="2082" y="123"/>
                  </a:cubicBezTo>
                  <a:lnTo>
                    <a:pt x="2082" y="733"/>
                  </a:lnTo>
                  <a:cubicBezTo>
                    <a:pt x="2008" y="740"/>
                    <a:pt x="1933" y="747"/>
                    <a:pt x="1859" y="760"/>
                  </a:cubicBezTo>
                  <a:cubicBezTo>
                    <a:pt x="1672" y="784"/>
                    <a:pt x="1512" y="794"/>
                    <a:pt x="1374" y="794"/>
                  </a:cubicBezTo>
                  <a:cubicBezTo>
                    <a:pt x="884" y="794"/>
                    <a:pt x="675" y="667"/>
                    <a:pt x="591" y="577"/>
                  </a:cubicBezTo>
                  <a:cubicBezTo>
                    <a:pt x="509" y="496"/>
                    <a:pt x="475" y="387"/>
                    <a:pt x="489" y="272"/>
                  </a:cubicBezTo>
                  <a:cubicBezTo>
                    <a:pt x="520" y="105"/>
                    <a:pt x="388" y="4"/>
                    <a:pt x="259" y="4"/>
                  </a:cubicBezTo>
                  <a:cubicBezTo>
                    <a:pt x="162" y="4"/>
                    <a:pt x="67" y="60"/>
                    <a:pt x="41" y="184"/>
                  </a:cubicBezTo>
                  <a:cubicBezTo>
                    <a:pt x="1" y="441"/>
                    <a:pt x="82" y="699"/>
                    <a:pt x="252" y="882"/>
                  </a:cubicBezTo>
                  <a:cubicBezTo>
                    <a:pt x="482" y="1126"/>
                    <a:pt x="855" y="1248"/>
                    <a:pt x="1370" y="1248"/>
                  </a:cubicBezTo>
                  <a:cubicBezTo>
                    <a:pt x="1554" y="1248"/>
                    <a:pt x="1737" y="1235"/>
                    <a:pt x="1920" y="1208"/>
                  </a:cubicBezTo>
                  <a:cubicBezTo>
                    <a:pt x="2049" y="1191"/>
                    <a:pt x="2179" y="1182"/>
                    <a:pt x="2310" y="1182"/>
                  </a:cubicBezTo>
                  <a:cubicBezTo>
                    <a:pt x="2442" y="1182"/>
                    <a:pt x="2574" y="1191"/>
                    <a:pt x="2706" y="1208"/>
                  </a:cubicBezTo>
                  <a:cubicBezTo>
                    <a:pt x="2904" y="1234"/>
                    <a:pt x="3087" y="1247"/>
                    <a:pt x="3254" y="1247"/>
                  </a:cubicBezTo>
                  <a:cubicBezTo>
                    <a:pt x="3771" y="1247"/>
                    <a:pt x="4144" y="1123"/>
                    <a:pt x="4374" y="882"/>
                  </a:cubicBezTo>
                  <a:cubicBezTo>
                    <a:pt x="4544" y="692"/>
                    <a:pt x="4625" y="441"/>
                    <a:pt x="4584" y="191"/>
                  </a:cubicBezTo>
                  <a:cubicBezTo>
                    <a:pt x="4560" y="81"/>
                    <a:pt x="4465" y="4"/>
                    <a:pt x="4358" y="4"/>
                  </a:cubicBezTo>
                  <a:cubicBezTo>
                    <a:pt x="4345" y="4"/>
                    <a:pt x="4333" y="5"/>
                    <a:pt x="4320" y="8"/>
                  </a:cubicBezTo>
                  <a:cubicBezTo>
                    <a:pt x="4198" y="35"/>
                    <a:pt x="4117" y="150"/>
                    <a:pt x="4137" y="272"/>
                  </a:cubicBezTo>
                  <a:cubicBezTo>
                    <a:pt x="4151" y="387"/>
                    <a:pt x="4110" y="496"/>
                    <a:pt x="4035" y="577"/>
                  </a:cubicBezTo>
                  <a:cubicBezTo>
                    <a:pt x="3945" y="667"/>
                    <a:pt x="3736" y="794"/>
                    <a:pt x="3249" y="794"/>
                  </a:cubicBezTo>
                  <a:cubicBezTo>
                    <a:pt x="3111" y="794"/>
                    <a:pt x="2952" y="784"/>
                    <a:pt x="2767" y="760"/>
                  </a:cubicBezTo>
                  <a:cubicBezTo>
                    <a:pt x="2693" y="747"/>
                    <a:pt x="2611" y="740"/>
                    <a:pt x="2537" y="740"/>
                  </a:cubicBezTo>
                  <a:lnTo>
                    <a:pt x="2537" y="123"/>
                  </a:lnTo>
                  <a:cubicBezTo>
                    <a:pt x="2537" y="1"/>
                    <a:pt x="2435" y="1"/>
                    <a:pt x="2313" y="1"/>
                  </a:cubicBezTo>
                  <a:close/>
                </a:path>
              </a:pathLst>
            </a:custGeom>
            <a:solidFill>
              <a:srgbClr val="BF9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61"/>
            <p:cNvSpPr/>
            <p:nvPr/>
          </p:nvSpPr>
          <p:spPr>
            <a:xfrm>
              <a:off x="5385044" y="1765992"/>
              <a:ext cx="49470" cy="38820"/>
            </a:xfrm>
            <a:custGeom>
              <a:avLst/>
              <a:gdLst/>
              <a:ahLst/>
              <a:cxnLst/>
              <a:rect l="l" t="t" r="r" b="b"/>
              <a:pathLst>
                <a:path w="1886" h="1480" extrusionOk="0">
                  <a:moveTo>
                    <a:pt x="503" y="1"/>
                  </a:moveTo>
                  <a:lnTo>
                    <a:pt x="503" y="1"/>
                  </a:lnTo>
                  <a:cubicBezTo>
                    <a:pt x="197" y="123"/>
                    <a:pt x="1" y="333"/>
                    <a:pt x="1" y="564"/>
                  </a:cubicBezTo>
                  <a:cubicBezTo>
                    <a:pt x="1" y="943"/>
                    <a:pt x="509" y="1479"/>
                    <a:pt x="1140" y="1479"/>
                  </a:cubicBezTo>
                  <a:cubicBezTo>
                    <a:pt x="1411" y="1472"/>
                    <a:pt x="1676" y="1377"/>
                    <a:pt x="1886" y="1201"/>
                  </a:cubicBezTo>
                  <a:lnTo>
                    <a:pt x="1886" y="1201"/>
                  </a:lnTo>
                  <a:cubicBezTo>
                    <a:pt x="1791" y="1228"/>
                    <a:pt x="1696" y="1249"/>
                    <a:pt x="1594" y="1249"/>
                  </a:cubicBezTo>
                  <a:cubicBezTo>
                    <a:pt x="964" y="1249"/>
                    <a:pt x="455" y="638"/>
                    <a:pt x="455" y="211"/>
                  </a:cubicBezTo>
                  <a:cubicBezTo>
                    <a:pt x="455" y="136"/>
                    <a:pt x="475" y="62"/>
                    <a:pt x="503"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49" name="Google Shape;2849;p61"/>
          <p:cNvGrpSpPr/>
          <p:nvPr/>
        </p:nvGrpSpPr>
        <p:grpSpPr>
          <a:xfrm>
            <a:off x="2351754" y="5949435"/>
            <a:ext cx="659700" cy="830309"/>
            <a:chOff x="4686434" y="2432916"/>
            <a:chExt cx="367377" cy="370079"/>
          </a:xfrm>
        </p:grpSpPr>
        <p:sp>
          <p:nvSpPr>
            <p:cNvPr id="2850" name="Google Shape;2850;p61"/>
            <p:cNvSpPr/>
            <p:nvPr/>
          </p:nvSpPr>
          <p:spPr>
            <a:xfrm>
              <a:off x="4795105" y="2432916"/>
              <a:ext cx="175426" cy="76198"/>
            </a:xfrm>
            <a:custGeom>
              <a:avLst/>
              <a:gdLst/>
              <a:ahLst/>
              <a:cxnLst/>
              <a:rect l="l" t="t" r="r" b="b"/>
              <a:pathLst>
                <a:path w="6688" h="2905" extrusionOk="0">
                  <a:moveTo>
                    <a:pt x="6451" y="1"/>
                  </a:moveTo>
                  <a:cubicBezTo>
                    <a:pt x="6444" y="1"/>
                    <a:pt x="6436" y="1"/>
                    <a:pt x="6428" y="2"/>
                  </a:cubicBezTo>
                  <a:cubicBezTo>
                    <a:pt x="5215" y="172"/>
                    <a:pt x="2258" y="741"/>
                    <a:pt x="0" y="2463"/>
                  </a:cubicBezTo>
                  <a:lnTo>
                    <a:pt x="4842" y="2904"/>
                  </a:lnTo>
                  <a:cubicBezTo>
                    <a:pt x="5120" y="1772"/>
                    <a:pt x="6028" y="795"/>
                    <a:pt x="6571" y="294"/>
                  </a:cubicBezTo>
                  <a:cubicBezTo>
                    <a:pt x="6687" y="190"/>
                    <a:pt x="6600" y="1"/>
                    <a:pt x="6451" y="1"/>
                  </a:cubicBezTo>
                  <a:close/>
                </a:path>
              </a:pathLst>
            </a:custGeom>
            <a:solidFill>
              <a:srgbClr val="00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61"/>
            <p:cNvSpPr/>
            <p:nvPr/>
          </p:nvSpPr>
          <p:spPr>
            <a:xfrm>
              <a:off x="4795105" y="2726771"/>
              <a:ext cx="175374" cy="76224"/>
            </a:xfrm>
            <a:custGeom>
              <a:avLst/>
              <a:gdLst/>
              <a:ahLst/>
              <a:cxnLst/>
              <a:rect l="l" t="t" r="r" b="b"/>
              <a:pathLst>
                <a:path w="6686" h="2906" extrusionOk="0">
                  <a:moveTo>
                    <a:pt x="4842" y="1"/>
                  </a:moveTo>
                  <a:lnTo>
                    <a:pt x="0" y="441"/>
                  </a:lnTo>
                  <a:cubicBezTo>
                    <a:pt x="2258" y="2164"/>
                    <a:pt x="5215" y="2733"/>
                    <a:pt x="6428" y="2903"/>
                  </a:cubicBezTo>
                  <a:cubicBezTo>
                    <a:pt x="6438" y="2904"/>
                    <a:pt x="6448" y="2905"/>
                    <a:pt x="6458" y="2905"/>
                  </a:cubicBezTo>
                  <a:cubicBezTo>
                    <a:pt x="6603" y="2905"/>
                    <a:pt x="6685" y="2719"/>
                    <a:pt x="6571" y="2611"/>
                  </a:cubicBezTo>
                  <a:cubicBezTo>
                    <a:pt x="6028" y="2109"/>
                    <a:pt x="5120" y="1133"/>
                    <a:pt x="4842" y="1"/>
                  </a:cubicBezTo>
                  <a:close/>
                </a:path>
              </a:pathLst>
            </a:custGeom>
            <a:solidFill>
              <a:srgbClr val="6DC0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61"/>
            <p:cNvSpPr/>
            <p:nvPr/>
          </p:nvSpPr>
          <p:spPr>
            <a:xfrm>
              <a:off x="4686434" y="2485428"/>
              <a:ext cx="367377" cy="265028"/>
            </a:xfrm>
            <a:custGeom>
              <a:avLst/>
              <a:gdLst/>
              <a:ahLst/>
              <a:cxnLst/>
              <a:rect l="l" t="t" r="r" b="b"/>
              <a:pathLst>
                <a:path w="14006" h="10104" extrusionOk="0">
                  <a:moveTo>
                    <a:pt x="6503" y="0"/>
                  </a:moveTo>
                  <a:cubicBezTo>
                    <a:pt x="2523" y="0"/>
                    <a:pt x="1723" y="2767"/>
                    <a:pt x="150" y="4740"/>
                  </a:cubicBezTo>
                  <a:cubicBezTo>
                    <a:pt x="0" y="4923"/>
                    <a:pt x="0" y="5181"/>
                    <a:pt x="150" y="5371"/>
                  </a:cubicBezTo>
                  <a:cubicBezTo>
                    <a:pt x="1723" y="7344"/>
                    <a:pt x="2530" y="10103"/>
                    <a:pt x="6503" y="10103"/>
                  </a:cubicBezTo>
                  <a:cubicBezTo>
                    <a:pt x="6508" y="10103"/>
                    <a:pt x="6513" y="10103"/>
                    <a:pt x="6519" y="10103"/>
                  </a:cubicBezTo>
                  <a:cubicBezTo>
                    <a:pt x="8757" y="10103"/>
                    <a:pt x="10729" y="8634"/>
                    <a:pt x="11372" y="6489"/>
                  </a:cubicBezTo>
                  <a:cubicBezTo>
                    <a:pt x="11433" y="6294"/>
                    <a:pt x="11616" y="6173"/>
                    <a:pt x="11807" y="6173"/>
                  </a:cubicBezTo>
                  <a:cubicBezTo>
                    <a:pt x="11868" y="6173"/>
                    <a:pt x="11930" y="6185"/>
                    <a:pt x="11989" y="6211"/>
                  </a:cubicBezTo>
                  <a:lnTo>
                    <a:pt x="13657" y="6923"/>
                  </a:lnTo>
                  <a:cubicBezTo>
                    <a:pt x="13687" y="6936"/>
                    <a:pt x="13717" y="6942"/>
                    <a:pt x="13746" y="6942"/>
                  </a:cubicBezTo>
                  <a:cubicBezTo>
                    <a:pt x="13888" y="6942"/>
                    <a:pt x="14006" y="6804"/>
                    <a:pt x="13955" y="6652"/>
                  </a:cubicBezTo>
                  <a:lnTo>
                    <a:pt x="13541" y="5418"/>
                  </a:lnTo>
                  <a:cubicBezTo>
                    <a:pt x="13460" y="5181"/>
                    <a:pt x="13467" y="4923"/>
                    <a:pt x="13541" y="4692"/>
                  </a:cubicBezTo>
                  <a:lnTo>
                    <a:pt x="13955" y="3452"/>
                  </a:lnTo>
                  <a:cubicBezTo>
                    <a:pt x="14006" y="3305"/>
                    <a:pt x="13887" y="3162"/>
                    <a:pt x="13744" y="3162"/>
                  </a:cubicBezTo>
                  <a:cubicBezTo>
                    <a:pt x="13715" y="3162"/>
                    <a:pt x="13686" y="3168"/>
                    <a:pt x="13657" y="3180"/>
                  </a:cubicBezTo>
                  <a:lnTo>
                    <a:pt x="11995" y="3899"/>
                  </a:lnTo>
                  <a:cubicBezTo>
                    <a:pt x="11937" y="3923"/>
                    <a:pt x="11877" y="3934"/>
                    <a:pt x="11818" y="3934"/>
                  </a:cubicBezTo>
                  <a:cubicBezTo>
                    <a:pt x="11623" y="3934"/>
                    <a:pt x="11441" y="3812"/>
                    <a:pt x="11378" y="3614"/>
                  </a:cubicBezTo>
                  <a:cubicBezTo>
                    <a:pt x="10727" y="1465"/>
                    <a:pt x="8747" y="0"/>
                    <a:pt x="6503" y="0"/>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61"/>
            <p:cNvSpPr/>
            <p:nvPr/>
          </p:nvSpPr>
          <p:spPr>
            <a:xfrm>
              <a:off x="4686434" y="2517980"/>
              <a:ext cx="238719" cy="232476"/>
            </a:xfrm>
            <a:custGeom>
              <a:avLst/>
              <a:gdLst/>
              <a:ahLst/>
              <a:cxnLst/>
              <a:rect l="l" t="t" r="r" b="b"/>
              <a:pathLst>
                <a:path w="9101" h="8863" extrusionOk="0">
                  <a:moveTo>
                    <a:pt x="2835" y="0"/>
                  </a:moveTo>
                  <a:lnTo>
                    <a:pt x="2835" y="0"/>
                  </a:lnTo>
                  <a:cubicBezTo>
                    <a:pt x="1702" y="983"/>
                    <a:pt x="1051" y="2367"/>
                    <a:pt x="143" y="3499"/>
                  </a:cubicBezTo>
                  <a:cubicBezTo>
                    <a:pt x="0" y="3682"/>
                    <a:pt x="0" y="3946"/>
                    <a:pt x="143" y="4130"/>
                  </a:cubicBezTo>
                  <a:cubicBezTo>
                    <a:pt x="1723" y="6103"/>
                    <a:pt x="2523" y="8862"/>
                    <a:pt x="6503" y="8862"/>
                  </a:cubicBezTo>
                  <a:cubicBezTo>
                    <a:pt x="7412" y="8862"/>
                    <a:pt x="8314" y="8618"/>
                    <a:pt x="9100" y="8150"/>
                  </a:cubicBezTo>
                  <a:cubicBezTo>
                    <a:pt x="5459" y="7527"/>
                    <a:pt x="2808" y="4374"/>
                    <a:pt x="2808" y="685"/>
                  </a:cubicBezTo>
                  <a:cubicBezTo>
                    <a:pt x="2808" y="454"/>
                    <a:pt x="2814" y="224"/>
                    <a:pt x="2835" y="0"/>
                  </a:cubicBezTo>
                  <a:close/>
                </a:path>
              </a:pathLst>
            </a:custGeom>
            <a:solidFill>
              <a:srgbClr val="EA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61"/>
            <p:cNvSpPr/>
            <p:nvPr/>
          </p:nvSpPr>
          <p:spPr>
            <a:xfrm>
              <a:off x="4725386" y="2593916"/>
              <a:ext cx="30086" cy="30086"/>
            </a:xfrm>
            <a:custGeom>
              <a:avLst/>
              <a:gdLst/>
              <a:ahLst/>
              <a:cxnLst/>
              <a:rect l="l" t="t" r="r" b="b"/>
              <a:pathLst>
                <a:path w="1147" h="1147" extrusionOk="0">
                  <a:moveTo>
                    <a:pt x="577" y="0"/>
                  </a:moveTo>
                  <a:cubicBezTo>
                    <a:pt x="258" y="0"/>
                    <a:pt x="0" y="258"/>
                    <a:pt x="0" y="577"/>
                  </a:cubicBezTo>
                  <a:cubicBezTo>
                    <a:pt x="0" y="889"/>
                    <a:pt x="258" y="1146"/>
                    <a:pt x="577" y="1146"/>
                  </a:cubicBezTo>
                  <a:cubicBezTo>
                    <a:pt x="889" y="1146"/>
                    <a:pt x="1146" y="889"/>
                    <a:pt x="1146" y="577"/>
                  </a:cubicBezTo>
                  <a:cubicBezTo>
                    <a:pt x="1146" y="258"/>
                    <a:pt x="889" y="0"/>
                    <a:pt x="577"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61"/>
            <p:cNvSpPr/>
            <p:nvPr/>
          </p:nvSpPr>
          <p:spPr>
            <a:xfrm>
              <a:off x="4737478" y="2599949"/>
              <a:ext cx="12118" cy="11961"/>
            </a:xfrm>
            <a:custGeom>
              <a:avLst/>
              <a:gdLst/>
              <a:ahLst/>
              <a:cxnLst/>
              <a:rect l="l" t="t" r="r" b="b"/>
              <a:pathLst>
                <a:path w="462" h="456" extrusionOk="0">
                  <a:moveTo>
                    <a:pt x="231" y="1"/>
                  </a:moveTo>
                  <a:cubicBezTo>
                    <a:pt x="102" y="1"/>
                    <a:pt x="0" y="103"/>
                    <a:pt x="0" y="225"/>
                  </a:cubicBezTo>
                  <a:cubicBezTo>
                    <a:pt x="0" y="354"/>
                    <a:pt x="102" y="455"/>
                    <a:pt x="231" y="455"/>
                  </a:cubicBezTo>
                  <a:cubicBezTo>
                    <a:pt x="353" y="455"/>
                    <a:pt x="462" y="354"/>
                    <a:pt x="462" y="225"/>
                  </a:cubicBezTo>
                  <a:cubicBezTo>
                    <a:pt x="462" y="103"/>
                    <a:pt x="353" y="1"/>
                    <a:pt x="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61"/>
            <p:cNvSpPr/>
            <p:nvPr/>
          </p:nvSpPr>
          <p:spPr>
            <a:xfrm>
              <a:off x="4772862" y="2488261"/>
              <a:ext cx="51253" cy="259336"/>
            </a:xfrm>
            <a:custGeom>
              <a:avLst/>
              <a:gdLst/>
              <a:ahLst/>
              <a:cxnLst/>
              <a:rect l="l" t="t" r="r" b="b"/>
              <a:pathLst>
                <a:path w="1954" h="9887" extrusionOk="0">
                  <a:moveTo>
                    <a:pt x="1954" y="1"/>
                  </a:moveTo>
                  <a:cubicBezTo>
                    <a:pt x="1560" y="69"/>
                    <a:pt x="1167" y="184"/>
                    <a:pt x="794" y="340"/>
                  </a:cubicBezTo>
                  <a:cubicBezTo>
                    <a:pt x="299" y="1642"/>
                    <a:pt x="1" y="3222"/>
                    <a:pt x="1" y="4944"/>
                  </a:cubicBezTo>
                  <a:cubicBezTo>
                    <a:pt x="1" y="6659"/>
                    <a:pt x="299" y="8246"/>
                    <a:pt x="794" y="9548"/>
                  </a:cubicBezTo>
                  <a:cubicBezTo>
                    <a:pt x="1167" y="9704"/>
                    <a:pt x="1560" y="9812"/>
                    <a:pt x="1954" y="9887"/>
                  </a:cubicBezTo>
                  <a:cubicBezTo>
                    <a:pt x="1628" y="8497"/>
                    <a:pt x="1432" y="6795"/>
                    <a:pt x="1432" y="4944"/>
                  </a:cubicBezTo>
                  <a:cubicBezTo>
                    <a:pt x="1432" y="3100"/>
                    <a:pt x="1628" y="1391"/>
                    <a:pt x="1954" y="1"/>
                  </a:cubicBezTo>
                  <a:close/>
                </a:path>
              </a:pathLst>
            </a:custGeom>
            <a:solidFill>
              <a:srgbClr val="00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61"/>
            <p:cNvSpPr/>
            <p:nvPr/>
          </p:nvSpPr>
          <p:spPr>
            <a:xfrm>
              <a:off x="4772862" y="2606900"/>
              <a:ext cx="51253" cy="140698"/>
            </a:xfrm>
            <a:custGeom>
              <a:avLst/>
              <a:gdLst/>
              <a:ahLst/>
              <a:cxnLst/>
              <a:rect l="l" t="t" r="r" b="b"/>
              <a:pathLst>
                <a:path w="1954" h="5364" extrusionOk="0">
                  <a:moveTo>
                    <a:pt x="8" y="0"/>
                  </a:moveTo>
                  <a:cubicBezTo>
                    <a:pt x="8" y="143"/>
                    <a:pt x="1" y="278"/>
                    <a:pt x="1" y="428"/>
                  </a:cubicBezTo>
                  <a:cubicBezTo>
                    <a:pt x="1" y="2143"/>
                    <a:pt x="299" y="3730"/>
                    <a:pt x="794" y="5025"/>
                  </a:cubicBezTo>
                  <a:cubicBezTo>
                    <a:pt x="1167" y="5188"/>
                    <a:pt x="1560" y="5296"/>
                    <a:pt x="1954" y="5364"/>
                  </a:cubicBezTo>
                  <a:cubicBezTo>
                    <a:pt x="1737" y="4401"/>
                    <a:pt x="1587" y="3418"/>
                    <a:pt x="1513" y="2428"/>
                  </a:cubicBezTo>
                  <a:cubicBezTo>
                    <a:pt x="862" y="1716"/>
                    <a:pt x="353" y="895"/>
                    <a:pt x="8" y="0"/>
                  </a:cubicBezTo>
                  <a:close/>
                </a:path>
              </a:pathLst>
            </a:custGeom>
            <a:solidFill>
              <a:srgbClr val="6DC0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61"/>
            <p:cNvSpPr/>
            <p:nvPr/>
          </p:nvSpPr>
          <p:spPr>
            <a:xfrm>
              <a:off x="4847381" y="2485769"/>
              <a:ext cx="47529" cy="264503"/>
            </a:xfrm>
            <a:custGeom>
              <a:avLst/>
              <a:gdLst/>
              <a:ahLst/>
              <a:cxnLst/>
              <a:rect l="l" t="t" r="r" b="b"/>
              <a:pathLst>
                <a:path w="1812" h="10084" extrusionOk="0">
                  <a:moveTo>
                    <a:pt x="584" y="1"/>
                  </a:moveTo>
                  <a:cubicBezTo>
                    <a:pt x="218" y="1371"/>
                    <a:pt x="1" y="3127"/>
                    <a:pt x="1" y="5039"/>
                  </a:cubicBezTo>
                  <a:cubicBezTo>
                    <a:pt x="1" y="6958"/>
                    <a:pt x="218" y="8707"/>
                    <a:pt x="584" y="10084"/>
                  </a:cubicBezTo>
                  <a:cubicBezTo>
                    <a:pt x="998" y="10063"/>
                    <a:pt x="1411" y="9995"/>
                    <a:pt x="1811" y="9880"/>
                  </a:cubicBezTo>
                  <a:cubicBezTo>
                    <a:pt x="1513" y="8558"/>
                    <a:pt x="1337" y="6876"/>
                    <a:pt x="1337" y="5039"/>
                  </a:cubicBezTo>
                  <a:cubicBezTo>
                    <a:pt x="1337" y="3201"/>
                    <a:pt x="1513" y="1520"/>
                    <a:pt x="1811" y="198"/>
                  </a:cubicBezTo>
                  <a:cubicBezTo>
                    <a:pt x="1411" y="82"/>
                    <a:pt x="998" y="14"/>
                    <a:pt x="584" y="1"/>
                  </a:cubicBezTo>
                  <a:close/>
                </a:path>
              </a:pathLst>
            </a:custGeom>
            <a:solidFill>
              <a:srgbClr val="00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61"/>
            <p:cNvSpPr/>
            <p:nvPr/>
          </p:nvSpPr>
          <p:spPr>
            <a:xfrm>
              <a:off x="4853440" y="2704528"/>
              <a:ext cx="41470" cy="45745"/>
            </a:xfrm>
            <a:custGeom>
              <a:avLst/>
              <a:gdLst/>
              <a:ahLst/>
              <a:cxnLst/>
              <a:rect l="l" t="t" r="r" b="b"/>
              <a:pathLst>
                <a:path w="1581" h="1744" extrusionOk="0">
                  <a:moveTo>
                    <a:pt x="0" y="1"/>
                  </a:moveTo>
                  <a:lnTo>
                    <a:pt x="0" y="1"/>
                  </a:lnTo>
                  <a:cubicBezTo>
                    <a:pt x="82" y="584"/>
                    <a:pt x="204" y="1167"/>
                    <a:pt x="353" y="1744"/>
                  </a:cubicBezTo>
                  <a:cubicBezTo>
                    <a:pt x="767" y="1723"/>
                    <a:pt x="1180" y="1655"/>
                    <a:pt x="1580" y="1540"/>
                  </a:cubicBezTo>
                  <a:cubicBezTo>
                    <a:pt x="1519" y="1269"/>
                    <a:pt x="1465" y="984"/>
                    <a:pt x="1418" y="693"/>
                  </a:cubicBezTo>
                  <a:cubicBezTo>
                    <a:pt x="923" y="510"/>
                    <a:pt x="448" y="279"/>
                    <a:pt x="0" y="1"/>
                  </a:cubicBezTo>
                  <a:close/>
                </a:path>
              </a:pathLst>
            </a:custGeom>
            <a:solidFill>
              <a:srgbClr val="6DC0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61"/>
            <p:cNvSpPr/>
            <p:nvPr/>
          </p:nvSpPr>
          <p:spPr>
            <a:xfrm>
              <a:off x="4915868" y="2510845"/>
              <a:ext cx="46611" cy="214168"/>
            </a:xfrm>
            <a:custGeom>
              <a:avLst/>
              <a:gdLst/>
              <a:ahLst/>
              <a:cxnLst/>
              <a:rect l="l" t="t" r="r" b="b"/>
              <a:pathLst>
                <a:path w="1777" h="8165" extrusionOk="0">
                  <a:moveTo>
                    <a:pt x="740" y="1"/>
                  </a:moveTo>
                  <a:cubicBezTo>
                    <a:pt x="0" y="2672"/>
                    <a:pt x="0" y="5493"/>
                    <a:pt x="740" y="8165"/>
                  </a:cubicBezTo>
                  <a:cubicBezTo>
                    <a:pt x="1133" y="7887"/>
                    <a:pt x="1479" y="7554"/>
                    <a:pt x="1777" y="7175"/>
                  </a:cubicBezTo>
                  <a:cubicBezTo>
                    <a:pt x="1289" y="5141"/>
                    <a:pt x="1289" y="3025"/>
                    <a:pt x="1777" y="998"/>
                  </a:cubicBezTo>
                  <a:cubicBezTo>
                    <a:pt x="1479" y="618"/>
                    <a:pt x="1133" y="279"/>
                    <a:pt x="740" y="1"/>
                  </a:cubicBezTo>
                  <a:close/>
                </a:path>
              </a:pathLst>
            </a:custGeom>
            <a:solidFill>
              <a:srgbClr val="00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61" name="Google Shape;2861;p61"/>
          <p:cNvGrpSpPr/>
          <p:nvPr/>
        </p:nvGrpSpPr>
        <p:grpSpPr>
          <a:xfrm>
            <a:off x="4240576" y="6137351"/>
            <a:ext cx="664363" cy="797883"/>
            <a:chOff x="7966810" y="1519430"/>
            <a:chExt cx="369974" cy="355626"/>
          </a:xfrm>
        </p:grpSpPr>
        <p:sp>
          <p:nvSpPr>
            <p:cNvPr id="2862" name="Google Shape;2862;p61"/>
            <p:cNvSpPr/>
            <p:nvPr/>
          </p:nvSpPr>
          <p:spPr>
            <a:xfrm>
              <a:off x="8205503" y="1519430"/>
              <a:ext cx="131281" cy="122992"/>
            </a:xfrm>
            <a:custGeom>
              <a:avLst/>
              <a:gdLst/>
              <a:ahLst/>
              <a:cxnLst/>
              <a:rect l="l" t="t" r="r" b="b"/>
              <a:pathLst>
                <a:path w="5005" h="4689" extrusionOk="0">
                  <a:moveTo>
                    <a:pt x="4448" y="1"/>
                  </a:moveTo>
                  <a:cubicBezTo>
                    <a:pt x="2325" y="1"/>
                    <a:pt x="631" y="1573"/>
                    <a:pt x="0" y="2410"/>
                  </a:cubicBezTo>
                  <a:lnTo>
                    <a:pt x="2048" y="4688"/>
                  </a:lnTo>
                  <a:cubicBezTo>
                    <a:pt x="4781" y="4004"/>
                    <a:pt x="5004" y="37"/>
                    <a:pt x="5004" y="37"/>
                  </a:cubicBezTo>
                  <a:cubicBezTo>
                    <a:pt x="4816" y="12"/>
                    <a:pt x="4631" y="1"/>
                    <a:pt x="4448" y="1"/>
                  </a:cubicBezTo>
                  <a:close/>
                </a:path>
              </a:pathLst>
            </a:cu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61"/>
            <p:cNvSpPr/>
            <p:nvPr/>
          </p:nvSpPr>
          <p:spPr>
            <a:xfrm>
              <a:off x="8230763" y="1530132"/>
              <a:ext cx="105130" cy="112291"/>
            </a:xfrm>
            <a:custGeom>
              <a:avLst/>
              <a:gdLst/>
              <a:ahLst/>
              <a:cxnLst/>
              <a:rect l="l" t="t" r="r" b="b"/>
              <a:pathLst>
                <a:path w="4008" h="4281" extrusionOk="0">
                  <a:moveTo>
                    <a:pt x="3939" y="1"/>
                  </a:moveTo>
                  <a:cubicBezTo>
                    <a:pt x="2178" y="1"/>
                    <a:pt x="402" y="1788"/>
                    <a:pt x="0" y="3067"/>
                  </a:cubicBezTo>
                  <a:lnTo>
                    <a:pt x="1085" y="4280"/>
                  </a:lnTo>
                  <a:cubicBezTo>
                    <a:pt x="3302" y="3724"/>
                    <a:pt x="3872" y="1005"/>
                    <a:pt x="4008" y="2"/>
                  </a:cubicBezTo>
                  <a:cubicBezTo>
                    <a:pt x="3985" y="1"/>
                    <a:pt x="3962" y="1"/>
                    <a:pt x="3939" y="1"/>
                  </a:cubicBezTo>
                  <a:close/>
                </a:path>
              </a:pathLst>
            </a:custGeom>
            <a:solidFill>
              <a:srgbClr val="D5A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61"/>
            <p:cNvSpPr/>
            <p:nvPr/>
          </p:nvSpPr>
          <p:spPr>
            <a:xfrm>
              <a:off x="7966810" y="1519430"/>
              <a:ext cx="131281" cy="122992"/>
            </a:xfrm>
            <a:custGeom>
              <a:avLst/>
              <a:gdLst/>
              <a:ahLst/>
              <a:cxnLst/>
              <a:rect l="l" t="t" r="r" b="b"/>
              <a:pathLst>
                <a:path w="5005" h="4689" extrusionOk="0">
                  <a:moveTo>
                    <a:pt x="557" y="1"/>
                  </a:moveTo>
                  <a:cubicBezTo>
                    <a:pt x="374" y="1"/>
                    <a:pt x="189" y="12"/>
                    <a:pt x="1" y="37"/>
                  </a:cubicBezTo>
                  <a:cubicBezTo>
                    <a:pt x="1" y="37"/>
                    <a:pt x="224" y="4004"/>
                    <a:pt x="2957" y="4688"/>
                  </a:cubicBezTo>
                  <a:lnTo>
                    <a:pt x="5005" y="2410"/>
                  </a:lnTo>
                  <a:cubicBezTo>
                    <a:pt x="4374" y="1573"/>
                    <a:pt x="2680" y="1"/>
                    <a:pt x="557" y="1"/>
                  </a:cubicBezTo>
                  <a:close/>
                </a:path>
              </a:pathLst>
            </a:cu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61"/>
            <p:cNvSpPr/>
            <p:nvPr/>
          </p:nvSpPr>
          <p:spPr>
            <a:xfrm>
              <a:off x="7967886" y="1530132"/>
              <a:ext cx="104946" cy="112291"/>
            </a:xfrm>
            <a:custGeom>
              <a:avLst/>
              <a:gdLst/>
              <a:ahLst/>
              <a:cxnLst/>
              <a:rect l="l" t="t" r="r" b="b"/>
              <a:pathLst>
                <a:path w="4001" h="4281" extrusionOk="0">
                  <a:moveTo>
                    <a:pt x="69" y="1"/>
                  </a:moveTo>
                  <a:cubicBezTo>
                    <a:pt x="46" y="1"/>
                    <a:pt x="23" y="1"/>
                    <a:pt x="0" y="2"/>
                  </a:cubicBezTo>
                  <a:cubicBezTo>
                    <a:pt x="129" y="1005"/>
                    <a:pt x="699" y="3724"/>
                    <a:pt x="2916" y="4280"/>
                  </a:cubicBezTo>
                  <a:lnTo>
                    <a:pt x="4001" y="3067"/>
                  </a:lnTo>
                  <a:cubicBezTo>
                    <a:pt x="3606" y="1788"/>
                    <a:pt x="1823" y="1"/>
                    <a:pt x="69" y="1"/>
                  </a:cubicBezTo>
                  <a:close/>
                </a:path>
              </a:pathLst>
            </a:custGeom>
            <a:solidFill>
              <a:srgbClr val="D5A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61"/>
            <p:cNvSpPr/>
            <p:nvPr/>
          </p:nvSpPr>
          <p:spPr>
            <a:xfrm>
              <a:off x="8002562" y="1564677"/>
              <a:ext cx="298471" cy="310380"/>
            </a:xfrm>
            <a:custGeom>
              <a:avLst/>
              <a:gdLst/>
              <a:ahLst/>
              <a:cxnLst/>
              <a:rect l="l" t="t" r="r" b="b"/>
              <a:pathLst>
                <a:path w="11379" h="11833" extrusionOk="0">
                  <a:moveTo>
                    <a:pt x="5690" y="0"/>
                  </a:moveTo>
                  <a:cubicBezTo>
                    <a:pt x="2550" y="0"/>
                    <a:pt x="1" y="3641"/>
                    <a:pt x="1" y="6828"/>
                  </a:cubicBezTo>
                  <a:cubicBezTo>
                    <a:pt x="1" y="9595"/>
                    <a:pt x="2550" y="11832"/>
                    <a:pt x="5690" y="11832"/>
                  </a:cubicBezTo>
                  <a:cubicBezTo>
                    <a:pt x="8829" y="11832"/>
                    <a:pt x="11379" y="9595"/>
                    <a:pt x="11379" y="6828"/>
                  </a:cubicBezTo>
                  <a:cubicBezTo>
                    <a:pt x="11379" y="3641"/>
                    <a:pt x="8829" y="0"/>
                    <a:pt x="5690" y="0"/>
                  </a:cubicBezTo>
                  <a:close/>
                </a:path>
              </a:pathLst>
            </a:cu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61"/>
            <p:cNvSpPr/>
            <p:nvPr/>
          </p:nvSpPr>
          <p:spPr>
            <a:xfrm>
              <a:off x="8100741" y="1803527"/>
              <a:ext cx="102481" cy="35778"/>
            </a:xfrm>
            <a:custGeom>
              <a:avLst/>
              <a:gdLst/>
              <a:ahLst/>
              <a:cxnLst/>
              <a:rect l="l" t="t" r="r" b="b"/>
              <a:pathLst>
                <a:path w="3907" h="1364" extrusionOk="0">
                  <a:moveTo>
                    <a:pt x="3906" y="1"/>
                  </a:moveTo>
                  <a:lnTo>
                    <a:pt x="1" y="21"/>
                  </a:lnTo>
                  <a:cubicBezTo>
                    <a:pt x="245" y="801"/>
                    <a:pt x="916" y="1363"/>
                    <a:pt x="1709" y="1363"/>
                  </a:cubicBezTo>
                  <a:lnTo>
                    <a:pt x="2184" y="1363"/>
                  </a:lnTo>
                  <a:cubicBezTo>
                    <a:pt x="2984" y="1363"/>
                    <a:pt x="3669" y="794"/>
                    <a:pt x="3906" y="1"/>
                  </a:cubicBezTo>
                  <a:close/>
                </a:path>
              </a:pathLst>
            </a:custGeom>
            <a:solidFill>
              <a:srgbClr val="ED8B85"/>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61"/>
            <p:cNvSpPr/>
            <p:nvPr/>
          </p:nvSpPr>
          <p:spPr>
            <a:xfrm>
              <a:off x="8084924" y="1714948"/>
              <a:ext cx="133930" cy="94507"/>
            </a:xfrm>
            <a:custGeom>
              <a:avLst/>
              <a:gdLst/>
              <a:ahLst/>
              <a:cxnLst/>
              <a:rect l="l" t="t" r="r" b="b"/>
              <a:pathLst>
                <a:path w="5106" h="3603" extrusionOk="0">
                  <a:moveTo>
                    <a:pt x="2550" y="1"/>
                  </a:moveTo>
                  <a:cubicBezTo>
                    <a:pt x="1139" y="1"/>
                    <a:pt x="0" y="1045"/>
                    <a:pt x="0" y="2537"/>
                  </a:cubicBezTo>
                  <a:cubicBezTo>
                    <a:pt x="0" y="3430"/>
                    <a:pt x="677" y="3603"/>
                    <a:pt x="1373" y="3603"/>
                  </a:cubicBezTo>
                  <a:cubicBezTo>
                    <a:pt x="1813" y="3603"/>
                    <a:pt x="2261" y="3534"/>
                    <a:pt x="2550" y="3534"/>
                  </a:cubicBezTo>
                  <a:cubicBezTo>
                    <a:pt x="2846" y="3534"/>
                    <a:pt x="3297" y="3603"/>
                    <a:pt x="3738" y="3603"/>
                  </a:cubicBezTo>
                  <a:cubicBezTo>
                    <a:pt x="4434" y="3603"/>
                    <a:pt x="5106" y="3430"/>
                    <a:pt x="5106" y="2537"/>
                  </a:cubicBezTo>
                  <a:cubicBezTo>
                    <a:pt x="5106" y="1045"/>
                    <a:pt x="3960" y="1"/>
                    <a:pt x="2550" y="1"/>
                  </a:cubicBezTo>
                  <a:close/>
                </a:path>
              </a:pathLst>
            </a:custGeom>
            <a:solidFill>
              <a:srgbClr val="ED8B85"/>
            </a:solid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61"/>
            <p:cNvSpPr/>
            <p:nvPr/>
          </p:nvSpPr>
          <p:spPr>
            <a:xfrm>
              <a:off x="8002562" y="1564677"/>
              <a:ext cx="149249" cy="309855"/>
            </a:xfrm>
            <a:custGeom>
              <a:avLst/>
              <a:gdLst/>
              <a:ahLst/>
              <a:cxnLst/>
              <a:rect l="l" t="t" r="r" b="b"/>
              <a:pathLst>
                <a:path w="5690" h="11813" extrusionOk="0">
                  <a:moveTo>
                    <a:pt x="5690" y="0"/>
                  </a:moveTo>
                  <a:cubicBezTo>
                    <a:pt x="2550" y="0"/>
                    <a:pt x="1" y="3648"/>
                    <a:pt x="1" y="6828"/>
                  </a:cubicBezTo>
                  <a:cubicBezTo>
                    <a:pt x="1" y="9439"/>
                    <a:pt x="2272" y="11581"/>
                    <a:pt x="5167" y="11812"/>
                  </a:cubicBezTo>
                  <a:cubicBezTo>
                    <a:pt x="3276" y="10924"/>
                    <a:pt x="1974" y="9066"/>
                    <a:pt x="1974" y="6910"/>
                  </a:cubicBezTo>
                  <a:cubicBezTo>
                    <a:pt x="1974" y="4204"/>
                    <a:pt x="3520" y="1200"/>
                    <a:pt x="5690" y="0"/>
                  </a:cubicBezTo>
                  <a:close/>
                </a:path>
              </a:pathLst>
            </a:custGeom>
            <a:solidFill>
              <a:srgbClr val="D5A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61"/>
            <p:cNvSpPr/>
            <p:nvPr/>
          </p:nvSpPr>
          <p:spPr>
            <a:xfrm>
              <a:off x="8112492" y="1755684"/>
              <a:ext cx="29010" cy="28486"/>
            </a:xfrm>
            <a:custGeom>
              <a:avLst/>
              <a:gdLst/>
              <a:ahLst/>
              <a:cxnLst/>
              <a:rect l="l" t="t" r="r" b="b"/>
              <a:pathLst>
                <a:path w="1106" h="1086" extrusionOk="0">
                  <a:moveTo>
                    <a:pt x="633" y="1"/>
                  </a:moveTo>
                  <a:cubicBezTo>
                    <a:pt x="450" y="1"/>
                    <a:pt x="259" y="121"/>
                    <a:pt x="149" y="326"/>
                  </a:cubicBezTo>
                  <a:cubicBezTo>
                    <a:pt x="0" y="597"/>
                    <a:pt x="61" y="916"/>
                    <a:pt x="285" y="1038"/>
                  </a:cubicBezTo>
                  <a:cubicBezTo>
                    <a:pt x="344" y="1070"/>
                    <a:pt x="408" y="1085"/>
                    <a:pt x="474" y="1085"/>
                  </a:cubicBezTo>
                  <a:cubicBezTo>
                    <a:pt x="658" y="1085"/>
                    <a:pt x="853" y="965"/>
                    <a:pt x="963" y="760"/>
                  </a:cubicBezTo>
                  <a:cubicBezTo>
                    <a:pt x="1105" y="489"/>
                    <a:pt x="1044" y="163"/>
                    <a:pt x="820" y="48"/>
                  </a:cubicBezTo>
                  <a:cubicBezTo>
                    <a:pt x="762" y="16"/>
                    <a:pt x="698" y="1"/>
                    <a:pt x="633" y="1"/>
                  </a:cubicBezTo>
                  <a:close/>
                </a:path>
              </a:pathLst>
            </a:custGeom>
            <a:solidFill>
              <a:srgbClr val="46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61"/>
            <p:cNvSpPr/>
            <p:nvPr/>
          </p:nvSpPr>
          <p:spPr>
            <a:xfrm>
              <a:off x="8161935" y="1755788"/>
              <a:ext cx="29194" cy="28538"/>
            </a:xfrm>
            <a:custGeom>
              <a:avLst/>
              <a:gdLst/>
              <a:ahLst/>
              <a:cxnLst/>
              <a:rect l="l" t="t" r="r" b="b"/>
              <a:pathLst>
                <a:path w="1113" h="1088" extrusionOk="0">
                  <a:moveTo>
                    <a:pt x="468" y="1"/>
                  </a:moveTo>
                  <a:cubicBezTo>
                    <a:pt x="404" y="1"/>
                    <a:pt x="342" y="15"/>
                    <a:pt x="285" y="44"/>
                  </a:cubicBezTo>
                  <a:cubicBezTo>
                    <a:pt x="61" y="166"/>
                    <a:pt x="0" y="485"/>
                    <a:pt x="149" y="763"/>
                  </a:cubicBezTo>
                  <a:cubicBezTo>
                    <a:pt x="260" y="964"/>
                    <a:pt x="453" y="1087"/>
                    <a:pt x="637" y="1087"/>
                  </a:cubicBezTo>
                  <a:cubicBezTo>
                    <a:pt x="700" y="1087"/>
                    <a:pt x="763" y="1072"/>
                    <a:pt x="821" y="1041"/>
                  </a:cubicBezTo>
                  <a:cubicBezTo>
                    <a:pt x="1044" y="919"/>
                    <a:pt x="1112" y="600"/>
                    <a:pt x="963" y="322"/>
                  </a:cubicBezTo>
                  <a:cubicBezTo>
                    <a:pt x="852" y="120"/>
                    <a:pt x="654" y="1"/>
                    <a:pt x="468" y="1"/>
                  </a:cubicBezTo>
                  <a:close/>
                </a:path>
              </a:pathLst>
            </a:custGeom>
            <a:solidFill>
              <a:srgbClr val="46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61"/>
            <p:cNvSpPr/>
            <p:nvPr/>
          </p:nvSpPr>
          <p:spPr>
            <a:xfrm>
              <a:off x="8068189" y="1666213"/>
              <a:ext cx="35778" cy="41837"/>
            </a:xfrm>
            <a:custGeom>
              <a:avLst/>
              <a:gdLst/>
              <a:ahLst/>
              <a:cxnLst/>
              <a:rect l="l" t="t" r="r" b="b"/>
              <a:pathLst>
                <a:path w="1364" h="1595" extrusionOk="0">
                  <a:moveTo>
                    <a:pt x="685" y="1"/>
                  </a:moveTo>
                  <a:cubicBezTo>
                    <a:pt x="306" y="1"/>
                    <a:pt x="1" y="306"/>
                    <a:pt x="1" y="679"/>
                  </a:cubicBezTo>
                  <a:lnTo>
                    <a:pt x="1" y="910"/>
                  </a:lnTo>
                  <a:cubicBezTo>
                    <a:pt x="1" y="1289"/>
                    <a:pt x="306" y="1594"/>
                    <a:pt x="685" y="1594"/>
                  </a:cubicBezTo>
                  <a:cubicBezTo>
                    <a:pt x="1058" y="1594"/>
                    <a:pt x="1364" y="1289"/>
                    <a:pt x="1364" y="910"/>
                  </a:cubicBezTo>
                  <a:lnTo>
                    <a:pt x="1364" y="679"/>
                  </a:lnTo>
                  <a:cubicBezTo>
                    <a:pt x="1364" y="306"/>
                    <a:pt x="1058" y="1"/>
                    <a:pt x="685"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61"/>
            <p:cNvSpPr/>
            <p:nvPr/>
          </p:nvSpPr>
          <p:spPr>
            <a:xfrm>
              <a:off x="8086157" y="1666213"/>
              <a:ext cx="17810" cy="29797"/>
            </a:xfrm>
            <a:custGeom>
              <a:avLst/>
              <a:gdLst/>
              <a:ahLst/>
              <a:cxnLst/>
              <a:rect l="l" t="t" r="r" b="b"/>
              <a:pathLst>
                <a:path w="679" h="1136" extrusionOk="0">
                  <a:moveTo>
                    <a:pt x="0" y="1"/>
                  </a:moveTo>
                  <a:lnTo>
                    <a:pt x="0" y="794"/>
                  </a:lnTo>
                  <a:cubicBezTo>
                    <a:pt x="0" y="1021"/>
                    <a:pt x="170" y="1135"/>
                    <a:pt x="340" y="1135"/>
                  </a:cubicBezTo>
                  <a:cubicBezTo>
                    <a:pt x="509" y="1135"/>
                    <a:pt x="679" y="1021"/>
                    <a:pt x="679" y="794"/>
                  </a:cubicBezTo>
                  <a:lnTo>
                    <a:pt x="679" y="679"/>
                  </a:lnTo>
                  <a:cubicBezTo>
                    <a:pt x="679" y="306"/>
                    <a:pt x="373" y="1"/>
                    <a:pt x="0" y="1"/>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61"/>
            <p:cNvSpPr/>
            <p:nvPr/>
          </p:nvSpPr>
          <p:spPr>
            <a:xfrm>
              <a:off x="8080098" y="1672089"/>
              <a:ext cx="11961" cy="11961"/>
            </a:xfrm>
            <a:custGeom>
              <a:avLst/>
              <a:gdLst/>
              <a:ahLst/>
              <a:cxnLst/>
              <a:rect l="l" t="t" r="r" b="b"/>
              <a:pathLst>
                <a:path w="456" h="456" extrusionOk="0">
                  <a:moveTo>
                    <a:pt x="231" y="1"/>
                  </a:moveTo>
                  <a:cubicBezTo>
                    <a:pt x="103" y="1"/>
                    <a:pt x="1" y="102"/>
                    <a:pt x="1" y="231"/>
                  </a:cubicBezTo>
                  <a:cubicBezTo>
                    <a:pt x="1" y="353"/>
                    <a:pt x="103" y="455"/>
                    <a:pt x="231" y="455"/>
                  </a:cubicBezTo>
                  <a:cubicBezTo>
                    <a:pt x="354" y="455"/>
                    <a:pt x="455" y="353"/>
                    <a:pt x="455" y="231"/>
                  </a:cubicBezTo>
                  <a:cubicBezTo>
                    <a:pt x="455" y="102"/>
                    <a:pt x="354" y="1"/>
                    <a:pt x="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61"/>
            <p:cNvSpPr/>
            <p:nvPr/>
          </p:nvSpPr>
          <p:spPr>
            <a:xfrm>
              <a:off x="8199628" y="1666213"/>
              <a:ext cx="35778" cy="41837"/>
            </a:xfrm>
            <a:custGeom>
              <a:avLst/>
              <a:gdLst/>
              <a:ahLst/>
              <a:cxnLst/>
              <a:rect l="l" t="t" r="r" b="b"/>
              <a:pathLst>
                <a:path w="1364" h="1595" extrusionOk="0">
                  <a:moveTo>
                    <a:pt x="679" y="1"/>
                  </a:moveTo>
                  <a:cubicBezTo>
                    <a:pt x="306" y="1"/>
                    <a:pt x="1" y="306"/>
                    <a:pt x="1" y="679"/>
                  </a:cubicBezTo>
                  <a:lnTo>
                    <a:pt x="1" y="910"/>
                  </a:lnTo>
                  <a:cubicBezTo>
                    <a:pt x="1" y="1289"/>
                    <a:pt x="306" y="1594"/>
                    <a:pt x="679" y="1594"/>
                  </a:cubicBezTo>
                  <a:cubicBezTo>
                    <a:pt x="1058" y="1594"/>
                    <a:pt x="1363" y="1289"/>
                    <a:pt x="1363" y="910"/>
                  </a:cubicBezTo>
                  <a:lnTo>
                    <a:pt x="1363" y="679"/>
                  </a:lnTo>
                  <a:cubicBezTo>
                    <a:pt x="1363" y="306"/>
                    <a:pt x="1058" y="1"/>
                    <a:pt x="679"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61"/>
            <p:cNvSpPr/>
            <p:nvPr/>
          </p:nvSpPr>
          <p:spPr>
            <a:xfrm>
              <a:off x="8217412" y="1666213"/>
              <a:ext cx="17994" cy="29797"/>
            </a:xfrm>
            <a:custGeom>
              <a:avLst/>
              <a:gdLst/>
              <a:ahLst/>
              <a:cxnLst/>
              <a:rect l="l" t="t" r="r" b="b"/>
              <a:pathLst>
                <a:path w="686" h="1136" extrusionOk="0">
                  <a:moveTo>
                    <a:pt x="1" y="1"/>
                  </a:moveTo>
                  <a:lnTo>
                    <a:pt x="1" y="794"/>
                  </a:lnTo>
                  <a:cubicBezTo>
                    <a:pt x="1" y="1021"/>
                    <a:pt x="172" y="1135"/>
                    <a:pt x="343" y="1135"/>
                  </a:cubicBezTo>
                  <a:cubicBezTo>
                    <a:pt x="514" y="1135"/>
                    <a:pt x="685" y="1021"/>
                    <a:pt x="685" y="794"/>
                  </a:cubicBezTo>
                  <a:lnTo>
                    <a:pt x="685" y="679"/>
                  </a:lnTo>
                  <a:cubicBezTo>
                    <a:pt x="685" y="306"/>
                    <a:pt x="380" y="1"/>
                    <a:pt x="1" y="1"/>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61"/>
            <p:cNvSpPr/>
            <p:nvPr/>
          </p:nvSpPr>
          <p:spPr>
            <a:xfrm>
              <a:off x="8211536" y="1672089"/>
              <a:ext cx="11961" cy="11961"/>
            </a:xfrm>
            <a:custGeom>
              <a:avLst/>
              <a:gdLst/>
              <a:ahLst/>
              <a:cxnLst/>
              <a:rect l="l" t="t" r="r" b="b"/>
              <a:pathLst>
                <a:path w="456" h="456" extrusionOk="0">
                  <a:moveTo>
                    <a:pt x="225" y="1"/>
                  </a:moveTo>
                  <a:cubicBezTo>
                    <a:pt x="103" y="1"/>
                    <a:pt x="1" y="102"/>
                    <a:pt x="1" y="231"/>
                  </a:cubicBezTo>
                  <a:cubicBezTo>
                    <a:pt x="1" y="353"/>
                    <a:pt x="103" y="455"/>
                    <a:pt x="225" y="455"/>
                  </a:cubicBezTo>
                  <a:cubicBezTo>
                    <a:pt x="353" y="455"/>
                    <a:pt x="455" y="353"/>
                    <a:pt x="455" y="231"/>
                  </a:cubicBezTo>
                  <a:cubicBezTo>
                    <a:pt x="455" y="102"/>
                    <a:pt x="353" y="1"/>
                    <a:pt x="2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78" name="Google Shape;2878;p61"/>
          <p:cNvGrpSpPr/>
          <p:nvPr/>
        </p:nvGrpSpPr>
        <p:grpSpPr>
          <a:xfrm>
            <a:off x="7327165" y="5179186"/>
            <a:ext cx="1014642" cy="902041"/>
            <a:chOff x="6871944" y="1514368"/>
            <a:chExt cx="370132" cy="365672"/>
          </a:xfrm>
        </p:grpSpPr>
        <p:sp>
          <p:nvSpPr>
            <p:cNvPr id="2879" name="Google Shape;2879;p61"/>
            <p:cNvSpPr/>
            <p:nvPr/>
          </p:nvSpPr>
          <p:spPr>
            <a:xfrm>
              <a:off x="7098702" y="1514368"/>
              <a:ext cx="119845" cy="138888"/>
            </a:xfrm>
            <a:custGeom>
              <a:avLst/>
              <a:gdLst/>
              <a:ahLst/>
              <a:cxnLst/>
              <a:rect l="l" t="t" r="r" b="b"/>
              <a:pathLst>
                <a:path w="4569" h="5295" extrusionOk="0">
                  <a:moveTo>
                    <a:pt x="4100" y="1"/>
                  </a:moveTo>
                  <a:cubicBezTo>
                    <a:pt x="4045" y="1"/>
                    <a:pt x="3989" y="11"/>
                    <a:pt x="3933" y="33"/>
                  </a:cubicBezTo>
                  <a:cubicBezTo>
                    <a:pt x="3126" y="345"/>
                    <a:pt x="1370" y="1369"/>
                    <a:pt x="0" y="3024"/>
                  </a:cubicBezTo>
                  <a:lnTo>
                    <a:pt x="3648" y="5295"/>
                  </a:lnTo>
                  <a:cubicBezTo>
                    <a:pt x="4170" y="3735"/>
                    <a:pt x="4476" y="2115"/>
                    <a:pt x="4557" y="474"/>
                  </a:cubicBezTo>
                  <a:cubicBezTo>
                    <a:pt x="4568" y="208"/>
                    <a:pt x="4348" y="1"/>
                    <a:pt x="4100" y="1"/>
                  </a:cubicBezTo>
                  <a:close/>
                </a:path>
              </a:pathLst>
            </a:custGeom>
            <a:solidFill>
              <a:srgbClr val="556E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61"/>
            <p:cNvSpPr/>
            <p:nvPr/>
          </p:nvSpPr>
          <p:spPr>
            <a:xfrm>
              <a:off x="7133903" y="1535561"/>
              <a:ext cx="73969" cy="122153"/>
            </a:xfrm>
            <a:custGeom>
              <a:avLst/>
              <a:gdLst/>
              <a:ahLst/>
              <a:cxnLst/>
              <a:rect l="l" t="t" r="r" b="b"/>
              <a:pathLst>
                <a:path w="2820" h="4657" extrusionOk="0">
                  <a:moveTo>
                    <a:pt x="2540" y="1"/>
                  </a:moveTo>
                  <a:cubicBezTo>
                    <a:pt x="2510" y="1"/>
                    <a:pt x="2479" y="8"/>
                    <a:pt x="2449" y="25"/>
                  </a:cubicBezTo>
                  <a:cubicBezTo>
                    <a:pt x="1954" y="303"/>
                    <a:pt x="876" y="1246"/>
                    <a:pt x="1" y="2778"/>
                  </a:cubicBezTo>
                  <a:lnTo>
                    <a:pt x="1886" y="4657"/>
                  </a:lnTo>
                  <a:cubicBezTo>
                    <a:pt x="1886" y="4657"/>
                    <a:pt x="2659" y="2948"/>
                    <a:pt x="2808" y="453"/>
                  </a:cubicBezTo>
                  <a:cubicBezTo>
                    <a:pt x="2819" y="198"/>
                    <a:pt x="2689" y="1"/>
                    <a:pt x="2540" y="1"/>
                  </a:cubicBezTo>
                  <a:close/>
                </a:path>
              </a:pathLst>
            </a:custGeom>
            <a:solidFill>
              <a:srgbClr val="B2C2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61"/>
            <p:cNvSpPr/>
            <p:nvPr/>
          </p:nvSpPr>
          <p:spPr>
            <a:xfrm>
              <a:off x="6895656" y="1514368"/>
              <a:ext cx="119661" cy="138888"/>
            </a:xfrm>
            <a:custGeom>
              <a:avLst/>
              <a:gdLst/>
              <a:ahLst/>
              <a:cxnLst/>
              <a:rect l="l" t="t" r="r" b="b"/>
              <a:pathLst>
                <a:path w="4562" h="5295" extrusionOk="0">
                  <a:moveTo>
                    <a:pt x="462" y="1"/>
                  </a:moveTo>
                  <a:cubicBezTo>
                    <a:pt x="216" y="1"/>
                    <a:pt x="0" y="208"/>
                    <a:pt x="11" y="474"/>
                  </a:cubicBezTo>
                  <a:cubicBezTo>
                    <a:pt x="93" y="2115"/>
                    <a:pt x="398" y="3735"/>
                    <a:pt x="920" y="5295"/>
                  </a:cubicBezTo>
                  <a:lnTo>
                    <a:pt x="4561" y="3024"/>
                  </a:lnTo>
                  <a:cubicBezTo>
                    <a:pt x="3192" y="1369"/>
                    <a:pt x="1442" y="345"/>
                    <a:pt x="628" y="33"/>
                  </a:cubicBezTo>
                  <a:cubicBezTo>
                    <a:pt x="573" y="11"/>
                    <a:pt x="516" y="1"/>
                    <a:pt x="462" y="1"/>
                  </a:cubicBezTo>
                  <a:close/>
                </a:path>
              </a:pathLst>
            </a:custGeom>
            <a:solidFill>
              <a:srgbClr val="556E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61"/>
            <p:cNvSpPr/>
            <p:nvPr/>
          </p:nvSpPr>
          <p:spPr>
            <a:xfrm>
              <a:off x="6906174" y="1535561"/>
              <a:ext cx="74100" cy="122153"/>
            </a:xfrm>
            <a:custGeom>
              <a:avLst/>
              <a:gdLst/>
              <a:ahLst/>
              <a:cxnLst/>
              <a:rect l="l" t="t" r="r" b="b"/>
              <a:pathLst>
                <a:path w="2825" h="4657" extrusionOk="0">
                  <a:moveTo>
                    <a:pt x="283" y="1"/>
                  </a:moveTo>
                  <a:cubicBezTo>
                    <a:pt x="129" y="1"/>
                    <a:pt x="0" y="198"/>
                    <a:pt x="17" y="453"/>
                  </a:cubicBezTo>
                  <a:cubicBezTo>
                    <a:pt x="160" y="2948"/>
                    <a:pt x="933" y="4657"/>
                    <a:pt x="933" y="4657"/>
                  </a:cubicBezTo>
                  <a:lnTo>
                    <a:pt x="2824" y="2778"/>
                  </a:lnTo>
                  <a:cubicBezTo>
                    <a:pt x="1950" y="1246"/>
                    <a:pt x="872" y="303"/>
                    <a:pt x="377" y="25"/>
                  </a:cubicBezTo>
                  <a:cubicBezTo>
                    <a:pt x="345" y="8"/>
                    <a:pt x="313" y="1"/>
                    <a:pt x="283" y="1"/>
                  </a:cubicBezTo>
                  <a:close/>
                </a:path>
              </a:pathLst>
            </a:custGeom>
            <a:solidFill>
              <a:srgbClr val="B2C2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61"/>
            <p:cNvSpPr/>
            <p:nvPr/>
          </p:nvSpPr>
          <p:spPr>
            <a:xfrm>
              <a:off x="7021140" y="1832354"/>
              <a:ext cx="71713" cy="47686"/>
            </a:xfrm>
            <a:custGeom>
              <a:avLst/>
              <a:gdLst/>
              <a:ahLst/>
              <a:cxnLst/>
              <a:rect l="l" t="t" r="r" b="b"/>
              <a:pathLst>
                <a:path w="2734" h="1818" extrusionOk="0">
                  <a:moveTo>
                    <a:pt x="1371" y="0"/>
                  </a:moveTo>
                  <a:cubicBezTo>
                    <a:pt x="611" y="0"/>
                    <a:pt x="1" y="407"/>
                    <a:pt x="1" y="909"/>
                  </a:cubicBezTo>
                  <a:cubicBezTo>
                    <a:pt x="1" y="1410"/>
                    <a:pt x="611" y="1817"/>
                    <a:pt x="1371" y="1817"/>
                  </a:cubicBezTo>
                  <a:cubicBezTo>
                    <a:pt x="2123" y="1817"/>
                    <a:pt x="2734" y="1410"/>
                    <a:pt x="2734" y="909"/>
                  </a:cubicBezTo>
                  <a:cubicBezTo>
                    <a:pt x="2734" y="407"/>
                    <a:pt x="2123" y="0"/>
                    <a:pt x="1371" y="0"/>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61"/>
            <p:cNvSpPr/>
            <p:nvPr/>
          </p:nvSpPr>
          <p:spPr>
            <a:xfrm>
              <a:off x="6871944" y="1581569"/>
              <a:ext cx="370132" cy="257028"/>
            </a:xfrm>
            <a:custGeom>
              <a:avLst/>
              <a:gdLst/>
              <a:ahLst/>
              <a:cxnLst/>
              <a:rect l="l" t="t" r="r" b="b"/>
              <a:pathLst>
                <a:path w="14111" h="9799" extrusionOk="0">
                  <a:moveTo>
                    <a:pt x="7059" y="0"/>
                  </a:moveTo>
                  <a:cubicBezTo>
                    <a:pt x="3729" y="0"/>
                    <a:pt x="868" y="2441"/>
                    <a:pt x="0" y="6828"/>
                  </a:cubicBezTo>
                  <a:cubicBezTo>
                    <a:pt x="0" y="6828"/>
                    <a:pt x="1329" y="7208"/>
                    <a:pt x="1485" y="7283"/>
                  </a:cubicBezTo>
                  <a:lnTo>
                    <a:pt x="1268" y="8191"/>
                  </a:lnTo>
                  <a:cubicBezTo>
                    <a:pt x="1248" y="8273"/>
                    <a:pt x="1295" y="8361"/>
                    <a:pt x="1376" y="8388"/>
                  </a:cubicBezTo>
                  <a:cubicBezTo>
                    <a:pt x="1899" y="8551"/>
                    <a:pt x="3702" y="9141"/>
                    <a:pt x="4909" y="9798"/>
                  </a:cubicBezTo>
                  <a:lnTo>
                    <a:pt x="9208" y="9798"/>
                  </a:lnTo>
                  <a:cubicBezTo>
                    <a:pt x="10415" y="9141"/>
                    <a:pt x="12212" y="8551"/>
                    <a:pt x="12734" y="8388"/>
                  </a:cubicBezTo>
                  <a:cubicBezTo>
                    <a:pt x="12815" y="8361"/>
                    <a:pt x="12863" y="8273"/>
                    <a:pt x="12843" y="8191"/>
                  </a:cubicBezTo>
                  <a:lnTo>
                    <a:pt x="12626" y="7283"/>
                  </a:lnTo>
                  <a:cubicBezTo>
                    <a:pt x="12788" y="7208"/>
                    <a:pt x="14111" y="6828"/>
                    <a:pt x="14111" y="6828"/>
                  </a:cubicBezTo>
                  <a:cubicBezTo>
                    <a:pt x="13243" y="2441"/>
                    <a:pt x="10388" y="0"/>
                    <a:pt x="7059" y="0"/>
                  </a:cubicBezTo>
                  <a:close/>
                </a:path>
              </a:pathLst>
            </a:custGeom>
            <a:solidFill>
              <a:srgbClr val="7085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61"/>
            <p:cNvSpPr/>
            <p:nvPr/>
          </p:nvSpPr>
          <p:spPr>
            <a:xfrm>
              <a:off x="6997323" y="1742700"/>
              <a:ext cx="119373" cy="116540"/>
            </a:xfrm>
            <a:custGeom>
              <a:avLst/>
              <a:gdLst/>
              <a:ahLst/>
              <a:cxnLst/>
              <a:rect l="l" t="t" r="r" b="b"/>
              <a:pathLst>
                <a:path w="4551" h="4443" extrusionOk="0">
                  <a:moveTo>
                    <a:pt x="2279" y="1"/>
                  </a:moveTo>
                  <a:cubicBezTo>
                    <a:pt x="1533" y="1"/>
                    <a:pt x="855" y="455"/>
                    <a:pt x="570" y="1147"/>
                  </a:cubicBezTo>
                  <a:cubicBezTo>
                    <a:pt x="285" y="1831"/>
                    <a:pt x="0" y="2516"/>
                    <a:pt x="0" y="3187"/>
                  </a:cubicBezTo>
                  <a:cubicBezTo>
                    <a:pt x="0" y="3724"/>
                    <a:pt x="538" y="4443"/>
                    <a:pt x="1411" y="4443"/>
                  </a:cubicBezTo>
                  <a:cubicBezTo>
                    <a:pt x="1631" y="4443"/>
                    <a:pt x="1871" y="4397"/>
                    <a:pt x="2129" y="4293"/>
                  </a:cubicBezTo>
                  <a:cubicBezTo>
                    <a:pt x="2177" y="4272"/>
                    <a:pt x="2226" y="4262"/>
                    <a:pt x="2275" y="4262"/>
                  </a:cubicBezTo>
                  <a:cubicBezTo>
                    <a:pt x="2324" y="4262"/>
                    <a:pt x="2374" y="4272"/>
                    <a:pt x="2421" y="4293"/>
                  </a:cubicBezTo>
                  <a:cubicBezTo>
                    <a:pt x="2677" y="4397"/>
                    <a:pt x="2916" y="4441"/>
                    <a:pt x="3134" y="4441"/>
                  </a:cubicBezTo>
                  <a:cubicBezTo>
                    <a:pt x="4011" y="4441"/>
                    <a:pt x="4550" y="3714"/>
                    <a:pt x="4550" y="3187"/>
                  </a:cubicBezTo>
                  <a:cubicBezTo>
                    <a:pt x="4550" y="2530"/>
                    <a:pt x="4265" y="1831"/>
                    <a:pt x="3981" y="1147"/>
                  </a:cubicBezTo>
                  <a:cubicBezTo>
                    <a:pt x="3696" y="455"/>
                    <a:pt x="3025" y="1"/>
                    <a:pt x="2279" y="1"/>
                  </a:cubicBezTo>
                  <a:close/>
                </a:path>
              </a:pathLst>
            </a:custGeom>
            <a:solidFill>
              <a:srgbClr val="556E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61"/>
            <p:cNvSpPr/>
            <p:nvPr/>
          </p:nvSpPr>
          <p:spPr>
            <a:xfrm>
              <a:off x="6871944" y="1670541"/>
              <a:ext cx="155282" cy="168056"/>
            </a:xfrm>
            <a:custGeom>
              <a:avLst/>
              <a:gdLst/>
              <a:ahLst/>
              <a:cxnLst/>
              <a:rect l="l" t="t" r="r" b="b"/>
              <a:pathLst>
                <a:path w="5920" h="6407" extrusionOk="0">
                  <a:moveTo>
                    <a:pt x="4201" y="0"/>
                  </a:moveTo>
                  <a:cubicBezTo>
                    <a:pt x="4096" y="0"/>
                    <a:pt x="3986" y="9"/>
                    <a:pt x="3872" y="26"/>
                  </a:cubicBezTo>
                  <a:cubicBezTo>
                    <a:pt x="2746" y="195"/>
                    <a:pt x="1309" y="989"/>
                    <a:pt x="0" y="3436"/>
                  </a:cubicBezTo>
                  <a:cubicBezTo>
                    <a:pt x="0" y="3436"/>
                    <a:pt x="1329" y="3816"/>
                    <a:pt x="1485" y="3891"/>
                  </a:cubicBezTo>
                  <a:lnTo>
                    <a:pt x="1268" y="4799"/>
                  </a:lnTo>
                  <a:cubicBezTo>
                    <a:pt x="1248" y="4881"/>
                    <a:pt x="1295" y="4969"/>
                    <a:pt x="1376" y="4996"/>
                  </a:cubicBezTo>
                  <a:cubicBezTo>
                    <a:pt x="1899" y="5159"/>
                    <a:pt x="3702" y="5749"/>
                    <a:pt x="4909" y="6406"/>
                  </a:cubicBezTo>
                  <a:cubicBezTo>
                    <a:pt x="4828" y="6264"/>
                    <a:pt x="4787" y="6101"/>
                    <a:pt x="4780" y="5938"/>
                  </a:cubicBezTo>
                  <a:cubicBezTo>
                    <a:pt x="4780" y="4603"/>
                    <a:pt x="5920" y="3206"/>
                    <a:pt x="5920" y="1843"/>
                  </a:cubicBezTo>
                  <a:cubicBezTo>
                    <a:pt x="5920" y="956"/>
                    <a:pt x="5335" y="0"/>
                    <a:pt x="4201" y="0"/>
                  </a:cubicBezTo>
                  <a:close/>
                </a:path>
              </a:pathLst>
            </a:custGeom>
            <a:solidFill>
              <a:srgbClr val="FFFFFF"/>
            </a:solidFill>
            <a:ln w="9525" cap="flat" cmpd="sng">
              <a:solidFill>
                <a:srgbClr val="203B5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61"/>
            <p:cNvSpPr/>
            <p:nvPr/>
          </p:nvSpPr>
          <p:spPr>
            <a:xfrm>
              <a:off x="7086951" y="1670541"/>
              <a:ext cx="155124" cy="168056"/>
            </a:xfrm>
            <a:custGeom>
              <a:avLst/>
              <a:gdLst/>
              <a:ahLst/>
              <a:cxnLst/>
              <a:rect l="l" t="t" r="r" b="b"/>
              <a:pathLst>
                <a:path w="5914" h="6407" extrusionOk="0">
                  <a:moveTo>
                    <a:pt x="1717" y="0"/>
                  </a:moveTo>
                  <a:cubicBezTo>
                    <a:pt x="580" y="0"/>
                    <a:pt x="1" y="956"/>
                    <a:pt x="1" y="1843"/>
                  </a:cubicBezTo>
                  <a:cubicBezTo>
                    <a:pt x="1" y="3206"/>
                    <a:pt x="1133" y="4603"/>
                    <a:pt x="1133" y="5938"/>
                  </a:cubicBezTo>
                  <a:cubicBezTo>
                    <a:pt x="1133" y="6101"/>
                    <a:pt x="1086" y="6264"/>
                    <a:pt x="1011" y="6406"/>
                  </a:cubicBezTo>
                  <a:cubicBezTo>
                    <a:pt x="2218" y="5749"/>
                    <a:pt x="4015" y="5159"/>
                    <a:pt x="4537" y="4996"/>
                  </a:cubicBezTo>
                  <a:cubicBezTo>
                    <a:pt x="4618" y="4969"/>
                    <a:pt x="4666" y="4881"/>
                    <a:pt x="4646" y="4799"/>
                  </a:cubicBezTo>
                  <a:lnTo>
                    <a:pt x="4429" y="3891"/>
                  </a:lnTo>
                  <a:cubicBezTo>
                    <a:pt x="4591" y="3816"/>
                    <a:pt x="5914" y="3436"/>
                    <a:pt x="5914" y="3436"/>
                  </a:cubicBezTo>
                  <a:cubicBezTo>
                    <a:pt x="4605" y="989"/>
                    <a:pt x="3167" y="195"/>
                    <a:pt x="2049" y="26"/>
                  </a:cubicBezTo>
                  <a:cubicBezTo>
                    <a:pt x="1933" y="9"/>
                    <a:pt x="1823" y="0"/>
                    <a:pt x="1717" y="0"/>
                  </a:cubicBezTo>
                  <a:close/>
                </a:path>
              </a:pathLst>
            </a:custGeom>
            <a:solidFill>
              <a:srgbClr val="FFFFFF"/>
            </a:solidFill>
            <a:ln w="9525" cap="flat" cmpd="sng">
              <a:solidFill>
                <a:srgbClr val="203B5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61"/>
            <p:cNvSpPr/>
            <p:nvPr/>
          </p:nvSpPr>
          <p:spPr>
            <a:xfrm>
              <a:off x="6961572" y="1695040"/>
              <a:ext cx="41811" cy="53745"/>
            </a:xfrm>
            <a:custGeom>
              <a:avLst/>
              <a:gdLst/>
              <a:ahLst/>
              <a:cxnLst/>
              <a:rect l="l" t="t" r="r" b="b"/>
              <a:pathLst>
                <a:path w="1594" h="2049" extrusionOk="0">
                  <a:moveTo>
                    <a:pt x="794" y="0"/>
                  </a:moveTo>
                  <a:cubicBezTo>
                    <a:pt x="353" y="0"/>
                    <a:pt x="0" y="360"/>
                    <a:pt x="0" y="794"/>
                  </a:cubicBezTo>
                  <a:lnTo>
                    <a:pt x="0" y="1255"/>
                  </a:lnTo>
                  <a:cubicBezTo>
                    <a:pt x="0" y="1689"/>
                    <a:pt x="353" y="2048"/>
                    <a:pt x="794" y="2048"/>
                  </a:cubicBezTo>
                  <a:cubicBezTo>
                    <a:pt x="1235" y="2048"/>
                    <a:pt x="1587" y="1689"/>
                    <a:pt x="1594" y="1255"/>
                  </a:cubicBezTo>
                  <a:lnTo>
                    <a:pt x="1594" y="794"/>
                  </a:lnTo>
                  <a:cubicBezTo>
                    <a:pt x="1587" y="360"/>
                    <a:pt x="1235" y="0"/>
                    <a:pt x="794"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61"/>
            <p:cNvSpPr/>
            <p:nvPr/>
          </p:nvSpPr>
          <p:spPr>
            <a:xfrm>
              <a:off x="6979356" y="1695040"/>
              <a:ext cx="24027" cy="41811"/>
            </a:xfrm>
            <a:custGeom>
              <a:avLst/>
              <a:gdLst/>
              <a:ahLst/>
              <a:cxnLst/>
              <a:rect l="l" t="t" r="r" b="b"/>
              <a:pathLst>
                <a:path w="916" h="1594" extrusionOk="0">
                  <a:moveTo>
                    <a:pt x="116" y="0"/>
                  </a:moveTo>
                  <a:cubicBezTo>
                    <a:pt x="75" y="0"/>
                    <a:pt x="41" y="7"/>
                    <a:pt x="1" y="14"/>
                  </a:cubicBezTo>
                  <a:lnTo>
                    <a:pt x="1" y="1140"/>
                  </a:lnTo>
                  <a:cubicBezTo>
                    <a:pt x="1" y="1390"/>
                    <a:pt x="204" y="1594"/>
                    <a:pt x="455" y="1594"/>
                  </a:cubicBezTo>
                  <a:cubicBezTo>
                    <a:pt x="706" y="1594"/>
                    <a:pt x="909" y="1390"/>
                    <a:pt x="909" y="1140"/>
                  </a:cubicBezTo>
                  <a:lnTo>
                    <a:pt x="909" y="801"/>
                  </a:lnTo>
                  <a:cubicBezTo>
                    <a:pt x="916" y="360"/>
                    <a:pt x="557" y="0"/>
                    <a:pt x="116" y="0"/>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61"/>
            <p:cNvSpPr/>
            <p:nvPr/>
          </p:nvSpPr>
          <p:spPr>
            <a:xfrm>
              <a:off x="6973480" y="1700915"/>
              <a:ext cx="17994" cy="17994"/>
            </a:xfrm>
            <a:custGeom>
              <a:avLst/>
              <a:gdLst/>
              <a:ahLst/>
              <a:cxnLst/>
              <a:rect l="l" t="t" r="r" b="b"/>
              <a:pathLst>
                <a:path w="686" h="686" extrusionOk="0">
                  <a:moveTo>
                    <a:pt x="340" y="0"/>
                  </a:moveTo>
                  <a:cubicBezTo>
                    <a:pt x="150" y="0"/>
                    <a:pt x="1" y="156"/>
                    <a:pt x="1" y="346"/>
                  </a:cubicBezTo>
                  <a:cubicBezTo>
                    <a:pt x="1" y="536"/>
                    <a:pt x="150" y="685"/>
                    <a:pt x="340" y="685"/>
                  </a:cubicBezTo>
                  <a:cubicBezTo>
                    <a:pt x="530" y="685"/>
                    <a:pt x="686" y="536"/>
                    <a:pt x="686" y="346"/>
                  </a:cubicBezTo>
                  <a:cubicBezTo>
                    <a:pt x="686" y="156"/>
                    <a:pt x="530" y="0"/>
                    <a:pt x="3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61"/>
            <p:cNvSpPr/>
            <p:nvPr/>
          </p:nvSpPr>
          <p:spPr>
            <a:xfrm>
              <a:off x="7110794" y="1695040"/>
              <a:ext cx="41811" cy="53745"/>
            </a:xfrm>
            <a:custGeom>
              <a:avLst/>
              <a:gdLst/>
              <a:ahLst/>
              <a:cxnLst/>
              <a:rect l="l" t="t" r="r" b="b"/>
              <a:pathLst>
                <a:path w="1594" h="2049" extrusionOk="0">
                  <a:moveTo>
                    <a:pt x="794" y="0"/>
                  </a:moveTo>
                  <a:cubicBezTo>
                    <a:pt x="353" y="0"/>
                    <a:pt x="0" y="360"/>
                    <a:pt x="0" y="794"/>
                  </a:cubicBezTo>
                  <a:lnTo>
                    <a:pt x="0" y="1255"/>
                  </a:lnTo>
                  <a:cubicBezTo>
                    <a:pt x="0" y="1689"/>
                    <a:pt x="353" y="2048"/>
                    <a:pt x="794" y="2048"/>
                  </a:cubicBezTo>
                  <a:cubicBezTo>
                    <a:pt x="1234" y="2048"/>
                    <a:pt x="1587" y="1689"/>
                    <a:pt x="1594" y="1255"/>
                  </a:cubicBezTo>
                  <a:lnTo>
                    <a:pt x="1594" y="794"/>
                  </a:lnTo>
                  <a:cubicBezTo>
                    <a:pt x="1587" y="360"/>
                    <a:pt x="1234" y="0"/>
                    <a:pt x="794"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61"/>
            <p:cNvSpPr/>
            <p:nvPr/>
          </p:nvSpPr>
          <p:spPr>
            <a:xfrm>
              <a:off x="7128578" y="1695040"/>
              <a:ext cx="24027" cy="41811"/>
            </a:xfrm>
            <a:custGeom>
              <a:avLst/>
              <a:gdLst/>
              <a:ahLst/>
              <a:cxnLst/>
              <a:rect l="l" t="t" r="r" b="b"/>
              <a:pathLst>
                <a:path w="916" h="1594" extrusionOk="0">
                  <a:moveTo>
                    <a:pt x="116" y="0"/>
                  </a:moveTo>
                  <a:cubicBezTo>
                    <a:pt x="82" y="0"/>
                    <a:pt x="41" y="7"/>
                    <a:pt x="0" y="14"/>
                  </a:cubicBezTo>
                  <a:lnTo>
                    <a:pt x="0" y="1140"/>
                  </a:lnTo>
                  <a:cubicBezTo>
                    <a:pt x="0" y="1390"/>
                    <a:pt x="204" y="1594"/>
                    <a:pt x="462" y="1594"/>
                  </a:cubicBezTo>
                  <a:cubicBezTo>
                    <a:pt x="712" y="1594"/>
                    <a:pt x="916" y="1390"/>
                    <a:pt x="916" y="1140"/>
                  </a:cubicBezTo>
                  <a:lnTo>
                    <a:pt x="916" y="801"/>
                  </a:lnTo>
                  <a:cubicBezTo>
                    <a:pt x="916" y="360"/>
                    <a:pt x="556" y="0"/>
                    <a:pt x="116" y="0"/>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61"/>
            <p:cNvSpPr/>
            <p:nvPr/>
          </p:nvSpPr>
          <p:spPr>
            <a:xfrm>
              <a:off x="7122703" y="1700915"/>
              <a:ext cx="17810" cy="17994"/>
            </a:xfrm>
            <a:custGeom>
              <a:avLst/>
              <a:gdLst/>
              <a:ahLst/>
              <a:cxnLst/>
              <a:rect l="l" t="t" r="r" b="b"/>
              <a:pathLst>
                <a:path w="679" h="686" extrusionOk="0">
                  <a:moveTo>
                    <a:pt x="340" y="0"/>
                  </a:moveTo>
                  <a:cubicBezTo>
                    <a:pt x="150" y="0"/>
                    <a:pt x="1" y="156"/>
                    <a:pt x="1" y="346"/>
                  </a:cubicBezTo>
                  <a:cubicBezTo>
                    <a:pt x="1" y="536"/>
                    <a:pt x="150" y="685"/>
                    <a:pt x="340" y="685"/>
                  </a:cubicBezTo>
                  <a:cubicBezTo>
                    <a:pt x="530" y="685"/>
                    <a:pt x="679" y="536"/>
                    <a:pt x="679" y="346"/>
                  </a:cubicBezTo>
                  <a:cubicBezTo>
                    <a:pt x="679" y="156"/>
                    <a:pt x="530" y="0"/>
                    <a:pt x="3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61"/>
            <p:cNvSpPr/>
            <p:nvPr/>
          </p:nvSpPr>
          <p:spPr>
            <a:xfrm>
              <a:off x="7026491" y="1796602"/>
              <a:ext cx="60486" cy="59411"/>
            </a:xfrm>
            <a:custGeom>
              <a:avLst/>
              <a:gdLst/>
              <a:ahLst/>
              <a:cxnLst/>
              <a:rect l="l" t="t" r="r" b="b"/>
              <a:pathLst>
                <a:path w="2306" h="2265" extrusionOk="0">
                  <a:moveTo>
                    <a:pt x="1153" y="0"/>
                  </a:moveTo>
                  <a:cubicBezTo>
                    <a:pt x="516" y="0"/>
                    <a:pt x="0" y="339"/>
                    <a:pt x="0" y="753"/>
                  </a:cubicBezTo>
                  <a:cubicBezTo>
                    <a:pt x="0" y="1031"/>
                    <a:pt x="400" y="1261"/>
                    <a:pt x="767" y="1417"/>
                  </a:cubicBezTo>
                  <a:cubicBezTo>
                    <a:pt x="868" y="1465"/>
                    <a:pt x="936" y="1573"/>
                    <a:pt x="936" y="1689"/>
                  </a:cubicBezTo>
                  <a:lnTo>
                    <a:pt x="936" y="2265"/>
                  </a:lnTo>
                  <a:cubicBezTo>
                    <a:pt x="963" y="2251"/>
                    <a:pt x="990" y="2245"/>
                    <a:pt x="1024" y="2231"/>
                  </a:cubicBezTo>
                  <a:cubicBezTo>
                    <a:pt x="1068" y="2214"/>
                    <a:pt x="1118" y="2206"/>
                    <a:pt x="1167" y="2206"/>
                  </a:cubicBezTo>
                  <a:cubicBezTo>
                    <a:pt x="1216" y="2206"/>
                    <a:pt x="1265" y="2214"/>
                    <a:pt x="1309" y="2231"/>
                  </a:cubicBezTo>
                  <a:cubicBezTo>
                    <a:pt x="1343" y="2245"/>
                    <a:pt x="1370" y="2251"/>
                    <a:pt x="1397" y="2265"/>
                  </a:cubicBezTo>
                  <a:lnTo>
                    <a:pt x="1397" y="1682"/>
                  </a:lnTo>
                  <a:cubicBezTo>
                    <a:pt x="1397" y="1566"/>
                    <a:pt x="1465" y="1465"/>
                    <a:pt x="1567" y="1417"/>
                  </a:cubicBezTo>
                  <a:cubicBezTo>
                    <a:pt x="1913" y="1255"/>
                    <a:pt x="2306" y="1031"/>
                    <a:pt x="2306" y="753"/>
                  </a:cubicBezTo>
                  <a:cubicBezTo>
                    <a:pt x="2306" y="332"/>
                    <a:pt x="1790" y="0"/>
                    <a:pt x="1153"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61"/>
            <p:cNvSpPr/>
            <p:nvPr/>
          </p:nvSpPr>
          <p:spPr>
            <a:xfrm>
              <a:off x="6871944" y="1581569"/>
              <a:ext cx="185158" cy="232660"/>
            </a:xfrm>
            <a:custGeom>
              <a:avLst/>
              <a:gdLst/>
              <a:ahLst/>
              <a:cxnLst/>
              <a:rect l="l" t="t" r="r" b="b"/>
              <a:pathLst>
                <a:path w="7059" h="8870" extrusionOk="0">
                  <a:moveTo>
                    <a:pt x="7059" y="0"/>
                  </a:moveTo>
                  <a:cubicBezTo>
                    <a:pt x="3729" y="0"/>
                    <a:pt x="868" y="2441"/>
                    <a:pt x="0" y="6828"/>
                  </a:cubicBezTo>
                  <a:cubicBezTo>
                    <a:pt x="0" y="6828"/>
                    <a:pt x="1329" y="7208"/>
                    <a:pt x="1485" y="7283"/>
                  </a:cubicBezTo>
                  <a:lnTo>
                    <a:pt x="1268" y="8191"/>
                  </a:lnTo>
                  <a:cubicBezTo>
                    <a:pt x="1248" y="8273"/>
                    <a:pt x="1295" y="8361"/>
                    <a:pt x="1376" y="8388"/>
                  </a:cubicBezTo>
                  <a:cubicBezTo>
                    <a:pt x="1627" y="8463"/>
                    <a:pt x="2163" y="8639"/>
                    <a:pt x="2787" y="8869"/>
                  </a:cubicBezTo>
                  <a:cubicBezTo>
                    <a:pt x="1716" y="2130"/>
                    <a:pt x="6218" y="0"/>
                    <a:pt x="7059" y="0"/>
                  </a:cubicBezTo>
                  <a:close/>
                </a:path>
              </a:pathLst>
            </a:custGeom>
            <a:solidFill>
              <a:srgbClr val="556E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61"/>
            <p:cNvSpPr/>
            <p:nvPr/>
          </p:nvSpPr>
          <p:spPr>
            <a:xfrm>
              <a:off x="6871944" y="1675289"/>
              <a:ext cx="84670" cy="138940"/>
            </a:xfrm>
            <a:custGeom>
              <a:avLst/>
              <a:gdLst/>
              <a:ahLst/>
              <a:cxnLst/>
              <a:rect l="l" t="t" r="r" b="b"/>
              <a:pathLst>
                <a:path w="3228" h="5297" extrusionOk="0">
                  <a:moveTo>
                    <a:pt x="3228" y="1"/>
                  </a:moveTo>
                  <a:lnTo>
                    <a:pt x="3228" y="1"/>
                  </a:lnTo>
                  <a:cubicBezTo>
                    <a:pt x="2231" y="353"/>
                    <a:pt x="1071" y="1255"/>
                    <a:pt x="0" y="3255"/>
                  </a:cubicBezTo>
                  <a:cubicBezTo>
                    <a:pt x="0" y="3255"/>
                    <a:pt x="1329" y="3635"/>
                    <a:pt x="1485" y="3710"/>
                  </a:cubicBezTo>
                  <a:lnTo>
                    <a:pt x="1268" y="4618"/>
                  </a:lnTo>
                  <a:cubicBezTo>
                    <a:pt x="1248" y="4700"/>
                    <a:pt x="1295" y="4788"/>
                    <a:pt x="1376" y="4815"/>
                  </a:cubicBezTo>
                  <a:cubicBezTo>
                    <a:pt x="1627" y="4890"/>
                    <a:pt x="2163" y="5066"/>
                    <a:pt x="2787" y="5296"/>
                  </a:cubicBezTo>
                  <a:cubicBezTo>
                    <a:pt x="2434" y="3052"/>
                    <a:pt x="2692" y="1316"/>
                    <a:pt x="3228" y="1"/>
                  </a:cubicBezTo>
                  <a:close/>
                </a:path>
              </a:pathLst>
            </a:custGeom>
            <a:solidFill>
              <a:srgbClr val="FFFFFF"/>
            </a:solidFill>
            <a:ln w="9525" cap="flat" cmpd="sng">
              <a:solidFill>
                <a:srgbClr val="203B5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97" name="Google Shape;2897;p61"/>
          <p:cNvGrpSpPr/>
          <p:nvPr/>
        </p:nvGrpSpPr>
        <p:grpSpPr>
          <a:xfrm>
            <a:off x="544837" y="6620012"/>
            <a:ext cx="561234" cy="674244"/>
            <a:chOff x="3038403" y="1539234"/>
            <a:chExt cx="375482" cy="316072"/>
          </a:xfrm>
        </p:grpSpPr>
        <p:sp>
          <p:nvSpPr>
            <p:cNvPr id="2898" name="Google Shape;2898;p61"/>
            <p:cNvSpPr/>
            <p:nvPr/>
          </p:nvSpPr>
          <p:spPr>
            <a:xfrm>
              <a:off x="3137965" y="1548658"/>
              <a:ext cx="10688" cy="13760"/>
            </a:xfrm>
            <a:custGeom>
              <a:avLst/>
              <a:gdLst/>
              <a:ahLst/>
              <a:cxnLst/>
              <a:rect l="l" t="t" r="r" b="b"/>
              <a:pathLst>
                <a:path w="334" h="430" extrusionOk="0">
                  <a:moveTo>
                    <a:pt x="167" y="1"/>
                  </a:moveTo>
                  <a:cubicBezTo>
                    <a:pt x="72" y="1"/>
                    <a:pt x="0" y="72"/>
                    <a:pt x="0" y="167"/>
                  </a:cubicBezTo>
                  <a:lnTo>
                    <a:pt x="0" y="263"/>
                  </a:lnTo>
                  <a:cubicBezTo>
                    <a:pt x="0" y="358"/>
                    <a:pt x="72" y="429"/>
                    <a:pt x="167" y="429"/>
                  </a:cubicBezTo>
                  <a:cubicBezTo>
                    <a:pt x="262" y="429"/>
                    <a:pt x="334" y="358"/>
                    <a:pt x="334" y="263"/>
                  </a:cubicBezTo>
                  <a:lnTo>
                    <a:pt x="334" y="167"/>
                  </a:lnTo>
                  <a:cubicBezTo>
                    <a:pt x="310" y="60"/>
                    <a:pt x="262" y="1"/>
                    <a:pt x="16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99" name="Google Shape;2899;p61"/>
            <p:cNvGrpSpPr/>
            <p:nvPr/>
          </p:nvGrpSpPr>
          <p:grpSpPr>
            <a:xfrm>
              <a:off x="3038403" y="1539234"/>
              <a:ext cx="375482" cy="316072"/>
              <a:chOff x="3038403" y="1539234"/>
              <a:chExt cx="375482" cy="316072"/>
            </a:xfrm>
          </p:grpSpPr>
          <p:sp>
            <p:nvSpPr>
              <p:cNvPr id="2900" name="Google Shape;2900;p61"/>
              <p:cNvSpPr/>
              <p:nvPr/>
            </p:nvSpPr>
            <p:spPr>
              <a:xfrm>
                <a:off x="3038403" y="1585792"/>
                <a:ext cx="72788" cy="58414"/>
              </a:xfrm>
              <a:custGeom>
                <a:avLst/>
                <a:gdLst/>
                <a:ahLst/>
                <a:cxnLst/>
                <a:rect l="l" t="t" r="r" b="b"/>
                <a:pathLst>
                  <a:path w="2775" h="2227" extrusionOk="0">
                    <a:moveTo>
                      <a:pt x="2517" y="0"/>
                    </a:moveTo>
                    <a:cubicBezTo>
                      <a:pt x="2472" y="0"/>
                      <a:pt x="2427" y="14"/>
                      <a:pt x="2388" y="43"/>
                    </a:cubicBezTo>
                    <a:lnTo>
                      <a:pt x="896" y="1094"/>
                    </a:lnTo>
                    <a:lnTo>
                      <a:pt x="299" y="1094"/>
                    </a:lnTo>
                    <a:cubicBezTo>
                      <a:pt x="1" y="1094"/>
                      <a:pt x="1" y="1541"/>
                      <a:pt x="299" y="1541"/>
                    </a:cubicBezTo>
                    <a:lnTo>
                      <a:pt x="659" y="1541"/>
                    </a:lnTo>
                    <a:lnTo>
                      <a:pt x="530" y="1921"/>
                    </a:lnTo>
                    <a:cubicBezTo>
                      <a:pt x="459" y="2101"/>
                      <a:pt x="607" y="2226"/>
                      <a:pt x="750" y="2226"/>
                    </a:cubicBezTo>
                    <a:cubicBezTo>
                      <a:pt x="839" y="2226"/>
                      <a:pt x="926" y="2178"/>
                      <a:pt x="957" y="2063"/>
                    </a:cubicBezTo>
                    <a:lnTo>
                      <a:pt x="1160" y="1460"/>
                    </a:lnTo>
                    <a:lnTo>
                      <a:pt x="2645" y="409"/>
                    </a:lnTo>
                    <a:cubicBezTo>
                      <a:pt x="2747" y="334"/>
                      <a:pt x="2774" y="199"/>
                      <a:pt x="2700" y="97"/>
                    </a:cubicBezTo>
                    <a:cubicBezTo>
                      <a:pt x="2658" y="35"/>
                      <a:pt x="2588" y="0"/>
                      <a:pt x="2517"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61"/>
              <p:cNvSpPr/>
              <p:nvPr/>
            </p:nvSpPr>
            <p:spPr>
              <a:xfrm>
                <a:off x="3169317" y="1683420"/>
                <a:ext cx="244569" cy="169105"/>
              </a:xfrm>
              <a:custGeom>
                <a:avLst/>
                <a:gdLst/>
                <a:ahLst/>
                <a:cxnLst/>
                <a:rect l="l" t="t" r="r" b="b"/>
                <a:pathLst>
                  <a:path w="9324" h="6447" extrusionOk="0">
                    <a:moveTo>
                      <a:pt x="2774" y="1"/>
                    </a:moveTo>
                    <a:cubicBezTo>
                      <a:pt x="2352" y="1"/>
                      <a:pt x="1905" y="14"/>
                      <a:pt x="1431" y="43"/>
                    </a:cubicBezTo>
                    <a:lnTo>
                      <a:pt x="970" y="1115"/>
                    </a:lnTo>
                    <a:cubicBezTo>
                      <a:pt x="1587" y="1024"/>
                      <a:pt x="2189" y="981"/>
                      <a:pt x="2759" y="981"/>
                    </a:cubicBezTo>
                    <a:cubicBezTo>
                      <a:pt x="3468" y="981"/>
                      <a:pt x="4125" y="1048"/>
                      <a:pt x="4693" y="1176"/>
                    </a:cubicBezTo>
                    <a:cubicBezTo>
                      <a:pt x="6388" y="1549"/>
                      <a:pt x="7703" y="2267"/>
                      <a:pt x="7337" y="3217"/>
                    </a:cubicBezTo>
                    <a:cubicBezTo>
                      <a:pt x="6896" y="4363"/>
                      <a:pt x="4469" y="5115"/>
                      <a:pt x="2665" y="5122"/>
                    </a:cubicBezTo>
                    <a:cubicBezTo>
                      <a:pt x="2639" y="5122"/>
                      <a:pt x="2613" y="5123"/>
                      <a:pt x="2587" y="5123"/>
                    </a:cubicBezTo>
                    <a:cubicBezTo>
                      <a:pt x="2200" y="5123"/>
                      <a:pt x="1819" y="5076"/>
                      <a:pt x="1438" y="5000"/>
                    </a:cubicBezTo>
                    <a:lnTo>
                      <a:pt x="1" y="6010"/>
                    </a:lnTo>
                    <a:cubicBezTo>
                      <a:pt x="690" y="6300"/>
                      <a:pt x="1561" y="6447"/>
                      <a:pt x="2504" y="6447"/>
                    </a:cubicBezTo>
                    <a:cubicBezTo>
                      <a:pt x="3789" y="6447"/>
                      <a:pt x="5208" y="6175"/>
                      <a:pt x="6483" y="5624"/>
                    </a:cubicBezTo>
                    <a:cubicBezTo>
                      <a:pt x="9202" y="4451"/>
                      <a:pt x="9324" y="2939"/>
                      <a:pt x="9127" y="2322"/>
                    </a:cubicBezTo>
                    <a:cubicBezTo>
                      <a:pt x="8922" y="1669"/>
                      <a:pt x="7434" y="1"/>
                      <a:pt x="2774" y="1"/>
                    </a:cubicBezTo>
                    <a:close/>
                  </a:path>
                </a:pathLst>
              </a:custGeom>
              <a:solidFill>
                <a:srgbClr val="93C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61"/>
              <p:cNvSpPr/>
              <p:nvPr/>
            </p:nvSpPr>
            <p:spPr>
              <a:xfrm>
                <a:off x="3194760" y="1700076"/>
                <a:ext cx="197800" cy="103294"/>
              </a:xfrm>
              <a:custGeom>
                <a:avLst/>
                <a:gdLst/>
                <a:ahLst/>
                <a:cxnLst/>
                <a:rect l="l" t="t" r="r" b="b"/>
                <a:pathLst>
                  <a:path w="7541" h="3938" extrusionOk="0">
                    <a:moveTo>
                      <a:pt x="2759" y="0"/>
                    </a:moveTo>
                    <a:cubicBezTo>
                      <a:pt x="1947" y="0"/>
                      <a:pt x="1043" y="93"/>
                      <a:pt x="61" y="310"/>
                    </a:cubicBezTo>
                    <a:lnTo>
                      <a:pt x="0" y="486"/>
                    </a:lnTo>
                    <a:cubicBezTo>
                      <a:pt x="617" y="393"/>
                      <a:pt x="1220" y="349"/>
                      <a:pt x="1790" y="349"/>
                    </a:cubicBezTo>
                    <a:cubicBezTo>
                      <a:pt x="2498" y="349"/>
                      <a:pt x="3155" y="417"/>
                      <a:pt x="3723" y="541"/>
                    </a:cubicBezTo>
                    <a:cubicBezTo>
                      <a:pt x="5418" y="920"/>
                      <a:pt x="6733" y="1632"/>
                      <a:pt x="6367" y="2582"/>
                    </a:cubicBezTo>
                    <a:cubicBezTo>
                      <a:pt x="6157" y="3144"/>
                      <a:pt x="5465" y="3612"/>
                      <a:pt x="4611" y="3938"/>
                    </a:cubicBezTo>
                    <a:cubicBezTo>
                      <a:pt x="6218" y="3409"/>
                      <a:pt x="7540" y="2568"/>
                      <a:pt x="7228" y="1687"/>
                    </a:cubicBezTo>
                    <a:cubicBezTo>
                      <a:pt x="6951" y="910"/>
                      <a:pt x="5311" y="0"/>
                      <a:pt x="2759" y="0"/>
                    </a:cubicBezTo>
                    <a:close/>
                  </a:path>
                </a:pathLst>
              </a:custGeom>
              <a:solidFill>
                <a:srgbClr val="3876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61"/>
              <p:cNvSpPr/>
              <p:nvPr/>
            </p:nvSpPr>
            <p:spPr>
              <a:xfrm>
                <a:off x="3077905" y="1539234"/>
                <a:ext cx="153367" cy="300963"/>
              </a:xfrm>
              <a:custGeom>
                <a:avLst/>
                <a:gdLst/>
                <a:ahLst/>
                <a:cxnLst/>
                <a:rect l="l" t="t" r="r" b="b"/>
                <a:pathLst>
                  <a:path w="5847" h="11474" extrusionOk="0">
                    <a:moveTo>
                      <a:pt x="3034" y="1"/>
                    </a:moveTo>
                    <a:cubicBezTo>
                      <a:pt x="2100" y="1"/>
                      <a:pt x="1082" y="426"/>
                      <a:pt x="285" y="1303"/>
                    </a:cubicBezTo>
                    <a:cubicBezTo>
                      <a:pt x="0" y="1614"/>
                      <a:pt x="88" y="2028"/>
                      <a:pt x="611" y="2211"/>
                    </a:cubicBezTo>
                    <a:cubicBezTo>
                      <a:pt x="652" y="2342"/>
                      <a:pt x="919" y="2969"/>
                      <a:pt x="2038" y="2969"/>
                    </a:cubicBezTo>
                    <a:cubicBezTo>
                      <a:pt x="2194" y="2969"/>
                      <a:pt x="2366" y="2957"/>
                      <a:pt x="2557" y="2930"/>
                    </a:cubicBezTo>
                    <a:lnTo>
                      <a:pt x="2557" y="2930"/>
                    </a:lnTo>
                    <a:cubicBezTo>
                      <a:pt x="2557" y="2930"/>
                      <a:pt x="2618" y="3337"/>
                      <a:pt x="1858" y="6062"/>
                    </a:cubicBezTo>
                    <a:cubicBezTo>
                      <a:pt x="1485" y="7398"/>
                      <a:pt x="1119" y="9432"/>
                      <a:pt x="2489" y="10856"/>
                    </a:cubicBezTo>
                    <a:cubicBezTo>
                      <a:pt x="2753" y="11121"/>
                      <a:pt x="3065" y="11331"/>
                      <a:pt x="3404" y="11473"/>
                    </a:cubicBezTo>
                    <a:cubicBezTo>
                      <a:pt x="4055" y="11223"/>
                      <a:pt x="4692" y="10917"/>
                      <a:pt x="5296" y="10565"/>
                    </a:cubicBezTo>
                    <a:cubicBezTo>
                      <a:pt x="4943" y="10517"/>
                      <a:pt x="4584" y="10422"/>
                      <a:pt x="4333" y="10253"/>
                    </a:cubicBezTo>
                    <a:cubicBezTo>
                      <a:pt x="3160" y="9432"/>
                      <a:pt x="3764" y="8192"/>
                      <a:pt x="4503" y="6612"/>
                    </a:cubicBezTo>
                    <a:cubicBezTo>
                      <a:pt x="4706" y="6178"/>
                      <a:pt x="5506" y="4408"/>
                      <a:pt x="5628" y="3235"/>
                    </a:cubicBezTo>
                    <a:cubicBezTo>
                      <a:pt x="5846" y="1117"/>
                      <a:pt x="4550" y="1"/>
                      <a:pt x="3034" y="1"/>
                    </a:cubicBezTo>
                    <a:close/>
                  </a:path>
                </a:pathLst>
              </a:custGeom>
              <a:solidFill>
                <a:srgbClr val="3876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61"/>
              <p:cNvSpPr/>
              <p:nvPr/>
            </p:nvSpPr>
            <p:spPr>
              <a:xfrm>
                <a:off x="3049315" y="1658633"/>
                <a:ext cx="284464" cy="196673"/>
              </a:xfrm>
              <a:custGeom>
                <a:avLst/>
                <a:gdLst/>
                <a:ahLst/>
                <a:cxnLst/>
                <a:rect l="l" t="t" r="r" b="b"/>
                <a:pathLst>
                  <a:path w="10845" h="7498" extrusionOk="0">
                    <a:moveTo>
                      <a:pt x="10727" y="1"/>
                    </a:moveTo>
                    <a:cubicBezTo>
                      <a:pt x="10718" y="1"/>
                      <a:pt x="10709" y="2"/>
                      <a:pt x="10698" y="5"/>
                    </a:cubicBezTo>
                    <a:cubicBezTo>
                      <a:pt x="8149" y="276"/>
                      <a:pt x="7993" y="4209"/>
                      <a:pt x="6264" y="5464"/>
                    </a:cubicBezTo>
                    <a:cubicBezTo>
                      <a:pt x="5494" y="6020"/>
                      <a:pt x="4695" y="6258"/>
                      <a:pt x="3995" y="6258"/>
                    </a:cubicBezTo>
                    <a:cubicBezTo>
                      <a:pt x="3007" y="6258"/>
                      <a:pt x="2214" y="5785"/>
                      <a:pt x="1972" y="5070"/>
                    </a:cubicBezTo>
                    <a:cubicBezTo>
                      <a:pt x="1653" y="4128"/>
                      <a:pt x="2202" y="3443"/>
                      <a:pt x="2697" y="3036"/>
                    </a:cubicBezTo>
                    <a:lnTo>
                      <a:pt x="3002" y="1592"/>
                    </a:lnTo>
                    <a:lnTo>
                      <a:pt x="3002" y="1592"/>
                    </a:lnTo>
                    <a:cubicBezTo>
                      <a:pt x="1965" y="1999"/>
                      <a:pt x="1097" y="2792"/>
                      <a:pt x="778" y="3524"/>
                    </a:cubicBezTo>
                    <a:cubicBezTo>
                      <a:pt x="0" y="5314"/>
                      <a:pt x="1231" y="7497"/>
                      <a:pt x="3650" y="7497"/>
                    </a:cubicBezTo>
                    <a:cubicBezTo>
                      <a:pt x="4392" y="7497"/>
                      <a:pt x="5247" y="7292"/>
                      <a:pt x="6189" y="6806"/>
                    </a:cubicBezTo>
                    <a:cubicBezTo>
                      <a:pt x="9458" y="5118"/>
                      <a:pt x="8420" y="1388"/>
                      <a:pt x="10746" y="168"/>
                    </a:cubicBezTo>
                    <a:cubicBezTo>
                      <a:pt x="10844" y="137"/>
                      <a:pt x="10814" y="1"/>
                      <a:pt x="10727" y="1"/>
                    </a:cubicBezTo>
                    <a:close/>
                  </a:path>
                </a:pathLst>
              </a:custGeom>
              <a:solidFill>
                <a:srgbClr val="93C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61"/>
              <p:cNvSpPr/>
              <p:nvPr/>
            </p:nvSpPr>
            <p:spPr>
              <a:xfrm>
                <a:off x="3058207" y="1663013"/>
                <a:ext cx="272976" cy="192292"/>
              </a:xfrm>
              <a:custGeom>
                <a:avLst/>
                <a:gdLst/>
                <a:ahLst/>
                <a:cxnLst/>
                <a:rect l="l" t="t" r="r" b="b"/>
                <a:pathLst>
                  <a:path w="10407" h="7331" extrusionOk="0">
                    <a:moveTo>
                      <a:pt x="10407" y="1"/>
                    </a:moveTo>
                    <a:cubicBezTo>
                      <a:pt x="10081" y="21"/>
                      <a:pt x="8929" y="211"/>
                      <a:pt x="8088" y="2652"/>
                    </a:cubicBezTo>
                    <a:cubicBezTo>
                      <a:pt x="7786" y="3539"/>
                      <a:pt x="6964" y="6809"/>
                      <a:pt x="2938" y="6809"/>
                    </a:cubicBezTo>
                    <a:cubicBezTo>
                      <a:pt x="2901" y="6809"/>
                      <a:pt x="2864" y="6809"/>
                      <a:pt x="2826" y="6809"/>
                    </a:cubicBezTo>
                    <a:cubicBezTo>
                      <a:pt x="1206" y="6788"/>
                      <a:pt x="175" y="5412"/>
                      <a:pt x="236" y="4062"/>
                    </a:cubicBezTo>
                    <a:lnTo>
                      <a:pt x="236" y="4062"/>
                    </a:lnTo>
                    <a:cubicBezTo>
                      <a:pt x="0" y="5672"/>
                      <a:pt x="1207" y="7330"/>
                      <a:pt x="3314" y="7330"/>
                    </a:cubicBezTo>
                    <a:cubicBezTo>
                      <a:pt x="4056" y="7330"/>
                      <a:pt x="4909" y="7125"/>
                      <a:pt x="5850" y="6639"/>
                    </a:cubicBezTo>
                    <a:cubicBezTo>
                      <a:pt x="9119" y="4951"/>
                      <a:pt x="8081" y="1221"/>
                      <a:pt x="10407" y="1"/>
                    </a:cubicBezTo>
                    <a:close/>
                  </a:path>
                </a:pathLst>
              </a:custGeom>
              <a:solidFill>
                <a:srgbClr val="3876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61"/>
              <p:cNvSpPr/>
              <p:nvPr/>
            </p:nvSpPr>
            <p:spPr>
              <a:xfrm>
                <a:off x="3107598" y="1603261"/>
                <a:ext cx="85405" cy="219309"/>
              </a:xfrm>
              <a:custGeom>
                <a:avLst/>
                <a:gdLst/>
                <a:ahLst/>
                <a:cxnLst/>
                <a:rect l="l" t="t" r="r" b="b"/>
                <a:pathLst>
                  <a:path w="3256" h="8361" extrusionOk="0">
                    <a:moveTo>
                      <a:pt x="3052" y="1"/>
                    </a:moveTo>
                    <a:lnTo>
                      <a:pt x="3052" y="1"/>
                    </a:lnTo>
                    <a:cubicBezTo>
                      <a:pt x="2659" y="252"/>
                      <a:pt x="1425" y="489"/>
                      <a:pt x="1425" y="489"/>
                    </a:cubicBezTo>
                    <a:cubicBezTo>
                      <a:pt x="1425" y="489"/>
                      <a:pt x="1479" y="896"/>
                      <a:pt x="719" y="3621"/>
                    </a:cubicBezTo>
                    <a:cubicBezTo>
                      <a:pt x="360" y="4930"/>
                      <a:pt x="1" y="6897"/>
                      <a:pt x="1269" y="8320"/>
                    </a:cubicBezTo>
                    <a:cubicBezTo>
                      <a:pt x="1439" y="8347"/>
                      <a:pt x="1609" y="8361"/>
                      <a:pt x="1779" y="8361"/>
                    </a:cubicBezTo>
                    <a:cubicBezTo>
                      <a:pt x="1914" y="8361"/>
                      <a:pt x="2049" y="8352"/>
                      <a:pt x="2184" y="8334"/>
                    </a:cubicBezTo>
                    <a:cubicBezTo>
                      <a:pt x="808" y="6442"/>
                      <a:pt x="2130" y="3764"/>
                      <a:pt x="2679" y="2659"/>
                    </a:cubicBezTo>
                    <a:cubicBezTo>
                      <a:pt x="3255" y="1479"/>
                      <a:pt x="3052" y="1"/>
                      <a:pt x="3052" y="1"/>
                    </a:cubicBezTo>
                    <a:close/>
                  </a:path>
                </a:pathLst>
              </a:custGeom>
              <a:solidFill>
                <a:srgbClr val="93C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61"/>
              <p:cNvSpPr/>
              <p:nvPr/>
            </p:nvSpPr>
            <p:spPr>
              <a:xfrm>
                <a:off x="3093381" y="1585556"/>
                <a:ext cx="94271" cy="32289"/>
              </a:xfrm>
              <a:custGeom>
                <a:avLst/>
                <a:gdLst/>
                <a:ahLst/>
                <a:cxnLst/>
                <a:rect l="l" t="t" r="r" b="b"/>
                <a:pathLst>
                  <a:path w="3594" h="1231" extrusionOk="0">
                    <a:moveTo>
                      <a:pt x="2999" y="1"/>
                    </a:moveTo>
                    <a:cubicBezTo>
                      <a:pt x="2861" y="1"/>
                      <a:pt x="2708" y="33"/>
                      <a:pt x="2550" y="93"/>
                    </a:cubicBezTo>
                    <a:cubicBezTo>
                      <a:pt x="1735" y="405"/>
                      <a:pt x="1100" y="526"/>
                      <a:pt x="628" y="526"/>
                    </a:cubicBezTo>
                    <a:cubicBezTo>
                      <a:pt x="372" y="526"/>
                      <a:pt x="164" y="491"/>
                      <a:pt x="0" y="432"/>
                    </a:cubicBezTo>
                    <a:lnTo>
                      <a:pt x="0" y="432"/>
                    </a:lnTo>
                    <a:cubicBezTo>
                      <a:pt x="258" y="1039"/>
                      <a:pt x="831" y="1230"/>
                      <a:pt x="1445" y="1230"/>
                    </a:cubicBezTo>
                    <a:cubicBezTo>
                      <a:pt x="2463" y="1230"/>
                      <a:pt x="3594" y="705"/>
                      <a:pt x="3594" y="676"/>
                    </a:cubicBezTo>
                    <a:cubicBezTo>
                      <a:pt x="3584" y="195"/>
                      <a:pt x="3336" y="1"/>
                      <a:pt x="2999" y="1"/>
                    </a:cubicBezTo>
                    <a:close/>
                  </a:path>
                </a:pathLst>
              </a:custGeom>
              <a:solidFill>
                <a:srgbClr val="3876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61"/>
              <p:cNvSpPr/>
              <p:nvPr/>
            </p:nvSpPr>
            <p:spPr>
              <a:xfrm>
                <a:off x="3137133" y="1559824"/>
                <a:ext cx="14767" cy="20512"/>
              </a:xfrm>
              <a:custGeom>
                <a:avLst/>
                <a:gdLst/>
                <a:ahLst/>
                <a:cxnLst/>
                <a:rect l="l" t="t" r="r" b="b"/>
                <a:pathLst>
                  <a:path w="563" h="782" extrusionOk="0">
                    <a:moveTo>
                      <a:pt x="282" y="1"/>
                    </a:moveTo>
                    <a:cubicBezTo>
                      <a:pt x="141" y="1"/>
                      <a:pt x="0" y="94"/>
                      <a:pt x="0" y="280"/>
                    </a:cubicBezTo>
                    <a:lnTo>
                      <a:pt x="0" y="504"/>
                    </a:lnTo>
                    <a:cubicBezTo>
                      <a:pt x="0" y="660"/>
                      <a:pt x="129" y="782"/>
                      <a:pt x="285" y="782"/>
                    </a:cubicBezTo>
                    <a:cubicBezTo>
                      <a:pt x="434" y="782"/>
                      <a:pt x="563" y="660"/>
                      <a:pt x="563" y="504"/>
                    </a:cubicBezTo>
                    <a:lnTo>
                      <a:pt x="563" y="280"/>
                    </a:lnTo>
                    <a:cubicBezTo>
                      <a:pt x="563" y="94"/>
                      <a:pt x="422" y="1"/>
                      <a:pt x="282"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09" name="Google Shape;2909;p61"/>
          <p:cNvGrpSpPr/>
          <p:nvPr/>
        </p:nvGrpSpPr>
        <p:grpSpPr>
          <a:xfrm>
            <a:off x="97113" y="5630968"/>
            <a:ext cx="894007" cy="797873"/>
            <a:chOff x="1933569" y="1512243"/>
            <a:chExt cx="393975" cy="370105"/>
          </a:xfrm>
        </p:grpSpPr>
        <p:sp>
          <p:nvSpPr>
            <p:cNvPr id="2910" name="Google Shape;2910;p61"/>
            <p:cNvSpPr/>
            <p:nvPr/>
          </p:nvSpPr>
          <p:spPr>
            <a:xfrm>
              <a:off x="2184354" y="1512243"/>
              <a:ext cx="113943" cy="113471"/>
            </a:xfrm>
            <a:custGeom>
              <a:avLst/>
              <a:gdLst/>
              <a:ahLst/>
              <a:cxnLst/>
              <a:rect l="l" t="t" r="r" b="b"/>
              <a:pathLst>
                <a:path w="4344" h="4326" extrusionOk="0">
                  <a:moveTo>
                    <a:pt x="3302" y="0"/>
                  </a:moveTo>
                  <a:cubicBezTo>
                    <a:pt x="3217" y="0"/>
                    <a:pt x="3131" y="11"/>
                    <a:pt x="3045" y="33"/>
                  </a:cubicBezTo>
                  <a:cubicBezTo>
                    <a:pt x="2340" y="209"/>
                    <a:pt x="1139" y="684"/>
                    <a:pt x="0" y="1816"/>
                  </a:cubicBezTo>
                  <a:lnTo>
                    <a:pt x="2957" y="4325"/>
                  </a:lnTo>
                  <a:cubicBezTo>
                    <a:pt x="3865" y="3410"/>
                    <a:pt x="4286" y="1904"/>
                    <a:pt x="4320" y="1057"/>
                  </a:cubicBezTo>
                  <a:cubicBezTo>
                    <a:pt x="4343" y="462"/>
                    <a:pt x="3860" y="0"/>
                    <a:pt x="3302" y="0"/>
                  </a:cubicBezTo>
                  <a:close/>
                </a:path>
              </a:pathLst>
            </a:custGeom>
            <a:solidFill>
              <a:srgbClr val="C8D3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61"/>
            <p:cNvSpPr/>
            <p:nvPr/>
          </p:nvSpPr>
          <p:spPr>
            <a:xfrm>
              <a:off x="2203214" y="1527273"/>
              <a:ext cx="86979" cy="92749"/>
            </a:xfrm>
            <a:custGeom>
              <a:avLst/>
              <a:gdLst/>
              <a:ahLst/>
              <a:cxnLst/>
              <a:rect l="l" t="t" r="r" b="b"/>
              <a:pathLst>
                <a:path w="3316" h="3536" extrusionOk="0">
                  <a:moveTo>
                    <a:pt x="2703" y="0"/>
                  </a:moveTo>
                  <a:cubicBezTo>
                    <a:pt x="2675" y="0"/>
                    <a:pt x="2646" y="3"/>
                    <a:pt x="2617" y="9"/>
                  </a:cubicBezTo>
                  <a:cubicBezTo>
                    <a:pt x="2217" y="91"/>
                    <a:pt x="1044" y="816"/>
                    <a:pt x="0" y="1853"/>
                  </a:cubicBezTo>
                  <a:lnTo>
                    <a:pt x="1987" y="3535"/>
                  </a:lnTo>
                  <a:cubicBezTo>
                    <a:pt x="2583" y="2830"/>
                    <a:pt x="3099" y="1650"/>
                    <a:pt x="3221" y="986"/>
                  </a:cubicBezTo>
                  <a:cubicBezTo>
                    <a:pt x="3315" y="458"/>
                    <a:pt x="3054" y="0"/>
                    <a:pt x="27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61"/>
            <p:cNvSpPr/>
            <p:nvPr/>
          </p:nvSpPr>
          <p:spPr>
            <a:xfrm>
              <a:off x="1962999" y="1512243"/>
              <a:ext cx="113943" cy="113471"/>
            </a:xfrm>
            <a:custGeom>
              <a:avLst/>
              <a:gdLst/>
              <a:ahLst/>
              <a:cxnLst/>
              <a:rect l="l" t="t" r="r" b="b"/>
              <a:pathLst>
                <a:path w="4344" h="4326" extrusionOk="0">
                  <a:moveTo>
                    <a:pt x="1040" y="0"/>
                  </a:moveTo>
                  <a:cubicBezTo>
                    <a:pt x="479" y="0"/>
                    <a:pt x="0" y="462"/>
                    <a:pt x="18" y="1057"/>
                  </a:cubicBezTo>
                  <a:cubicBezTo>
                    <a:pt x="52" y="1904"/>
                    <a:pt x="472" y="3410"/>
                    <a:pt x="1381" y="4325"/>
                  </a:cubicBezTo>
                  <a:lnTo>
                    <a:pt x="4344" y="1816"/>
                  </a:lnTo>
                  <a:cubicBezTo>
                    <a:pt x="3205" y="684"/>
                    <a:pt x="2004" y="209"/>
                    <a:pt x="1299" y="33"/>
                  </a:cubicBezTo>
                  <a:cubicBezTo>
                    <a:pt x="1212" y="11"/>
                    <a:pt x="1125" y="0"/>
                    <a:pt x="1040" y="0"/>
                  </a:cubicBezTo>
                  <a:close/>
                </a:path>
              </a:pathLst>
            </a:custGeom>
            <a:solidFill>
              <a:srgbClr val="C8D3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61"/>
            <p:cNvSpPr/>
            <p:nvPr/>
          </p:nvSpPr>
          <p:spPr>
            <a:xfrm>
              <a:off x="1970947" y="1527273"/>
              <a:ext cx="87162" cy="92749"/>
            </a:xfrm>
            <a:custGeom>
              <a:avLst/>
              <a:gdLst/>
              <a:ahLst/>
              <a:cxnLst/>
              <a:rect l="l" t="t" r="r" b="b"/>
              <a:pathLst>
                <a:path w="3323" h="3536" extrusionOk="0">
                  <a:moveTo>
                    <a:pt x="619" y="0"/>
                  </a:moveTo>
                  <a:cubicBezTo>
                    <a:pt x="267" y="0"/>
                    <a:pt x="1" y="458"/>
                    <a:pt x="101" y="986"/>
                  </a:cubicBezTo>
                  <a:cubicBezTo>
                    <a:pt x="223" y="1650"/>
                    <a:pt x="739" y="2830"/>
                    <a:pt x="1335" y="3535"/>
                  </a:cubicBezTo>
                  <a:lnTo>
                    <a:pt x="3322" y="1853"/>
                  </a:lnTo>
                  <a:cubicBezTo>
                    <a:pt x="2271" y="816"/>
                    <a:pt x="1098" y="91"/>
                    <a:pt x="705" y="9"/>
                  </a:cubicBezTo>
                  <a:cubicBezTo>
                    <a:pt x="676" y="3"/>
                    <a:pt x="647" y="0"/>
                    <a:pt x="6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61"/>
            <p:cNvSpPr/>
            <p:nvPr/>
          </p:nvSpPr>
          <p:spPr>
            <a:xfrm>
              <a:off x="1933569" y="1542093"/>
              <a:ext cx="393975" cy="328347"/>
            </a:xfrm>
            <a:custGeom>
              <a:avLst/>
              <a:gdLst/>
              <a:ahLst/>
              <a:cxnLst/>
              <a:rect l="l" t="t" r="r" b="b"/>
              <a:pathLst>
                <a:path w="15020" h="12518" extrusionOk="0">
                  <a:moveTo>
                    <a:pt x="7514" y="0"/>
                  </a:moveTo>
                  <a:cubicBezTo>
                    <a:pt x="1" y="0"/>
                    <a:pt x="909" y="8645"/>
                    <a:pt x="909" y="8645"/>
                  </a:cubicBezTo>
                  <a:lnTo>
                    <a:pt x="1777" y="8327"/>
                  </a:lnTo>
                  <a:cubicBezTo>
                    <a:pt x="1845" y="9452"/>
                    <a:pt x="2089" y="10557"/>
                    <a:pt x="2509" y="11602"/>
                  </a:cubicBezTo>
                  <a:lnTo>
                    <a:pt x="3160" y="10835"/>
                  </a:lnTo>
                  <a:cubicBezTo>
                    <a:pt x="3642" y="11744"/>
                    <a:pt x="4557" y="12517"/>
                    <a:pt x="4557" y="12517"/>
                  </a:cubicBezTo>
                  <a:lnTo>
                    <a:pt x="5235" y="11602"/>
                  </a:lnTo>
                  <a:lnTo>
                    <a:pt x="9785" y="11602"/>
                  </a:lnTo>
                  <a:lnTo>
                    <a:pt x="10470" y="12517"/>
                  </a:lnTo>
                  <a:cubicBezTo>
                    <a:pt x="10470" y="12517"/>
                    <a:pt x="11379" y="11744"/>
                    <a:pt x="11867" y="10835"/>
                  </a:cubicBezTo>
                  <a:lnTo>
                    <a:pt x="12518" y="11602"/>
                  </a:lnTo>
                  <a:cubicBezTo>
                    <a:pt x="12938" y="10557"/>
                    <a:pt x="13182" y="9452"/>
                    <a:pt x="13250" y="8327"/>
                  </a:cubicBezTo>
                  <a:lnTo>
                    <a:pt x="14111" y="8645"/>
                  </a:lnTo>
                  <a:cubicBezTo>
                    <a:pt x="14111" y="8645"/>
                    <a:pt x="15020" y="0"/>
                    <a:pt x="75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61"/>
            <p:cNvSpPr/>
            <p:nvPr/>
          </p:nvSpPr>
          <p:spPr>
            <a:xfrm>
              <a:off x="1939445" y="1551876"/>
              <a:ext cx="190508" cy="318563"/>
            </a:xfrm>
            <a:custGeom>
              <a:avLst/>
              <a:gdLst/>
              <a:ahLst/>
              <a:cxnLst/>
              <a:rect l="l" t="t" r="r" b="b"/>
              <a:pathLst>
                <a:path w="7263" h="12145" extrusionOk="0">
                  <a:moveTo>
                    <a:pt x="4842" y="0"/>
                  </a:moveTo>
                  <a:lnTo>
                    <a:pt x="4842" y="0"/>
                  </a:lnTo>
                  <a:cubicBezTo>
                    <a:pt x="0" y="1668"/>
                    <a:pt x="692" y="8272"/>
                    <a:pt x="692" y="8272"/>
                  </a:cubicBezTo>
                  <a:lnTo>
                    <a:pt x="1553" y="7954"/>
                  </a:lnTo>
                  <a:cubicBezTo>
                    <a:pt x="1621" y="9079"/>
                    <a:pt x="1865" y="10184"/>
                    <a:pt x="2285" y="11229"/>
                  </a:cubicBezTo>
                  <a:lnTo>
                    <a:pt x="2936" y="10462"/>
                  </a:lnTo>
                  <a:cubicBezTo>
                    <a:pt x="3418" y="11371"/>
                    <a:pt x="4333" y="12144"/>
                    <a:pt x="4333" y="12144"/>
                  </a:cubicBezTo>
                  <a:lnTo>
                    <a:pt x="5011" y="11229"/>
                  </a:lnTo>
                  <a:lnTo>
                    <a:pt x="7262" y="11229"/>
                  </a:lnTo>
                  <a:cubicBezTo>
                    <a:pt x="4611" y="10246"/>
                    <a:pt x="2740" y="7764"/>
                    <a:pt x="2740" y="4862"/>
                  </a:cubicBezTo>
                  <a:cubicBezTo>
                    <a:pt x="2740" y="3017"/>
                    <a:pt x="3499" y="1261"/>
                    <a:pt x="48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61"/>
            <p:cNvSpPr/>
            <p:nvPr/>
          </p:nvSpPr>
          <p:spPr>
            <a:xfrm>
              <a:off x="2199122" y="1856538"/>
              <a:ext cx="23135" cy="13902"/>
            </a:xfrm>
            <a:custGeom>
              <a:avLst/>
              <a:gdLst/>
              <a:ahLst/>
              <a:cxnLst/>
              <a:rect l="l" t="t" r="r" b="b"/>
              <a:pathLst>
                <a:path w="882" h="530" extrusionOk="0">
                  <a:moveTo>
                    <a:pt x="882" y="0"/>
                  </a:moveTo>
                  <a:lnTo>
                    <a:pt x="882" y="0"/>
                  </a:lnTo>
                  <a:cubicBezTo>
                    <a:pt x="590" y="41"/>
                    <a:pt x="298" y="61"/>
                    <a:pt x="0" y="68"/>
                  </a:cubicBezTo>
                  <a:lnTo>
                    <a:pt x="346" y="529"/>
                  </a:lnTo>
                  <a:cubicBezTo>
                    <a:pt x="536" y="360"/>
                    <a:pt x="712" y="183"/>
                    <a:pt x="882" y="0"/>
                  </a:cubicBezTo>
                  <a:close/>
                </a:path>
              </a:pathLst>
            </a:custGeom>
            <a:solidFill>
              <a:srgbClr val="C8D3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61"/>
            <p:cNvSpPr/>
            <p:nvPr/>
          </p:nvSpPr>
          <p:spPr>
            <a:xfrm>
              <a:off x="1950461" y="1650921"/>
              <a:ext cx="120448" cy="219519"/>
            </a:xfrm>
            <a:custGeom>
              <a:avLst/>
              <a:gdLst/>
              <a:ahLst/>
              <a:cxnLst/>
              <a:rect l="l" t="t" r="r" b="b"/>
              <a:pathLst>
                <a:path w="4592" h="8369" extrusionOk="0">
                  <a:moveTo>
                    <a:pt x="814" y="1"/>
                  </a:moveTo>
                  <a:lnTo>
                    <a:pt x="814" y="1"/>
                  </a:lnTo>
                  <a:cubicBezTo>
                    <a:pt x="35" y="2218"/>
                    <a:pt x="272" y="4496"/>
                    <a:pt x="272" y="4496"/>
                  </a:cubicBezTo>
                  <a:lnTo>
                    <a:pt x="1133" y="4178"/>
                  </a:lnTo>
                  <a:cubicBezTo>
                    <a:pt x="1201" y="5303"/>
                    <a:pt x="1445" y="6408"/>
                    <a:pt x="1865" y="7453"/>
                  </a:cubicBezTo>
                  <a:lnTo>
                    <a:pt x="2516" y="6686"/>
                  </a:lnTo>
                  <a:cubicBezTo>
                    <a:pt x="2998" y="7595"/>
                    <a:pt x="3913" y="8368"/>
                    <a:pt x="3913" y="8368"/>
                  </a:cubicBezTo>
                  <a:lnTo>
                    <a:pt x="4591" y="7453"/>
                  </a:lnTo>
                  <a:cubicBezTo>
                    <a:pt x="3140" y="6212"/>
                    <a:pt x="1" y="3839"/>
                    <a:pt x="814" y="1"/>
                  </a:cubicBez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61"/>
            <p:cNvSpPr/>
            <p:nvPr/>
          </p:nvSpPr>
          <p:spPr>
            <a:xfrm>
              <a:off x="2190230" y="1650921"/>
              <a:ext cx="120422" cy="219519"/>
            </a:xfrm>
            <a:custGeom>
              <a:avLst/>
              <a:gdLst/>
              <a:ahLst/>
              <a:cxnLst/>
              <a:rect l="l" t="t" r="r" b="b"/>
              <a:pathLst>
                <a:path w="4591" h="8369" extrusionOk="0">
                  <a:moveTo>
                    <a:pt x="3784" y="1"/>
                  </a:moveTo>
                  <a:cubicBezTo>
                    <a:pt x="4591" y="3839"/>
                    <a:pt x="1451" y="6212"/>
                    <a:pt x="0" y="7453"/>
                  </a:cubicBezTo>
                  <a:lnTo>
                    <a:pt x="685" y="8368"/>
                  </a:lnTo>
                  <a:cubicBezTo>
                    <a:pt x="685" y="8368"/>
                    <a:pt x="1594" y="7595"/>
                    <a:pt x="2082" y="6686"/>
                  </a:cubicBezTo>
                  <a:lnTo>
                    <a:pt x="2733" y="7453"/>
                  </a:lnTo>
                  <a:cubicBezTo>
                    <a:pt x="3153" y="6408"/>
                    <a:pt x="3397" y="5303"/>
                    <a:pt x="3465" y="4178"/>
                  </a:cubicBezTo>
                  <a:lnTo>
                    <a:pt x="4326" y="4496"/>
                  </a:lnTo>
                  <a:cubicBezTo>
                    <a:pt x="4326" y="4496"/>
                    <a:pt x="4563" y="2218"/>
                    <a:pt x="3784" y="1"/>
                  </a:cubicBez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61"/>
            <p:cNvSpPr/>
            <p:nvPr/>
          </p:nvSpPr>
          <p:spPr>
            <a:xfrm>
              <a:off x="2071408" y="1828603"/>
              <a:ext cx="118114" cy="53745"/>
            </a:xfrm>
            <a:custGeom>
              <a:avLst/>
              <a:gdLst/>
              <a:ahLst/>
              <a:cxnLst/>
              <a:rect l="l" t="t" r="r" b="b"/>
              <a:pathLst>
                <a:path w="4503" h="2049" extrusionOk="0">
                  <a:moveTo>
                    <a:pt x="2259" y="1"/>
                  </a:moveTo>
                  <a:lnTo>
                    <a:pt x="1" y="523"/>
                  </a:lnTo>
                  <a:cubicBezTo>
                    <a:pt x="150" y="1397"/>
                    <a:pt x="909" y="2048"/>
                    <a:pt x="1804" y="2048"/>
                  </a:cubicBezTo>
                  <a:lnTo>
                    <a:pt x="2713" y="2048"/>
                  </a:lnTo>
                  <a:cubicBezTo>
                    <a:pt x="3594" y="2048"/>
                    <a:pt x="4354" y="1404"/>
                    <a:pt x="4503" y="530"/>
                  </a:cubicBezTo>
                  <a:lnTo>
                    <a:pt x="2259" y="1"/>
                  </a:ln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61"/>
            <p:cNvSpPr/>
            <p:nvPr/>
          </p:nvSpPr>
          <p:spPr>
            <a:xfrm>
              <a:off x="2023040" y="1755395"/>
              <a:ext cx="25627" cy="20958"/>
            </a:xfrm>
            <a:custGeom>
              <a:avLst/>
              <a:gdLst/>
              <a:ahLst/>
              <a:cxnLst/>
              <a:rect l="l" t="t" r="r" b="b"/>
              <a:pathLst>
                <a:path w="977" h="799" extrusionOk="0">
                  <a:moveTo>
                    <a:pt x="305" y="0"/>
                  </a:moveTo>
                  <a:cubicBezTo>
                    <a:pt x="218" y="0"/>
                    <a:pt x="133" y="46"/>
                    <a:pt x="82" y="127"/>
                  </a:cubicBezTo>
                  <a:cubicBezTo>
                    <a:pt x="0" y="256"/>
                    <a:pt x="34" y="432"/>
                    <a:pt x="156" y="520"/>
                  </a:cubicBezTo>
                  <a:cubicBezTo>
                    <a:pt x="285" y="615"/>
                    <a:pt x="414" y="696"/>
                    <a:pt x="549" y="771"/>
                  </a:cubicBezTo>
                  <a:cubicBezTo>
                    <a:pt x="590" y="785"/>
                    <a:pt x="631" y="798"/>
                    <a:pt x="672" y="798"/>
                  </a:cubicBezTo>
                  <a:cubicBezTo>
                    <a:pt x="773" y="798"/>
                    <a:pt x="868" y="737"/>
                    <a:pt x="909" y="642"/>
                  </a:cubicBezTo>
                  <a:cubicBezTo>
                    <a:pt x="977" y="500"/>
                    <a:pt x="922" y="337"/>
                    <a:pt x="794" y="256"/>
                  </a:cubicBezTo>
                  <a:cubicBezTo>
                    <a:pt x="672" y="195"/>
                    <a:pt x="563" y="127"/>
                    <a:pt x="455" y="52"/>
                  </a:cubicBezTo>
                  <a:cubicBezTo>
                    <a:pt x="409" y="17"/>
                    <a:pt x="356" y="0"/>
                    <a:pt x="305" y="0"/>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61"/>
            <p:cNvSpPr/>
            <p:nvPr/>
          </p:nvSpPr>
          <p:spPr>
            <a:xfrm>
              <a:off x="1986213" y="1706188"/>
              <a:ext cx="35778" cy="47922"/>
            </a:xfrm>
            <a:custGeom>
              <a:avLst/>
              <a:gdLst/>
              <a:ahLst/>
              <a:cxnLst/>
              <a:rect l="l" t="t" r="r" b="b"/>
              <a:pathLst>
                <a:path w="1364" h="1827" extrusionOk="0">
                  <a:moveTo>
                    <a:pt x="362" y="1"/>
                  </a:moveTo>
                  <a:cubicBezTo>
                    <a:pt x="330" y="1"/>
                    <a:pt x="297" y="6"/>
                    <a:pt x="265" y="16"/>
                  </a:cubicBezTo>
                  <a:cubicBezTo>
                    <a:pt x="89" y="84"/>
                    <a:pt x="1" y="274"/>
                    <a:pt x="62" y="450"/>
                  </a:cubicBezTo>
                  <a:cubicBezTo>
                    <a:pt x="218" y="904"/>
                    <a:pt x="455" y="1332"/>
                    <a:pt x="760" y="1711"/>
                  </a:cubicBezTo>
                  <a:cubicBezTo>
                    <a:pt x="821" y="1786"/>
                    <a:pt x="909" y="1827"/>
                    <a:pt x="1004" y="1827"/>
                  </a:cubicBezTo>
                  <a:cubicBezTo>
                    <a:pt x="1086" y="1827"/>
                    <a:pt x="1153" y="1799"/>
                    <a:pt x="1214" y="1745"/>
                  </a:cubicBezTo>
                  <a:cubicBezTo>
                    <a:pt x="1350" y="1623"/>
                    <a:pt x="1364" y="1413"/>
                    <a:pt x="1248" y="1264"/>
                  </a:cubicBezTo>
                  <a:cubicBezTo>
                    <a:pt x="1004" y="959"/>
                    <a:pt x="808" y="606"/>
                    <a:pt x="665" y="233"/>
                  </a:cubicBezTo>
                  <a:cubicBezTo>
                    <a:pt x="627" y="90"/>
                    <a:pt x="499" y="1"/>
                    <a:pt x="362" y="1"/>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61"/>
            <p:cNvSpPr/>
            <p:nvPr/>
          </p:nvSpPr>
          <p:spPr>
            <a:xfrm>
              <a:off x="2206571" y="1755474"/>
              <a:ext cx="25653" cy="20879"/>
            </a:xfrm>
            <a:custGeom>
              <a:avLst/>
              <a:gdLst/>
              <a:ahLst/>
              <a:cxnLst/>
              <a:rect l="l" t="t" r="r" b="b"/>
              <a:pathLst>
                <a:path w="978" h="796" extrusionOk="0">
                  <a:moveTo>
                    <a:pt x="676" y="0"/>
                  </a:moveTo>
                  <a:cubicBezTo>
                    <a:pt x="623" y="0"/>
                    <a:pt x="569" y="16"/>
                    <a:pt x="523" y="49"/>
                  </a:cubicBezTo>
                  <a:cubicBezTo>
                    <a:pt x="414" y="124"/>
                    <a:pt x="306" y="192"/>
                    <a:pt x="184" y="259"/>
                  </a:cubicBezTo>
                  <a:cubicBezTo>
                    <a:pt x="55" y="334"/>
                    <a:pt x="1" y="497"/>
                    <a:pt x="69" y="639"/>
                  </a:cubicBezTo>
                  <a:cubicBezTo>
                    <a:pt x="109" y="734"/>
                    <a:pt x="204" y="795"/>
                    <a:pt x="306" y="795"/>
                  </a:cubicBezTo>
                  <a:cubicBezTo>
                    <a:pt x="347" y="795"/>
                    <a:pt x="387" y="788"/>
                    <a:pt x="428" y="768"/>
                  </a:cubicBezTo>
                  <a:cubicBezTo>
                    <a:pt x="564" y="693"/>
                    <a:pt x="699" y="612"/>
                    <a:pt x="821" y="524"/>
                  </a:cubicBezTo>
                  <a:cubicBezTo>
                    <a:pt x="943" y="429"/>
                    <a:pt x="977" y="253"/>
                    <a:pt x="896" y="124"/>
                  </a:cubicBezTo>
                  <a:cubicBezTo>
                    <a:pt x="849" y="44"/>
                    <a:pt x="763" y="0"/>
                    <a:pt x="676" y="0"/>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61"/>
            <p:cNvSpPr/>
            <p:nvPr/>
          </p:nvSpPr>
          <p:spPr>
            <a:xfrm>
              <a:off x="2233090" y="1706188"/>
              <a:ext cx="35778" cy="47922"/>
            </a:xfrm>
            <a:custGeom>
              <a:avLst/>
              <a:gdLst/>
              <a:ahLst/>
              <a:cxnLst/>
              <a:rect l="l" t="t" r="r" b="b"/>
              <a:pathLst>
                <a:path w="1364" h="1827" extrusionOk="0">
                  <a:moveTo>
                    <a:pt x="1008" y="1"/>
                  </a:moveTo>
                  <a:cubicBezTo>
                    <a:pt x="869" y="1"/>
                    <a:pt x="737" y="90"/>
                    <a:pt x="699" y="233"/>
                  </a:cubicBezTo>
                  <a:cubicBezTo>
                    <a:pt x="563" y="606"/>
                    <a:pt x="366" y="952"/>
                    <a:pt x="115" y="1264"/>
                  </a:cubicBezTo>
                  <a:cubicBezTo>
                    <a:pt x="0" y="1406"/>
                    <a:pt x="14" y="1616"/>
                    <a:pt x="149" y="1745"/>
                  </a:cubicBezTo>
                  <a:cubicBezTo>
                    <a:pt x="210" y="1799"/>
                    <a:pt x="285" y="1827"/>
                    <a:pt x="360" y="1827"/>
                  </a:cubicBezTo>
                  <a:cubicBezTo>
                    <a:pt x="454" y="1827"/>
                    <a:pt x="549" y="1786"/>
                    <a:pt x="604" y="1711"/>
                  </a:cubicBezTo>
                  <a:cubicBezTo>
                    <a:pt x="909" y="1332"/>
                    <a:pt x="1146" y="904"/>
                    <a:pt x="1309" y="450"/>
                  </a:cubicBezTo>
                  <a:cubicBezTo>
                    <a:pt x="1363" y="274"/>
                    <a:pt x="1275" y="84"/>
                    <a:pt x="1105" y="16"/>
                  </a:cubicBezTo>
                  <a:cubicBezTo>
                    <a:pt x="1073" y="6"/>
                    <a:pt x="1040" y="1"/>
                    <a:pt x="1008" y="1"/>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61"/>
            <p:cNvSpPr/>
            <p:nvPr/>
          </p:nvSpPr>
          <p:spPr>
            <a:xfrm>
              <a:off x="2042765" y="1585031"/>
              <a:ext cx="33758" cy="22164"/>
            </a:xfrm>
            <a:custGeom>
              <a:avLst/>
              <a:gdLst/>
              <a:ahLst/>
              <a:cxnLst/>
              <a:rect l="l" t="t" r="r" b="b"/>
              <a:pathLst>
                <a:path w="1287" h="845" extrusionOk="0">
                  <a:moveTo>
                    <a:pt x="870" y="1"/>
                  </a:moveTo>
                  <a:cubicBezTo>
                    <a:pt x="823" y="1"/>
                    <a:pt x="772" y="14"/>
                    <a:pt x="720" y="45"/>
                  </a:cubicBezTo>
                  <a:cubicBezTo>
                    <a:pt x="550" y="126"/>
                    <a:pt x="394" y="221"/>
                    <a:pt x="238" y="316"/>
                  </a:cubicBezTo>
                  <a:cubicBezTo>
                    <a:pt x="1" y="472"/>
                    <a:pt x="109" y="838"/>
                    <a:pt x="387" y="845"/>
                  </a:cubicBezTo>
                  <a:cubicBezTo>
                    <a:pt x="442" y="845"/>
                    <a:pt x="496" y="824"/>
                    <a:pt x="543" y="797"/>
                  </a:cubicBezTo>
                  <a:cubicBezTo>
                    <a:pt x="679" y="709"/>
                    <a:pt x="828" y="628"/>
                    <a:pt x="971" y="553"/>
                  </a:cubicBezTo>
                  <a:cubicBezTo>
                    <a:pt x="1287" y="421"/>
                    <a:pt x="1135" y="1"/>
                    <a:pt x="870" y="1"/>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61"/>
            <p:cNvSpPr/>
            <p:nvPr/>
          </p:nvSpPr>
          <p:spPr>
            <a:xfrm>
              <a:off x="2078201" y="1600297"/>
              <a:ext cx="104395" cy="23082"/>
            </a:xfrm>
            <a:custGeom>
              <a:avLst/>
              <a:gdLst/>
              <a:ahLst/>
              <a:cxnLst/>
              <a:rect l="l" t="t" r="r" b="b"/>
              <a:pathLst>
                <a:path w="3980" h="880" extrusionOk="0">
                  <a:moveTo>
                    <a:pt x="1993" y="0"/>
                  </a:moveTo>
                  <a:cubicBezTo>
                    <a:pt x="1415" y="0"/>
                    <a:pt x="837" y="110"/>
                    <a:pt x="291" y="331"/>
                  </a:cubicBezTo>
                  <a:cubicBezTo>
                    <a:pt x="1" y="476"/>
                    <a:pt x="136" y="879"/>
                    <a:pt x="409" y="879"/>
                  </a:cubicBezTo>
                  <a:cubicBezTo>
                    <a:pt x="442" y="879"/>
                    <a:pt x="478" y="873"/>
                    <a:pt x="515" y="860"/>
                  </a:cubicBezTo>
                  <a:cubicBezTo>
                    <a:pt x="989" y="666"/>
                    <a:pt x="1493" y="570"/>
                    <a:pt x="1996" y="570"/>
                  </a:cubicBezTo>
                  <a:cubicBezTo>
                    <a:pt x="2500" y="570"/>
                    <a:pt x="3003" y="666"/>
                    <a:pt x="3478" y="860"/>
                  </a:cubicBezTo>
                  <a:cubicBezTo>
                    <a:pt x="3512" y="873"/>
                    <a:pt x="3552" y="880"/>
                    <a:pt x="3593" y="880"/>
                  </a:cubicBezTo>
                  <a:cubicBezTo>
                    <a:pt x="3898" y="873"/>
                    <a:pt x="3979" y="453"/>
                    <a:pt x="3695" y="331"/>
                  </a:cubicBezTo>
                  <a:cubicBezTo>
                    <a:pt x="3149" y="110"/>
                    <a:pt x="2571" y="0"/>
                    <a:pt x="1993" y="0"/>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61"/>
            <p:cNvSpPr/>
            <p:nvPr/>
          </p:nvSpPr>
          <p:spPr>
            <a:xfrm>
              <a:off x="2184590" y="1585031"/>
              <a:ext cx="33942" cy="22164"/>
            </a:xfrm>
            <a:custGeom>
              <a:avLst/>
              <a:gdLst/>
              <a:ahLst/>
              <a:cxnLst/>
              <a:rect l="l" t="t" r="r" b="b"/>
              <a:pathLst>
                <a:path w="1294" h="845" extrusionOk="0">
                  <a:moveTo>
                    <a:pt x="421" y="1"/>
                  </a:moveTo>
                  <a:cubicBezTo>
                    <a:pt x="153" y="1"/>
                    <a:pt x="0" y="421"/>
                    <a:pt x="317" y="553"/>
                  </a:cubicBezTo>
                  <a:cubicBezTo>
                    <a:pt x="466" y="628"/>
                    <a:pt x="608" y="709"/>
                    <a:pt x="744" y="797"/>
                  </a:cubicBezTo>
                  <a:cubicBezTo>
                    <a:pt x="791" y="824"/>
                    <a:pt x="846" y="838"/>
                    <a:pt x="900" y="845"/>
                  </a:cubicBezTo>
                  <a:cubicBezTo>
                    <a:pt x="1185" y="838"/>
                    <a:pt x="1293" y="472"/>
                    <a:pt x="1056" y="316"/>
                  </a:cubicBezTo>
                  <a:cubicBezTo>
                    <a:pt x="900" y="221"/>
                    <a:pt x="737" y="126"/>
                    <a:pt x="574" y="45"/>
                  </a:cubicBezTo>
                  <a:cubicBezTo>
                    <a:pt x="521" y="14"/>
                    <a:pt x="469" y="1"/>
                    <a:pt x="421" y="1"/>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61"/>
            <p:cNvSpPr/>
            <p:nvPr/>
          </p:nvSpPr>
          <p:spPr>
            <a:xfrm>
              <a:off x="2075264" y="1568952"/>
              <a:ext cx="110717" cy="23922"/>
            </a:xfrm>
            <a:custGeom>
              <a:avLst/>
              <a:gdLst/>
              <a:ahLst/>
              <a:cxnLst/>
              <a:rect l="l" t="t" r="r" b="b"/>
              <a:pathLst>
                <a:path w="4221" h="912" extrusionOk="0">
                  <a:moveTo>
                    <a:pt x="2109" y="0"/>
                  </a:moveTo>
                  <a:cubicBezTo>
                    <a:pt x="1532" y="0"/>
                    <a:pt x="955" y="81"/>
                    <a:pt x="396" y="244"/>
                  </a:cubicBezTo>
                  <a:cubicBezTo>
                    <a:pt x="0" y="355"/>
                    <a:pt x="123" y="912"/>
                    <a:pt x="477" y="912"/>
                  </a:cubicBezTo>
                  <a:cubicBezTo>
                    <a:pt x="511" y="912"/>
                    <a:pt x="547" y="906"/>
                    <a:pt x="586" y="895"/>
                  </a:cubicBezTo>
                  <a:cubicBezTo>
                    <a:pt x="1084" y="753"/>
                    <a:pt x="1596" y="681"/>
                    <a:pt x="2108" y="681"/>
                  </a:cubicBezTo>
                  <a:cubicBezTo>
                    <a:pt x="2620" y="681"/>
                    <a:pt x="3132" y="753"/>
                    <a:pt x="3630" y="895"/>
                  </a:cubicBezTo>
                  <a:cubicBezTo>
                    <a:pt x="3664" y="902"/>
                    <a:pt x="3698" y="909"/>
                    <a:pt x="3725" y="909"/>
                  </a:cubicBezTo>
                  <a:lnTo>
                    <a:pt x="3732" y="909"/>
                  </a:lnTo>
                  <a:cubicBezTo>
                    <a:pt x="3739" y="909"/>
                    <a:pt x="3746" y="909"/>
                    <a:pt x="3752" y="909"/>
                  </a:cubicBezTo>
                  <a:cubicBezTo>
                    <a:pt x="4142" y="909"/>
                    <a:pt x="4220" y="331"/>
                    <a:pt x="3827" y="244"/>
                  </a:cubicBezTo>
                  <a:cubicBezTo>
                    <a:pt x="3264" y="81"/>
                    <a:pt x="2686" y="0"/>
                    <a:pt x="2109" y="0"/>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61"/>
            <p:cNvSpPr/>
            <p:nvPr/>
          </p:nvSpPr>
          <p:spPr>
            <a:xfrm>
              <a:off x="2035132" y="1679381"/>
              <a:ext cx="41811" cy="53745"/>
            </a:xfrm>
            <a:custGeom>
              <a:avLst/>
              <a:gdLst/>
              <a:ahLst/>
              <a:cxnLst/>
              <a:rect l="l" t="t" r="r" b="b"/>
              <a:pathLst>
                <a:path w="1594" h="2049" extrusionOk="0">
                  <a:moveTo>
                    <a:pt x="794" y="1"/>
                  </a:moveTo>
                  <a:cubicBezTo>
                    <a:pt x="353" y="1"/>
                    <a:pt x="0" y="353"/>
                    <a:pt x="0" y="794"/>
                  </a:cubicBezTo>
                  <a:lnTo>
                    <a:pt x="0" y="1248"/>
                  </a:lnTo>
                  <a:cubicBezTo>
                    <a:pt x="0" y="1689"/>
                    <a:pt x="353" y="2048"/>
                    <a:pt x="794" y="2048"/>
                  </a:cubicBezTo>
                  <a:cubicBezTo>
                    <a:pt x="1234" y="2048"/>
                    <a:pt x="1587" y="1689"/>
                    <a:pt x="1594" y="1248"/>
                  </a:cubicBezTo>
                  <a:lnTo>
                    <a:pt x="1594" y="794"/>
                  </a:lnTo>
                  <a:cubicBezTo>
                    <a:pt x="1587" y="353"/>
                    <a:pt x="1234" y="1"/>
                    <a:pt x="794"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61"/>
            <p:cNvSpPr/>
            <p:nvPr/>
          </p:nvSpPr>
          <p:spPr>
            <a:xfrm>
              <a:off x="2052916" y="1679381"/>
              <a:ext cx="24027" cy="41837"/>
            </a:xfrm>
            <a:custGeom>
              <a:avLst/>
              <a:gdLst/>
              <a:ahLst/>
              <a:cxnLst/>
              <a:rect l="l" t="t" r="r" b="b"/>
              <a:pathLst>
                <a:path w="916" h="1595" extrusionOk="0">
                  <a:moveTo>
                    <a:pt x="116" y="1"/>
                  </a:moveTo>
                  <a:cubicBezTo>
                    <a:pt x="82" y="1"/>
                    <a:pt x="41" y="1"/>
                    <a:pt x="0" y="8"/>
                  </a:cubicBezTo>
                  <a:lnTo>
                    <a:pt x="0" y="1140"/>
                  </a:lnTo>
                  <a:cubicBezTo>
                    <a:pt x="0" y="1391"/>
                    <a:pt x="204" y="1594"/>
                    <a:pt x="461" y="1594"/>
                  </a:cubicBezTo>
                  <a:cubicBezTo>
                    <a:pt x="712" y="1594"/>
                    <a:pt x="916" y="1391"/>
                    <a:pt x="916" y="1140"/>
                  </a:cubicBezTo>
                  <a:lnTo>
                    <a:pt x="916" y="801"/>
                  </a:lnTo>
                  <a:cubicBezTo>
                    <a:pt x="916" y="360"/>
                    <a:pt x="556" y="1"/>
                    <a:pt x="116" y="1"/>
                  </a:cubicBez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61"/>
            <p:cNvSpPr/>
            <p:nvPr/>
          </p:nvSpPr>
          <p:spPr>
            <a:xfrm>
              <a:off x="2047040" y="1685256"/>
              <a:ext cx="17994" cy="17994"/>
            </a:xfrm>
            <a:custGeom>
              <a:avLst/>
              <a:gdLst/>
              <a:ahLst/>
              <a:cxnLst/>
              <a:rect l="l" t="t" r="r" b="b"/>
              <a:pathLst>
                <a:path w="686" h="686" extrusionOk="0">
                  <a:moveTo>
                    <a:pt x="340" y="1"/>
                  </a:moveTo>
                  <a:cubicBezTo>
                    <a:pt x="150" y="1"/>
                    <a:pt x="1" y="156"/>
                    <a:pt x="1" y="340"/>
                  </a:cubicBezTo>
                  <a:cubicBezTo>
                    <a:pt x="1" y="529"/>
                    <a:pt x="150" y="685"/>
                    <a:pt x="340" y="685"/>
                  </a:cubicBezTo>
                  <a:cubicBezTo>
                    <a:pt x="530" y="685"/>
                    <a:pt x="685" y="529"/>
                    <a:pt x="685" y="340"/>
                  </a:cubicBezTo>
                  <a:cubicBezTo>
                    <a:pt x="685" y="156"/>
                    <a:pt x="530" y="1"/>
                    <a:pt x="3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61"/>
            <p:cNvSpPr/>
            <p:nvPr/>
          </p:nvSpPr>
          <p:spPr>
            <a:xfrm>
              <a:off x="2184354" y="1679381"/>
              <a:ext cx="41811" cy="53745"/>
            </a:xfrm>
            <a:custGeom>
              <a:avLst/>
              <a:gdLst/>
              <a:ahLst/>
              <a:cxnLst/>
              <a:rect l="l" t="t" r="r" b="b"/>
              <a:pathLst>
                <a:path w="1594" h="2049" extrusionOk="0">
                  <a:moveTo>
                    <a:pt x="794" y="1"/>
                  </a:moveTo>
                  <a:cubicBezTo>
                    <a:pt x="353" y="1"/>
                    <a:pt x="0" y="353"/>
                    <a:pt x="0" y="794"/>
                  </a:cubicBezTo>
                  <a:lnTo>
                    <a:pt x="0" y="1248"/>
                  </a:lnTo>
                  <a:cubicBezTo>
                    <a:pt x="0" y="1689"/>
                    <a:pt x="353" y="2048"/>
                    <a:pt x="794" y="2048"/>
                  </a:cubicBezTo>
                  <a:cubicBezTo>
                    <a:pt x="1234" y="2048"/>
                    <a:pt x="1587" y="1689"/>
                    <a:pt x="1594" y="1248"/>
                  </a:cubicBezTo>
                  <a:lnTo>
                    <a:pt x="1594" y="794"/>
                  </a:lnTo>
                  <a:cubicBezTo>
                    <a:pt x="1587" y="353"/>
                    <a:pt x="1234" y="1"/>
                    <a:pt x="794"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61"/>
            <p:cNvSpPr/>
            <p:nvPr/>
          </p:nvSpPr>
          <p:spPr>
            <a:xfrm>
              <a:off x="2202138" y="1679381"/>
              <a:ext cx="24027" cy="41837"/>
            </a:xfrm>
            <a:custGeom>
              <a:avLst/>
              <a:gdLst/>
              <a:ahLst/>
              <a:cxnLst/>
              <a:rect l="l" t="t" r="r" b="b"/>
              <a:pathLst>
                <a:path w="916" h="1595" extrusionOk="0">
                  <a:moveTo>
                    <a:pt x="116" y="1"/>
                  </a:moveTo>
                  <a:cubicBezTo>
                    <a:pt x="82" y="1"/>
                    <a:pt x="41" y="1"/>
                    <a:pt x="0" y="8"/>
                  </a:cubicBezTo>
                  <a:lnTo>
                    <a:pt x="0" y="1140"/>
                  </a:lnTo>
                  <a:cubicBezTo>
                    <a:pt x="0" y="1391"/>
                    <a:pt x="204" y="1594"/>
                    <a:pt x="461" y="1594"/>
                  </a:cubicBezTo>
                  <a:cubicBezTo>
                    <a:pt x="712" y="1594"/>
                    <a:pt x="916" y="1391"/>
                    <a:pt x="916" y="1140"/>
                  </a:cubicBezTo>
                  <a:lnTo>
                    <a:pt x="916" y="801"/>
                  </a:lnTo>
                  <a:cubicBezTo>
                    <a:pt x="916" y="360"/>
                    <a:pt x="556" y="1"/>
                    <a:pt x="116" y="1"/>
                  </a:cubicBezTo>
                  <a:close/>
                </a:path>
              </a:pathLst>
            </a:custGeom>
            <a:solidFill>
              <a:srgbClr val="4A86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61"/>
            <p:cNvSpPr/>
            <p:nvPr/>
          </p:nvSpPr>
          <p:spPr>
            <a:xfrm>
              <a:off x="2196263" y="1685256"/>
              <a:ext cx="17994" cy="17994"/>
            </a:xfrm>
            <a:custGeom>
              <a:avLst/>
              <a:gdLst/>
              <a:ahLst/>
              <a:cxnLst/>
              <a:rect l="l" t="t" r="r" b="b"/>
              <a:pathLst>
                <a:path w="686" h="686" extrusionOk="0">
                  <a:moveTo>
                    <a:pt x="340" y="1"/>
                  </a:moveTo>
                  <a:cubicBezTo>
                    <a:pt x="150" y="1"/>
                    <a:pt x="1" y="156"/>
                    <a:pt x="1" y="340"/>
                  </a:cubicBezTo>
                  <a:cubicBezTo>
                    <a:pt x="1" y="529"/>
                    <a:pt x="150" y="685"/>
                    <a:pt x="340" y="685"/>
                  </a:cubicBezTo>
                  <a:cubicBezTo>
                    <a:pt x="529" y="685"/>
                    <a:pt x="685" y="529"/>
                    <a:pt x="685" y="340"/>
                  </a:cubicBezTo>
                  <a:cubicBezTo>
                    <a:pt x="685" y="156"/>
                    <a:pt x="529" y="1"/>
                    <a:pt x="3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61"/>
            <p:cNvSpPr/>
            <p:nvPr/>
          </p:nvSpPr>
          <p:spPr>
            <a:xfrm>
              <a:off x="2047040" y="1774884"/>
              <a:ext cx="167216" cy="71529"/>
            </a:xfrm>
            <a:custGeom>
              <a:avLst/>
              <a:gdLst/>
              <a:ahLst/>
              <a:cxnLst/>
              <a:rect l="l" t="t" r="r" b="b"/>
              <a:pathLst>
                <a:path w="6375" h="2727" extrusionOk="0">
                  <a:moveTo>
                    <a:pt x="1703" y="1"/>
                  </a:moveTo>
                  <a:cubicBezTo>
                    <a:pt x="760" y="1"/>
                    <a:pt x="1" y="611"/>
                    <a:pt x="1" y="1364"/>
                  </a:cubicBezTo>
                  <a:cubicBezTo>
                    <a:pt x="1" y="2116"/>
                    <a:pt x="760" y="2727"/>
                    <a:pt x="1703" y="2727"/>
                  </a:cubicBezTo>
                  <a:cubicBezTo>
                    <a:pt x="2340" y="2727"/>
                    <a:pt x="2889" y="2455"/>
                    <a:pt x="3188" y="2042"/>
                  </a:cubicBezTo>
                  <a:cubicBezTo>
                    <a:pt x="3479" y="2455"/>
                    <a:pt x="4035" y="2727"/>
                    <a:pt x="4666" y="2727"/>
                  </a:cubicBezTo>
                  <a:cubicBezTo>
                    <a:pt x="5608" y="2727"/>
                    <a:pt x="6374" y="2116"/>
                    <a:pt x="6374" y="1364"/>
                  </a:cubicBezTo>
                  <a:cubicBezTo>
                    <a:pt x="6374" y="611"/>
                    <a:pt x="5608" y="1"/>
                    <a:pt x="4666" y="1"/>
                  </a:cubicBezTo>
                  <a:cubicBezTo>
                    <a:pt x="4028" y="1"/>
                    <a:pt x="3479" y="272"/>
                    <a:pt x="3188" y="686"/>
                  </a:cubicBezTo>
                  <a:cubicBezTo>
                    <a:pt x="2889" y="279"/>
                    <a:pt x="2340" y="1"/>
                    <a:pt x="1703" y="1"/>
                  </a:cubicBezTo>
                  <a:close/>
                </a:path>
              </a:pathLst>
            </a:custGeom>
            <a:solidFill>
              <a:srgbClr val="E7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61"/>
            <p:cNvSpPr/>
            <p:nvPr/>
          </p:nvSpPr>
          <p:spPr>
            <a:xfrm>
              <a:off x="2085467" y="1771343"/>
              <a:ext cx="90205" cy="37588"/>
            </a:xfrm>
            <a:custGeom>
              <a:avLst/>
              <a:gdLst/>
              <a:ahLst/>
              <a:cxnLst/>
              <a:rect l="l" t="t" r="r" b="b"/>
              <a:pathLst>
                <a:path w="3439" h="1433" extrusionOk="0">
                  <a:moveTo>
                    <a:pt x="482" y="0"/>
                  </a:moveTo>
                  <a:cubicBezTo>
                    <a:pt x="149" y="7"/>
                    <a:pt x="0" y="421"/>
                    <a:pt x="258" y="631"/>
                  </a:cubicBezTo>
                  <a:lnTo>
                    <a:pt x="834" y="1112"/>
                  </a:lnTo>
                  <a:cubicBezTo>
                    <a:pt x="1092" y="1326"/>
                    <a:pt x="1407" y="1433"/>
                    <a:pt x="1723" y="1433"/>
                  </a:cubicBezTo>
                  <a:cubicBezTo>
                    <a:pt x="2038" y="1433"/>
                    <a:pt x="2353" y="1326"/>
                    <a:pt x="2611" y="1112"/>
                  </a:cubicBezTo>
                  <a:lnTo>
                    <a:pt x="3180" y="631"/>
                  </a:lnTo>
                  <a:cubicBezTo>
                    <a:pt x="3438" y="421"/>
                    <a:pt x="3289" y="7"/>
                    <a:pt x="2957" y="0"/>
                  </a:cubicBezTo>
                  <a:close/>
                </a:path>
              </a:pathLst>
            </a:custGeom>
            <a:solidFill>
              <a:srgbClr val="98A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61"/>
            <p:cNvSpPr/>
            <p:nvPr/>
          </p:nvSpPr>
          <p:spPr>
            <a:xfrm>
              <a:off x="2085467" y="1771526"/>
              <a:ext cx="48762" cy="37404"/>
            </a:xfrm>
            <a:custGeom>
              <a:avLst/>
              <a:gdLst/>
              <a:ahLst/>
              <a:cxnLst/>
              <a:rect l="l" t="t" r="r" b="b"/>
              <a:pathLst>
                <a:path w="1859" h="1426" extrusionOk="0">
                  <a:moveTo>
                    <a:pt x="482" y="0"/>
                  </a:moveTo>
                  <a:cubicBezTo>
                    <a:pt x="149" y="0"/>
                    <a:pt x="0" y="414"/>
                    <a:pt x="251" y="624"/>
                  </a:cubicBezTo>
                  <a:lnTo>
                    <a:pt x="827" y="1105"/>
                  </a:lnTo>
                  <a:cubicBezTo>
                    <a:pt x="1080" y="1311"/>
                    <a:pt x="1390" y="1425"/>
                    <a:pt x="1711" y="1425"/>
                  </a:cubicBezTo>
                  <a:cubicBezTo>
                    <a:pt x="1760" y="1425"/>
                    <a:pt x="1809" y="1423"/>
                    <a:pt x="1858" y="1417"/>
                  </a:cubicBezTo>
                  <a:cubicBezTo>
                    <a:pt x="1817" y="1377"/>
                    <a:pt x="1777" y="1329"/>
                    <a:pt x="1743" y="1288"/>
                  </a:cubicBezTo>
                  <a:lnTo>
                    <a:pt x="1167" y="583"/>
                  </a:lnTo>
                  <a:cubicBezTo>
                    <a:pt x="1044" y="414"/>
                    <a:pt x="1004" y="197"/>
                    <a:pt x="1065" y="0"/>
                  </a:cubicBezTo>
                  <a:close/>
                </a:path>
              </a:pathLst>
            </a:custGeom>
            <a:solidFill>
              <a:srgbClr val="788A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61"/>
            <p:cNvSpPr/>
            <p:nvPr/>
          </p:nvSpPr>
          <p:spPr>
            <a:xfrm>
              <a:off x="2041007" y="1792720"/>
              <a:ext cx="179125" cy="59752"/>
            </a:xfrm>
            <a:custGeom>
              <a:avLst/>
              <a:gdLst/>
              <a:ahLst/>
              <a:cxnLst/>
              <a:rect l="l" t="t" r="r" b="b"/>
              <a:pathLst>
                <a:path w="6829" h="2278" extrusionOk="0">
                  <a:moveTo>
                    <a:pt x="227" y="1"/>
                  </a:moveTo>
                  <a:cubicBezTo>
                    <a:pt x="114" y="1"/>
                    <a:pt x="0" y="77"/>
                    <a:pt x="0" y="230"/>
                  </a:cubicBezTo>
                  <a:cubicBezTo>
                    <a:pt x="0" y="1355"/>
                    <a:pt x="909" y="2270"/>
                    <a:pt x="2034" y="2277"/>
                  </a:cubicBezTo>
                  <a:cubicBezTo>
                    <a:pt x="2495" y="2277"/>
                    <a:pt x="2936" y="2121"/>
                    <a:pt x="3295" y="1830"/>
                  </a:cubicBezTo>
                  <a:cubicBezTo>
                    <a:pt x="3329" y="1803"/>
                    <a:pt x="3370" y="1789"/>
                    <a:pt x="3412" y="1789"/>
                  </a:cubicBezTo>
                  <a:cubicBezTo>
                    <a:pt x="3453" y="1789"/>
                    <a:pt x="3496" y="1803"/>
                    <a:pt x="3533" y="1830"/>
                  </a:cubicBezTo>
                  <a:cubicBezTo>
                    <a:pt x="3885" y="2121"/>
                    <a:pt x="4333" y="2277"/>
                    <a:pt x="4794" y="2277"/>
                  </a:cubicBezTo>
                  <a:cubicBezTo>
                    <a:pt x="5920" y="2270"/>
                    <a:pt x="6828" y="1348"/>
                    <a:pt x="6828" y="230"/>
                  </a:cubicBezTo>
                  <a:cubicBezTo>
                    <a:pt x="6828" y="77"/>
                    <a:pt x="6715" y="1"/>
                    <a:pt x="6601" y="1"/>
                  </a:cubicBezTo>
                  <a:cubicBezTo>
                    <a:pt x="6487" y="1"/>
                    <a:pt x="6374" y="77"/>
                    <a:pt x="6374" y="230"/>
                  </a:cubicBezTo>
                  <a:cubicBezTo>
                    <a:pt x="6374" y="1104"/>
                    <a:pt x="5669" y="1816"/>
                    <a:pt x="4794" y="1816"/>
                  </a:cubicBezTo>
                  <a:cubicBezTo>
                    <a:pt x="4785" y="1816"/>
                    <a:pt x="4775" y="1816"/>
                    <a:pt x="4766" y="1816"/>
                  </a:cubicBezTo>
                  <a:cubicBezTo>
                    <a:pt x="4416" y="1816"/>
                    <a:pt x="4082" y="1695"/>
                    <a:pt x="3818" y="1477"/>
                  </a:cubicBezTo>
                  <a:cubicBezTo>
                    <a:pt x="3699" y="1382"/>
                    <a:pt x="3557" y="1335"/>
                    <a:pt x="3414" y="1335"/>
                  </a:cubicBezTo>
                  <a:cubicBezTo>
                    <a:pt x="3272" y="1335"/>
                    <a:pt x="3129" y="1382"/>
                    <a:pt x="3011" y="1477"/>
                  </a:cubicBezTo>
                  <a:cubicBezTo>
                    <a:pt x="2740" y="1695"/>
                    <a:pt x="2405" y="1816"/>
                    <a:pt x="2062" y="1816"/>
                  </a:cubicBezTo>
                  <a:cubicBezTo>
                    <a:pt x="2053" y="1816"/>
                    <a:pt x="2044" y="1816"/>
                    <a:pt x="2034" y="1816"/>
                  </a:cubicBezTo>
                  <a:cubicBezTo>
                    <a:pt x="1160" y="1816"/>
                    <a:pt x="454" y="1104"/>
                    <a:pt x="454" y="230"/>
                  </a:cubicBezTo>
                  <a:cubicBezTo>
                    <a:pt x="454" y="77"/>
                    <a:pt x="341" y="1"/>
                    <a:pt x="227" y="1"/>
                  </a:cubicBezTo>
                  <a:close/>
                </a:path>
              </a:pathLst>
            </a:custGeom>
            <a:solidFill>
              <a:srgbClr val="C9D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38" name="Google Shape;2938;p61"/>
          <p:cNvSpPr txBox="1"/>
          <p:nvPr/>
        </p:nvSpPr>
        <p:spPr>
          <a:xfrm>
            <a:off x="231025" y="4174975"/>
            <a:ext cx="9686700" cy="67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Sniglet"/>
                <a:ea typeface="Sniglet"/>
                <a:cs typeface="Sniglet"/>
                <a:sym typeface="Sniglet"/>
              </a:rPr>
              <a:t>Drag the animals into their appropriate category:  Using text boxes add 3 more plants, animals or insects to each category. </a:t>
            </a:r>
            <a:endParaRPr>
              <a:latin typeface="Sniglet"/>
              <a:ea typeface="Sniglet"/>
              <a:cs typeface="Sniglet"/>
              <a:sym typeface="Sniglet"/>
            </a:endParaRPr>
          </a:p>
        </p:txBody>
      </p:sp>
      <p:grpSp>
        <p:nvGrpSpPr>
          <p:cNvPr id="2939" name="Google Shape;2939;p61"/>
          <p:cNvGrpSpPr/>
          <p:nvPr/>
        </p:nvGrpSpPr>
        <p:grpSpPr>
          <a:xfrm>
            <a:off x="8517158" y="6779745"/>
            <a:ext cx="1499904" cy="956586"/>
            <a:chOff x="11769519" y="395749"/>
            <a:chExt cx="1671016" cy="1178642"/>
          </a:xfrm>
        </p:grpSpPr>
        <p:sp>
          <p:nvSpPr>
            <p:cNvPr id="2940" name="Google Shape;2940;p61">
              <a:hlinkClick r:id="rId3" action="ppaction://hlinksldjump"/>
            </p:cNvPr>
            <p:cNvSpPr/>
            <p:nvPr/>
          </p:nvSpPr>
          <p:spPr>
            <a:xfrm>
              <a:off x="11769519" y="395749"/>
              <a:ext cx="1671016" cy="1178642"/>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100"/>
            </a:p>
          </p:txBody>
        </p:sp>
        <p:grpSp>
          <p:nvGrpSpPr>
            <p:cNvPr id="2941" name="Google Shape;2941;p61"/>
            <p:cNvGrpSpPr/>
            <p:nvPr/>
          </p:nvGrpSpPr>
          <p:grpSpPr>
            <a:xfrm>
              <a:off x="12088423" y="574859"/>
              <a:ext cx="1033203" cy="820442"/>
              <a:chOff x="2679436" y="3270400"/>
              <a:chExt cx="752625" cy="689795"/>
            </a:xfrm>
          </p:grpSpPr>
          <p:sp>
            <p:nvSpPr>
              <p:cNvPr id="2942" name="Google Shape;2942;p61"/>
              <p:cNvSpPr/>
              <p:nvPr/>
            </p:nvSpPr>
            <p:spPr>
              <a:xfrm>
                <a:off x="2722600" y="3270400"/>
                <a:ext cx="689490" cy="689691"/>
              </a:xfrm>
              <a:custGeom>
                <a:avLst/>
                <a:gdLst/>
                <a:ahLst/>
                <a:cxnLst/>
                <a:rect l="l" t="t" r="r" b="b"/>
                <a:pathLst>
                  <a:path w="109704" h="109736" extrusionOk="0">
                    <a:moveTo>
                      <a:pt x="54835" y="1"/>
                    </a:moveTo>
                    <a:cubicBezTo>
                      <a:pt x="24557" y="1"/>
                      <a:pt x="0" y="24557"/>
                      <a:pt x="0" y="54868"/>
                    </a:cubicBezTo>
                    <a:cubicBezTo>
                      <a:pt x="0" y="85147"/>
                      <a:pt x="24557" y="109736"/>
                      <a:pt x="54835" y="109736"/>
                    </a:cubicBezTo>
                    <a:cubicBezTo>
                      <a:pt x="85147" y="109736"/>
                      <a:pt x="109703" y="85147"/>
                      <a:pt x="109703" y="54868"/>
                    </a:cubicBezTo>
                    <a:cubicBezTo>
                      <a:pt x="109703" y="24557"/>
                      <a:pt x="85147" y="1"/>
                      <a:pt x="54835" y="1"/>
                    </a:cubicBezTo>
                    <a:close/>
                  </a:path>
                </a:pathLst>
              </a:custGeom>
              <a:solidFill>
                <a:schemeClr val="accent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100"/>
              </a:p>
            </p:txBody>
          </p:sp>
          <p:sp>
            <p:nvSpPr>
              <p:cNvPr id="2943" name="Google Shape;2943;p61"/>
              <p:cNvSpPr/>
              <p:nvPr/>
            </p:nvSpPr>
            <p:spPr>
              <a:xfrm>
                <a:off x="2679436" y="3344037"/>
                <a:ext cx="345260" cy="537562"/>
              </a:xfrm>
              <a:custGeom>
                <a:avLst/>
                <a:gdLst/>
                <a:ahLst/>
                <a:cxnLst/>
                <a:rect l="l" t="t" r="r" b="b"/>
                <a:pathLst>
                  <a:path w="54934" h="85531" extrusionOk="0">
                    <a:moveTo>
                      <a:pt x="32003" y="0"/>
                    </a:moveTo>
                    <a:cubicBezTo>
                      <a:pt x="30517" y="0"/>
                      <a:pt x="28923" y="146"/>
                      <a:pt x="27337" y="384"/>
                    </a:cubicBezTo>
                    <a:cubicBezTo>
                      <a:pt x="230" y="22194"/>
                      <a:pt x="1" y="63426"/>
                      <a:pt x="26879" y="85530"/>
                    </a:cubicBezTo>
                    <a:lnTo>
                      <a:pt x="26944" y="85497"/>
                    </a:lnTo>
                    <a:cubicBezTo>
                      <a:pt x="29789" y="83863"/>
                      <a:pt x="33811" y="81149"/>
                      <a:pt x="33516" y="77356"/>
                    </a:cubicBezTo>
                    <a:cubicBezTo>
                      <a:pt x="33222" y="72778"/>
                      <a:pt x="28481" y="70358"/>
                      <a:pt x="26061" y="67023"/>
                    </a:cubicBezTo>
                    <a:cubicBezTo>
                      <a:pt x="22955" y="62740"/>
                      <a:pt x="27140" y="57900"/>
                      <a:pt x="30835" y="55677"/>
                    </a:cubicBezTo>
                    <a:cubicBezTo>
                      <a:pt x="34236" y="53617"/>
                      <a:pt x="38192" y="53192"/>
                      <a:pt x="42051" y="52505"/>
                    </a:cubicBezTo>
                    <a:cubicBezTo>
                      <a:pt x="45876" y="51786"/>
                      <a:pt x="50258" y="50707"/>
                      <a:pt x="51991" y="46685"/>
                    </a:cubicBezTo>
                    <a:cubicBezTo>
                      <a:pt x="54934" y="39753"/>
                      <a:pt x="40677" y="39360"/>
                      <a:pt x="37146" y="37268"/>
                    </a:cubicBezTo>
                    <a:cubicBezTo>
                      <a:pt x="35511" y="36287"/>
                      <a:pt x="34465" y="34684"/>
                      <a:pt x="35348" y="32788"/>
                    </a:cubicBezTo>
                    <a:cubicBezTo>
                      <a:pt x="36034" y="31317"/>
                      <a:pt x="37800" y="30336"/>
                      <a:pt x="39141" y="29551"/>
                    </a:cubicBezTo>
                    <a:cubicBezTo>
                      <a:pt x="42868" y="27491"/>
                      <a:pt x="47544" y="26085"/>
                      <a:pt x="50618" y="23044"/>
                    </a:cubicBezTo>
                    <a:cubicBezTo>
                      <a:pt x="51174" y="22521"/>
                      <a:pt x="51468" y="22194"/>
                      <a:pt x="51599" y="21605"/>
                    </a:cubicBezTo>
                    <a:lnTo>
                      <a:pt x="51599" y="21605"/>
                    </a:lnTo>
                    <a:cubicBezTo>
                      <a:pt x="51595" y="21618"/>
                      <a:pt x="51592" y="21624"/>
                      <a:pt x="51590" y="21624"/>
                    </a:cubicBezTo>
                    <a:cubicBezTo>
                      <a:pt x="51566" y="21624"/>
                      <a:pt x="51566" y="21144"/>
                      <a:pt x="51566" y="21115"/>
                    </a:cubicBezTo>
                    <a:cubicBezTo>
                      <a:pt x="51501" y="20788"/>
                      <a:pt x="51402" y="20428"/>
                      <a:pt x="51239" y="20134"/>
                    </a:cubicBezTo>
                    <a:cubicBezTo>
                      <a:pt x="50945" y="19578"/>
                      <a:pt x="50487" y="19087"/>
                      <a:pt x="49931" y="18760"/>
                    </a:cubicBezTo>
                    <a:cubicBezTo>
                      <a:pt x="47282" y="17191"/>
                      <a:pt x="44111" y="17387"/>
                      <a:pt x="41168" y="16602"/>
                    </a:cubicBezTo>
                    <a:cubicBezTo>
                      <a:pt x="39369" y="16079"/>
                      <a:pt x="34857" y="15000"/>
                      <a:pt x="36034" y="12090"/>
                    </a:cubicBezTo>
                    <a:cubicBezTo>
                      <a:pt x="36394" y="11109"/>
                      <a:pt x="37048" y="10422"/>
                      <a:pt x="37636" y="9572"/>
                    </a:cubicBezTo>
                    <a:cubicBezTo>
                      <a:pt x="38389" y="8460"/>
                      <a:pt x="38944" y="7218"/>
                      <a:pt x="39239" y="5877"/>
                    </a:cubicBezTo>
                    <a:cubicBezTo>
                      <a:pt x="40229" y="1420"/>
                      <a:pt x="36643" y="0"/>
                      <a:pt x="32003"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100"/>
              </a:p>
            </p:txBody>
          </p:sp>
          <p:sp>
            <p:nvSpPr>
              <p:cNvPr id="2944" name="Google Shape;2944;p61"/>
              <p:cNvSpPr/>
              <p:nvPr/>
            </p:nvSpPr>
            <p:spPr>
              <a:xfrm>
                <a:off x="3091326" y="3293626"/>
                <a:ext cx="340735" cy="423301"/>
              </a:xfrm>
              <a:custGeom>
                <a:avLst/>
                <a:gdLst/>
                <a:ahLst/>
                <a:cxnLst/>
                <a:rect l="l" t="t" r="r" b="b"/>
                <a:pathLst>
                  <a:path w="54214" h="67351" extrusionOk="0">
                    <a:moveTo>
                      <a:pt x="15891" y="1"/>
                    </a:moveTo>
                    <a:cubicBezTo>
                      <a:pt x="13243" y="328"/>
                      <a:pt x="10660" y="1635"/>
                      <a:pt x="8502" y="3042"/>
                    </a:cubicBezTo>
                    <a:cubicBezTo>
                      <a:pt x="5461" y="5003"/>
                      <a:pt x="1962" y="7881"/>
                      <a:pt x="818" y="11478"/>
                    </a:cubicBezTo>
                    <a:cubicBezTo>
                      <a:pt x="0" y="14028"/>
                      <a:pt x="621" y="15957"/>
                      <a:pt x="2943" y="17265"/>
                    </a:cubicBezTo>
                    <a:cubicBezTo>
                      <a:pt x="5264" y="18573"/>
                      <a:pt x="7848" y="19194"/>
                      <a:pt x="10300" y="20175"/>
                    </a:cubicBezTo>
                    <a:cubicBezTo>
                      <a:pt x="12295" y="20927"/>
                      <a:pt x="14518" y="21876"/>
                      <a:pt x="15728" y="23739"/>
                    </a:cubicBezTo>
                    <a:cubicBezTo>
                      <a:pt x="17069" y="25799"/>
                      <a:pt x="16545" y="28285"/>
                      <a:pt x="15401" y="30279"/>
                    </a:cubicBezTo>
                    <a:cubicBezTo>
                      <a:pt x="13701" y="33222"/>
                      <a:pt x="11248" y="35086"/>
                      <a:pt x="8829" y="37375"/>
                    </a:cubicBezTo>
                    <a:cubicBezTo>
                      <a:pt x="7717" y="38454"/>
                      <a:pt x="6376" y="39696"/>
                      <a:pt x="6115" y="41298"/>
                    </a:cubicBezTo>
                    <a:cubicBezTo>
                      <a:pt x="5886" y="42639"/>
                      <a:pt x="6638" y="44634"/>
                      <a:pt x="7880" y="45288"/>
                    </a:cubicBezTo>
                    <a:cubicBezTo>
                      <a:pt x="8550" y="45642"/>
                      <a:pt x="9288" y="45782"/>
                      <a:pt x="10062" y="45782"/>
                    </a:cubicBezTo>
                    <a:cubicBezTo>
                      <a:pt x="12498" y="45782"/>
                      <a:pt x="15286" y="44394"/>
                      <a:pt x="17396" y="43947"/>
                    </a:cubicBezTo>
                    <a:cubicBezTo>
                      <a:pt x="18295" y="43754"/>
                      <a:pt x="19275" y="43627"/>
                      <a:pt x="20258" y="43627"/>
                    </a:cubicBezTo>
                    <a:cubicBezTo>
                      <a:pt x="21778" y="43627"/>
                      <a:pt x="23306" y="43931"/>
                      <a:pt x="24556" y="44764"/>
                    </a:cubicBezTo>
                    <a:cubicBezTo>
                      <a:pt x="27990" y="47021"/>
                      <a:pt x="27172" y="51206"/>
                      <a:pt x="25995" y="54509"/>
                    </a:cubicBezTo>
                    <a:cubicBezTo>
                      <a:pt x="24851" y="57811"/>
                      <a:pt x="22529" y="61768"/>
                      <a:pt x="22660" y="65070"/>
                    </a:cubicBezTo>
                    <a:cubicBezTo>
                      <a:pt x="22660" y="65332"/>
                      <a:pt x="22693" y="65626"/>
                      <a:pt x="22823" y="65887"/>
                    </a:cubicBezTo>
                    <a:cubicBezTo>
                      <a:pt x="22823" y="65883"/>
                      <a:pt x="22825" y="65881"/>
                      <a:pt x="22827" y="65881"/>
                    </a:cubicBezTo>
                    <a:cubicBezTo>
                      <a:pt x="22855" y="65881"/>
                      <a:pt x="23050" y="66204"/>
                      <a:pt x="23017" y="66204"/>
                    </a:cubicBezTo>
                    <a:cubicBezTo>
                      <a:pt x="23012" y="66204"/>
                      <a:pt x="23002" y="66197"/>
                      <a:pt x="22987" y="66182"/>
                    </a:cubicBezTo>
                    <a:lnTo>
                      <a:pt x="22987" y="66182"/>
                    </a:lnTo>
                    <a:cubicBezTo>
                      <a:pt x="23379" y="66640"/>
                      <a:pt x="23935" y="66934"/>
                      <a:pt x="24491" y="66999"/>
                    </a:cubicBezTo>
                    <a:cubicBezTo>
                      <a:pt x="25449" y="67224"/>
                      <a:pt x="26587" y="67350"/>
                      <a:pt x="27758" y="67350"/>
                    </a:cubicBezTo>
                    <a:cubicBezTo>
                      <a:pt x="29823" y="67350"/>
                      <a:pt x="31990" y="66957"/>
                      <a:pt x="33450" y="66018"/>
                    </a:cubicBezTo>
                    <a:cubicBezTo>
                      <a:pt x="36295" y="64187"/>
                      <a:pt x="38094" y="61179"/>
                      <a:pt x="41331" y="59838"/>
                    </a:cubicBezTo>
                    <a:cubicBezTo>
                      <a:pt x="42958" y="59166"/>
                      <a:pt x="44743" y="58911"/>
                      <a:pt x="46515" y="58911"/>
                    </a:cubicBezTo>
                    <a:cubicBezTo>
                      <a:pt x="47414" y="58911"/>
                      <a:pt x="48309" y="58976"/>
                      <a:pt x="49178" y="59086"/>
                    </a:cubicBezTo>
                    <a:cubicBezTo>
                      <a:pt x="49603" y="59119"/>
                      <a:pt x="50028" y="59184"/>
                      <a:pt x="50453" y="59282"/>
                    </a:cubicBezTo>
                    <a:cubicBezTo>
                      <a:pt x="54214" y="33876"/>
                      <a:pt x="39859" y="9254"/>
                      <a:pt x="15891" y="1"/>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100"/>
              </a:p>
            </p:txBody>
          </p:sp>
          <p:sp>
            <p:nvSpPr>
              <p:cNvPr id="2945" name="Google Shape;2945;p61"/>
              <p:cNvSpPr/>
              <p:nvPr/>
            </p:nvSpPr>
            <p:spPr>
              <a:xfrm>
                <a:off x="2973550" y="3693340"/>
                <a:ext cx="344852" cy="266855"/>
              </a:xfrm>
              <a:custGeom>
                <a:avLst/>
                <a:gdLst/>
                <a:ahLst/>
                <a:cxnLst/>
                <a:rect l="l" t="t" r="r" b="b"/>
                <a:pathLst>
                  <a:path w="54869" h="42459" extrusionOk="0">
                    <a:moveTo>
                      <a:pt x="24005" y="0"/>
                    </a:moveTo>
                    <a:cubicBezTo>
                      <a:pt x="23663" y="0"/>
                      <a:pt x="23320" y="165"/>
                      <a:pt x="22988" y="563"/>
                    </a:cubicBezTo>
                    <a:cubicBezTo>
                      <a:pt x="20503" y="3539"/>
                      <a:pt x="21974" y="7757"/>
                      <a:pt x="21941" y="11190"/>
                    </a:cubicBezTo>
                    <a:cubicBezTo>
                      <a:pt x="21909" y="14624"/>
                      <a:pt x="20372" y="18253"/>
                      <a:pt x="16546" y="18842"/>
                    </a:cubicBezTo>
                    <a:cubicBezTo>
                      <a:pt x="16241" y="18886"/>
                      <a:pt x="15941" y="18906"/>
                      <a:pt x="15645" y="18906"/>
                    </a:cubicBezTo>
                    <a:cubicBezTo>
                      <a:pt x="12421" y="18906"/>
                      <a:pt x="9721" y="16456"/>
                      <a:pt x="6966" y="15049"/>
                    </a:cubicBezTo>
                    <a:cubicBezTo>
                      <a:pt x="6019" y="14575"/>
                      <a:pt x="5082" y="14305"/>
                      <a:pt x="4133" y="14305"/>
                    </a:cubicBezTo>
                    <a:cubicBezTo>
                      <a:pt x="3377" y="14305"/>
                      <a:pt x="2614" y="14476"/>
                      <a:pt x="1832" y="14853"/>
                    </a:cubicBezTo>
                    <a:cubicBezTo>
                      <a:pt x="851" y="15343"/>
                      <a:pt x="1" y="15899"/>
                      <a:pt x="66" y="17076"/>
                    </a:cubicBezTo>
                    <a:cubicBezTo>
                      <a:pt x="197" y="19692"/>
                      <a:pt x="2257" y="22144"/>
                      <a:pt x="3565" y="24270"/>
                    </a:cubicBezTo>
                    <a:cubicBezTo>
                      <a:pt x="5462" y="27245"/>
                      <a:pt x="6606" y="30613"/>
                      <a:pt x="6181" y="34177"/>
                    </a:cubicBezTo>
                    <a:cubicBezTo>
                      <a:pt x="5887" y="36695"/>
                      <a:pt x="5102" y="39115"/>
                      <a:pt x="3827" y="41338"/>
                    </a:cubicBezTo>
                    <a:cubicBezTo>
                      <a:pt x="7498" y="42090"/>
                      <a:pt x="11194" y="42458"/>
                      <a:pt x="14864" y="42458"/>
                    </a:cubicBezTo>
                    <a:cubicBezTo>
                      <a:pt x="29854" y="42458"/>
                      <a:pt x="44387" y="36317"/>
                      <a:pt x="54869" y="25153"/>
                    </a:cubicBezTo>
                    <a:cubicBezTo>
                      <a:pt x="54705" y="23223"/>
                      <a:pt x="53888" y="21392"/>
                      <a:pt x="52547" y="19986"/>
                    </a:cubicBezTo>
                    <a:cubicBezTo>
                      <a:pt x="50988" y="18236"/>
                      <a:pt x="49324" y="17470"/>
                      <a:pt x="47348" y="17470"/>
                    </a:cubicBezTo>
                    <a:cubicBezTo>
                      <a:pt x="46629" y="17470"/>
                      <a:pt x="45870" y="17571"/>
                      <a:pt x="45059" y="17763"/>
                    </a:cubicBezTo>
                    <a:cubicBezTo>
                      <a:pt x="42443" y="18384"/>
                      <a:pt x="39860" y="19332"/>
                      <a:pt x="37146" y="19332"/>
                    </a:cubicBezTo>
                    <a:cubicBezTo>
                      <a:pt x="37080" y="19333"/>
                      <a:pt x="37014" y="19334"/>
                      <a:pt x="36948" y="19334"/>
                    </a:cubicBezTo>
                    <a:cubicBezTo>
                      <a:pt x="34466" y="19334"/>
                      <a:pt x="32035" y="18724"/>
                      <a:pt x="30410" y="16749"/>
                    </a:cubicBezTo>
                    <a:cubicBezTo>
                      <a:pt x="28972" y="15016"/>
                      <a:pt x="28514" y="12793"/>
                      <a:pt x="28220" y="10667"/>
                    </a:cubicBezTo>
                    <a:cubicBezTo>
                      <a:pt x="27893" y="8313"/>
                      <a:pt x="27860" y="5795"/>
                      <a:pt x="27010" y="3539"/>
                    </a:cubicBezTo>
                    <a:cubicBezTo>
                      <a:pt x="26645" y="2549"/>
                      <a:pt x="25345" y="0"/>
                      <a:pt x="24005"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100"/>
              </a:p>
            </p:txBody>
          </p:sp>
        </p:grpSp>
        <p:sp>
          <p:nvSpPr>
            <p:cNvPr id="2946" name="Google Shape;2946;p61"/>
            <p:cNvSpPr txBox="1"/>
            <p:nvPr/>
          </p:nvSpPr>
          <p:spPr>
            <a:xfrm>
              <a:off x="11820675" y="601075"/>
              <a:ext cx="1568700" cy="76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solidFill>
                    <a:srgbClr val="FFFFFF"/>
                  </a:solidFill>
                  <a:uFill>
                    <a:noFill/>
                  </a:uFill>
                  <a:latin typeface="Amaranth"/>
                  <a:ea typeface="Amaranth"/>
                  <a:cs typeface="Amaranth"/>
                  <a:sym typeface="Amaranth"/>
                  <a:hlinkClick r:id="rId3" action="ppaction://hlinksldjump">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RETURN to Choice Board</a:t>
              </a:r>
              <a:endParaRPr sz="1600" b="1">
                <a:solidFill>
                  <a:srgbClr val="FFFFFF"/>
                </a:solidFill>
                <a:latin typeface="Amaranth"/>
                <a:ea typeface="Amaranth"/>
                <a:cs typeface="Amaranth"/>
                <a:sym typeface="Amaranth"/>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50"/>
        <p:cNvGrpSpPr/>
        <p:nvPr/>
      </p:nvGrpSpPr>
      <p:grpSpPr>
        <a:xfrm>
          <a:off x="0" y="0"/>
          <a:ext cx="0" cy="0"/>
          <a:chOff x="0" y="0"/>
          <a:chExt cx="0" cy="0"/>
        </a:xfrm>
      </p:grpSpPr>
      <p:sp>
        <p:nvSpPr>
          <p:cNvPr id="2951" name="Google Shape;2951;p62"/>
          <p:cNvSpPr txBox="1">
            <a:spLocks noGrp="1"/>
          </p:cNvSpPr>
          <p:nvPr>
            <p:ph type="title"/>
          </p:nvPr>
        </p:nvSpPr>
        <p:spPr>
          <a:xfrm>
            <a:off x="0" y="0"/>
            <a:ext cx="8559900" cy="971700"/>
          </a:xfrm>
          <a:prstGeom prst="rect">
            <a:avLst/>
          </a:prstGeom>
        </p:spPr>
        <p:txBody>
          <a:bodyPr spcFirstLastPara="1" wrap="square" lIns="113100" tIns="113100" rIns="113100" bIns="113100" anchor="ctr" anchorCtr="0">
            <a:noAutofit/>
          </a:bodyPr>
          <a:lstStyle/>
          <a:p>
            <a:pPr marL="0" lvl="0" indent="0" algn="ctr" rtl="0">
              <a:spcBef>
                <a:spcPts val="0"/>
              </a:spcBef>
              <a:spcAft>
                <a:spcPts val="0"/>
              </a:spcAft>
              <a:buNone/>
            </a:pPr>
            <a:r>
              <a:rPr lang="en" sz="2400"/>
              <a:t>Use the animals and create a food chain. Use arrows to show the chain and include text boxes to indicate which group each animal belongs to. </a:t>
            </a:r>
            <a:endParaRPr sz="2400"/>
          </a:p>
        </p:txBody>
      </p:sp>
      <p:grpSp>
        <p:nvGrpSpPr>
          <p:cNvPr id="2952" name="Google Shape;2952;p62"/>
          <p:cNvGrpSpPr/>
          <p:nvPr/>
        </p:nvGrpSpPr>
        <p:grpSpPr>
          <a:xfrm>
            <a:off x="7947024" y="6756246"/>
            <a:ext cx="1014639" cy="902053"/>
            <a:chOff x="6328222" y="2445847"/>
            <a:chExt cx="370158" cy="344269"/>
          </a:xfrm>
        </p:grpSpPr>
        <p:sp>
          <p:nvSpPr>
            <p:cNvPr id="2953" name="Google Shape;2953;p62"/>
            <p:cNvSpPr/>
            <p:nvPr/>
          </p:nvSpPr>
          <p:spPr>
            <a:xfrm>
              <a:off x="6556423" y="2453585"/>
              <a:ext cx="128081" cy="56237"/>
            </a:xfrm>
            <a:custGeom>
              <a:avLst/>
              <a:gdLst/>
              <a:ahLst/>
              <a:cxnLst/>
              <a:rect l="l" t="t" r="r" b="b"/>
              <a:pathLst>
                <a:path w="4883" h="2144" extrusionOk="0">
                  <a:moveTo>
                    <a:pt x="2535" y="0"/>
                  </a:moveTo>
                  <a:cubicBezTo>
                    <a:pt x="1205" y="0"/>
                    <a:pt x="0" y="184"/>
                    <a:pt x="0" y="184"/>
                  </a:cubicBezTo>
                  <a:lnTo>
                    <a:pt x="3323" y="2143"/>
                  </a:lnTo>
                  <a:cubicBezTo>
                    <a:pt x="3729" y="1519"/>
                    <a:pt x="4326" y="984"/>
                    <a:pt x="4719" y="672"/>
                  </a:cubicBezTo>
                  <a:cubicBezTo>
                    <a:pt x="4882" y="536"/>
                    <a:pt x="4828" y="272"/>
                    <a:pt x="4625" y="218"/>
                  </a:cubicBezTo>
                  <a:cubicBezTo>
                    <a:pt x="4005" y="54"/>
                    <a:pt x="3252" y="0"/>
                    <a:pt x="2535" y="0"/>
                  </a:cubicBezTo>
                  <a:close/>
                </a:path>
              </a:pathLst>
            </a:custGeom>
            <a:solidFill>
              <a:srgbClr val="556E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62"/>
            <p:cNvSpPr/>
            <p:nvPr/>
          </p:nvSpPr>
          <p:spPr>
            <a:xfrm>
              <a:off x="6328222" y="2445847"/>
              <a:ext cx="370158" cy="344269"/>
            </a:xfrm>
            <a:custGeom>
              <a:avLst/>
              <a:gdLst/>
              <a:ahLst/>
              <a:cxnLst/>
              <a:rect l="l" t="t" r="r" b="b"/>
              <a:pathLst>
                <a:path w="14112" h="13125" extrusionOk="0">
                  <a:moveTo>
                    <a:pt x="5734" y="0"/>
                  </a:moveTo>
                  <a:cubicBezTo>
                    <a:pt x="5254" y="0"/>
                    <a:pt x="4784" y="36"/>
                    <a:pt x="4333" y="106"/>
                  </a:cubicBezTo>
                  <a:cubicBezTo>
                    <a:pt x="2231" y="424"/>
                    <a:pt x="1" y="1014"/>
                    <a:pt x="1" y="1706"/>
                  </a:cubicBezTo>
                  <a:cubicBezTo>
                    <a:pt x="1" y="2065"/>
                    <a:pt x="468" y="2526"/>
                    <a:pt x="1147" y="2832"/>
                  </a:cubicBezTo>
                  <a:cubicBezTo>
                    <a:pt x="1345" y="2918"/>
                    <a:pt x="1559" y="2947"/>
                    <a:pt x="1803" y="2947"/>
                  </a:cubicBezTo>
                  <a:cubicBezTo>
                    <a:pt x="1959" y="2947"/>
                    <a:pt x="2128" y="2936"/>
                    <a:pt x="2313" y="2920"/>
                  </a:cubicBezTo>
                  <a:cubicBezTo>
                    <a:pt x="2611" y="3767"/>
                    <a:pt x="4096" y="4066"/>
                    <a:pt x="6578" y="4316"/>
                  </a:cubicBezTo>
                  <a:cubicBezTo>
                    <a:pt x="11080" y="4764"/>
                    <a:pt x="13006" y="8019"/>
                    <a:pt x="10985" y="10141"/>
                  </a:cubicBezTo>
                  <a:cubicBezTo>
                    <a:pt x="10233" y="10934"/>
                    <a:pt x="8639" y="11307"/>
                    <a:pt x="7710" y="11463"/>
                  </a:cubicBezTo>
                  <a:cubicBezTo>
                    <a:pt x="6259" y="10895"/>
                    <a:pt x="4638" y="10797"/>
                    <a:pt x="3655" y="10797"/>
                  </a:cubicBezTo>
                  <a:cubicBezTo>
                    <a:pt x="3581" y="10797"/>
                    <a:pt x="3511" y="10798"/>
                    <a:pt x="3445" y="10799"/>
                  </a:cubicBezTo>
                  <a:cubicBezTo>
                    <a:pt x="3269" y="10805"/>
                    <a:pt x="3221" y="11043"/>
                    <a:pt x="3377" y="11117"/>
                  </a:cubicBezTo>
                  <a:lnTo>
                    <a:pt x="5242" y="11965"/>
                  </a:lnTo>
                  <a:lnTo>
                    <a:pt x="3391" y="12806"/>
                  </a:lnTo>
                  <a:cubicBezTo>
                    <a:pt x="3235" y="12880"/>
                    <a:pt x="3282" y="13118"/>
                    <a:pt x="3459" y="13124"/>
                  </a:cubicBezTo>
                  <a:cubicBezTo>
                    <a:pt x="3488" y="13125"/>
                    <a:pt x="3517" y="13125"/>
                    <a:pt x="3548" y="13125"/>
                  </a:cubicBezTo>
                  <a:cubicBezTo>
                    <a:pt x="4555" y="13125"/>
                    <a:pt x="6322" y="13008"/>
                    <a:pt x="7744" y="12311"/>
                  </a:cubicBezTo>
                  <a:cubicBezTo>
                    <a:pt x="9609" y="12162"/>
                    <a:pt x="14111" y="11829"/>
                    <a:pt x="14111" y="7151"/>
                  </a:cubicBezTo>
                  <a:cubicBezTo>
                    <a:pt x="14111" y="6608"/>
                    <a:pt x="14050" y="6073"/>
                    <a:pt x="13935" y="5544"/>
                  </a:cubicBezTo>
                  <a:cubicBezTo>
                    <a:pt x="13826" y="5110"/>
                    <a:pt x="13670" y="4689"/>
                    <a:pt x="13480" y="4289"/>
                  </a:cubicBezTo>
                  <a:cubicBezTo>
                    <a:pt x="13250" y="3794"/>
                    <a:pt x="12965" y="3333"/>
                    <a:pt x="12619" y="2920"/>
                  </a:cubicBezTo>
                  <a:cubicBezTo>
                    <a:pt x="10976" y="952"/>
                    <a:pt x="8226" y="0"/>
                    <a:pt x="5734" y="0"/>
                  </a:cubicBezTo>
                  <a:close/>
                </a:path>
              </a:pathLst>
            </a:custGeom>
            <a:solidFill>
              <a:srgbClr val="7085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62"/>
            <p:cNvSpPr/>
            <p:nvPr/>
          </p:nvSpPr>
          <p:spPr>
            <a:xfrm>
              <a:off x="6328222" y="2465546"/>
              <a:ext cx="367115" cy="303219"/>
            </a:xfrm>
            <a:custGeom>
              <a:avLst/>
              <a:gdLst/>
              <a:ahLst/>
              <a:cxnLst/>
              <a:rect l="l" t="t" r="r" b="b"/>
              <a:pathLst>
                <a:path w="13996" h="11560" extrusionOk="0">
                  <a:moveTo>
                    <a:pt x="4168" y="0"/>
                  </a:moveTo>
                  <a:cubicBezTo>
                    <a:pt x="3649" y="0"/>
                    <a:pt x="3141" y="34"/>
                    <a:pt x="2652" y="101"/>
                  </a:cubicBezTo>
                  <a:cubicBezTo>
                    <a:pt x="1845" y="216"/>
                    <a:pt x="1011" y="358"/>
                    <a:pt x="279" y="528"/>
                  </a:cubicBezTo>
                  <a:cubicBezTo>
                    <a:pt x="102" y="663"/>
                    <a:pt x="1" y="806"/>
                    <a:pt x="1" y="955"/>
                  </a:cubicBezTo>
                  <a:cubicBezTo>
                    <a:pt x="1" y="1314"/>
                    <a:pt x="468" y="1775"/>
                    <a:pt x="1153" y="2081"/>
                  </a:cubicBezTo>
                  <a:cubicBezTo>
                    <a:pt x="1348" y="2167"/>
                    <a:pt x="1560" y="2196"/>
                    <a:pt x="1804" y="2196"/>
                  </a:cubicBezTo>
                  <a:cubicBezTo>
                    <a:pt x="1959" y="2196"/>
                    <a:pt x="2128" y="2185"/>
                    <a:pt x="2313" y="2169"/>
                  </a:cubicBezTo>
                  <a:cubicBezTo>
                    <a:pt x="2611" y="3016"/>
                    <a:pt x="4103" y="3315"/>
                    <a:pt x="6578" y="3565"/>
                  </a:cubicBezTo>
                  <a:cubicBezTo>
                    <a:pt x="9697" y="3877"/>
                    <a:pt x="11582" y="5532"/>
                    <a:pt x="11772" y="7227"/>
                  </a:cubicBezTo>
                  <a:cubicBezTo>
                    <a:pt x="12511" y="10109"/>
                    <a:pt x="8768" y="11404"/>
                    <a:pt x="7744" y="11560"/>
                  </a:cubicBezTo>
                  <a:cubicBezTo>
                    <a:pt x="8741" y="11485"/>
                    <a:pt x="10497" y="11350"/>
                    <a:pt x="11914" y="10522"/>
                  </a:cubicBezTo>
                  <a:cubicBezTo>
                    <a:pt x="12775" y="9783"/>
                    <a:pt x="13372" y="8692"/>
                    <a:pt x="13372" y="7085"/>
                  </a:cubicBezTo>
                  <a:cubicBezTo>
                    <a:pt x="13372" y="6549"/>
                    <a:pt x="13311" y="6013"/>
                    <a:pt x="13175" y="5491"/>
                  </a:cubicBezTo>
                  <a:cubicBezTo>
                    <a:pt x="13060" y="5057"/>
                    <a:pt x="12891" y="4637"/>
                    <a:pt x="12674" y="4244"/>
                  </a:cubicBezTo>
                  <a:cubicBezTo>
                    <a:pt x="12633" y="4155"/>
                    <a:pt x="12585" y="4081"/>
                    <a:pt x="12538" y="3999"/>
                  </a:cubicBezTo>
                  <a:lnTo>
                    <a:pt x="13840" y="3918"/>
                  </a:lnTo>
                  <a:cubicBezTo>
                    <a:pt x="13948" y="3904"/>
                    <a:pt x="13996" y="3776"/>
                    <a:pt x="13921" y="3694"/>
                  </a:cubicBezTo>
                  <a:cubicBezTo>
                    <a:pt x="12979" y="2731"/>
                    <a:pt x="11772" y="2067"/>
                    <a:pt x="10450" y="1796"/>
                  </a:cubicBezTo>
                  <a:cubicBezTo>
                    <a:pt x="8672" y="587"/>
                    <a:pt x="6333" y="0"/>
                    <a:pt x="4168"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62"/>
            <p:cNvSpPr/>
            <p:nvPr/>
          </p:nvSpPr>
          <p:spPr>
            <a:xfrm>
              <a:off x="6441877" y="2460536"/>
              <a:ext cx="23843" cy="23843"/>
            </a:xfrm>
            <a:custGeom>
              <a:avLst/>
              <a:gdLst/>
              <a:ahLst/>
              <a:cxnLst/>
              <a:rect l="l" t="t" r="r" b="b"/>
              <a:pathLst>
                <a:path w="909" h="909" extrusionOk="0">
                  <a:moveTo>
                    <a:pt x="455" y="0"/>
                  </a:moveTo>
                  <a:cubicBezTo>
                    <a:pt x="204" y="0"/>
                    <a:pt x="0" y="203"/>
                    <a:pt x="0" y="454"/>
                  </a:cubicBezTo>
                  <a:cubicBezTo>
                    <a:pt x="0" y="705"/>
                    <a:pt x="204" y="909"/>
                    <a:pt x="455" y="909"/>
                  </a:cubicBezTo>
                  <a:cubicBezTo>
                    <a:pt x="706" y="909"/>
                    <a:pt x="909" y="705"/>
                    <a:pt x="909" y="454"/>
                  </a:cubicBezTo>
                  <a:cubicBezTo>
                    <a:pt x="909" y="203"/>
                    <a:pt x="706" y="0"/>
                    <a:pt x="455"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62"/>
            <p:cNvSpPr/>
            <p:nvPr/>
          </p:nvSpPr>
          <p:spPr>
            <a:xfrm>
              <a:off x="6511071" y="2472051"/>
              <a:ext cx="30978" cy="38820"/>
            </a:xfrm>
            <a:custGeom>
              <a:avLst/>
              <a:gdLst/>
              <a:ahLst/>
              <a:cxnLst/>
              <a:rect l="l" t="t" r="r" b="b"/>
              <a:pathLst>
                <a:path w="1181" h="1480" extrusionOk="0">
                  <a:moveTo>
                    <a:pt x="940" y="1"/>
                  </a:moveTo>
                  <a:cubicBezTo>
                    <a:pt x="835" y="1"/>
                    <a:pt x="731" y="66"/>
                    <a:pt x="719" y="205"/>
                  </a:cubicBezTo>
                  <a:cubicBezTo>
                    <a:pt x="671" y="714"/>
                    <a:pt x="197" y="1060"/>
                    <a:pt x="183" y="1066"/>
                  </a:cubicBezTo>
                  <a:cubicBezTo>
                    <a:pt x="0" y="1195"/>
                    <a:pt x="95" y="1480"/>
                    <a:pt x="319" y="1480"/>
                  </a:cubicBezTo>
                  <a:cubicBezTo>
                    <a:pt x="366" y="1480"/>
                    <a:pt x="414" y="1460"/>
                    <a:pt x="448" y="1432"/>
                  </a:cubicBezTo>
                  <a:cubicBezTo>
                    <a:pt x="475" y="1419"/>
                    <a:pt x="1105" y="971"/>
                    <a:pt x="1166" y="246"/>
                  </a:cubicBezTo>
                  <a:cubicBezTo>
                    <a:pt x="1181" y="87"/>
                    <a:pt x="1060" y="1"/>
                    <a:pt x="940" y="1"/>
                  </a:cubicBezTo>
                  <a:close/>
                </a:path>
              </a:pathLst>
            </a:custGeom>
            <a:solidFill>
              <a:srgbClr val="556E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62"/>
            <p:cNvSpPr/>
            <p:nvPr/>
          </p:nvSpPr>
          <p:spPr>
            <a:xfrm>
              <a:off x="6537905" y="2480261"/>
              <a:ext cx="24945" cy="34702"/>
            </a:xfrm>
            <a:custGeom>
              <a:avLst/>
              <a:gdLst/>
              <a:ahLst/>
              <a:cxnLst/>
              <a:rect l="l" t="t" r="r" b="b"/>
              <a:pathLst>
                <a:path w="951" h="1323" extrusionOk="0">
                  <a:moveTo>
                    <a:pt x="718" y="0"/>
                  </a:moveTo>
                  <a:cubicBezTo>
                    <a:pt x="714" y="0"/>
                    <a:pt x="710" y="0"/>
                    <a:pt x="706" y="1"/>
                  </a:cubicBezTo>
                  <a:cubicBezTo>
                    <a:pt x="577" y="1"/>
                    <a:pt x="482" y="109"/>
                    <a:pt x="482" y="231"/>
                  </a:cubicBezTo>
                  <a:cubicBezTo>
                    <a:pt x="489" y="618"/>
                    <a:pt x="164" y="916"/>
                    <a:pt x="157" y="923"/>
                  </a:cubicBezTo>
                  <a:cubicBezTo>
                    <a:pt x="1" y="1065"/>
                    <a:pt x="103" y="1323"/>
                    <a:pt x="306" y="1323"/>
                  </a:cubicBezTo>
                  <a:cubicBezTo>
                    <a:pt x="367" y="1316"/>
                    <a:pt x="421" y="1296"/>
                    <a:pt x="462" y="1262"/>
                  </a:cubicBezTo>
                  <a:cubicBezTo>
                    <a:pt x="482" y="1242"/>
                    <a:pt x="950" y="821"/>
                    <a:pt x="937" y="218"/>
                  </a:cubicBezTo>
                  <a:cubicBezTo>
                    <a:pt x="937" y="99"/>
                    <a:pt x="835" y="0"/>
                    <a:pt x="718" y="0"/>
                  </a:cubicBezTo>
                  <a:close/>
                </a:path>
              </a:pathLst>
            </a:custGeom>
            <a:solidFill>
              <a:srgbClr val="556E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62"/>
            <p:cNvSpPr/>
            <p:nvPr/>
          </p:nvSpPr>
          <p:spPr>
            <a:xfrm>
              <a:off x="6561407" y="2488655"/>
              <a:ext cx="22610" cy="29876"/>
            </a:xfrm>
            <a:custGeom>
              <a:avLst/>
              <a:gdLst/>
              <a:ahLst/>
              <a:cxnLst/>
              <a:rect l="l" t="t" r="r" b="b"/>
              <a:pathLst>
                <a:path w="862" h="1139" extrusionOk="0">
                  <a:moveTo>
                    <a:pt x="623" y="0"/>
                  </a:moveTo>
                  <a:cubicBezTo>
                    <a:pt x="507" y="0"/>
                    <a:pt x="393" y="78"/>
                    <a:pt x="400" y="230"/>
                  </a:cubicBezTo>
                  <a:cubicBezTo>
                    <a:pt x="407" y="508"/>
                    <a:pt x="163" y="738"/>
                    <a:pt x="156" y="738"/>
                  </a:cubicBezTo>
                  <a:cubicBezTo>
                    <a:pt x="0" y="881"/>
                    <a:pt x="95" y="1138"/>
                    <a:pt x="305" y="1138"/>
                  </a:cubicBezTo>
                  <a:cubicBezTo>
                    <a:pt x="359" y="1138"/>
                    <a:pt x="414" y="1118"/>
                    <a:pt x="454" y="1084"/>
                  </a:cubicBezTo>
                  <a:cubicBezTo>
                    <a:pt x="475" y="1071"/>
                    <a:pt x="861" y="718"/>
                    <a:pt x="854" y="223"/>
                  </a:cubicBezTo>
                  <a:cubicBezTo>
                    <a:pt x="848" y="73"/>
                    <a:pt x="735" y="0"/>
                    <a:pt x="623" y="0"/>
                  </a:cubicBezTo>
                  <a:close/>
                </a:path>
              </a:pathLst>
            </a:custGeom>
            <a:solidFill>
              <a:srgbClr val="556E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62"/>
            <p:cNvSpPr/>
            <p:nvPr/>
          </p:nvSpPr>
          <p:spPr>
            <a:xfrm>
              <a:off x="6388866" y="2518242"/>
              <a:ext cx="86244" cy="15240"/>
            </a:xfrm>
            <a:custGeom>
              <a:avLst/>
              <a:gdLst/>
              <a:ahLst/>
              <a:cxnLst/>
              <a:rect l="l" t="t" r="r" b="b"/>
              <a:pathLst>
                <a:path w="3288" h="581" extrusionOk="0">
                  <a:moveTo>
                    <a:pt x="1914" y="1"/>
                  </a:moveTo>
                  <a:cubicBezTo>
                    <a:pt x="1320" y="1"/>
                    <a:pt x="727" y="47"/>
                    <a:pt x="136" y="139"/>
                  </a:cubicBezTo>
                  <a:lnTo>
                    <a:pt x="1" y="153"/>
                  </a:lnTo>
                  <a:cubicBezTo>
                    <a:pt x="55" y="316"/>
                    <a:pt x="157" y="465"/>
                    <a:pt x="286" y="580"/>
                  </a:cubicBezTo>
                  <a:cubicBezTo>
                    <a:pt x="813" y="499"/>
                    <a:pt x="1346" y="459"/>
                    <a:pt x="1879" y="459"/>
                  </a:cubicBezTo>
                  <a:cubicBezTo>
                    <a:pt x="2236" y="459"/>
                    <a:pt x="2594" y="477"/>
                    <a:pt x="2950" y="512"/>
                  </a:cubicBezTo>
                  <a:cubicBezTo>
                    <a:pt x="2959" y="513"/>
                    <a:pt x="2967" y="513"/>
                    <a:pt x="2976" y="513"/>
                  </a:cubicBezTo>
                  <a:cubicBezTo>
                    <a:pt x="3251" y="513"/>
                    <a:pt x="3288" y="84"/>
                    <a:pt x="2998" y="58"/>
                  </a:cubicBezTo>
                  <a:lnTo>
                    <a:pt x="2998" y="51"/>
                  </a:lnTo>
                  <a:cubicBezTo>
                    <a:pt x="2636" y="18"/>
                    <a:pt x="2275" y="1"/>
                    <a:pt x="1914" y="1"/>
                  </a:cubicBezTo>
                  <a:close/>
                </a:path>
              </a:pathLst>
            </a:custGeom>
            <a:solidFill>
              <a:srgbClr val="7085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61" name="Google Shape;2961;p62"/>
          <p:cNvGrpSpPr/>
          <p:nvPr/>
        </p:nvGrpSpPr>
        <p:grpSpPr>
          <a:xfrm>
            <a:off x="1423910" y="6352496"/>
            <a:ext cx="617798" cy="1465284"/>
            <a:chOff x="8038497" y="2906079"/>
            <a:chExt cx="236568" cy="370105"/>
          </a:xfrm>
        </p:grpSpPr>
        <p:sp>
          <p:nvSpPr>
            <p:cNvPr id="2962" name="Google Shape;2962;p62"/>
            <p:cNvSpPr/>
            <p:nvPr/>
          </p:nvSpPr>
          <p:spPr>
            <a:xfrm>
              <a:off x="8114616" y="3032508"/>
              <a:ext cx="55345" cy="237801"/>
            </a:xfrm>
            <a:custGeom>
              <a:avLst/>
              <a:gdLst/>
              <a:ahLst/>
              <a:cxnLst/>
              <a:rect l="l" t="t" r="r" b="b"/>
              <a:pathLst>
                <a:path w="2110" h="9066" extrusionOk="0">
                  <a:moveTo>
                    <a:pt x="1370" y="0"/>
                  </a:moveTo>
                  <a:cubicBezTo>
                    <a:pt x="0" y="3275"/>
                    <a:pt x="373" y="9066"/>
                    <a:pt x="373" y="9066"/>
                  </a:cubicBezTo>
                  <a:lnTo>
                    <a:pt x="1723" y="9066"/>
                  </a:lnTo>
                  <a:cubicBezTo>
                    <a:pt x="1723" y="9066"/>
                    <a:pt x="943" y="3696"/>
                    <a:pt x="2109" y="285"/>
                  </a:cubicBezTo>
                  <a:lnTo>
                    <a:pt x="1370" y="0"/>
                  </a:lnTo>
                  <a:close/>
                </a:path>
              </a:pathLst>
            </a:custGeom>
            <a:solidFill>
              <a:srgbClr val="BF9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62"/>
            <p:cNvSpPr/>
            <p:nvPr/>
          </p:nvSpPr>
          <p:spPr>
            <a:xfrm>
              <a:off x="8114800" y="2997123"/>
              <a:ext cx="83070" cy="273185"/>
            </a:xfrm>
            <a:custGeom>
              <a:avLst/>
              <a:gdLst/>
              <a:ahLst/>
              <a:cxnLst/>
              <a:rect l="l" t="t" r="r" b="b"/>
              <a:pathLst>
                <a:path w="3167" h="10415" extrusionOk="0">
                  <a:moveTo>
                    <a:pt x="1105" y="0"/>
                  </a:moveTo>
                  <a:cubicBezTo>
                    <a:pt x="848" y="454"/>
                    <a:pt x="949" y="1031"/>
                    <a:pt x="1356" y="1370"/>
                  </a:cubicBezTo>
                  <a:cubicBezTo>
                    <a:pt x="0" y="4651"/>
                    <a:pt x="366" y="10415"/>
                    <a:pt x="366" y="10415"/>
                  </a:cubicBezTo>
                  <a:lnTo>
                    <a:pt x="997" y="10415"/>
                  </a:lnTo>
                  <a:cubicBezTo>
                    <a:pt x="922" y="9357"/>
                    <a:pt x="692" y="4760"/>
                    <a:pt x="1594" y="1756"/>
                  </a:cubicBezTo>
                  <a:cubicBezTo>
                    <a:pt x="1622" y="1665"/>
                    <a:pt x="1708" y="1607"/>
                    <a:pt x="1803" y="1607"/>
                  </a:cubicBezTo>
                  <a:cubicBezTo>
                    <a:pt x="1821" y="1607"/>
                    <a:pt x="1840" y="1609"/>
                    <a:pt x="1858" y="1614"/>
                  </a:cubicBezTo>
                  <a:cubicBezTo>
                    <a:pt x="1926" y="1627"/>
                    <a:pt x="1994" y="1634"/>
                    <a:pt x="2068" y="1634"/>
                  </a:cubicBezTo>
                  <a:cubicBezTo>
                    <a:pt x="2665" y="1634"/>
                    <a:pt x="3146" y="1166"/>
                    <a:pt x="3167" y="570"/>
                  </a:cubicBezTo>
                  <a:cubicBezTo>
                    <a:pt x="2482" y="366"/>
                    <a:pt x="1797" y="170"/>
                    <a:pt x="1105" y="0"/>
                  </a:cubicBezTo>
                  <a:close/>
                </a:path>
              </a:pathLst>
            </a:cu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62"/>
            <p:cNvSpPr/>
            <p:nvPr/>
          </p:nvSpPr>
          <p:spPr>
            <a:xfrm>
              <a:off x="8104649" y="3264433"/>
              <a:ext cx="74729" cy="11751"/>
            </a:xfrm>
            <a:custGeom>
              <a:avLst/>
              <a:gdLst/>
              <a:ahLst/>
              <a:cxnLst/>
              <a:rect l="l" t="t" r="r" b="b"/>
              <a:pathLst>
                <a:path w="2849" h="448" extrusionOk="0">
                  <a:moveTo>
                    <a:pt x="299" y="0"/>
                  </a:moveTo>
                  <a:cubicBezTo>
                    <a:pt x="1" y="0"/>
                    <a:pt x="1" y="448"/>
                    <a:pt x="299" y="448"/>
                  </a:cubicBezTo>
                  <a:lnTo>
                    <a:pt x="2550" y="448"/>
                  </a:lnTo>
                  <a:cubicBezTo>
                    <a:pt x="2849" y="448"/>
                    <a:pt x="2849" y="0"/>
                    <a:pt x="2550" y="0"/>
                  </a:cubicBezTo>
                  <a:close/>
                </a:path>
              </a:pathLst>
            </a:custGeom>
            <a:solidFill>
              <a:srgbClr val="AD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62"/>
            <p:cNvSpPr/>
            <p:nvPr/>
          </p:nvSpPr>
          <p:spPr>
            <a:xfrm>
              <a:off x="8139666" y="2906079"/>
              <a:ext cx="60355" cy="104763"/>
            </a:xfrm>
            <a:custGeom>
              <a:avLst/>
              <a:gdLst/>
              <a:ahLst/>
              <a:cxnLst/>
              <a:rect l="l" t="t" r="r" b="b"/>
              <a:pathLst>
                <a:path w="2301" h="3994" extrusionOk="0">
                  <a:moveTo>
                    <a:pt x="177" y="0"/>
                  </a:moveTo>
                  <a:cubicBezTo>
                    <a:pt x="75" y="0"/>
                    <a:pt x="1" y="107"/>
                    <a:pt x="49" y="203"/>
                  </a:cubicBezTo>
                  <a:cubicBezTo>
                    <a:pt x="327" y="833"/>
                    <a:pt x="1025" y="2508"/>
                    <a:pt x="1215" y="3993"/>
                  </a:cubicBezTo>
                  <a:cubicBezTo>
                    <a:pt x="2300" y="2644"/>
                    <a:pt x="2198" y="1871"/>
                    <a:pt x="1995" y="1444"/>
                  </a:cubicBezTo>
                  <a:cubicBezTo>
                    <a:pt x="1547" y="501"/>
                    <a:pt x="666" y="135"/>
                    <a:pt x="218" y="6"/>
                  </a:cubicBezTo>
                  <a:cubicBezTo>
                    <a:pt x="204" y="2"/>
                    <a:pt x="190" y="0"/>
                    <a:pt x="177" y="0"/>
                  </a:cubicBezTo>
                  <a:close/>
                </a:path>
              </a:pathLst>
            </a:custGeom>
            <a:solidFill>
              <a:srgbClr val="B6D7A8"/>
            </a:solidFill>
            <a:ln w="9525" cap="flat" cmpd="sng">
              <a:solidFill>
                <a:srgbClr val="274E1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62"/>
            <p:cNvSpPr/>
            <p:nvPr/>
          </p:nvSpPr>
          <p:spPr>
            <a:xfrm>
              <a:off x="8038497" y="2975169"/>
              <a:ext cx="133065" cy="50598"/>
            </a:xfrm>
            <a:custGeom>
              <a:avLst/>
              <a:gdLst/>
              <a:ahLst/>
              <a:cxnLst/>
              <a:rect l="l" t="t" r="r" b="b"/>
              <a:pathLst>
                <a:path w="5073" h="1929" extrusionOk="0">
                  <a:moveTo>
                    <a:pt x="2830" y="0"/>
                  </a:moveTo>
                  <a:cubicBezTo>
                    <a:pt x="2617" y="0"/>
                    <a:pt x="2416" y="22"/>
                    <a:pt x="2238" y="57"/>
                  </a:cubicBezTo>
                  <a:cubicBezTo>
                    <a:pt x="1051" y="288"/>
                    <a:pt x="333" y="1278"/>
                    <a:pt x="48" y="1766"/>
                  </a:cubicBezTo>
                  <a:cubicBezTo>
                    <a:pt x="0" y="1837"/>
                    <a:pt x="61" y="1928"/>
                    <a:pt x="140" y="1928"/>
                  </a:cubicBezTo>
                  <a:cubicBezTo>
                    <a:pt x="152" y="1928"/>
                    <a:pt x="164" y="1926"/>
                    <a:pt x="177" y="1922"/>
                  </a:cubicBezTo>
                  <a:cubicBezTo>
                    <a:pt x="732" y="1710"/>
                    <a:pt x="2087" y="1270"/>
                    <a:pt x="3776" y="1270"/>
                  </a:cubicBezTo>
                  <a:cubicBezTo>
                    <a:pt x="4190" y="1270"/>
                    <a:pt x="4625" y="1296"/>
                    <a:pt x="5072" y="1359"/>
                  </a:cubicBezTo>
                  <a:cubicBezTo>
                    <a:pt x="4545" y="298"/>
                    <a:pt x="3611" y="0"/>
                    <a:pt x="2830" y="0"/>
                  </a:cubicBezTo>
                  <a:close/>
                </a:path>
              </a:pathLst>
            </a:cu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62"/>
            <p:cNvSpPr/>
            <p:nvPr/>
          </p:nvSpPr>
          <p:spPr>
            <a:xfrm>
              <a:off x="8171535" y="2996048"/>
              <a:ext cx="93221" cy="82152"/>
            </a:xfrm>
            <a:custGeom>
              <a:avLst/>
              <a:gdLst/>
              <a:ahLst/>
              <a:cxnLst/>
              <a:rect l="l" t="t" r="r" b="b"/>
              <a:pathLst>
                <a:path w="3554" h="3132" extrusionOk="0">
                  <a:moveTo>
                    <a:pt x="1261" y="0"/>
                  </a:moveTo>
                  <a:cubicBezTo>
                    <a:pt x="469" y="0"/>
                    <a:pt x="0" y="563"/>
                    <a:pt x="0" y="563"/>
                  </a:cubicBezTo>
                  <a:cubicBezTo>
                    <a:pt x="1736" y="1221"/>
                    <a:pt x="2835" y="2482"/>
                    <a:pt x="3282" y="3079"/>
                  </a:cubicBezTo>
                  <a:cubicBezTo>
                    <a:pt x="3313" y="3115"/>
                    <a:pt x="3354" y="3131"/>
                    <a:pt x="3394" y="3131"/>
                  </a:cubicBezTo>
                  <a:cubicBezTo>
                    <a:pt x="3466" y="3131"/>
                    <a:pt x="3535" y="3078"/>
                    <a:pt x="3540" y="2991"/>
                  </a:cubicBezTo>
                  <a:cubicBezTo>
                    <a:pt x="3553" y="2414"/>
                    <a:pt x="3499" y="1234"/>
                    <a:pt x="2740" y="617"/>
                  </a:cubicBezTo>
                  <a:cubicBezTo>
                    <a:pt x="2173" y="153"/>
                    <a:pt x="1673" y="0"/>
                    <a:pt x="1261" y="0"/>
                  </a:cubicBezTo>
                  <a:close/>
                </a:path>
              </a:pathLst>
            </a:cu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62"/>
            <p:cNvSpPr/>
            <p:nvPr/>
          </p:nvSpPr>
          <p:spPr>
            <a:xfrm>
              <a:off x="8067297" y="2917646"/>
              <a:ext cx="207768" cy="93195"/>
            </a:xfrm>
            <a:custGeom>
              <a:avLst/>
              <a:gdLst/>
              <a:ahLst/>
              <a:cxnLst/>
              <a:rect l="l" t="t" r="r" b="b"/>
              <a:pathLst>
                <a:path w="7921" h="3553" extrusionOk="0">
                  <a:moveTo>
                    <a:pt x="1147" y="0"/>
                  </a:moveTo>
                  <a:cubicBezTo>
                    <a:pt x="773" y="0"/>
                    <a:pt x="433" y="58"/>
                    <a:pt x="163" y="128"/>
                  </a:cubicBezTo>
                  <a:cubicBezTo>
                    <a:pt x="14" y="175"/>
                    <a:pt x="1" y="379"/>
                    <a:pt x="150" y="447"/>
                  </a:cubicBezTo>
                  <a:cubicBezTo>
                    <a:pt x="957" y="799"/>
                    <a:pt x="2930" y="2189"/>
                    <a:pt x="3974" y="3552"/>
                  </a:cubicBezTo>
                  <a:cubicBezTo>
                    <a:pt x="5032" y="2799"/>
                    <a:pt x="7019" y="1938"/>
                    <a:pt x="7751" y="1816"/>
                  </a:cubicBezTo>
                  <a:cubicBezTo>
                    <a:pt x="7887" y="1796"/>
                    <a:pt x="7921" y="1620"/>
                    <a:pt x="7798" y="1552"/>
                  </a:cubicBezTo>
                  <a:cubicBezTo>
                    <a:pt x="7422" y="1341"/>
                    <a:pt x="6789" y="1060"/>
                    <a:pt x="6112" y="1060"/>
                  </a:cubicBezTo>
                  <a:cubicBezTo>
                    <a:pt x="5874" y="1060"/>
                    <a:pt x="5631" y="1094"/>
                    <a:pt x="5391" y="1179"/>
                  </a:cubicBezTo>
                  <a:cubicBezTo>
                    <a:pt x="4618" y="1450"/>
                    <a:pt x="4252" y="1952"/>
                    <a:pt x="4089" y="2427"/>
                  </a:cubicBezTo>
                  <a:cubicBezTo>
                    <a:pt x="4022" y="1823"/>
                    <a:pt x="3737" y="1091"/>
                    <a:pt x="2862" y="501"/>
                  </a:cubicBezTo>
                  <a:cubicBezTo>
                    <a:pt x="2294" y="121"/>
                    <a:pt x="1686" y="0"/>
                    <a:pt x="1147" y="0"/>
                  </a:cubicBezTo>
                  <a:close/>
                </a:path>
              </a:pathLst>
            </a:cu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69" name="Google Shape;2969;p62"/>
          <p:cNvGrpSpPr/>
          <p:nvPr/>
        </p:nvGrpSpPr>
        <p:grpSpPr>
          <a:xfrm>
            <a:off x="6439541" y="6275724"/>
            <a:ext cx="756647" cy="1466426"/>
            <a:chOff x="6916141" y="2906184"/>
            <a:chExt cx="289737" cy="370394"/>
          </a:xfrm>
        </p:grpSpPr>
        <p:sp>
          <p:nvSpPr>
            <p:cNvPr id="2970" name="Google Shape;2970;p62"/>
            <p:cNvSpPr/>
            <p:nvPr/>
          </p:nvSpPr>
          <p:spPr>
            <a:xfrm>
              <a:off x="7003199" y="2916073"/>
              <a:ext cx="44827" cy="64159"/>
            </a:xfrm>
            <a:custGeom>
              <a:avLst/>
              <a:gdLst/>
              <a:ahLst/>
              <a:cxnLst/>
              <a:rect l="l" t="t" r="r" b="b"/>
              <a:pathLst>
                <a:path w="1709" h="2446" extrusionOk="0">
                  <a:moveTo>
                    <a:pt x="294" y="0"/>
                  </a:moveTo>
                  <a:cubicBezTo>
                    <a:pt x="244" y="0"/>
                    <a:pt x="195" y="37"/>
                    <a:pt x="190" y="93"/>
                  </a:cubicBezTo>
                  <a:cubicBezTo>
                    <a:pt x="122" y="541"/>
                    <a:pt x="0" y="1747"/>
                    <a:pt x="631" y="2446"/>
                  </a:cubicBezTo>
                  <a:lnTo>
                    <a:pt x="1709" y="1998"/>
                  </a:lnTo>
                  <a:cubicBezTo>
                    <a:pt x="1661" y="1056"/>
                    <a:pt x="719" y="290"/>
                    <a:pt x="360" y="25"/>
                  </a:cubicBezTo>
                  <a:cubicBezTo>
                    <a:pt x="340" y="8"/>
                    <a:pt x="317" y="0"/>
                    <a:pt x="294"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62"/>
            <p:cNvSpPr/>
            <p:nvPr/>
          </p:nvSpPr>
          <p:spPr>
            <a:xfrm>
              <a:off x="7073967" y="3099551"/>
              <a:ext cx="44853" cy="64159"/>
            </a:xfrm>
            <a:custGeom>
              <a:avLst/>
              <a:gdLst/>
              <a:ahLst/>
              <a:cxnLst/>
              <a:rect l="l" t="t" r="r" b="b"/>
              <a:pathLst>
                <a:path w="1710" h="2446" extrusionOk="0">
                  <a:moveTo>
                    <a:pt x="1079" y="1"/>
                  </a:moveTo>
                  <a:lnTo>
                    <a:pt x="1" y="448"/>
                  </a:lnTo>
                  <a:cubicBezTo>
                    <a:pt x="55" y="1391"/>
                    <a:pt x="991" y="2157"/>
                    <a:pt x="1350" y="2421"/>
                  </a:cubicBezTo>
                  <a:cubicBezTo>
                    <a:pt x="1371" y="2438"/>
                    <a:pt x="1395" y="2446"/>
                    <a:pt x="1419" y="2446"/>
                  </a:cubicBezTo>
                  <a:cubicBezTo>
                    <a:pt x="1470" y="2446"/>
                    <a:pt x="1517" y="2409"/>
                    <a:pt x="1526" y="2353"/>
                  </a:cubicBezTo>
                  <a:cubicBezTo>
                    <a:pt x="1594" y="1913"/>
                    <a:pt x="1710" y="706"/>
                    <a:pt x="1079"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62"/>
            <p:cNvSpPr/>
            <p:nvPr/>
          </p:nvSpPr>
          <p:spPr>
            <a:xfrm>
              <a:off x="7120762" y="2985530"/>
              <a:ext cx="64945" cy="41496"/>
            </a:xfrm>
            <a:custGeom>
              <a:avLst/>
              <a:gdLst/>
              <a:ahLst/>
              <a:cxnLst/>
              <a:rect l="l" t="t" r="r" b="b"/>
              <a:pathLst>
                <a:path w="2476" h="1582" extrusionOk="0">
                  <a:moveTo>
                    <a:pt x="1643" y="1"/>
                  </a:moveTo>
                  <a:cubicBezTo>
                    <a:pt x="1112" y="1"/>
                    <a:pt x="453" y="98"/>
                    <a:pt x="0" y="503"/>
                  </a:cubicBezTo>
                  <a:lnTo>
                    <a:pt x="448" y="1581"/>
                  </a:lnTo>
                  <a:cubicBezTo>
                    <a:pt x="1390" y="1527"/>
                    <a:pt x="2163" y="591"/>
                    <a:pt x="2421" y="232"/>
                  </a:cubicBezTo>
                  <a:cubicBezTo>
                    <a:pt x="2475" y="164"/>
                    <a:pt x="2434" y="69"/>
                    <a:pt x="2353" y="56"/>
                  </a:cubicBezTo>
                  <a:cubicBezTo>
                    <a:pt x="2195" y="31"/>
                    <a:pt x="1939" y="1"/>
                    <a:pt x="1643"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62"/>
            <p:cNvSpPr/>
            <p:nvPr/>
          </p:nvSpPr>
          <p:spPr>
            <a:xfrm>
              <a:off x="6936312" y="3052967"/>
              <a:ext cx="65129" cy="41470"/>
            </a:xfrm>
            <a:custGeom>
              <a:avLst/>
              <a:gdLst/>
              <a:ahLst/>
              <a:cxnLst/>
              <a:rect l="l" t="t" r="r" b="b"/>
              <a:pathLst>
                <a:path w="2483" h="1581" extrusionOk="0">
                  <a:moveTo>
                    <a:pt x="2035" y="0"/>
                  </a:moveTo>
                  <a:cubicBezTo>
                    <a:pt x="1092" y="48"/>
                    <a:pt x="326" y="983"/>
                    <a:pt x="62" y="1349"/>
                  </a:cubicBezTo>
                  <a:cubicBezTo>
                    <a:pt x="1" y="1410"/>
                    <a:pt x="41" y="1512"/>
                    <a:pt x="129" y="1526"/>
                  </a:cubicBezTo>
                  <a:cubicBezTo>
                    <a:pt x="287" y="1550"/>
                    <a:pt x="544" y="1580"/>
                    <a:pt x="840" y="1580"/>
                  </a:cubicBezTo>
                  <a:cubicBezTo>
                    <a:pt x="1371" y="1580"/>
                    <a:pt x="2030" y="1483"/>
                    <a:pt x="2482" y="1078"/>
                  </a:cubicBezTo>
                  <a:lnTo>
                    <a:pt x="2035" y="0"/>
                  </a:ln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62"/>
            <p:cNvSpPr/>
            <p:nvPr/>
          </p:nvSpPr>
          <p:spPr>
            <a:xfrm>
              <a:off x="7073967" y="2916073"/>
              <a:ext cx="44853" cy="64159"/>
            </a:xfrm>
            <a:custGeom>
              <a:avLst/>
              <a:gdLst/>
              <a:ahLst/>
              <a:cxnLst/>
              <a:rect l="l" t="t" r="r" b="b"/>
              <a:pathLst>
                <a:path w="1710" h="2446" extrusionOk="0">
                  <a:moveTo>
                    <a:pt x="1419" y="0"/>
                  </a:moveTo>
                  <a:cubicBezTo>
                    <a:pt x="1395" y="0"/>
                    <a:pt x="1371" y="8"/>
                    <a:pt x="1350" y="25"/>
                  </a:cubicBezTo>
                  <a:cubicBezTo>
                    <a:pt x="991" y="290"/>
                    <a:pt x="55" y="1056"/>
                    <a:pt x="1" y="1998"/>
                  </a:cubicBezTo>
                  <a:lnTo>
                    <a:pt x="1079" y="2446"/>
                  </a:lnTo>
                  <a:cubicBezTo>
                    <a:pt x="1710" y="1747"/>
                    <a:pt x="1587" y="534"/>
                    <a:pt x="1526" y="93"/>
                  </a:cubicBezTo>
                  <a:cubicBezTo>
                    <a:pt x="1517" y="37"/>
                    <a:pt x="1470" y="0"/>
                    <a:pt x="1419"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62"/>
            <p:cNvSpPr/>
            <p:nvPr/>
          </p:nvSpPr>
          <p:spPr>
            <a:xfrm>
              <a:off x="7003199" y="3099551"/>
              <a:ext cx="44827" cy="64159"/>
            </a:xfrm>
            <a:custGeom>
              <a:avLst/>
              <a:gdLst/>
              <a:ahLst/>
              <a:cxnLst/>
              <a:rect l="l" t="t" r="r" b="b"/>
              <a:pathLst>
                <a:path w="1709" h="2446" extrusionOk="0">
                  <a:moveTo>
                    <a:pt x="631" y="1"/>
                  </a:moveTo>
                  <a:cubicBezTo>
                    <a:pt x="0" y="706"/>
                    <a:pt x="122" y="1913"/>
                    <a:pt x="190" y="2353"/>
                  </a:cubicBezTo>
                  <a:cubicBezTo>
                    <a:pt x="199" y="2409"/>
                    <a:pt x="247" y="2446"/>
                    <a:pt x="296" y="2446"/>
                  </a:cubicBezTo>
                  <a:cubicBezTo>
                    <a:pt x="318" y="2446"/>
                    <a:pt x="340" y="2438"/>
                    <a:pt x="360" y="2421"/>
                  </a:cubicBezTo>
                  <a:cubicBezTo>
                    <a:pt x="719" y="2164"/>
                    <a:pt x="1661" y="1391"/>
                    <a:pt x="1709" y="448"/>
                  </a:cubicBezTo>
                  <a:lnTo>
                    <a:pt x="631" y="1"/>
                  </a:ln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62"/>
            <p:cNvSpPr/>
            <p:nvPr/>
          </p:nvSpPr>
          <p:spPr>
            <a:xfrm>
              <a:off x="7120762" y="3052967"/>
              <a:ext cx="64945" cy="41338"/>
            </a:xfrm>
            <a:custGeom>
              <a:avLst/>
              <a:gdLst/>
              <a:ahLst/>
              <a:cxnLst/>
              <a:rect l="l" t="t" r="r" b="b"/>
              <a:pathLst>
                <a:path w="2476" h="1576" extrusionOk="0">
                  <a:moveTo>
                    <a:pt x="448" y="0"/>
                  </a:moveTo>
                  <a:lnTo>
                    <a:pt x="0" y="1078"/>
                  </a:lnTo>
                  <a:cubicBezTo>
                    <a:pt x="444" y="1479"/>
                    <a:pt x="1093" y="1576"/>
                    <a:pt x="1622" y="1576"/>
                  </a:cubicBezTo>
                  <a:cubicBezTo>
                    <a:pt x="1925" y="1576"/>
                    <a:pt x="2190" y="1544"/>
                    <a:pt x="2353" y="1519"/>
                  </a:cubicBezTo>
                  <a:cubicBezTo>
                    <a:pt x="2434" y="1512"/>
                    <a:pt x="2475" y="1410"/>
                    <a:pt x="2421" y="1349"/>
                  </a:cubicBezTo>
                  <a:cubicBezTo>
                    <a:pt x="2156" y="990"/>
                    <a:pt x="1390" y="48"/>
                    <a:pt x="44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62"/>
            <p:cNvSpPr/>
            <p:nvPr/>
          </p:nvSpPr>
          <p:spPr>
            <a:xfrm>
              <a:off x="6936496" y="2985477"/>
              <a:ext cx="64945" cy="41548"/>
            </a:xfrm>
            <a:custGeom>
              <a:avLst/>
              <a:gdLst/>
              <a:ahLst/>
              <a:cxnLst/>
              <a:rect l="l" t="t" r="r" b="b"/>
              <a:pathLst>
                <a:path w="2476" h="1584" extrusionOk="0">
                  <a:moveTo>
                    <a:pt x="854" y="1"/>
                  </a:moveTo>
                  <a:cubicBezTo>
                    <a:pt x="550" y="1"/>
                    <a:pt x="286" y="33"/>
                    <a:pt x="122" y="58"/>
                  </a:cubicBezTo>
                  <a:cubicBezTo>
                    <a:pt x="41" y="71"/>
                    <a:pt x="0" y="166"/>
                    <a:pt x="55" y="234"/>
                  </a:cubicBezTo>
                  <a:cubicBezTo>
                    <a:pt x="319" y="593"/>
                    <a:pt x="1085" y="1529"/>
                    <a:pt x="2028" y="1583"/>
                  </a:cubicBezTo>
                  <a:lnTo>
                    <a:pt x="2475" y="498"/>
                  </a:lnTo>
                  <a:cubicBezTo>
                    <a:pt x="2032" y="98"/>
                    <a:pt x="1383" y="1"/>
                    <a:pt x="854"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62"/>
            <p:cNvSpPr/>
            <p:nvPr/>
          </p:nvSpPr>
          <p:spPr>
            <a:xfrm>
              <a:off x="7022032" y="3104902"/>
              <a:ext cx="77929" cy="171675"/>
            </a:xfrm>
            <a:custGeom>
              <a:avLst/>
              <a:gdLst/>
              <a:ahLst/>
              <a:cxnLst/>
              <a:rect l="l" t="t" r="r" b="b"/>
              <a:pathLst>
                <a:path w="2971" h="6545" extrusionOk="0">
                  <a:moveTo>
                    <a:pt x="1262" y="0"/>
                  </a:moveTo>
                  <a:lnTo>
                    <a:pt x="1262" y="5228"/>
                  </a:lnTo>
                  <a:cubicBezTo>
                    <a:pt x="957" y="4902"/>
                    <a:pt x="625" y="4597"/>
                    <a:pt x="272" y="4326"/>
                  </a:cubicBezTo>
                  <a:lnTo>
                    <a:pt x="1" y="4685"/>
                  </a:lnTo>
                  <a:cubicBezTo>
                    <a:pt x="8" y="4692"/>
                    <a:pt x="726" y="5235"/>
                    <a:pt x="1174" y="5838"/>
                  </a:cubicBezTo>
                  <a:cubicBezTo>
                    <a:pt x="1228" y="5913"/>
                    <a:pt x="1262" y="6001"/>
                    <a:pt x="1262" y="6096"/>
                  </a:cubicBezTo>
                  <a:lnTo>
                    <a:pt x="1262" y="6306"/>
                  </a:lnTo>
                  <a:cubicBezTo>
                    <a:pt x="1252" y="6465"/>
                    <a:pt x="1369" y="6545"/>
                    <a:pt x="1486" y="6545"/>
                  </a:cubicBezTo>
                  <a:cubicBezTo>
                    <a:pt x="1603" y="6545"/>
                    <a:pt x="1720" y="6465"/>
                    <a:pt x="1710" y="6306"/>
                  </a:cubicBezTo>
                  <a:lnTo>
                    <a:pt x="1710" y="6096"/>
                  </a:lnTo>
                  <a:cubicBezTo>
                    <a:pt x="1710" y="6001"/>
                    <a:pt x="1737" y="5913"/>
                    <a:pt x="1798" y="5838"/>
                  </a:cubicBezTo>
                  <a:cubicBezTo>
                    <a:pt x="2245" y="5235"/>
                    <a:pt x="2964" y="4692"/>
                    <a:pt x="2971" y="4685"/>
                  </a:cubicBezTo>
                  <a:lnTo>
                    <a:pt x="2706" y="4326"/>
                  </a:lnTo>
                  <a:cubicBezTo>
                    <a:pt x="2347" y="4597"/>
                    <a:pt x="2015" y="4902"/>
                    <a:pt x="1710" y="5228"/>
                  </a:cubicBezTo>
                  <a:lnTo>
                    <a:pt x="1710" y="0"/>
                  </a:lnTo>
                  <a:close/>
                </a:path>
              </a:pathLst>
            </a:cu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62"/>
            <p:cNvSpPr/>
            <p:nvPr/>
          </p:nvSpPr>
          <p:spPr>
            <a:xfrm>
              <a:off x="6916141" y="3148234"/>
              <a:ext cx="121471" cy="83359"/>
            </a:xfrm>
            <a:custGeom>
              <a:avLst/>
              <a:gdLst/>
              <a:ahLst/>
              <a:cxnLst/>
              <a:rect l="l" t="t" r="r" b="b"/>
              <a:pathLst>
                <a:path w="4631" h="3178" extrusionOk="0">
                  <a:moveTo>
                    <a:pt x="174" y="0"/>
                  </a:moveTo>
                  <a:cubicBezTo>
                    <a:pt x="77" y="0"/>
                    <a:pt x="1" y="99"/>
                    <a:pt x="44" y="192"/>
                  </a:cubicBezTo>
                  <a:cubicBezTo>
                    <a:pt x="349" y="850"/>
                    <a:pt x="1441" y="2640"/>
                    <a:pt x="4438" y="3176"/>
                  </a:cubicBezTo>
                  <a:cubicBezTo>
                    <a:pt x="4446" y="3177"/>
                    <a:pt x="4454" y="3178"/>
                    <a:pt x="4462" y="3178"/>
                  </a:cubicBezTo>
                  <a:cubicBezTo>
                    <a:pt x="4564" y="3178"/>
                    <a:pt x="4631" y="3061"/>
                    <a:pt x="4580" y="2972"/>
                  </a:cubicBezTo>
                  <a:cubicBezTo>
                    <a:pt x="4207" y="2342"/>
                    <a:pt x="3000" y="681"/>
                    <a:pt x="200" y="3"/>
                  </a:cubicBezTo>
                  <a:cubicBezTo>
                    <a:pt x="191" y="1"/>
                    <a:pt x="182" y="0"/>
                    <a:pt x="174" y="0"/>
                  </a:cubicBezTo>
                  <a:close/>
                </a:path>
              </a:pathLst>
            </a:custGeom>
            <a:solidFill>
              <a:srgbClr val="B6D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62"/>
            <p:cNvSpPr/>
            <p:nvPr/>
          </p:nvSpPr>
          <p:spPr>
            <a:xfrm>
              <a:off x="7084407" y="3148234"/>
              <a:ext cx="121471" cy="83359"/>
            </a:xfrm>
            <a:custGeom>
              <a:avLst/>
              <a:gdLst/>
              <a:ahLst/>
              <a:cxnLst/>
              <a:rect l="l" t="t" r="r" b="b"/>
              <a:pathLst>
                <a:path w="4631" h="3178" extrusionOk="0">
                  <a:moveTo>
                    <a:pt x="4457" y="0"/>
                  </a:moveTo>
                  <a:cubicBezTo>
                    <a:pt x="4448" y="0"/>
                    <a:pt x="4440" y="1"/>
                    <a:pt x="4431" y="3"/>
                  </a:cubicBezTo>
                  <a:cubicBezTo>
                    <a:pt x="1630" y="681"/>
                    <a:pt x="423" y="2342"/>
                    <a:pt x="57" y="2972"/>
                  </a:cubicBezTo>
                  <a:cubicBezTo>
                    <a:pt x="0" y="3061"/>
                    <a:pt x="67" y="3178"/>
                    <a:pt x="169" y="3178"/>
                  </a:cubicBezTo>
                  <a:cubicBezTo>
                    <a:pt x="176" y="3178"/>
                    <a:pt x="185" y="3177"/>
                    <a:pt x="193" y="3176"/>
                  </a:cubicBezTo>
                  <a:cubicBezTo>
                    <a:pt x="3190" y="2640"/>
                    <a:pt x="4281" y="850"/>
                    <a:pt x="4587" y="192"/>
                  </a:cubicBezTo>
                  <a:cubicBezTo>
                    <a:pt x="4630" y="99"/>
                    <a:pt x="4554" y="0"/>
                    <a:pt x="4457" y="0"/>
                  </a:cubicBezTo>
                  <a:close/>
                </a:path>
              </a:pathLst>
            </a:custGeom>
            <a:solidFill>
              <a:srgbClr val="B6D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62"/>
            <p:cNvSpPr/>
            <p:nvPr/>
          </p:nvSpPr>
          <p:spPr>
            <a:xfrm>
              <a:off x="7037508" y="2906184"/>
              <a:ext cx="46978" cy="62847"/>
            </a:xfrm>
            <a:custGeom>
              <a:avLst/>
              <a:gdLst/>
              <a:ahLst/>
              <a:cxnLst/>
              <a:rect l="l" t="t" r="r" b="b"/>
              <a:pathLst>
                <a:path w="1791" h="2396" extrusionOk="0">
                  <a:moveTo>
                    <a:pt x="899" y="0"/>
                  </a:moveTo>
                  <a:cubicBezTo>
                    <a:pt x="864" y="0"/>
                    <a:pt x="828" y="19"/>
                    <a:pt x="808" y="56"/>
                  </a:cubicBezTo>
                  <a:cubicBezTo>
                    <a:pt x="570" y="436"/>
                    <a:pt x="1" y="1507"/>
                    <a:pt x="313" y="2396"/>
                  </a:cubicBezTo>
                  <a:lnTo>
                    <a:pt x="1479" y="2396"/>
                  </a:lnTo>
                  <a:cubicBezTo>
                    <a:pt x="1791" y="1507"/>
                    <a:pt x="1228" y="436"/>
                    <a:pt x="991" y="56"/>
                  </a:cubicBezTo>
                  <a:cubicBezTo>
                    <a:pt x="970" y="19"/>
                    <a:pt x="935" y="0"/>
                    <a:pt x="899" y="0"/>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62"/>
            <p:cNvSpPr/>
            <p:nvPr/>
          </p:nvSpPr>
          <p:spPr>
            <a:xfrm>
              <a:off x="7037508" y="3110752"/>
              <a:ext cx="47162" cy="62900"/>
            </a:xfrm>
            <a:custGeom>
              <a:avLst/>
              <a:gdLst/>
              <a:ahLst/>
              <a:cxnLst/>
              <a:rect l="l" t="t" r="r" b="b"/>
              <a:pathLst>
                <a:path w="1798" h="2398" extrusionOk="0">
                  <a:moveTo>
                    <a:pt x="313" y="1"/>
                  </a:moveTo>
                  <a:cubicBezTo>
                    <a:pt x="1" y="896"/>
                    <a:pt x="570" y="1960"/>
                    <a:pt x="808" y="2347"/>
                  </a:cubicBezTo>
                  <a:cubicBezTo>
                    <a:pt x="828" y="2381"/>
                    <a:pt x="864" y="2398"/>
                    <a:pt x="899" y="2398"/>
                  </a:cubicBezTo>
                  <a:cubicBezTo>
                    <a:pt x="935" y="2398"/>
                    <a:pt x="970" y="2381"/>
                    <a:pt x="991" y="2347"/>
                  </a:cubicBezTo>
                  <a:cubicBezTo>
                    <a:pt x="1221" y="1960"/>
                    <a:pt x="1798" y="896"/>
                    <a:pt x="1479" y="1"/>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62"/>
            <p:cNvSpPr/>
            <p:nvPr/>
          </p:nvSpPr>
          <p:spPr>
            <a:xfrm>
              <a:off x="7131962" y="3022225"/>
              <a:ext cx="63345" cy="35463"/>
            </a:xfrm>
            <a:custGeom>
              <a:avLst/>
              <a:gdLst/>
              <a:ahLst/>
              <a:cxnLst/>
              <a:rect l="l" t="t" r="r" b="b"/>
              <a:pathLst>
                <a:path w="2415" h="1352" extrusionOk="0">
                  <a:moveTo>
                    <a:pt x="571" y="0"/>
                  </a:moveTo>
                  <a:cubicBezTo>
                    <a:pt x="378" y="0"/>
                    <a:pt x="185" y="28"/>
                    <a:pt x="0" y="94"/>
                  </a:cubicBezTo>
                  <a:lnTo>
                    <a:pt x="0" y="1260"/>
                  </a:lnTo>
                  <a:cubicBezTo>
                    <a:pt x="183" y="1325"/>
                    <a:pt x="374" y="1351"/>
                    <a:pt x="565" y="1351"/>
                  </a:cubicBezTo>
                  <a:cubicBezTo>
                    <a:pt x="1301" y="1351"/>
                    <a:pt x="2038" y="954"/>
                    <a:pt x="2340" y="765"/>
                  </a:cubicBezTo>
                  <a:cubicBezTo>
                    <a:pt x="2414" y="725"/>
                    <a:pt x="2414" y="623"/>
                    <a:pt x="2340" y="582"/>
                  </a:cubicBezTo>
                  <a:cubicBezTo>
                    <a:pt x="2039" y="400"/>
                    <a:pt x="1304" y="0"/>
                    <a:pt x="571" y="0"/>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62"/>
            <p:cNvSpPr/>
            <p:nvPr/>
          </p:nvSpPr>
          <p:spPr>
            <a:xfrm>
              <a:off x="6926896" y="3022199"/>
              <a:ext cx="63345" cy="35489"/>
            </a:xfrm>
            <a:custGeom>
              <a:avLst/>
              <a:gdLst/>
              <a:ahLst/>
              <a:cxnLst/>
              <a:rect l="l" t="t" r="r" b="b"/>
              <a:pathLst>
                <a:path w="2415" h="1353" extrusionOk="0">
                  <a:moveTo>
                    <a:pt x="1837" y="0"/>
                  </a:moveTo>
                  <a:cubicBezTo>
                    <a:pt x="1103" y="0"/>
                    <a:pt x="374" y="396"/>
                    <a:pt x="68" y="583"/>
                  </a:cubicBezTo>
                  <a:cubicBezTo>
                    <a:pt x="0" y="624"/>
                    <a:pt x="0" y="726"/>
                    <a:pt x="68" y="766"/>
                  </a:cubicBezTo>
                  <a:cubicBezTo>
                    <a:pt x="375" y="955"/>
                    <a:pt x="1109" y="1352"/>
                    <a:pt x="1846" y="1352"/>
                  </a:cubicBezTo>
                  <a:cubicBezTo>
                    <a:pt x="2038" y="1352"/>
                    <a:pt x="2230" y="1326"/>
                    <a:pt x="2414" y="1261"/>
                  </a:cubicBezTo>
                  <a:lnTo>
                    <a:pt x="2414" y="95"/>
                  </a:lnTo>
                  <a:cubicBezTo>
                    <a:pt x="2227" y="28"/>
                    <a:pt x="2032" y="0"/>
                    <a:pt x="1837" y="0"/>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62"/>
            <p:cNvSpPr/>
            <p:nvPr/>
          </p:nvSpPr>
          <p:spPr>
            <a:xfrm>
              <a:off x="7100302" y="2944558"/>
              <a:ext cx="56526" cy="56132"/>
            </a:xfrm>
            <a:custGeom>
              <a:avLst/>
              <a:gdLst/>
              <a:ahLst/>
              <a:cxnLst/>
              <a:rect l="l" t="t" r="r" b="b"/>
              <a:pathLst>
                <a:path w="2155" h="2140" extrusionOk="0">
                  <a:moveTo>
                    <a:pt x="2034" y="0"/>
                  </a:moveTo>
                  <a:cubicBezTo>
                    <a:pt x="2026" y="0"/>
                    <a:pt x="2017" y="1"/>
                    <a:pt x="2007" y="4"/>
                  </a:cubicBezTo>
                  <a:cubicBezTo>
                    <a:pt x="1573" y="105"/>
                    <a:pt x="407" y="458"/>
                    <a:pt x="0" y="1312"/>
                  </a:cubicBezTo>
                  <a:lnTo>
                    <a:pt x="828" y="2140"/>
                  </a:lnTo>
                  <a:cubicBezTo>
                    <a:pt x="1675" y="1733"/>
                    <a:pt x="2035" y="567"/>
                    <a:pt x="2136" y="133"/>
                  </a:cubicBezTo>
                  <a:cubicBezTo>
                    <a:pt x="2154" y="61"/>
                    <a:pt x="2099" y="0"/>
                    <a:pt x="2034" y="0"/>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62"/>
            <p:cNvSpPr/>
            <p:nvPr/>
          </p:nvSpPr>
          <p:spPr>
            <a:xfrm>
              <a:off x="6965218" y="3079092"/>
              <a:ext cx="56499" cy="56158"/>
            </a:xfrm>
            <a:custGeom>
              <a:avLst/>
              <a:gdLst/>
              <a:ahLst/>
              <a:cxnLst/>
              <a:rect l="l" t="t" r="r" b="b"/>
              <a:pathLst>
                <a:path w="2154" h="2141" extrusionOk="0">
                  <a:moveTo>
                    <a:pt x="1333" y="1"/>
                  </a:moveTo>
                  <a:cubicBezTo>
                    <a:pt x="485" y="408"/>
                    <a:pt x="126" y="1574"/>
                    <a:pt x="24" y="2008"/>
                  </a:cubicBezTo>
                  <a:cubicBezTo>
                    <a:pt x="0" y="2074"/>
                    <a:pt x="56" y="2140"/>
                    <a:pt x="126" y="2140"/>
                  </a:cubicBezTo>
                  <a:cubicBezTo>
                    <a:pt x="135" y="2140"/>
                    <a:pt x="144" y="2139"/>
                    <a:pt x="153" y="2137"/>
                  </a:cubicBezTo>
                  <a:cubicBezTo>
                    <a:pt x="587" y="2035"/>
                    <a:pt x="1746" y="1682"/>
                    <a:pt x="2153" y="828"/>
                  </a:cubicBezTo>
                  <a:lnTo>
                    <a:pt x="1333" y="1"/>
                  </a:ln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62"/>
            <p:cNvSpPr/>
            <p:nvPr/>
          </p:nvSpPr>
          <p:spPr>
            <a:xfrm>
              <a:off x="7100302" y="3079276"/>
              <a:ext cx="56499" cy="56027"/>
            </a:xfrm>
            <a:custGeom>
              <a:avLst/>
              <a:gdLst/>
              <a:ahLst/>
              <a:cxnLst/>
              <a:rect l="l" t="t" r="r" b="b"/>
              <a:pathLst>
                <a:path w="2154" h="2136" extrusionOk="0">
                  <a:moveTo>
                    <a:pt x="828" y="1"/>
                  </a:moveTo>
                  <a:lnTo>
                    <a:pt x="0" y="821"/>
                  </a:lnTo>
                  <a:cubicBezTo>
                    <a:pt x="407" y="1669"/>
                    <a:pt x="1573" y="2028"/>
                    <a:pt x="2007" y="2130"/>
                  </a:cubicBezTo>
                  <a:cubicBezTo>
                    <a:pt x="2018" y="2134"/>
                    <a:pt x="2029" y="2135"/>
                    <a:pt x="2039" y="2135"/>
                  </a:cubicBezTo>
                  <a:cubicBezTo>
                    <a:pt x="2101" y="2135"/>
                    <a:pt x="2154" y="2071"/>
                    <a:pt x="2136" y="2001"/>
                  </a:cubicBezTo>
                  <a:cubicBezTo>
                    <a:pt x="2035" y="1567"/>
                    <a:pt x="1682" y="407"/>
                    <a:pt x="828" y="1"/>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62"/>
            <p:cNvSpPr/>
            <p:nvPr/>
          </p:nvSpPr>
          <p:spPr>
            <a:xfrm>
              <a:off x="6965218" y="2944558"/>
              <a:ext cx="56499" cy="56132"/>
            </a:xfrm>
            <a:custGeom>
              <a:avLst/>
              <a:gdLst/>
              <a:ahLst/>
              <a:cxnLst/>
              <a:rect l="l" t="t" r="r" b="b"/>
              <a:pathLst>
                <a:path w="2154" h="2140" extrusionOk="0">
                  <a:moveTo>
                    <a:pt x="124" y="0"/>
                  </a:moveTo>
                  <a:cubicBezTo>
                    <a:pt x="55" y="0"/>
                    <a:pt x="0" y="61"/>
                    <a:pt x="24" y="133"/>
                  </a:cubicBezTo>
                  <a:cubicBezTo>
                    <a:pt x="126" y="567"/>
                    <a:pt x="478" y="1733"/>
                    <a:pt x="1333" y="2140"/>
                  </a:cubicBezTo>
                  <a:lnTo>
                    <a:pt x="2153" y="1312"/>
                  </a:lnTo>
                  <a:cubicBezTo>
                    <a:pt x="1746" y="465"/>
                    <a:pt x="587" y="105"/>
                    <a:pt x="153" y="4"/>
                  </a:cubicBezTo>
                  <a:cubicBezTo>
                    <a:pt x="143" y="1"/>
                    <a:pt x="133" y="0"/>
                    <a:pt x="124" y="0"/>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62"/>
            <p:cNvSpPr/>
            <p:nvPr/>
          </p:nvSpPr>
          <p:spPr>
            <a:xfrm>
              <a:off x="6984156" y="2963129"/>
              <a:ext cx="153708" cy="153524"/>
            </a:xfrm>
            <a:custGeom>
              <a:avLst/>
              <a:gdLst/>
              <a:ahLst/>
              <a:cxnLst/>
              <a:rect l="l" t="t" r="r" b="b"/>
              <a:pathLst>
                <a:path w="5860" h="5853" extrusionOk="0">
                  <a:moveTo>
                    <a:pt x="2930" y="1"/>
                  </a:moveTo>
                  <a:cubicBezTo>
                    <a:pt x="1316" y="1"/>
                    <a:pt x="1" y="1310"/>
                    <a:pt x="1" y="2930"/>
                  </a:cubicBezTo>
                  <a:cubicBezTo>
                    <a:pt x="1" y="4544"/>
                    <a:pt x="1316" y="5853"/>
                    <a:pt x="2930" y="5853"/>
                  </a:cubicBezTo>
                  <a:cubicBezTo>
                    <a:pt x="4550" y="5853"/>
                    <a:pt x="5859" y="4544"/>
                    <a:pt x="5859" y="2930"/>
                  </a:cubicBezTo>
                  <a:cubicBezTo>
                    <a:pt x="5859" y="1310"/>
                    <a:pt x="4550" y="1"/>
                    <a:pt x="2930" y="1"/>
                  </a:cubicBezTo>
                  <a:close/>
                </a:path>
              </a:pathLst>
            </a:custGeom>
            <a:solidFill>
              <a:srgbClr val="4F64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62"/>
            <p:cNvSpPr/>
            <p:nvPr/>
          </p:nvSpPr>
          <p:spPr>
            <a:xfrm>
              <a:off x="7001940" y="2980756"/>
              <a:ext cx="118114" cy="118297"/>
            </a:xfrm>
            <a:custGeom>
              <a:avLst/>
              <a:gdLst/>
              <a:ahLst/>
              <a:cxnLst/>
              <a:rect l="l" t="t" r="r" b="b"/>
              <a:pathLst>
                <a:path w="4503" h="4510" extrusionOk="0">
                  <a:moveTo>
                    <a:pt x="2252" y="0"/>
                  </a:moveTo>
                  <a:cubicBezTo>
                    <a:pt x="1011" y="0"/>
                    <a:pt x="1" y="1011"/>
                    <a:pt x="1" y="2258"/>
                  </a:cubicBezTo>
                  <a:cubicBezTo>
                    <a:pt x="1" y="3499"/>
                    <a:pt x="1011" y="4509"/>
                    <a:pt x="2252" y="4509"/>
                  </a:cubicBezTo>
                  <a:cubicBezTo>
                    <a:pt x="3499" y="4509"/>
                    <a:pt x="4503" y="3499"/>
                    <a:pt x="4503" y="2258"/>
                  </a:cubicBezTo>
                  <a:cubicBezTo>
                    <a:pt x="4503" y="1011"/>
                    <a:pt x="3499" y="0"/>
                    <a:pt x="2252" y="0"/>
                  </a:cubicBezTo>
                  <a:close/>
                </a:path>
              </a:pathLst>
            </a:custGeom>
            <a:solidFill>
              <a:srgbClr val="243F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91" name="Google Shape;2991;p62"/>
          <p:cNvGrpSpPr/>
          <p:nvPr/>
        </p:nvGrpSpPr>
        <p:grpSpPr>
          <a:xfrm>
            <a:off x="1990094" y="6276445"/>
            <a:ext cx="770142" cy="1464972"/>
            <a:chOff x="5820278" y="2906158"/>
            <a:chExt cx="294904" cy="370027"/>
          </a:xfrm>
        </p:grpSpPr>
        <p:sp>
          <p:nvSpPr>
            <p:cNvPr id="2992" name="Google Shape;2992;p62"/>
            <p:cNvSpPr/>
            <p:nvPr/>
          </p:nvSpPr>
          <p:spPr>
            <a:xfrm>
              <a:off x="5893198" y="2987339"/>
              <a:ext cx="193158" cy="168790"/>
            </a:xfrm>
            <a:custGeom>
              <a:avLst/>
              <a:gdLst/>
              <a:ahLst/>
              <a:cxnLst/>
              <a:rect l="l" t="t" r="r" b="b"/>
              <a:pathLst>
                <a:path w="7364" h="6435" extrusionOk="0">
                  <a:moveTo>
                    <a:pt x="3769" y="1"/>
                  </a:moveTo>
                  <a:cubicBezTo>
                    <a:pt x="3669" y="1"/>
                    <a:pt x="3568" y="5"/>
                    <a:pt x="3465" y="14"/>
                  </a:cubicBezTo>
                  <a:cubicBezTo>
                    <a:pt x="1594" y="183"/>
                    <a:pt x="454" y="2509"/>
                    <a:pt x="0" y="3675"/>
                  </a:cubicBezTo>
                  <a:cubicBezTo>
                    <a:pt x="41" y="3980"/>
                    <a:pt x="68" y="4285"/>
                    <a:pt x="95" y="4591"/>
                  </a:cubicBezTo>
                  <a:cubicBezTo>
                    <a:pt x="149" y="4563"/>
                    <a:pt x="197" y="4516"/>
                    <a:pt x="210" y="4455"/>
                  </a:cubicBezTo>
                  <a:cubicBezTo>
                    <a:pt x="217" y="4435"/>
                    <a:pt x="665" y="2956"/>
                    <a:pt x="1526" y="1804"/>
                  </a:cubicBezTo>
                  <a:cubicBezTo>
                    <a:pt x="1783" y="1444"/>
                    <a:pt x="2197" y="1234"/>
                    <a:pt x="2638" y="1234"/>
                  </a:cubicBezTo>
                  <a:cubicBezTo>
                    <a:pt x="2649" y="1234"/>
                    <a:pt x="2661" y="1234"/>
                    <a:pt x="2672" y="1234"/>
                  </a:cubicBezTo>
                  <a:cubicBezTo>
                    <a:pt x="3026" y="1234"/>
                    <a:pt x="3366" y="1335"/>
                    <a:pt x="3668" y="1512"/>
                  </a:cubicBezTo>
                  <a:cubicBezTo>
                    <a:pt x="5581" y="2733"/>
                    <a:pt x="6638" y="6231"/>
                    <a:pt x="6645" y="6272"/>
                  </a:cubicBezTo>
                  <a:cubicBezTo>
                    <a:pt x="6672" y="6367"/>
                    <a:pt x="6760" y="6435"/>
                    <a:pt x="6862" y="6435"/>
                  </a:cubicBezTo>
                  <a:lnTo>
                    <a:pt x="6889" y="6435"/>
                  </a:lnTo>
                  <a:cubicBezTo>
                    <a:pt x="6998" y="6421"/>
                    <a:pt x="7086" y="6333"/>
                    <a:pt x="7093" y="6225"/>
                  </a:cubicBezTo>
                  <a:cubicBezTo>
                    <a:pt x="7106" y="6069"/>
                    <a:pt x="7364" y="2407"/>
                    <a:pt x="5709" y="773"/>
                  </a:cubicBezTo>
                  <a:cubicBezTo>
                    <a:pt x="5187" y="257"/>
                    <a:pt x="4537" y="1"/>
                    <a:pt x="3769" y="1"/>
                  </a:cubicBezTo>
                  <a:close/>
                </a:path>
              </a:pathLst>
            </a:custGeom>
            <a:solidFill>
              <a:srgbClr val="D9E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62"/>
            <p:cNvSpPr/>
            <p:nvPr/>
          </p:nvSpPr>
          <p:spPr>
            <a:xfrm>
              <a:off x="5885906" y="2906158"/>
              <a:ext cx="229276" cy="237880"/>
            </a:xfrm>
            <a:custGeom>
              <a:avLst/>
              <a:gdLst/>
              <a:ahLst/>
              <a:cxnLst/>
              <a:rect l="l" t="t" r="r" b="b"/>
              <a:pathLst>
                <a:path w="8741" h="9069" extrusionOk="0">
                  <a:moveTo>
                    <a:pt x="4950" y="1"/>
                  </a:moveTo>
                  <a:cubicBezTo>
                    <a:pt x="4558" y="1"/>
                    <a:pt x="4149" y="58"/>
                    <a:pt x="3729" y="173"/>
                  </a:cubicBezTo>
                  <a:cubicBezTo>
                    <a:pt x="2089" y="627"/>
                    <a:pt x="929" y="2281"/>
                    <a:pt x="373" y="4967"/>
                  </a:cubicBezTo>
                  <a:cubicBezTo>
                    <a:pt x="115" y="6241"/>
                    <a:pt x="0" y="7543"/>
                    <a:pt x="27" y="8845"/>
                  </a:cubicBezTo>
                  <a:cubicBezTo>
                    <a:pt x="27" y="8974"/>
                    <a:pt x="129" y="9069"/>
                    <a:pt x="251" y="9069"/>
                  </a:cubicBezTo>
                  <a:lnTo>
                    <a:pt x="258" y="9069"/>
                  </a:lnTo>
                  <a:cubicBezTo>
                    <a:pt x="380" y="9069"/>
                    <a:pt x="482" y="8960"/>
                    <a:pt x="475" y="8831"/>
                  </a:cubicBezTo>
                  <a:cubicBezTo>
                    <a:pt x="475" y="8770"/>
                    <a:pt x="326" y="3739"/>
                    <a:pt x="2394" y="1529"/>
                  </a:cubicBezTo>
                  <a:cubicBezTo>
                    <a:pt x="2495" y="1413"/>
                    <a:pt x="2645" y="1339"/>
                    <a:pt x="2801" y="1325"/>
                  </a:cubicBezTo>
                  <a:cubicBezTo>
                    <a:pt x="2920" y="1309"/>
                    <a:pt x="3044" y="1301"/>
                    <a:pt x="3171" y="1301"/>
                  </a:cubicBezTo>
                  <a:cubicBezTo>
                    <a:pt x="4962" y="1301"/>
                    <a:pt x="7379" y="2920"/>
                    <a:pt x="8069" y="5238"/>
                  </a:cubicBezTo>
                  <a:cubicBezTo>
                    <a:pt x="8104" y="5351"/>
                    <a:pt x="8197" y="5405"/>
                    <a:pt x="8290" y="5405"/>
                  </a:cubicBezTo>
                  <a:cubicBezTo>
                    <a:pt x="8397" y="5405"/>
                    <a:pt x="8502" y="5334"/>
                    <a:pt x="8517" y="5204"/>
                  </a:cubicBezTo>
                  <a:cubicBezTo>
                    <a:pt x="8740" y="3278"/>
                    <a:pt x="8272" y="1719"/>
                    <a:pt x="7208" y="803"/>
                  </a:cubicBezTo>
                  <a:cubicBezTo>
                    <a:pt x="6584" y="273"/>
                    <a:pt x="5808" y="1"/>
                    <a:pt x="4950" y="1"/>
                  </a:cubicBezTo>
                  <a:close/>
                </a:path>
              </a:pathLst>
            </a:custGeom>
            <a:solidFill>
              <a:srgbClr val="B6D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62"/>
            <p:cNvSpPr/>
            <p:nvPr/>
          </p:nvSpPr>
          <p:spPr>
            <a:xfrm>
              <a:off x="5836987" y="2915154"/>
              <a:ext cx="61562" cy="295061"/>
            </a:xfrm>
            <a:custGeom>
              <a:avLst/>
              <a:gdLst/>
              <a:ahLst/>
              <a:cxnLst/>
              <a:rect l="l" t="t" r="r" b="b"/>
              <a:pathLst>
                <a:path w="2347" h="11249" extrusionOk="0">
                  <a:moveTo>
                    <a:pt x="905" y="1"/>
                  </a:moveTo>
                  <a:cubicBezTo>
                    <a:pt x="869" y="1"/>
                    <a:pt x="833" y="22"/>
                    <a:pt x="821" y="67"/>
                  </a:cubicBezTo>
                  <a:cubicBezTo>
                    <a:pt x="523" y="1057"/>
                    <a:pt x="0" y="3457"/>
                    <a:pt x="516" y="6895"/>
                  </a:cubicBezTo>
                  <a:lnTo>
                    <a:pt x="1431" y="11248"/>
                  </a:lnTo>
                  <a:lnTo>
                    <a:pt x="2347" y="8956"/>
                  </a:lnTo>
                  <a:cubicBezTo>
                    <a:pt x="1235" y="5613"/>
                    <a:pt x="1031" y="1525"/>
                    <a:pt x="997" y="94"/>
                  </a:cubicBezTo>
                  <a:cubicBezTo>
                    <a:pt x="997" y="34"/>
                    <a:pt x="951" y="1"/>
                    <a:pt x="905" y="1"/>
                  </a:cubicBezTo>
                  <a:close/>
                </a:path>
              </a:pathLst>
            </a:custGeom>
            <a:solidFill>
              <a:srgbClr val="93C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62"/>
            <p:cNvSpPr/>
            <p:nvPr/>
          </p:nvSpPr>
          <p:spPr>
            <a:xfrm>
              <a:off x="5880555" y="3094358"/>
              <a:ext cx="187990" cy="175951"/>
            </a:xfrm>
            <a:custGeom>
              <a:avLst/>
              <a:gdLst/>
              <a:ahLst/>
              <a:cxnLst/>
              <a:rect l="l" t="t" r="r" b="b"/>
              <a:pathLst>
                <a:path w="7167" h="6708" extrusionOk="0">
                  <a:moveTo>
                    <a:pt x="2037" y="1"/>
                  </a:moveTo>
                  <a:cubicBezTo>
                    <a:pt x="1961" y="1"/>
                    <a:pt x="1888" y="8"/>
                    <a:pt x="1818" y="22"/>
                  </a:cubicBezTo>
                  <a:cubicBezTo>
                    <a:pt x="231" y="341"/>
                    <a:pt x="1" y="3955"/>
                    <a:pt x="1" y="3955"/>
                  </a:cubicBezTo>
                  <a:lnTo>
                    <a:pt x="916" y="6708"/>
                  </a:lnTo>
                  <a:cubicBezTo>
                    <a:pt x="916" y="6708"/>
                    <a:pt x="1553" y="1439"/>
                    <a:pt x="2232" y="1324"/>
                  </a:cubicBezTo>
                  <a:cubicBezTo>
                    <a:pt x="2250" y="1321"/>
                    <a:pt x="2270" y="1319"/>
                    <a:pt x="2291" y="1319"/>
                  </a:cubicBezTo>
                  <a:cubicBezTo>
                    <a:pt x="3060" y="1319"/>
                    <a:pt x="5771" y="3426"/>
                    <a:pt x="6985" y="4396"/>
                  </a:cubicBezTo>
                  <a:cubicBezTo>
                    <a:pt x="7003" y="4411"/>
                    <a:pt x="7022" y="4417"/>
                    <a:pt x="7041" y="4417"/>
                  </a:cubicBezTo>
                  <a:cubicBezTo>
                    <a:pt x="7108" y="4417"/>
                    <a:pt x="7167" y="4336"/>
                    <a:pt x="7114" y="4267"/>
                  </a:cubicBezTo>
                  <a:cubicBezTo>
                    <a:pt x="6085" y="2961"/>
                    <a:pt x="3589" y="1"/>
                    <a:pt x="2037" y="1"/>
                  </a:cubicBezTo>
                  <a:close/>
                </a:path>
              </a:pathLst>
            </a:cu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62"/>
            <p:cNvSpPr/>
            <p:nvPr/>
          </p:nvSpPr>
          <p:spPr>
            <a:xfrm>
              <a:off x="5820278" y="2986343"/>
              <a:ext cx="94979" cy="289842"/>
            </a:xfrm>
            <a:custGeom>
              <a:avLst/>
              <a:gdLst/>
              <a:ahLst/>
              <a:cxnLst/>
              <a:rect l="l" t="t" r="r" b="b"/>
              <a:pathLst>
                <a:path w="3621" h="11050" extrusionOk="0">
                  <a:moveTo>
                    <a:pt x="100" y="0"/>
                  </a:moveTo>
                  <a:cubicBezTo>
                    <a:pt x="53" y="0"/>
                    <a:pt x="7" y="33"/>
                    <a:pt x="7" y="92"/>
                  </a:cubicBezTo>
                  <a:cubicBezTo>
                    <a:pt x="0" y="1787"/>
                    <a:pt x="163" y="6208"/>
                    <a:pt x="1878" y="10758"/>
                  </a:cubicBezTo>
                  <a:cubicBezTo>
                    <a:pt x="1946" y="10934"/>
                    <a:pt x="2116" y="11050"/>
                    <a:pt x="2305" y="11050"/>
                  </a:cubicBezTo>
                  <a:lnTo>
                    <a:pt x="3350" y="11050"/>
                  </a:lnTo>
                  <a:cubicBezTo>
                    <a:pt x="3512" y="11050"/>
                    <a:pt x="3621" y="10887"/>
                    <a:pt x="3560" y="10738"/>
                  </a:cubicBezTo>
                  <a:cubicBezTo>
                    <a:pt x="1790" y="6439"/>
                    <a:pt x="604" y="1801"/>
                    <a:pt x="190" y="72"/>
                  </a:cubicBezTo>
                  <a:cubicBezTo>
                    <a:pt x="178" y="23"/>
                    <a:pt x="139" y="0"/>
                    <a:pt x="100"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62"/>
            <p:cNvSpPr/>
            <p:nvPr/>
          </p:nvSpPr>
          <p:spPr>
            <a:xfrm>
              <a:off x="5951166" y="2917804"/>
              <a:ext cx="156541" cy="130179"/>
            </a:xfrm>
            <a:custGeom>
              <a:avLst/>
              <a:gdLst/>
              <a:ahLst/>
              <a:cxnLst/>
              <a:rect l="l" t="t" r="r" b="b"/>
              <a:pathLst>
                <a:path w="5968" h="4963" extrusionOk="0">
                  <a:moveTo>
                    <a:pt x="2493" y="0"/>
                  </a:moveTo>
                  <a:cubicBezTo>
                    <a:pt x="1390" y="0"/>
                    <a:pt x="446" y="531"/>
                    <a:pt x="1" y="1003"/>
                  </a:cubicBezTo>
                  <a:cubicBezTo>
                    <a:pt x="89" y="936"/>
                    <a:pt x="197" y="895"/>
                    <a:pt x="306" y="881"/>
                  </a:cubicBezTo>
                  <a:cubicBezTo>
                    <a:pt x="426" y="865"/>
                    <a:pt x="550" y="857"/>
                    <a:pt x="678" y="857"/>
                  </a:cubicBezTo>
                  <a:cubicBezTo>
                    <a:pt x="2474" y="857"/>
                    <a:pt x="4891" y="2477"/>
                    <a:pt x="5581" y="4801"/>
                  </a:cubicBezTo>
                  <a:cubicBezTo>
                    <a:pt x="5610" y="4904"/>
                    <a:pt x="5702" y="4962"/>
                    <a:pt x="5798" y="4962"/>
                  </a:cubicBezTo>
                  <a:cubicBezTo>
                    <a:pt x="5858" y="4962"/>
                    <a:pt x="5920" y="4939"/>
                    <a:pt x="5968" y="4889"/>
                  </a:cubicBezTo>
                  <a:cubicBezTo>
                    <a:pt x="5886" y="2515"/>
                    <a:pt x="5059" y="522"/>
                    <a:pt x="3289" y="95"/>
                  </a:cubicBezTo>
                  <a:cubicBezTo>
                    <a:pt x="3018" y="29"/>
                    <a:pt x="2751" y="0"/>
                    <a:pt x="2493" y="0"/>
                  </a:cubicBezTo>
                  <a:close/>
                </a:path>
              </a:pathLst>
            </a:custGeom>
            <a:solidFill>
              <a:srgbClr val="D9E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62"/>
            <p:cNvSpPr/>
            <p:nvPr/>
          </p:nvSpPr>
          <p:spPr>
            <a:xfrm>
              <a:off x="5937290" y="2999589"/>
              <a:ext cx="141249" cy="156541"/>
            </a:xfrm>
            <a:custGeom>
              <a:avLst/>
              <a:gdLst/>
              <a:ahLst/>
              <a:cxnLst/>
              <a:rect l="l" t="t" r="r" b="b"/>
              <a:pathLst>
                <a:path w="5385" h="5968" extrusionOk="0">
                  <a:moveTo>
                    <a:pt x="2195" y="0"/>
                  </a:moveTo>
                  <a:cubicBezTo>
                    <a:pt x="1226" y="0"/>
                    <a:pt x="558" y="457"/>
                    <a:pt x="1" y="1167"/>
                  </a:cubicBezTo>
                  <a:cubicBezTo>
                    <a:pt x="252" y="910"/>
                    <a:pt x="597" y="767"/>
                    <a:pt x="957" y="767"/>
                  </a:cubicBezTo>
                  <a:cubicBezTo>
                    <a:pt x="968" y="767"/>
                    <a:pt x="980" y="767"/>
                    <a:pt x="991" y="767"/>
                  </a:cubicBezTo>
                  <a:cubicBezTo>
                    <a:pt x="1345" y="767"/>
                    <a:pt x="1685" y="868"/>
                    <a:pt x="1987" y="1052"/>
                  </a:cubicBezTo>
                  <a:cubicBezTo>
                    <a:pt x="3900" y="2266"/>
                    <a:pt x="4957" y="5771"/>
                    <a:pt x="4964" y="5805"/>
                  </a:cubicBezTo>
                  <a:cubicBezTo>
                    <a:pt x="4991" y="5900"/>
                    <a:pt x="5079" y="5968"/>
                    <a:pt x="5181" y="5968"/>
                  </a:cubicBezTo>
                  <a:lnTo>
                    <a:pt x="5208" y="5968"/>
                  </a:lnTo>
                  <a:cubicBezTo>
                    <a:pt x="5283" y="5961"/>
                    <a:pt x="5351" y="5914"/>
                    <a:pt x="5385" y="5846"/>
                  </a:cubicBezTo>
                  <a:cubicBezTo>
                    <a:pt x="5276" y="571"/>
                    <a:pt x="2977" y="8"/>
                    <a:pt x="2259" y="1"/>
                  </a:cubicBezTo>
                  <a:cubicBezTo>
                    <a:pt x="2237" y="1"/>
                    <a:pt x="2216" y="0"/>
                    <a:pt x="2195" y="0"/>
                  </a:cubicBezTo>
                  <a:close/>
                </a:path>
              </a:pathLst>
            </a:custGeom>
            <a:solidFill>
              <a:srgbClr val="B6D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99" name="Google Shape;2999;p62"/>
          <p:cNvGrpSpPr/>
          <p:nvPr/>
        </p:nvGrpSpPr>
        <p:grpSpPr>
          <a:xfrm>
            <a:off x="7220146" y="6474658"/>
            <a:ext cx="747554" cy="1220965"/>
            <a:chOff x="3592433" y="1980212"/>
            <a:chExt cx="381542" cy="370079"/>
          </a:xfrm>
        </p:grpSpPr>
        <p:sp>
          <p:nvSpPr>
            <p:cNvPr id="3000" name="Google Shape;3000;p62"/>
            <p:cNvSpPr/>
            <p:nvPr/>
          </p:nvSpPr>
          <p:spPr>
            <a:xfrm>
              <a:off x="3790916" y="1980212"/>
              <a:ext cx="165800" cy="370079"/>
            </a:xfrm>
            <a:custGeom>
              <a:avLst/>
              <a:gdLst/>
              <a:ahLst/>
              <a:cxnLst/>
              <a:rect l="l" t="t" r="r" b="b"/>
              <a:pathLst>
                <a:path w="6321" h="14109" extrusionOk="0">
                  <a:moveTo>
                    <a:pt x="3366" y="0"/>
                  </a:moveTo>
                  <a:cubicBezTo>
                    <a:pt x="3080" y="0"/>
                    <a:pt x="2766" y="51"/>
                    <a:pt x="2422" y="167"/>
                  </a:cubicBezTo>
                  <a:cubicBezTo>
                    <a:pt x="1" y="981"/>
                    <a:pt x="801" y="4351"/>
                    <a:pt x="1479" y="6087"/>
                  </a:cubicBezTo>
                  <a:lnTo>
                    <a:pt x="2218" y="14108"/>
                  </a:lnTo>
                  <a:cubicBezTo>
                    <a:pt x="4720" y="14108"/>
                    <a:pt x="6320" y="12284"/>
                    <a:pt x="6320" y="9782"/>
                  </a:cubicBezTo>
                  <a:cubicBezTo>
                    <a:pt x="6320" y="7138"/>
                    <a:pt x="3757" y="5320"/>
                    <a:pt x="3588" y="3496"/>
                  </a:cubicBezTo>
                  <a:cubicBezTo>
                    <a:pt x="3492" y="2453"/>
                    <a:pt x="4090" y="1945"/>
                    <a:pt x="4879" y="1945"/>
                  </a:cubicBezTo>
                  <a:cubicBezTo>
                    <a:pt x="5095" y="1945"/>
                    <a:pt x="5326" y="1983"/>
                    <a:pt x="5561" y="2059"/>
                  </a:cubicBezTo>
                  <a:cubicBezTo>
                    <a:pt x="5580" y="2066"/>
                    <a:pt x="5598" y="2069"/>
                    <a:pt x="5617" y="2069"/>
                  </a:cubicBezTo>
                  <a:cubicBezTo>
                    <a:pt x="5723" y="2069"/>
                    <a:pt x="5811" y="1959"/>
                    <a:pt x="5764" y="1849"/>
                  </a:cubicBezTo>
                  <a:cubicBezTo>
                    <a:pt x="5494" y="1234"/>
                    <a:pt x="4777" y="0"/>
                    <a:pt x="3366" y="0"/>
                  </a:cubicBezTo>
                  <a:close/>
                </a:path>
              </a:pathLst>
            </a:custGeom>
            <a:solidFill>
              <a:srgbClr val="697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62"/>
            <p:cNvSpPr/>
            <p:nvPr/>
          </p:nvSpPr>
          <p:spPr>
            <a:xfrm>
              <a:off x="3601509" y="2157448"/>
              <a:ext cx="11935" cy="19777"/>
            </a:xfrm>
            <a:custGeom>
              <a:avLst/>
              <a:gdLst/>
              <a:ahLst/>
              <a:cxnLst/>
              <a:rect l="l" t="t" r="r" b="b"/>
              <a:pathLst>
                <a:path w="455" h="754" extrusionOk="0">
                  <a:moveTo>
                    <a:pt x="228" y="1"/>
                  </a:moveTo>
                  <a:cubicBezTo>
                    <a:pt x="114" y="1"/>
                    <a:pt x="0" y="76"/>
                    <a:pt x="0" y="225"/>
                  </a:cubicBezTo>
                  <a:lnTo>
                    <a:pt x="0" y="523"/>
                  </a:lnTo>
                  <a:cubicBezTo>
                    <a:pt x="0" y="652"/>
                    <a:pt x="102" y="754"/>
                    <a:pt x="224" y="754"/>
                  </a:cubicBezTo>
                  <a:cubicBezTo>
                    <a:pt x="353" y="754"/>
                    <a:pt x="455" y="652"/>
                    <a:pt x="455" y="523"/>
                  </a:cubicBezTo>
                  <a:lnTo>
                    <a:pt x="455" y="225"/>
                  </a:lnTo>
                  <a:cubicBezTo>
                    <a:pt x="455" y="76"/>
                    <a:pt x="341" y="1"/>
                    <a:pt x="228" y="1"/>
                  </a:cubicBezTo>
                  <a:close/>
                </a:path>
              </a:pathLst>
            </a:custGeom>
            <a:solidFill>
              <a:srgbClr val="C7D3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62"/>
            <p:cNvSpPr/>
            <p:nvPr/>
          </p:nvSpPr>
          <p:spPr>
            <a:xfrm>
              <a:off x="3592433" y="2165291"/>
              <a:ext cx="29902" cy="35778"/>
            </a:xfrm>
            <a:custGeom>
              <a:avLst/>
              <a:gdLst/>
              <a:ahLst/>
              <a:cxnLst/>
              <a:rect l="l" t="t" r="r" b="b"/>
              <a:pathLst>
                <a:path w="1140" h="1364" extrusionOk="0">
                  <a:moveTo>
                    <a:pt x="570" y="0"/>
                  </a:moveTo>
                  <a:cubicBezTo>
                    <a:pt x="258" y="0"/>
                    <a:pt x="1" y="251"/>
                    <a:pt x="1" y="563"/>
                  </a:cubicBezTo>
                  <a:lnTo>
                    <a:pt x="1" y="794"/>
                  </a:lnTo>
                  <a:cubicBezTo>
                    <a:pt x="1" y="1106"/>
                    <a:pt x="258" y="1363"/>
                    <a:pt x="570" y="1363"/>
                  </a:cubicBezTo>
                  <a:cubicBezTo>
                    <a:pt x="889" y="1363"/>
                    <a:pt x="1140" y="1106"/>
                    <a:pt x="1140" y="794"/>
                  </a:cubicBezTo>
                  <a:lnTo>
                    <a:pt x="1140" y="563"/>
                  </a:lnTo>
                  <a:cubicBezTo>
                    <a:pt x="1140" y="251"/>
                    <a:pt x="889" y="0"/>
                    <a:pt x="570" y="0"/>
                  </a:cubicBezTo>
                  <a:close/>
                </a:path>
              </a:pathLst>
            </a:custGeom>
            <a:solidFill>
              <a:srgbClr val="4F64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62"/>
            <p:cNvSpPr/>
            <p:nvPr/>
          </p:nvSpPr>
          <p:spPr>
            <a:xfrm>
              <a:off x="3722088" y="2190551"/>
              <a:ext cx="61404" cy="80054"/>
            </a:xfrm>
            <a:custGeom>
              <a:avLst/>
              <a:gdLst/>
              <a:ahLst/>
              <a:cxnLst/>
              <a:rect l="l" t="t" r="r" b="b"/>
              <a:pathLst>
                <a:path w="2341" h="3052" extrusionOk="0">
                  <a:moveTo>
                    <a:pt x="1757" y="0"/>
                  </a:moveTo>
                  <a:lnTo>
                    <a:pt x="1" y="793"/>
                  </a:lnTo>
                  <a:cubicBezTo>
                    <a:pt x="1" y="793"/>
                    <a:pt x="448" y="2061"/>
                    <a:pt x="1337" y="3051"/>
                  </a:cubicBezTo>
                  <a:lnTo>
                    <a:pt x="2340" y="1648"/>
                  </a:lnTo>
                  <a:lnTo>
                    <a:pt x="1757" y="0"/>
                  </a:lnTo>
                  <a:close/>
                </a:path>
              </a:pathLst>
            </a:custGeom>
            <a:solidFill>
              <a:srgbClr val="D7E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62"/>
            <p:cNvSpPr/>
            <p:nvPr/>
          </p:nvSpPr>
          <p:spPr>
            <a:xfrm>
              <a:off x="3701471" y="2022364"/>
              <a:ext cx="15004" cy="26440"/>
            </a:xfrm>
            <a:custGeom>
              <a:avLst/>
              <a:gdLst/>
              <a:ahLst/>
              <a:cxnLst/>
              <a:rect l="l" t="t" r="r" b="b"/>
              <a:pathLst>
                <a:path w="572" h="1008" extrusionOk="0">
                  <a:moveTo>
                    <a:pt x="326" y="1"/>
                  </a:moveTo>
                  <a:cubicBezTo>
                    <a:pt x="229" y="1"/>
                    <a:pt x="133" y="57"/>
                    <a:pt x="109" y="181"/>
                  </a:cubicBezTo>
                  <a:lnTo>
                    <a:pt x="21" y="750"/>
                  </a:lnTo>
                  <a:cubicBezTo>
                    <a:pt x="0" y="872"/>
                    <a:pt x="88" y="988"/>
                    <a:pt x="210" y="1008"/>
                  </a:cubicBezTo>
                  <a:lnTo>
                    <a:pt x="244" y="1008"/>
                  </a:lnTo>
                  <a:cubicBezTo>
                    <a:pt x="360" y="1008"/>
                    <a:pt x="455" y="927"/>
                    <a:pt x="468" y="818"/>
                  </a:cubicBezTo>
                  <a:lnTo>
                    <a:pt x="556" y="249"/>
                  </a:lnTo>
                  <a:cubicBezTo>
                    <a:pt x="571" y="90"/>
                    <a:pt x="448" y="1"/>
                    <a:pt x="326" y="1"/>
                  </a:cubicBezTo>
                  <a:close/>
                </a:path>
              </a:pathLst>
            </a:custGeom>
            <a:solidFill>
              <a:srgbClr val="697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62"/>
            <p:cNvSpPr/>
            <p:nvPr/>
          </p:nvSpPr>
          <p:spPr>
            <a:xfrm>
              <a:off x="3611109" y="2065040"/>
              <a:ext cx="319455" cy="285068"/>
            </a:xfrm>
            <a:custGeom>
              <a:avLst/>
              <a:gdLst/>
              <a:ahLst/>
              <a:cxnLst/>
              <a:rect l="l" t="t" r="r" b="b"/>
              <a:pathLst>
                <a:path w="12179" h="10868" extrusionOk="0">
                  <a:moveTo>
                    <a:pt x="3130" y="0"/>
                  </a:moveTo>
                  <a:cubicBezTo>
                    <a:pt x="2544" y="0"/>
                    <a:pt x="1974" y="212"/>
                    <a:pt x="1526" y="608"/>
                  </a:cubicBezTo>
                  <a:cubicBezTo>
                    <a:pt x="1011" y="1110"/>
                    <a:pt x="658" y="1754"/>
                    <a:pt x="509" y="2459"/>
                  </a:cubicBezTo>
                  <a:cubicBezTo>
                    <a:pt x="482" y="2595"/>
                    <a:pt x="536" y="2737"/>
                    <a:pt x="645" y="2826"/>
                  </a:cubicBezTo>
                  <a:cubicBezTo>
                    <a:pt x="835" y="2975"/>
                    <a:pt x="1058" y="3083"/>
                    <a:pt x="1296" y="3131"/>
                  </a:cubicBezTo>
                  <a:cubicBezTo>
                    <a:pt x="1465" y="3456"/>
                    <a:pt x="1703" y="3734"/>
                    <a:pt x="2001" y="3958"/>
                  </a:cubicBezTo>
                  <a:cubicBezTo>
                    <a:pt x="1450" y="3958"/>
                    <a:pt x="978" y="3875"/>
                    <a:pt x="672" y="3875"/>
                  </a:cubicBezTo>
                  <a:cubicBezTo>
                    <a:pt x="568" y="3875"/>
                    <a:pt x="483" y="3885"/>
                    <a:pt x="421" y="3910"/>
                  </a:cubicBezTo>
                  <a:cubicBezTo>
                    <a:pt x="190" y="4005"/>
                    <a:pt x="35" y="4222"/>
                    <a:pt x="14" y="4466"/>
                  </a:cubicBezTo>
                  <a:cubicBezTo>
                    <a:pt x="1" y="4602"/>
                    <a:pt x="96" y="4724"/>
                    <a:pt x="231" y="4744"/>
                  </a:cubicBezTo>
                  <a:cubicBezTo>
                    <a:pt x="597" y="4812"/>
                    <a:pt x="1418" y="4934"/>
                    <a:pt x="2279" y="5307"/>
                  </a:cubicBezTo>
                  <a:cubicBezTo>
                    <a:pt x="3022" y="5628"/>
                    <a:pt x="3583" y="5731"/>
                    <a:pt x="4009" y="5731"/>
                  </a:cubicBezTo>
                  <a:cubicBezTo>
                    <a:pt x="4473" y="5731"/>
                    <a:pt x="4776" y="5609"/>
                    <a:pt x="4978" y="5517"/>
                  </a:cubicBezTo>
                  <a:cubicBezTo>
                    <a:pt x="5187" y="5420"/>
                    <a:pt x="5394" y="5374"/>
                    <a:pt x="5575" y="5374"/>
                  </a:cubicBezTo>
                  <a:cubicBezTo>
                    <a:pt x="6088" y="5374"/>
                    <a:pt x="6397" y="5738"/>
                    <a:pt x="5981" y="6324"/>
                  </a:cubicBezTo>
                  <a:cubicBezTo>
                    <a:pt x="4754" y="8080"/>
                    <a:pt x="6117" y="9491"/>
                    <a:pt x="6903" y="9959"/>
                  </a:cubicBezTo>
                  <a:lnTo>
                    <a:pt x="5886" y="9959"/>
                  </a:lnTo>
                  <a:cubicBezTo>
                    <a:pt x="5493" y="9959"/>
                    <a:pt x="5147" y="10210"/>
                    <a:pt x="5018" y="10576"/>
                  </a:cubicBezTo>
                  <a:cubicBezTo>
                    <a:pt x="4979" y="10722"/>
                    <a:pt x="5081" y="10868"/>
                    <a:pt x="5232" y="10868"/>
                  </a:cubicBezTo>
                  <a:cubicBezTo>
                    <a:pt x="5235" y="10868"/>
                    <a:pt x="5239" y="10867"/>
                    <a:pt x="5242" y="10867"/>
                  </a:cubicBezTo>
                  <a:lnTo>
                    <a:pt x="8883" y="10867"/>
                  </a:lnTo>
                  <a:cubicBezTo>
                    <a:pt x="9351" y="10867"/>
                    <a:pt x="9785" y="10623"/>
                    <a:pt x="10029" y="10223"/>
                  </a:cubicBezTo>
                  <a:lnTo>
                    <a:pt x="10321" y="9735"/>
                  </a:lnTo>
                  <a:cubicBezTo>
                    <a:pt x="12179" y="5945"/>
                    <a:pt x="9297" y="1544"/>
                    <a:pt x="5045" y="1402"/>
                  </a:cubicBezTo>
                  <a:cubicBezTo>
                    <a:pt x="5032" y="1347"/>
                    <a:pt x="5018" y="1300"/>
                    <a:pt x="5005" y="1246"/>
                  </a:cubicBezTo>
                  <a:cubicBezTo>
                    <a:pt x="4815" y="649"/>
                    <a:pt x="4103" y="113"/>
                    <a:pt x="3479" y="25"/>
                  </a:cubicBezTo>
                  <a:cubicBezTo>
                    <a:pt x="3363" y="8"/>
                    <a:pt x="3246" y="0"/>
                    <a:pt x="3130" y="0"/>
                  </a:cubicBezTo>
                  <a:close/>
                </a:path>
              </a:pathLst>
            </a:custGeom>
            <a:solidFill>
              <a:srgbClr val="7F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62"/>
            <p:cNvSpPr/>
            <p:nvPr/>
          </p:nvSpPr>
          <p:spPr>
            <a:xfrm>
              <a:off x="3685628" y="2035636"/>
              <a:ext cx="34361" cy="50886"/>
            </a:xfrm>
            <a:custGeom>
              <a:avLst/>
              <a:gdLst/>
              <a:ahLst/>
              <a:cxnLst/>
              <a:rect l="l" t="t" r="r" b="b"/>
              <a:pathLst>
                <a:path w="1310" h="1940" extrusionOk="0">
                  <a:moveTo>
                    <a:pt x="863" y="1"/>
                  </a:moveTo>
                  <a:cubicBezTo>
                    <a:pt x="812" y="1"/>
                    <a:pt x="761" y="20"/>
                    <a:pt x="719" y="61"/>
                  </a:cubicBezTo>
                  <a:cubicBezTo>
                    <a:pt x="455" y="312"/>
                    <a:pt x="265" y="875"/>
                    <a:pt x="150" y="1139"/>
                  </a:cubicBezTo>
                  <a:cubicBezTo>
                    <a:pt x="1" y="1506"/>
                    <a:pt x="252" y="1912"/>
                    <a:pt x="652" y="1939"/>
                  </a:cubicBezTo>
                  <a:cubicBezTo>
                    <a:pt x="656" y="1940"/>
                    <a:pt x="660" y="1940"/>
                    <a:pt x="664" y="1940"/>
                  </a:cubicBezTo>
                  <a:cubicBezTo>
                    <a:pt x="1024" y="1940"/>
                    <a:pt x="1309" y="1651"/>
                    <a:pt x="1309" y="1295"/>
                  </a:cubicBezTo>
                  <a:cubicBezTo>
                    <a:pt x="1303" y="895"/>
                    <a:pt x="1181" y="299"/>
                    <a:pt x="1038" y="95"/>
                  </a:cubicBezTo>
                  <a:cubicBezTo>
                    <a:pt x="996" y="34"/>
                    <a:pt x="930" y="1"/>
                    <a:pt x="863" y="1"/>
                  </a:cubicBezTo>
                  <a:close/>
                </a:path>
              </a:pathLst>
            </a:custGeom>
            <a:solidFill>
              <a:srgbClr val="496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62"/>
            <p:cNvSpPr/>
            <p:nvPr/>
          </p:nvSpPr>
          <p:spPr>
            <a:xfrm>
              <a:off x="3658244" y="2099480"/>
              <a:ext cx="17810" cy="17994"/>
            </a:xfrm>
            <a:custGeom>
              <a:avLst/>
              <a:gdLst/>
              <a:ahLst/>
              <a:cxnLst/>
              <a:rect l="l" t="t" r="r" b="b"/>
              <a:pathLst>
                <a:path w="679" h="686" extrusionOk="0">
                  <a:moveTo>
                    <a:pt x="340" y="0"/>
                  </a:moveTo>
                  <a:cubicBezTo>
                    <a:pt x="150" y="0"/>
                    <a:pt x="1" y="156"/>
                    <a:pt x="1" y="346"/>
                  </a:cubicBezTo>
                  <a:cubicBezTo>
                    <a:pt x="1" y="529"/>
                    <a:pt x="150" y="685"/>
                    <a:pt x="340" y="685"/>
                  </a:cubicBezTo>
                  <a:cubicBezTo>
                    <a:pt x="529" y="685"/>
                    <a:pt x="679" y="529"/>
                    <a:pt x="679" y="346"/>
                  </a:cubicBezTo>
                  <a:cubicBezTo>
                    <a:pt x="679" y="156"/>
                    <a:pt x="529" y="0"/>
                    <a:pt x="340"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62"/>
            <p:cNvSpPr/>
            <p:nvPr/>
          </p:nvSpPr>
          <p:spPr>
            <a:xfrm>
              <a:off x="3645077" y="2133264"/>
              <a:ext cx="89497" cy="35594"/>
            </a:xfrm>
            <a:custGeom>
              <a:avLst/>
              <a:gdLst/>
              <a:ahLst/>
              <a:cxnLst/>
              <a:rect l="l" t="t" r="r" b="b"/>
              <a:pathLst>
                <a:path w="3412" h="1357" extrusionOk="0">
                  <a:moveTo>
                    <a:pt x="2788" y="0"/>
                  </a:moveTo>
                  <a:cubicBezTo>
                    <a:pt x="2216" y="0"/>
                    <a:pt x="1622" y="358"/>
                    <a:pt x="991" y="496"/>
                  </a:cubicBezTo>
                  <a:cubicBezTo>
                    <a:pt x="798" y="540"/>
                    <a:pt x="601" y="563"/>
                    <a:pt x="404" y="563"/>
                  </a:cubicBezTo>
                  <a:cubicBezTo>
                    <a:pt x="269" y="563"/>
                    <a:pt x="134" y="552"/>
                    <a:pt x="1" y="530"/>
                  </a:cubicBezTo>
                  <a:lnTo>
                    <a:pt x="1" y="530"/>
                  </a:lnTo>
                  <a:cubicBezTo>
                    <a:pt x="170" y="855"/>
                    <a:pt x="408" y="1140"/>
                    <a:pt x="706" y="1357"/>
                  </a:cubicBezTo>
                  <a:cubicBezTo>
                    <a:pt x="1486" y="1357"/>
                    <a:pt x="2428" y="1201"/>
                    <a:pt x="3303" y="414"/>
                  </a:cubicBezTo>
                  <a:cubicBezTo>
                    <a:pt x="3411" y="326"/>
                    <a:pt x="3391" y="157"/>
                    <a:pt x="3262" y="96"/>
                  </a:cubicBezTo>
                  <a:cubicBezTo>
                    <a:pt x="3106" y="28"/>
                    <a:pt x="2948" y="0"/>
                    <a:pt x="2788" y="0"/>
                  </a:cubicBezTo>
                  <a:close/>
                </a:path>
              </a:pathLst>
            </a:custGeom>
            <a:solidFill>
              <a:srgbClr val="D7E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62"/>
            <p:cNvSpPr/>
            <p:nvPr/>
          </p:nvSpPr>
          <p:spPr>
            <a:xfrm>
              <a:off x="3623752" y="2119231"/>
              <a:ext cx="20459" cy="24394"/>
            </a:xfrm>
            <a:custGeom>
              <a:avLst/>
              <a:gdLst/>
              <a:ahLst/>
              <a:cxnLst/>
              <a:rect l="l" t="t" r="r" b="b"/>
              <a:pathLst>
                <a:path w="780" h="930" extrusionOk="0">
                  <a:moveTo>
                    <a:pt x="136" y="0"/>
                  </a:moveTo>
                  <a:cubicBezTo>
                    <a:pt x="88" y="122"/>
                    <a:pt x="54" y="258"/>
                    <a:pt x="27" y="387"/>
                  </a:cubicBezTo>
                  <a:cubicBezTo>
                    <a:pt x="0" y="529"/>
                    <a:pt x="54" y="671"/>
                    <a:pt x="163" y="760"/>
                  </a:cubicBezTo>
                  <a:cubicBezTo>
                    <a:pt x="244" y="827"/>
                    <a:pt x="339" y="882"/>
                    <a:pt x="427" y="929"/>
                  </a:cubicBezTo>
                  <a:cubicBezTo>
                    <a:pt x="780" y="407"/>
                    <a:pt x="414" y="109"/>
                    <a:pt x="136" y="0"/>
                  </a:cubicBezTo>
                  <a:close/>
                </a:path>
              </a:pathLst>
            </a:custGeom>
            <a:solidFill>
              <a:srgbClr val="697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62"/>
            <p:cNvSpPr/>
            <p:nvPr/>
          </p:nvSpPr>
          <p:spPr>
            <a:xfrm>
              <a:off x="3744856" y="2237660"/>
              <a:ext cx="88421" cy="88789"/>
            </a:xfrm>
            <a:custGeom>
              <a:avLst/>
              <a:gdLst/>
              <a:ahLst/>
              <a:cxnLst/>
              <a:rect l="l" t="t" r="r" b="b"/>
              <a:pathLst>
                <a:path w="3371" h="3385" extrusionOk="0">
                  <a:moveTo>
                    <a:pt x="719" y="1"/>
                  </a:moveTo>
                  <a:lnTo>
                    <a:pt x="719" y="1"/>
                  </a:lnTo>
                  <a:cubicBezTo>
                    <a:pt x="1" y="1249"/>
                    <a:pt x="570" y="2300"/>
                    <a:pt x="1214" y="2930"/>
                  </a:cubicBezTo>
                  <a:lnTo>
                    <a:pt x="1221" y="2930"/>
                  </a:lnTo>
                  <a:cubicBezTo>
                    <a:pt x="1397" y="3100"/>
                    <a:pt x="1587" y="3256"/>
                    <a:pt x="1798" y="3384"/>
                  </a:cubicBezTo>
                  <a:lnTo>
                    <a:pt x="3066" y="3384"/>
                  </a:lnTo>
                  <a:cubicBezTo>
                    <a:pt x="3371" y="3384"/>
                    <a:pt x="3371" y="2930"/>
                    <a:pt x="3066" y="2930"/>
                  </a:cubicBezTo>
                  <a:lnTo>
                    <a:pt x="3011" y="2930"/>
                  </a:lnTo>
                  <a:cubicBezTo>
                    <a:pt x="2999" y="2930"/>
                    <a:pt x="2988" y="2930"/>
                    <a:pt x="2976" y="2930"/>
                  </a:cubicBezTo>
                  <a:cubicBezTo>
                    <a:pt x="2561" y="2930"/>
                    <a:pt x="2154" y="2815"/>
                    <a:pt x="1798" y="2598"/>
                  </a:cubicBezTo>
                  <a:cubicBezTo>
                    <a:pt x="760" y="1927"/>
                    <a:pt x="618" y="618"/>
                    <a:pt x="719" y="1"/>
                  </a:cubicBezTo>
                  <a:close/>
                </a:path>
              </a:pathLst>
            </a:custGeom>
            <a:solidFill>
              <a:srgbClr val="697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62"/>
            <p:cNvSpPr/>
            <p:nvPr/>
          </p:nvSpPr>
          <p:spPr>
            <a:xfrm>
              <a:off x="3829159" y="1998626"/>
              <a:ext cx="144816" cy="333147"/>
            </a:xfrm>
            <a:custGeom>
              <a:avLst/>
              <a:gdLst/>
              <a:ahLst/>
              <a:cxnLst/>
              <a:rect l="l" t="t" r="r" b="b"/>
              <a:pathLst>
                <a:path w="5521" h="12701" extrusionOk="0">
                  <a:moveTo>
                    <a:pt x="2155" y="0"/>
                  </a:moveTo>
                  <a:cubicBezTo>
                    <a:pt x="1629" y="0"/>
                    <a:pt x="1147" y="218"/>
                    <a:pt x="848" y="665"/>
                  </a:cubicBezTo>
                  <a:cubicBezTo>
                    <a:pt x="1" y="1920"/>
                    <a:pt x="516" y="3764"/>
                    <a:pt x="1899" y="5215"/>
                  </a:cubicBezTo>
                  <a:cubicBezTo>
                    <a:pt x="2747" y="6097"/>
                    <a:pt x="5520" y="9989"/>
                    <a:pt x="3147" y="12701"/>
                  </a:cubicBezTo>
                  <a:cubicBezTo>
                    <a:pt x="4232" y="11948"/>
                    <a:pt x="4862" y="10646"/>
                    <a:pt x="4862" y="9080"/>
                  </a:cubicBezTo>
                  <a:cubicBezTo>
                    <a:pt x="4862" y="6436"/>
                    <a:pt x="2299" y="4618"/>
                    <a:pt x="2130" y="2794"/>
                  </a:cubicBezTo>
                  <a:cubicBezTo>
                    <a:pt x="2034" y="1751"/>
                    <a:pt x="2632" y="1243"/>
                    <a:pt x="3421" y="1243"/>
                  </a:cubicBezTo>
                  <a:cubicBezTo>
                    <a:pt x="3637" y="1243"/>
                    <a:pt x="3868" y="1281"/>
                    <a:pt x="4103" y="1357"/>
                  </a:cubicBezTo>
                  <a:cubicBezTo>
                    <a:pt x="4120" y="1362"/>
                    <a:pt x="4137" y="1365"/>
                    <a:pt x="4154" y="1365"/>
                  </a:cubicBezTo>
                  <a:cubicBezTo>
                    <a:pt x="4206" y="1365"/>
                    <a:pt x="4256" y="1342"/>
                    <a:pt x="4286" y="1296"/>
                  </a:cubicBezTo>
                  <a:cubicBezTo>
                    <a:pt x="3748" y="443"/>
                    <a:pt x="2906" y="0"/>
                    <a:pt x="2155" y="0"/>
                  </a:cubicBezTo>
                  <a:close/>
                </a:path>
              </a:pathLst>
            </a:custGeom>
            <a:solidFill>
              <a:srgbClr val="7F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12" name="Google Shape;3012;p62"/>
          <p:cNvGrpSpPr/>
          <p:nvPr/>
        </p:nvGrpSpPr>
        <p:grpSpPr>
          <a:xfrm>
            <a:off x="4839208" y="6859032"/>
            <a:ext cx="870120" cy="848883"/>
            <a:chOff x="874612" y="1980134"/>
            <a:chExt cx="322314" cy="370158"/>
          </a:xfrm>
        </p:grpSpPr>
        <p:sp>
          <p:nvSpPr>
            <p:cNvPr id="3013" name="Google Shape;3013;p62"/>
            <p:cNvSpPr/>
            <p:nvPr/>
          </p:nvSpPr>
          <p:spPr>
            <a:xfrm>
              <a:off x="1067586" y="1980134"/>
              <a:ext cx="129340" cy="193709"/>
            </a:xfrm>
            <a:custGeom>
              <a:avLst/>
              <a:gdLst/>
              <a:ahLst/>
              <a:cxnLst/>
              <a:rect l="l" t="t" r="r" b="b"/>
              <a:pathLst>
                <a:path w="4931" h="7385" extrusionOk="0">
                  <a:moveTo>
                    <a:pt x="4930" y="1"/>
                  </a:moveTo>
                  <a:cubicBezTo>
                    <a:pt x="4930" y="1"/>
                    <a:pt x="1838" y="1838"/>
                    <a:pt x="1" y="5737"/>
                  </a:cubicBezTo>
                  <a:lnTo>
                    <a:pt x="2035" y="7385"/>
                  </a:lnTo>
                  <a:cubicBezTo>
                    <a:pt x="4822" y="5066"/>
                    <a:pt x="4930" y="1"/>
                    <a:pt x="49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62"/>
            <p:cNvSpPr/>
            <p:nvPr/>
          </p:nvSpPr>
          <p:spPr>
            <a:xfrm>
              <a:off x="1095521" y="1980317"/>
              <a:ext cx="101405" cy="193525"/>
            </a:xfrm>
            <a:custGeom>
              <a:avLst/>
              <a:gdLst/>
              <a:ahLst/>
              <a:cxnLst/>
              <a:rect l="l" t="t" r="r" b="b"/>
              <a:pathLst>
                <a:path w="3866" h="7378" extrusionOk="0">
                  <a:moveTo>
                    <a:pt x="3865" y="0"/>
                  </a:moveTo>
                  <a:cubicBezTo>
                    <a:pt x="3865" y="0"/>
                    <a:pt x="3865" y="0"/>
                    <a:pt x="3865" y="0"/>
                  </a:cubicBezTo>
                  <a:lnTo>
                    <a:pt x="3865" y="0"/>
                  </a:lnTo>
                  <a:cubicBezTo>
                    <a:pt x="3865" y="0"/>
                    <a:pt x="3865" y="0"/>
                    <a:pt x="3865" y="0"/>
                  </a:cubicBezTo>
                  <a:cubicBezTo>
                    <a:pt x="3865" y="0"/>
                    <a:pt x="3865" y="0"/>
                    <a:pt x="3865" y="0"/>
                  </a:cubicBezTo>
                  <a:close/>
                  <a:moveTo>
                    <a:pt x="3865" y="0"/>
                  </a:moveTo>
                  <a:cubicBezTo>
                    <a:pt x="1777" y="2258"/>
                    <a:pt x="488" y="4923"/>
                    <a:pt x="0" y="6049"/>
                  </a:cubicBezTo>
                  <a:lnTo>
                    <a:pt x="68" y="6652"/>
                  </a:lnTo>
                  <a:lnTo>
                    <a:pt x="970" y="7378"/>
                  </a:lnTo>
                  <a:cubicBezTo>
                    <a:pt x="3753" y="5062"/>
                    <a:pt x="3865" y="8"/>
                    <a:pt x="3865" y="0"/>
                  </a:cubicBezTo>
                  <a:close/>
                </a:path>
              </a:pathLst>
            </a:cu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62"/>
            <p:cNvSpPr/>
            <p:nvPr/>
          </p:nvSpPr>
          <p:spPr>
            <a:xfrm>
              <a:off x="874612" y="1980134"/>
              <a:ext cx="129681" cy="193709"/>
            </a:xfrm>
            <a:custGeom>
              <a:avLst/>
              <a:gdLst/>
              <a:ahLst/>
              <a:cxnLst/>
              <a:rect l="l" t="t" r="r" b="b"/>
              <a:pathLst>
                <a:path w="4944" h="7385" extrusionOk="0">
                  <a:moveTo>
                    <a:pt x="1" y="1"/>
                  </a:moveTo>
                  <a:lnTo>
                    <a:pt x="1" y="1"/>
                  </a:lnTo>
                  <a:cubicBezTo>
                    <a:pt x="1" y="1"/>
                    <a:pt x="109" y="5066"/>
                    <a:pt x="2910" y="7385"/>
                  </a:cubicBezTo>
                  <a:lnTo>
                    <a:pt x="4944" y="5737"/>
                  </a:lnTo>
                  <a:cubicBezTo>
                    <a:pt x="3099" y="1838"/>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62"/>
            <p:cNvSpPr/>
            <p:nvPr/>
          </p:nvSpPr>
          <p:spPr>
            <a:xfrm>
              <a:off x="874612" y="1980317"/>
              <a:ext cx="101589" cy="193525"/>
            </a:xfrm>
            <a:custGeom>
              <a:avLst/>
              <a:gdLst/>
              <a:ahLst/>
              <a:cxnLst/>
              <a:rect l="l" t="t" r="r" b="b"/>
              <a:pathLst>
                <a:path w="3873" h="7378" extrusionOk="0">
                  <a:moveTo>
                    <a:pt x="1" y="0"/>
                  </a:moveTo>
                  <a:cubicBezTo>
                    <a:pt x="1" y="0"/>
                    <a:pt x="1" y="0"/>
                    <a:pt x="1" y="0"/>
                  </a:cubicBezTo>
                  <a:cubicBezTo>
                    <a:pt x="1" y="0"/>
                    <a:pt x="1" y="0"/>
                    <a:pt x="1" y="0"/>
                  </a:cubicBezTo>
                  <a:lnTo>
                    <a:pt x="1" y="0"/>
                  </a:lnTo>
                  <a:cubicBezTo>
                    <a:pt x="1" y="0"/>
                    <a:pt x="1" y="0"/>
                    <a:pt x="1" y="0"/>
                  </a:cubicBezTo>
                  <a:close/>
                  <a:moveTo>
                    <a:pt x="1" y="0"/>
                  </a:moveTo>
                  <a:lnTo>
                    <a:pt x="1" y="0"/>
                  </a:lnTo>
                  <a:cubicBezTo>
                    <a:pt x="1" y="8"/>
                    <a:pt x="113" y="5062"/>
                    <a:pt x="2910" y="7378"/>
                  </a:cubicBezTo>
                  <a:lnTo>
                    <a:pt x="3805" y="6652"/>
                  </a:lnTo>
                  <a:lnTo>
                    <a:pt x="3872" y="6049"/>
                  </a:lnTo>
                  <a:cubicBezTo>
                    <a:pt x="3384" y="4923"/>
                    <a:pt x="2096" y="2258"/>
                    <a:pt x="1" y="0"/>
                  </a:cubicBezTo>
                  <a:close/>
                </a:path>
              </a:pathLst>
            </a:cu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62"/>
            <p:cNvSpPr/>
            <p:nvPr/>
          </p:nvSpPr>
          <p:spPr>
            <a:xfrm>
              <a:off x="922455" y="2123481"/>
              <a:ext cx="226785" cy="226811"/>
            </a:xfrm>
            <a:custGeom>
              <a:avLst/>
              <a:gdLst/>
              <a:ahLst/>
              <a:cxnLst/>
              <a:rect l="l" t="t" r="r" b="b"/>
              <a:pathLst>
                <a:path w="8646" h="8647" extrusionOk="0">
                  <a:moveTo>
                    <a:pt x="4320" y="1"/>
                  </a:moveTo>
                  <a:cubicBezTo>
                    <a:pt x="2299" y="1"/>
                    <a:pt x="672" y="1357"/>
                    <a:pt x="672" y="3025"/>
                  </a:cubicBezTo>
                  <a:lnTo>
                    <a:pt x="672" y="3113"/>
                  </a:lnTo>
                  <a:cubicBezTo>
                    <a:pt x="685" y="3601"/>
                    <a:pt x="557" y="4076"/>
                    <a:pt x="313" y="4496"/>
                  </a:cubicBezTo>
                  <a:cubicBezTo>
                    <a:pt x="109" y="4835"/>
                    <a:pt x="1" y="5222"/>
                    <a:pt x="1" y="5622"/>
                  </a:cubicBezTo>
                  <a:cubicBezTo>
                    <a:pt x="1" y="7290"/>
                    <a:pt x="1933" y="8646"/>
                    <a:pt x="4320" y="8646"/>
                  </a:cubicBezTo>
                  <a:cubicBezTo>
                    <a:pt x="6707" y="8646"/>
                    <a:pt x="8646" y="7290"/>
                    <a:pt x="8646" y="5622"/>
                  </a:cubicBezTo>
                  <a:cubicBezTo>
                    <a:pt x="8639" y="5222"/>
                    <a:pt x="8537" y="4835"/>
                    <a:pt x="8334" y="4496"/>
                  </a:cubicBezTo>
                  <a:cubicBezTo>
                    <a:pt x="8083" y="4083"/>
                    <a:pt x="7954" y="3601"/>
                    <a:pt x="7961" y="3113"/>
                  </a:cubicBezTo>
                  <a:lnTo>
                    <a:pt x="7961" y="3025"/>
                  </a:lnTo>
                  <a:cubicBezTo>
                    <a:pt x="7961" y="1357"/>
                    <a:pt x="6334" y="1"/>
                    <a:pt x="43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62"/>
            <p:cNvSpPr/>
            <p:nvPr/>
          </p:nvSpPr>
          <p:spPr>
            <a:xfrm>
              <a:off x="922455" y="2123664"/>
              <a:ext cx="106205" cy="222876"/>
            </a:xfrm>
            <a:custGeom>
              <a:avLst/>
              <a:gdLst/>
              <a:ahLst/>
              <a:cxnLst/>
              <a:rect l="l" t="t" r="r" b="b"/>
              <a:pathLst>
                <a:path w="4049" h="8497" extrusionOk="0">
                  <a:moveTo>
                    <a:pt x="4049" y="1"/>
                  </a:moveTo>
                  <a:lnTo>
                    <a:pt x="4049" y="1"/>
                  </a:lnTo>
                  <a:cubicBezTo>
                    <a:pt x="2164" y="116"/>
                    <a:pt x="679" y="1425"/>
                    <a:pt x="679" y="3018"/>
                  </a:cubicBezTo>
                  <a:lnTo>
                    <a:pt x="679" y="3099"/>
                  </a:lnTo>
                  <a:cubicBezTo>
                    <a:pt x="685" y="3588"/>
                    <a:pt x="563" y="4069"/>
                    <a:pt x="313" y="4489"/>
                  </a:cubicBezTo>
                  <a:cubicBezTo>
                    <a:pt x="109" y="4828"/>
                    <a:pt x="1" y="5215"/>
                    <a:pt x="1" y="5615"/>
                  </a:cubicBezTo>
                  <a:cubicBezTo>
                    <a:pt x="1" y="6957"/>
                    <a:pt x="1255" y="8103"/>
                    <a:pt x="2998" y="8497"/>
                  </a:cubicBezTo>
                  <a:cubicBezTo>
                    <a:pt x="2177" y="7853"/>
                    <a:pt x="1669" y="6957"/>
                    <a:pt x="1669" y="5968"/>
                  </a:cubicBezTo>
                  <a:cubicBezTo>
                    <a:pt x="1669" y="5513"/>
                    <a:pt x="1777" y="5072"/>
                    <a:pt x="1981" y="4666"/>
                  </a:cubicBezTo>
                  <a:cubicBezTo>
                    <a:pt x="2231" y="4171"/>
                    <a:pt x="2360" y="3621"/>
                    <a:pt x="2353" y="3065"/>
                  </a:cubicBezTo>
                  <a:lnTo>
                    <a:pt x="2353" y="2964"/>
                  </a:lnTo>
                  <a:cubicBezTo>
                    <a:pt x="2360" y="1750"/>
                    <a:pt x="3004" y="624"/>
                    <a:pt x="40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62"/>
            <p:cNvSpPr/>
            <p:nvPr/>
          </p:nvSpPr>
          <p:spPr>
            <a:xfrm>
              <a:off x="964082" y="2219010"/>
              <a:ext cx="35935" cy="41627"/>
            </a:xfrm>
            <a:custGeom>
              <a:avLst/>
              <a:gdLst/>
              <a:ahLst/>
              <a:cxnLst/>
              <a:rect l="l" t="t" r="r" b="b"/>
              <a:pathLst>
                <a:path w="1370" h="1587" extrusionOk="0">
                  <a:moveTo>
                    <a:pt x="685" y="0"/>
                  </a:moveTo>
                  <a:cubicBezTo>
                    <a:pt x="312" y="0"/>
                    <a:pt x="0" y="305"/>
                    <a:pt x="7" y="678"/>
                  </a:cubicBezTo>
                  <a:lnTo>
                    <a:pt x="7" y="909"/>
                  </a:lnTo>
                  <a:cubicBezTo>
                    <a:pt x="0" y="1282"/>
                    <a:pt x="312" y="1587"/>
                    <a:pt x="685" y="1587"/>
                  </a:cubicBezTo>
                  <a:cubicBezTo>
                    <a:pt x="1065" y="1587"/>
                    <a:pt x="1370" y="1282"/>
                    <a:pt x="1370" y="909"/>
                  </a:cubicBezTo>
                  <a:lnTo>
                    <a:pt x="1370" y="678"/>
                  </a:lnTo>
                  <a:cubicBezTo>
                    <a:pt x="1370" y="305"/>
                    <a:pt x="1065" y="0"/>
                    <a:pt x="685"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62"/>
            <p:cNvSpPr/>
            <p:nvPr/>
          </p:nvSpPr>
          <p:spPr>
            <a:xfrm>
              <a:off x="982050" y="2218984"/>
              <a:ext cx="17968" cy="29797"/>
            </a:xfrm>
            <a:custGeom>
              <a:avLst/>
              <a:gdLst/>
              <a:ahLst/>
              <a:cxnLst/>
              <a:rect l="l" t="t" r="r" b="b"/>
              <a:pathLst>
                <a:path w="685" h="1136" extrusionOk="0">
                  <a:moveTo>
                    <a:pt x="12" y="1"/>
                  </a:moveTo>
                  <a:cubicBezTo>
                    <a:pt x="8" y="1"/>
                    <a:pt x="4" y="1"/>
                    <a:pt x="0" y="1"/>
                  </a:cubicBezTo>
                  <a:lnTo>
                    <a:pt x="0" y="794"/>
                  </a:lnTo>
                  <a:cubicBezTo>
                    <a:pt x="0" y="1021"/>
                    <a:pt x="171" y="1135"/>
                    <a:pt x="343" y="1135"/>
                  </a:cubicBezTo>
                  <a:cubicBezTo>
                    <a:pt x="514" y="1135"/>
                    <a:pt x="685" y="1021"/>
                    <a:pt x="685" y="794"/>
                  </a:cubicBezTo>
                  <a:lnTo>
                    <a:pt x="685" y="679"/>
                  </a:lnTo>
                  <a:cubicBezTo>
                    <a:pt x="685" y="310"/>
                    <a:pt x="386" y="1"/>
                    <a:pt x="12" y="1"/>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62"/>
            <p:cNvSpPr/>
            <p:nvPr/>
          </p:nvSpPr>
          <p:spPr>
            <a:xfrm>
              <a:off x="976174" y="2224860"/>
              <a:ext cx="11935" cy="11961"/>
            </a:xfrm>
            <a:custGeom>
              <a:avLst/>
              <a:gdLst/>
              <a:ahLst/>
              <a:cxnLst/>
              <a:rect l="l" t="t" r="r" b="b"/>
              <a:pathLst>
                <a:path w="455" h="456" extrusionOk="0">
                  <a:moveTo>
                    <a:pt x="224" y="1"/>
                  </a:moveTo>
                  <a:cubicBezTo>
                    <a:pt x="102" y="1"/>
                    <a:pt x="0" y="102"/>
                    <a:pt x="0" y="231"/>
                  </a:cubicBezTo>
                  <a:cubicBezTo>
                    <a:pt x="0" y="353"/>
                    <a:pt x="102" y="455"/>
                    <a:pt x="224" y="455"/>
                  </a:cubicBezTo>
                  <a:cubicBezTo>
                    <a:pt x="353" y="455"/>
                    <a:pt x="455" y="353"/>
                    <a:pt x="455" y="231"/>
                  </a:cubicBezTo>
                  <a:cubicBezTo>
                    <a:pt x="455" y="102"/>
                    <a:pt x="353" y="1"/>
                    <a:pt x="2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62"/>
            <p:cNvSpPr/>
            <p:nvPr/>
          </p:nvSpPr>
          <p:spPr>
            <a:xfrm>
              <a:off x="1071678" y="2219010"/>
              <a:ext cx="35778" cy="41627"/>
            </a:xfrm>
            <a:custGeom>
              <a:avLst/>
              <a:gdLst/>
              <a:ahLst/>
              <a:cxnLst/>
              <a:rect l="l" t="t" r="r" b="b"/>
              <a:pathLst>
                <a:path w="1364" h="1587" extrusionOk="0">
                  <a:moveTo>
                    <a:pt x="679" y="0"/>
                  </a:moveTo>
                  <a:cubicBezTo>
                    <a:pt x="306" y="0"/>
                    <a:pt x="1" y="305"/>
                    <a:pt x="1" y="678"/>
                  </a:cubicBezTo>
                  <a:lnTo>
                    <a:pt x="1" y="909"/>
                  </a:lnTo>
                  <a:cubicBezTo>
                    <a:pt x="1" y="1282"/>
                    <a:pt x="306" y="1587"/>
                    <a:pt x="679" y="1587"/>
                  </a:cubicBezTo>
                  <a:cubicBezTo>
                    <a:pt x="1058" y="1587"/>
                    <a:pt x="1363" y="1282"/>
                    <a:pt x="1363" y="909"/>
                  </a:cubicBezTo>
                  <a:lnTo>
                    <a:pt x="1363" y="678"/>
                  </a:lnTo>
                  <a:cubicBezTo>
                    <a:pt x="1363" y="305"/>
                    <a:pt x="1058" y="0"/>
                    <a:pt x="679"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62"/>
            <p:cNvSpPr/>
            <p:nvPr/>
          </p:nvSpPr>
          <p:spPr>
            <a:xfrm>
              <a:off x="1089462" y="2218984"/>
              <a:ext cx="17994" cy="29797"/>
            </a:xfrm>
            <a:custGeom>
              <a:avLst/>
              <a:gdLst/>
              <a:ahLst/>
              <a:cxnLst/>
              <a:rect l="l" t="t" r="r" b="b"/>
              <a:pathLst>
                <a:path w="686" h="1136" extrusionOk="0">
                  <a:moveTo>
                    <a:pt x="13" y="1"/>
                  </a:moveTo>
                  <a:cubicBezTo>
                    <a:pt x="9" y="1"/>
                    <a:pt x="5" y="1"/>
                    <a:pt x="1" y="1"/>
                  </a:cubicBezTo>
                  <a:lnTo>
                    <a:pt x="1" y="794"/>
                  </a:lnTo>
                  <a:cubicBezTo>
                    <a:pt x="1" y="1021"/>
                    <a:pt x="172" y="1135"/>
                    <a:pt x="343" y="1135"/>
                  </a:cubicBezTo>
                  <a:cubicBezTo>
                    <a:pt x="514" y="1135"/>
                    <a:pt x="685" y="1021"/>
                    <a:pt x="685" y="794"/>
                  </a:cubicBezTo>
                  <a:lnTo>
                    <a:pt x="685" y="679"/>
                  </a:lnTo>
                  <a:cubicBezTo>
                    <a:pt x="685" y="310"/>
                    <a:pt x="387" y="1"/>
                    <a:pt x="13" y="1"/>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62"/>
            <p:cNvSpPr/>
            <p:nvPr/>
          </p:nvSpPr>
          <p:spPr>
            <a:xfrm>
              <a:off x="1083586" y="2224860"/>
              <a:ext cx="11961" cy="11961"/>
            </a:xfrm>
            <a:custGeom>
              <a:avLst/>
              <a:gdLst/>
              <a:ahLst/>
              <a:cxnLst/>
              <a:rect l="l" t="t" r="r" b="b"/>
              <a:pathLst>
                <a:path w="456" h="456" extrusionOk="0">
                  <a:moveTo>
                    <a:pt x="225" y="1"/>
                  </a:moveTo>
                  <a:cubicBezTo>
                    <a:pt x="103" y="1"/>
                    <a:pt x="1" y="102"/>
                    <a:pt x="1" y="231"/>
                  </a:cubicBezTo>
                  <a:cubicBezTo>
                    <a:pt x="1" y="353"/>
                    <a:pt x="103" y="455"/>
                    <a:pt x="225" y="455"/>
                  </a:cubicBezTo>
                  <a:cubicBezTo>
                    <a:pt x="353" y="455"/>
                    <a:pt x="455" y="353"/>
                    <a:pt x="455" y="231"/>
                  </a:cubicBezTo>
                  <a:cubicBezTo>
                    <a:pt x="455" y="102"/>
                    <a:pt x="353" y="1"/>
                    <a:pt x="2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62"/>
            <p:cNvSpPr/>
            <p:nvPr/>
          </p:nvSpPr>
          <p:spPr>
            <a:xfrm>
              <a:off x="949682" y="2219010"/>
              <a:ext cx="172357" cy="131281"/>
            </a:xfrm>
            <a:custGeom>
              <a:avLst/>
              <a:gdLst/>
              <a:ahLst/>
              <a:cxnLst/>
              <a:rect l="l" t="t" r="r" b="b"/>
              <a:pathLst>
                <a:path w="6571" h="5005" extrusionOk="0">
                  <a:moveTo>
                    <a:pt x="3282" y="0"/>
                  </a:moveTo>
                  <a:cubicBezTo>
                    <a:pt x="3058" y="0"/>
                    <a:pt x="2828" y="224"/>
                    <a:pt x="2828" y="678"/>
                  </a:cubicBezTo>
                  <a:cubicBezTo>
                    <a:pt x="2828" y="1132"/>
                    <a:pt x="2604" y="1817"/>
                    <a:pt x="1234" y="2271"/>
                  </a:cubicBezTo>
                  <a:cubicBezTo>
                    <a:pt x="285" y="2590"/>
                    <a:pt x="0" y="3241"/>
                    <a:pt x="68" y="3994"/>
                  </a:cubicBezTo>
                  <a:cubicBezTo>
                    <a:pt x="854" y="4611"/>
                    <a:pt x="2007" y="5004"/>
                    <a:pt x="3289" y="5004"/>
                  </a:cubicBezTo>
                  <a:cubicBezTo>
                    <a:pt x="4570" y="5004"/>
                    <a:pt x="5716" y="4611"/>
                    <a:pt x="6509" y="3994"/>
                  </a:cubicBezTo>
                  <a:cubicBezTo>
                    <a:pt x="6570" y="3241"/>
                    <a:pt x="6286" y="2590"/>
                    <a:pt x="5330" y="2271"/>
                  </a:cubicBezTo>
                  <a:cubicBezTo>
                    <a:pt x="3967" y="1817"/>
                    <a:pt x="3743" y="1132"/>
                    <a:pt x="3743" y="678"/>
                  </a:cubicBezTo>
                  <a:cubicBezTo>
                    <a:pt x="3743" y="224"/>
                    <a:pt x="3512" y="0"/>
                    <a:pt x="328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62"/>
            <p:cNvSpPr/>
            <p:nvPr/>
          </p:nvSpPr>
          <p:spPr>
            <a:xfrm>
              <a:off x="985984" y="2318238"/>
              <a:ext cx="99700" cy="24027"/>
            </a:xfrm>
            <a:custGeom>
              <a:avLst/>
              <a:gdLst/>
              <a:ahLst/>
              <a:cxnLst/>
              <a:rect l="l" t="t" r="r" b="b"/>
              <a:pathLst>
                <a:path w="3801" h="916" extrusionOk="0">
                  <a:moveTo>
                    <a:pt x="314" y="1"/>
                  </a:moveTo>
                  <a:cubicBezTo>
                    <a:pt x="154" y="1"/>
                    <a:pt x="0" y="179"/>
                    <a:pt x="115" y="360"/>
                  </a:cubicBezTo>
                  <a:cubicBezTo>
                    <a:pt x="338" y="706"/>
                    <a:pt x="718" y="916"/>
                    <a:pt x="1125" y="916"/>
                  </a:cubicBezTo>
                  <a:cubicBezTo>
                    <a:pt x="1396" y="916"/>
                    <a:pt x="1661" y="821"/>
                    <a:pt x="1871" y="658"/>
                  </a:cubicBezTo>
                  <a:cubicBezTo>
                    <a:pt x="1878" y="648"/>
                    <a:pt x="1888" y="643"/>
                    <a:pt x="1899" y="643"/>
                  </a:cubicBezTo>
                  <a:cubicBezTo>
                    <a:pt x="1910" y="643"/>
                    <a:pt x="1922" y="648"/>
                    <a:pt x="1932" y="658"/>
                  </a:cubicBezTo>
                  <a:cubicBezTo>
                    <a:pt x="2142" y="821"/>
                    <a:pt x="2400" y="916"/>
                    <a:pt x="2671" y="916"/>
                  </a:cubicBezTo>
                  <a:cubicBezTo>
                    <a:pt x="3084" y="916"/>
                    <a:pt x="3464" y="706"/>
                    <a:pt x="3681" y="360"/>
                  </a:cubicBezTo>
                  <a:cubicBezTo>
                    <a:pt x="3801" y="179"/>
                    <a:pt x="3644" y="4"/>
                    <a:pt x="3485" y="4"/>
                  </a:cubicBezTo>
                  <a:cubicBezTo>
                    <a:pt x="3417" y="4"/>
                    <a:pt x="3350" y="35"/>
                    <a:pt x="3301" y="109"/>
                  </a:cubicBezTo>
                  <a:cubicBezTo>
                    <a:pt x="3166" y="326"/>
                    <a:pt x="2929" y="462"/>
                    <a:pt x="2671" y="462"/>
                  </a:cubicBezTo>
                  <a:cubicBezTo>
                    <a:pt x="2508" y="462"/>
                    <a:pt x="2345" y="407"/>
                    <a:pt x="2217" y="299"/>
                  </a:cubicBezTo>
                  <a:cubicBezTo>
                    <a:pt x="2125" y="228"/>
                    <a:pt x="2013" y="192"/>
                    <a:pt x="1901" y="192"/>
                  </a:cubicBezTo>
                  <a:cubicBezTo>
                    <a:pt x="1789" y="192"/>
                    <a:pt x="1678" y="228"/>
                    <a:pt x="1586" y="299"/>
                  </a:cubicBezTo>
                  <a:cubicBezTo>
                    <a:pt x="1457" y="407"/>
                    <a:pt x="1294" y="462"/>
                    <a:pt x="1132" y="462"/>
                  </a:cubicBezTo>
                  <a:cubicBezTo>
                    <a:pt x="874" y="462"/>
                    <a:pt x="637" y="326"/>
                    <a:pt x="501" y="109"/>
                  </a:cubicBezTo>
                  <a:cubicBezTo>
                    <a:pt x="451" y="33"/>
                    <a:pt x="382" y="1"/>
                    <a:pt x="314" y="1"/>
                  </a:cubicBezTo>
                  <a:close/>
                </a:path>
              </a:pathLst>
            </a:custGeom>
            <a:solidFill>
              <a:srgbClr val="D5A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62"/>
            <p:cNvSpPr/>
            <p:nvPr/>
          </p:nvSpPr>
          <p:spPr>
            <a:xfrm>
              <a:off x="1008726" y="2278579"/>
              <a:ext cx="54270" cy="41784"/>
            </a:xfrm>
            <a:custGeom>
              <a:avLst/>
              <a:gdLst/>
              <a:ahLst/>
              <a:cxnLst/>
              <a:rect l="l" t="t" r="r" b="b"/>
              <a:pathLst>
                <a:path w="2069" h="1593" extrusionOk="0">
                  <a:moveTo>
                    <a:pt x="1031" y="0"/>
                  </a:moveTo>
                  <a:cubicBezTo>
                    <a:pt x="461" y="0"/>
                    <a:pt x="0" y="340"/>
                    <a:pt x="0" y="753"/>
                  </a:cubicBezTo>
                  <a:cubicBezTo>
                    <a:pt x="0" y="1160"/>
                    <a:pt x="434" y="1370"/>
                    <a:pt x="746" y="1526"/>
                  </a:cubicBezTo>
                  <a:cubicBezTo>
                    <a:pt x="838" y="1570"/>
                    <a:pt x="936" y="1592"/>
                    <a:pt x="1034" y="1592"/>
                  </a:cubicBezTo>
                  <a:cubicBezTo>
                    <a:pt x="1133" y="1592"/>
                    <a:pt x="1231" y="1570"/>
                    <a:pt x="1322" y="1526"/>
                  </a:cubicBezTo>
                  <a:cubicBezTo>
                    <a:pt x="1634" y="1370"/>
                    <a:pt x="2068" y="1160"/>
                    <a:pt x="2068" y="753"/>
                  </a:cubicBezTo>
                  <a:cubicBezTo>
                    <a:pt x="2068" y="340"/>
                    <a:pt x="1607" y="0"/>
                    <a:pt x="1031" y="0"/>
                  </a:cubicBezTo>
                  <a:close/>
                </a:path>
              </a:pathLst>
            </a:cu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62"/>
            <p:cNvSpPr/>
            <p:nvPr/>
          </p:nvSpPr>
          <p:spPr>
            <a:xfrm>
              <a:off x="1008726" y="2279811"/>
              <a:ext cx="36827" cy="40552"/>
            </a:xfrm>
            <a:custGeom>
              <a:avLst/>
              <a:gdLst/>
              <a:ahLst/>
              <a:cxnLst/>
              <a:rect l="l" t="t" r="r" b="b"/>
              <a:pathLst>
                <a:path w="1404" h="1546" extrusionOk="0">
                  <a:moveTo>
                    <a:pt x="671" y="1"/>
                  </a:moveTo>
                  <a:cubicBezTo>
                    <a:pt x="278" y="109"/>
                    <a:pt x="0" y="387"/>
                    <a:pt x="0" y="706"/>
                  </a:cubicBezTo>
                  <a:cubicBezTo>
                    <a:pt x="0" y="1113"/>
                    <a:pt x="434" y="1323"/>
                    <a:pt x="753" y="1479"/>
                  </a:cubicBezTo>
                  <a:cubicBezTo>
                    <a:pt x="841" y="1523"/>
                    <a:pt x="938" y="1545"/>
                    <a:pt x="1035" y="1545"/>
                  </a:cubicBezTo>
                  <a:cubicBezTo>
                    <a:pt x="1133" y="1545"/>
                    <a:pt x="1231" y="1523"/>
                    <a:pt x="1322" y="1479"/>
                  </a:cubicBezTo>
                  <a:lnTo>
                    <a:pt x="1404" y="1438"/>
                  </a:lnTo>
                  <a:cubicBezTo>
                    <a:pt x="1356" y="1425"/>
                    <a:pt x="1309" y="1405"/>
                    <a:pt x="1268" y="1384"/>
                  </a:cubicBezTo>
                  <a:cubicBezTo>
                    <a:pt x="956" y="1194"/>
                    <a:pt x="516" y="943"/>
                    <a:pt x="516" y="469"/>
                  </a:cubicBezTo>
                  <a:cubicBezTo>
                    <a:pt x="522" y="299"/>
                    <a:pt x="570" y="137"/>
                    <a:pt x="671" y="1"/>
                  </a:cubicBezTo>
                  <a:close/>
                </a:path>
              </a:pathLst>
            </a:custGeom>
            <a:solidFill>
              <a:srgbClr val="D5A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62"/>
            <p:cNvSpPr/>
            <p:nvPr/>
          </p:nvSpPr>
          <p:spPr>
            <a:xfrm>
              <a:off x="950023" y="2286395"/>
              <a:ext cx="51070" cy="59962"/>
            </a:xfrm>
            <a:custGeom>
              <a:avLst/>
              <a:gdLst/>
              <a:ahLst/>
              <a:cxnLst/>
              <a:rect l="l" t="t" r="r" b="b"/>
              <a:pathLst>
                <a:path w="1947" h="2286" extrusionOk="0">
                  <a:moveTo>
                    <a:pt x="631" y="1"/>
                  </a:moveTo>
                  <a:cubicBezTo>
                    <a:pt x="150" y="353"/>
                    <a:pt x="1" y="855"/>
                    <a:pt x="48" y="1425"/>
                  </a:cubicBezTo>
                  <a:cubicBezTo>
                    <a:pt x="611" y="1845"/>
                    <a:pt x="1255" y="2144"/>
                    <a:pt x="1947" y="2286"/>
                  </a:cubicBezTo>
                  <a:cubicBezTo>
                    <a:pt x="1194" y="1703"/>
                    <a:pt x="706" y="896"/>
                    <a:pt x="631" y="1"/>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30" name="Google Shape;3030;p62"/>
          <p:cNvGrpSpPr/>
          <p:nvPr/>
        </p:nvGrpSpPr>
        <p:grpSpPr>
          <a:xfrm>
            <a:off x="4193881" y="7082885"/>
            <a:ext cx="659706" cy="606697"/>
            <a:chOff x="1942120" y="1985852"/>
            <a:chExt cx="378315" cy="358695"/>
          </a:xfrm>
        </p:grpSpPr>
        <p:sp>
          <p:nvSpPr>
            <p:cNvPr id="3031" name="Google Shape;3031;p62"/>
            <p:cNvSpPr/>
            <p:nvPr/>
          </p:nvSpPr>
          <p:spPr>
            <a:xfrm>
              <a:off x="2161928" y="1985852"/>
              <a:ext cx="158508" cy="158901"/>
            </a:xfrm>
            <a:custGeom>
              <a:avLst/>
              <a:gdLst/>
              <a:ahLst/>
              <a:cxnLst/>
              <a:rect l="l" t="t" r="r" b="b"/>
              <a:pathLst>
                <a:path w="6043" h="6058" extrusionOk="0">
                  <a:moveTo>
                    <a:pt x="3426" y="0"/>
                  </a:moveTo>
                  <a:cubicBezTo>
                    <a:pt x="2360" y="0"/>
                    <a:pt x="1253" y="761"/>
                    <a:pt x="706" y="1986"/>
                  </a:cubicBezTo>
                  <a:cubicBezTo>
                    <a:pt x="1" y="3559"/>
                    <a:pt x="462" y="5295"/>
                    <a:pt x="1744" y="5872"/>
                  </a:cubicBezTo>
                  <a:cubicBezTo>
                    <a:pt x="2024" y="5998"/>
                    <a:pt x="2321" y="6058"/>
                    <a:pt x="2620" y="6058"/>
                  </a:cubicBezTo>
                  <a:cubicBezTo>
                    <a:pt x="3686" y="6058"/>
                    <a:pt x="4787" y="5297"/>
                    <a:pt x="5337" y="4068"/>
                  </a:cubicBezTo>
                  <a:cubicBezTo>
                    <a:pt x="6042" y="2502"/>
                    <a:pt x="5575" y="759"/>
                    <a:pt x="4293" y="183"/>
                  </a:cubicBezTo>
                  <a:cubicBezTo>
                    <a:pt x="4016" y="59"/>
                    <a:pt x="3723" y="0"/>
                    <a:pt x="3426" y="0"/>
                  </a:cubicBezTo>
                  <a:close/>
                </a:path>
              </a:pathLst>
            </a:custGeom>
            <a:solidFill>
              <a:srgbClr val="D9D9D9"/>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62"/>
            <p:cNvSpPr/>
            <p:nvPr/>
          </p:nvSpPr>
          <p:spPr>
            <a:xfrm>
              <a:off x="2190571" y="2006888"/>
              <a:ext cx="115648" cy="123570"/>
            </a:xfrm>
            <a:custGeom>
              <a:avLst/>
              <a:gdLst/>
              <a:ahLst/>
              <a:cxnLst/>
              <a:rect l="l" t="t" r="r" b="b"/>
              <a:pathLst>
                <a:path w="4409" h="4711" extrusionOk="0">
                  <a:moveTo>
                    <a:pt x="2642" y="1"/>
                  </a:moveTo>
                  <a:cubicBezTo>
                    <a:pt x="1854" y="1"/>
                    <a:pt x="1003" y="629"/>
                    <a:pt x="557" y="1618"/>
                  </a:cubicBezTo>
                  <a:cubicBezTo>
                    <a:pt x="1" y="2852"/>
                    <a:pt x="292" y="4181"/>
                    <a:pt x="1201" y="4588"/>
                  </a:cubicBezTo>
                  <a:cubicBezTo>
                    <a:pt x="1383" y="4671"/>
                    <a:pt x="1576" y="4710"/>
                    <a:pt x="1773" y="4710"/>
                  </a:cubicBezTo>
                  <a:cubicBezTo>
                    <a:pt x="2559" y="4710"/>
                    <a:pt x="3407" y="4083"/>
                    <a:pt x="3852" y="3097"/>
                  </a:cubicBezTo>
                  <a:cubicBezTo>
                    <a:pt x="4408" y="1862"/>
                    <a:pt x="4116" y="533"/>
                    <a:pt x="3208" y="120"/>
                  </a:cubicBezTo>
                  <a:cubicBezTo>
                    <a:pt x="3028" y="39"/>
                    <a:pt x="2837" y="1"/>
                    <a:pt x="2642" y="1"/>
                  </a:cubicBezTo>
                  <a:close/>
                </a:path>
              </a:pathLst>
            </a:cu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62"/>
            <p:cNvSpPr/>
            <p:nvPr/>
          </p:nvSpPr>
          <p:spPr>
            <a:xfrm>
              <a:off x="1942120" y="1986009"/>
              <a:ext cx="158665" cy="158928"/>
            </a:xfrm>
            <a:custGeom>
              <a:avLst/>
              <a:gdLst/>
              <a:ahLst/>
              <a:cxnLst/>
              <a:rect l="l" t="t" r="r" b="b"/>
              <a:pathLst>
                <a:path w="6049" h="6059" extrusionOk="0">
                  <a:moveTo>
                    <a:pt x="2619" y="1"/>
                  </a:moveTo>
                  <a:cubicBezTo>
                    <a:pt x="2322" y="1"/>
                    <a:pt x="2028" y="60"/>
                    <a:pt x="1749" y="184"/>
                  </a:cubicBezTo>
                  <a:cubicBezTo>
                    <a:pt x="468" y="760"/>
                    <a:pt x="0" y="2496"/>
                    <a:pt x="705" y="4069"/>
                  </a:cubicBezTo>
                  <a:cubicBezTo>
                    <a:pt x="1256" y="5297"/>
                    <a:pt x="2361" y="6059"/>
                    <a:pt x="3426" y="6059"/>
                  </a:cubicBezTo>
                  <a:cubicBezTo>
                    <a:pt x="3724" y="6059"/>
                    <a:pt x="4020" y="5999"/>
                    <a:pt x="4299" y="5872"/>
                  </a:cubicBezTo>
                  <a:cubicBezTo>
                    <a:pt x="5581" y="5296"/>
                    <a:pt x="6048" y="3560"/>
                    <a:pt x="5343" y="1987"/>
                  </a:cubicBezTo>
                  <a:cubicBezTo>
                    <a:pt x="4791" y="762"/>
                    <a:pt x="3687" y="1"/>
                    <a:pt x="2619" y="1"/>
                  </a:cubicBezTo>
                  <a:close/>
                </a:path>
              </a:pathLst>
            </a:custGeom>
            <a:solidFill>
              <a:srgbClr val="EFEFEF"/>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62"/>
            <p:cNvSpPr/>
            <p:nvPr/>
          </p:nvSpPr>
          <p:spPr>
            <a:xfrm>
              <a:off x="1956520" y="2007072"/>
              <a:ext cx="115438" cy="123491"/>
            </a:xfrm>
            <a:custGeom>
              <a:avLst/>
              <a:gdLst/>
              <a:ahLst/>
              <a:cxnLst/>
              <a:rect l="l" t="t" r="r" b="b"/>
              <a:pathLst>
                <a:path w="4401" h="4708" extrusionOk="0">
                  <a:moveTo>
                    <a:pt x="1766" y="1"/>
                  </a:moveTo>
                  <a:cubicBezTo>
                    <a:pt x="1571" y="1"/>
                    <a:pt x="1380" y="39"/>
                    <a:pt x="1200" y="120"/>
                  </a:cubicBezTo>
                  <a:cubicBezTo>
                    <a:pt x="285" y="533"/>
                    <a:pt x="0" y="1862"/>
                    <a:pt x="550" y="3096"/>
                  </a:cubicBezTo>
                  <a:cubicBezTo>
                    <a:pt x="995" y="4085"/>
                    <a:pt x="1844" y="4708"/>
                    <a:pt x="2632" y="4708"/>
                  </a:cubicBezTo>
                  <a:cubicBezTo>
                    <a:pt x="2828" y="4708"/>
                    <a:pt x="3020" y="4669"/>
                    <a:pt x="3201" y="4588"/>
                  </a:cubicBezTo>
                  <a:cubicBezTo>
                    <a:pt x="4109" y="4181"/>
                    <a:pt x="4401" y="2852"/>
                    <a:pt x="3845" y="1618"/>
                  </a:cubicBezTo>
                  <a:cubicBezTo>
                    <a:pt x="3404" y="628"/>
                    <a:pt x="2554" y="1"/>
                    <a:pt x="1766" y="1"/>
                  </a:cubicBezTo>
                  <a:close/>
                </a:path>
              </a:pathLst>
            </a:cu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62"/>
            <p:cNvSpPr/>
            <p:nvPr/>
          </p:nvSpPr>
          <p:spPr>
            <a:xfrm>
              <a:off x="1986921" y="2043820"/>
              <a:ext cx="289055" cy="300727"/>
            </a:xfrm>
            <a:custGeom>
              <a:avLst/>
              <a:gdLst/>
              <a:ahLst/>
              <a:cxnLst/>
              <a:rect l="l" t="t" r="r" b="b"/>
              <a:pathLst>
                <a:path w="11020" h="11465" extrusionOk="0">
                  <a:moveTo>
                    <a:pt x="5507" y="0"/>
                  </a:moveTo>
                  <a:cubicBezTo>
                    <a:pt x="2645" y="0"/>
                    <a:pt x="1" y="3390"/>
                    <a:pt x="1" y="6781"/>
                  </a:cubicBezTo>
                  <a:cubicBezTo>
                    <a:pt x="1" y="8625"/>
                    <a:pt x="1506" y="10320"/>
                    <a:pt x="3900" y="10849"/>
                  </a:cubicBezTo>
                  <a:cubicBezTo>
                    <a:pt x="4357" y="11259"/>
                    <a:pt x="4932" y="11464"/>
                    <a:pt x="5507" y="11464"/>
                  </a:cubicBezTo>
                  <a:cubicBezTo>
                    <a:pt x="6081" y="11464"/>
                    <a:pt x="6656" y="11259"/>
                    <a:pt x="7114" y="10849"/>
                  </a:cubicBezTo>
                  <a:cubicBezTo>
                    <a:pt x="9507" y="10320"/>
                    <a:pt x="11019" y="8618"/>
                    <a:pt x="11019" y="6781"/>
                  </a:cubicBezTo>
                  <a:cubicBezTo>
                    <a:pt x="11019" y="3390"/>
                    <a:pt x="8368" y="0"/>
                    <a:pt x="5507"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62"/>
            <p:cNvSpPr/>
            <p:nvPr/>
          </p:nvSpPr>
          <p:spPr>
            <a:xfrm>
              <a:off x="1986737" y="2047178"/>
              <a:ext cx="119215" cy="280687"/>
            </a:xfrm>
            <a:custGeom>
              <a:avLst/>
              <a:gdLst/>
              <a:ahLst/>
              <a:cxnLst/>
              <a:rect l="l" t="t" r="r" b="b"/>
              <a:pathLst>
                <a:path w="4545" h="10701" extrusionOk="0">
                  <a:moveTo>
                    <a:pt x="4544" y="1"/>
                  </a:moveTo>
                  <a:cubicBezTo>
                    <a:pt x="2076" y="645"/>
                    <a:pt x="1" y="3642"/>
                    <a:pt x="1" y="6653"/>
                  </a:cubicBezTo>
                  <a:cubicBezTo>
                    <a:pt x="1" y="8470"/>
                    <a:pt x="1472" y="10145"/>
                    <a:pt x="3812" y="10701"/>
                  </a:cubicBezTo>
                  <a:cubicBezTo>
                    <a:pt x="2523" y="9812"/>
                    <a:pt x="1757" y="8341"/>
                    <a:pt x="1764" y="6775"/>
                  </a:cubicBezTo>
                  <a:cubicBezTo>
                    <a:pt x="1764" y="4035"/>
                    <a:pt x="2951" y="1303"/>
                    <a:pt x="4544" y="1"/>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62"/>
            <p:cNvSpPr/>
            <p:nvPr/>
          </p:nvSpPr>
          <p:spPr>
            <a:xfrm>
              <a:off x="2084916" y="2316822"/>
              <a:ext cx="92697" cy="27725"/>
            </a:xfrm>
            <a:custGeom>
              <a:avLst/>
              <a:gdLst/>
              <a:ahLst/>
              <a:cxnLst/>
              <a:rect l="l" t="t" r="r" b="b"/>
              <a:pathLst>
                <a:path w="3534" h="1057" extrusionOk="0">
                  <a:moveTo>
                    <a:pt x="8" y="0"/>
                  </a:moveTo>
                  <a:cubicBezTo>
                    <a:pt x="1" y="197"/>
                    <a:pt x="89" y="380"/>
                    <a:pt x="231" y="502"/>
                  </a:cubicBezTo>
                  <a:cubicBezTo>
                    <a:pt x="679" y="872"/>
                    <a:pt x="1225" y="1056"/>
                    <a:pt x="1771" y="1056"/>
                  </a:cubicBezTo>
                  <a:cubicBezTo>
                    <a:pt x="2316" y="1056"/>
                    <a:pt x="2862" y="872"/>
                    <a:pt x="3310" y="502"/>
                  </a:cubicBezTo>
                  <a:cubicBezTo>
                    <a:pt x="3452" y="380"/>
                    <a:pt x="3534" y="197"/>
                    <a:pt x="3534" y="0"/>
                  </a:cubicBezTo>
                  <a:lnTo>
                    <a:pt x="3534" y="0"/>
                  </a:lnTo>
                  <a:lnTo>
                    <a:pt x="2652" y="265"/>
                  </a:lnTo>
                  <a:lnTo>
                    <a:pt x="889" y="265"/>
                  </a:lnTo>
                  <a:lnTo>
                    <a:pt x="8" y="0"/>
                  </a:lnTo>
                  <a:close/>
                </a:path>
              </a:pathLst>
            </a:custGeom>
            <a:solidFill>
              <a:srgbClr val="D5A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62"/>
            <p:cNvSpPr/>
            <p:nvPr/>
          </p:nvSpPr>
          <p:spPr>
            <a:xfrm>
              <a:off x="2102359" y="2257778"/>
              <a:ext cx="57995" cy="48762"/>
            </a:xfrm>
            <a:custGeom>
              <a:avLst/>
              <a:gdLst/>
              <a:ahLst/>
              <a:cxnLst/>
              <a:rect l="l" t="t" r="r" b="b"/>
              <a:pathLst>
                <a:path w="2211" h="1859" extrusionOk="0">
                  <a:moveTo>
                    <a:pt x="1106" y="0"/>
                  </a:moveTo>
                  <a:cubicBezTo>
                    <a:pt x="495" y="0"/>
                    <a:pt x="7" y="393"/>
                    <a:pt x="0" y="882"/>
                  </a:cubicBezTo>
                  <a:cubicBezTo>
                    <a:pt x="0" y="1350"/>
                    <a:pt x="468" y="1594"/>
                    <a:pt x="801" y="1777"/>
                  </a:cubicBezTo>
                  <a:cubicBezTo>
                    <a:pt x="895" y="1831"/>
                    <a:pt x="1001" y="1858"/>
                    <a:pt x="1106" y="1858"/>
                  </a:cubicBezTo>
                  <a:cubicBezTo>
                    <a:pt x="1211" y="1858"/>
                    <a:pt x="1316" y="1831"/>
                    <a:pt x="1411" y="1777"/>
                  </a:cubicBezTo>
                  <a:cubicBezTo>
                    <a:pt x="1743" y="1594"/>
                    <a:pt x="2211" y="1350"/>
                    <a:pt x="2211" y="882"/>
                  </a:cubicBezTo>
                  <a:cubicBezTo>
                    <a:pt x="2211" y="393"/>
                    <a:pt x="1716" y="0"/>
                    <a:pt x="1106" y="0"/>
                  </a:cubicBezTo>
                  <a:close/>
                </a:path>
              </a:pathLst>
            </a:cu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62"/>
            <p:cNvSpPr/>
            <p:nvPr/>
          </p:nvSpPr>
          <p:spPr>
            <a:xfrm>
              <a:off x="2081611" y="2309714"/>
              <a:ext cx="99202" cy="23135"/>
            </a:xfrm>
            <a:custGeom>
              <a:avLst/>
              <a:gdLst/>
              <a:ahLst/>
              <a:cxnLst/>
              <a:rect l="l" t="t" r="r" b="b"/>
              <a:pathLst>
                <a:path w="3782" h="882" extrusionOk="0">
                  <a:moveTo>
                    <a:pt x="308" y="1"/>
                  </a:moveTo>
                  <a:cubicBezTo>
                    <a:pt x="152" y="1"/>
                    <a:pt x="0" y="173"/>
                    <a:pt x="120" y="346"/>
                  </a:cubicBezTo>
                  <a:cubicBezTo>
                    <a:pt x="344" y="685"/>
                    <a:pt x="717" y="882"/>
                    <a:pt x="1124" y="882"/>
                  </a:cubicBezTo>
                  <a:cubicBezTo>
                    <a:pt x="1354" y="882"/>
                    <a:pt x="1578" y="814"/>
                    <a:pt x="1775" y="692"/>
                  </a:cubicBezTo>
                  <a:cubicBezTo>
                    <a:pt x="1812" y="668"/>
                    <a:pt x="1854" y="656"/>
                    <a:pt x="1897" y="656"/>
                  </a:cubicBezTo>
                  <a:cubicBezTo>
                    <a:pt x="1939" y="656"/>
                    <a:pt x="1981" y="668"/>
                    <a:pt x="2019" y="692"/>
                  </a:cubicBezTo>
                  <a:cubicBezTo>
                    <a:pt x="2209" y="814"/>
                    <a:pt x="2439" y="882"/>
                    <a:pt x="2670" y="882"/>
                  </a:cubicBezTo>
                  <a:cubicBezTo>
                    <a:pt x="3070" y="882"/>
                    <a:pt x="3443" y="678"/>
                    <a:pt x="3666" y="346"/>
                  </a:cubicBezTo>
                  <a:cubicBezTo>
                    <a:pt x="3781" y="173"/>
                    <a:pt x="3632" y="1"/>
                    <a:pt x="3477" y="1"/>
                  </a:cubicBezTo>
                  <a:cubicBezTo>
                    <a:pt x="3413" y="1"/>
                    <a:pt x="3348" y="30"/>
                    <a:pt x="3300" y="102"/>
                  </a:cubicBezTo>
                  <a:cubicBezTo>
                    <a:pt x="3158" y="312"/>
                    <a:pt x="2921" y="441"/>
                    <a:pt x="2663" y="441"/>
                  </a:cubicBezTo>
                  <a:cubicBezTo>
                    <a:pt x="2520" y="441"/>
                    <a:pt x="2378" y="393"/>
                    <a:pt x="2256" y="319"/>
                  </a:cubicBezTo>
                  <a:cubicBezTo>
                    <a:pt x="2144" y="244"/>
                    <a:pt x="2017" y="207"/>
                    <a:pt x="1891" y="207"/>
                  </a:cubicBezTo>
                  <a:cubicBezTo>
                    <a:pt x="1764" y="207"/>
                    <a:pt x="1639" y="244"/>
                    <a:pt x="1531" y="319"/>
                  </a:cubicBezTo>
                  <a:cubicBezTo>
                    <a:pt x="1408" y="393"/>
                    <a:pt x="1266" y="441"/>
                    <a:pt x="1124" y="441"/>
                  </a:cubicBezTo>
                  <a:cubicBezTo>
                    <a:pt x="866" y="441"/>
                    <a:pt x="629" y="312"/>
                    <a:pt x="486" y="102"/>
                  </a:cubicBezTo>
                  <a:cubicBezTo>
                    <a:pt x="439" y="30"/>
                    <a:pt x="373" y="1"/>
                    <a:pt x="308" y="1"/>
                  </a:cubicBezTo>
                  <a:close/>
                </a:path>
              </a:pathLst>
            </a:cu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62"/>
            <p:cNvSpPr/>
            <p:nvPr/>
          </p:nvSpPr>
          <p:spPr>
            <a:xfrm>
              <a:off x="2180892" y="2280756"/>
              <a:ext cx="114809" cy="40709"/>
            </a:xfrm>
            <a:custGeom>
              <a:avLst/>
              <a:gdLst/>
              <a:ahLst/>
              <a:cxnLst/>
              <a:rect l="l" t="t" r="r" b="b"/>
              <a:pathLst>
                <a:path w="4377" h="1552" extrusionOk="0">
                  <a:moveTo>
                    <a:pt x="307" y="1"/>
                  </a:moveTo>
                  <a:cubicBezTo>
                    <a:pt x="56" y="1"/>
                    <a:pt x="0" y="389"/>
                    <a:pt x="275" y="440"/>
                  </a:cubicBezTo>
                  <a:cubicBezTo>
                    <a:pt x="295" y="446"/>
                    <a:pt x="2404" y="833"/>
                    <a:pt x="3970" y="1524"/>
                  </a:cubicBezTo>
                  <a:cubicBezTo>
                    <a:pt x="3997" y="1538"/>
                    <a:pt x="4031" y="1545"/>
                    <a:pt x="4065" y="1545"/>
                  </a:cubicBezTo>
                  <a:lnTo>
                    <a:pt x="4058" y="1552"/>
                  </a:lnTo>
                  <a:cubicBezTo>
                    <a:pt x="4302" y="1552"/>
                    <a:pt x="4377" y="1219"/>
                    <a:pt x="4153" y="1124"/>
                  </a:cubicBezTo>
                  <a:cubicBezTo>
                    <a:pt x="2539" y="406"/>
                    <a:pt x="437" y="26"/>
                    <a:pt x="356" y="6"/>
                  </a:cubicBezTo>
                  <a:cubicBezTo>
                    <a:pt x="339" y="2"/>
                    <a:pt x="323" y="1"/>
                    <a:pt x="307"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62"/>
            <p:cNvSpPr/>
            <p:nvPr/>
          </p:nvSpPr>
          <p:spPr>
            <a:xfrm>
              <a:off x="2194846" y="2262841"/>
              <a:ext cx="123806" cy="18072"/>
            </a:xfrm>
            <a:custGeom>
              <a:avLst/>
              <a:gdLst/>
              <a:ahLst/>
              <a:cxnLst/>
              <a:rect l="l" t="t" r="r" b="b"/>
              <a:pathLst>
                <a:path w="4720" h="689" extrusionOk="0">
                  <a:moveTo>
                    <a:pt x="1368" y="0"/>
                  </a:moveTo>
                  <a:cubicBezTo>
                    <a:pt x="727" y="0"/>
                    <a:pt x="258" y="21"/>
                    <a:pt x="211" y="24"/>
                  </a:cubicBezTo>
                  <a:cubicBezTo>
                    <a:pt x="88" y="31"/>
                    <a:pt x="0" y="133"/>
                    <a:pt x="0" y="255"/>
                  </a:cubicBezTo>
                  <a:cubicBezTo>
                    <a:pt x="13" y="373"/>
                    <a:pt x="109" y="465"/>
                    <a:pt x="219" y="465"/>
                  </a:cubicBezTo>
                  <a:cubicBezTo>
                    <a:pt x="223" y="465"/>
                    <a:pt x="227" y="465"/>
                    <a:pt x="231" y="465"/>
                  </a:cubicBezTo>
                  <a:cubicBezTo>
                    <a:pt x="242" y="465"/>
                    <a:pt x="693" y="446"/>
                    <a:pt x="1322" y="446"/>
                  </a:cubicBezTo>
                  <a:cubicBezTo>
                    <a:pt x="2229" y="446"/>
                    <a:pt x="3504" y="486"/>
                    <a:pt x="4360" y="682"/>
                  </a:cubicBezTo>
                  <a:cubicBezTo>
                    <a:pt x="4381" y="682"/>
                    <a:pt x="4394" y="689"/>
                    <a:pt x="4415" y="689"/>
                  </a:cubicBezTo>
                  <a:cubicBezTo>
                    <a:pt x="4679" y="689"/>
                    <a:pt x="4720" y="309"/>
                    <a:pt x="4462" y="248"/>
                  </a:cubicBezTo>
                  <a:cubicBezTo>
                    <a:pt x="3570" y="44"/>
                    <a:pt x="2291" y="0"/>
                    <a:pt x="1368"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62"/>
            <p:cNvSpPr/>
            <p:nvPr/>
          </p:nvSpPr>
          <p:spPr>
            <a:xfrm>
              <a:off x="1967065" y="2280756"/>
              <a:ext cx="114599" cy="40525"/>
            </a:xfrm>
            <a:custGeom>
              <a:avLst/>
              <a:gdLst/>
              <a:ahLst/>
              <a:cxnLst/>
              <a:rect l="l" t="t" r="r" b="b"/>
              <a:pathLst>
                <a:path w="4369" h="1545" extrusionOk="0">
                  <a:moveTo>
                    <a:pt x="4068" y="1"/>
                  </a:moveTo>
                  <a:cubicBezTo>
                    <a:pt x="4053" y="1"/>
                    <a:pt x="4036" y="2"/>
                    <a:pt x="4019" y="6"/>
                  </a:cubicBezTo>
                  <a:cubicBezTo>
                    <a:pt x="3931" y="19"/>
                    <a:pt x="1836" y="406"/>
                    <a:pt x="222" y="1124"/>
                  </a:cubicBezTo>
                  <a:cubicBezTo>
                    <a:pt x="1" y="1218"/>
                    <a:pt x="65" y="1545"/>
                    <a:pt x="303" y="1545"/>
                  </a:cubicBezTo>
                  <a:cubicBezTo>
                    <a:pt x="305" y="1545"/>
                    <a:pt x="308" y="1545"/>
                    <a:pt x="310" y="1545"/>
                  </a:cubicBezTo>
                  <a:cubicBezTo>
                    <a:pt x="344" y="1545"/>
                    <a:pt x="371" y="1538"/>
                    <a:pt x="398" y="1524"/>
                  </a:cubicBezTo>
                  <a:cubicBezTo>
                    <a:pt x="1965" y="826"/>
                    <a:pt x="4074" y="440"/>
                    <a:pt x="4094" y="440"/>
                  </a:cubicBezTo>
                  <a:cubicBezTo>
                    <a:pt x="4368" y="389"/>
                    <a:pt x="4318" y="1"/>
                    <a:pt x="4068"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62"/>
            <p:cNvSpPr/>
            <p:nvPr/>
          </p:nvSpPr>
          <p:spPr>
            <a:xfrm>
              <a:off x="1943878" y="2262841"/>
              <a:ext cx="125852" cy="18072"/>
            </a:xfrm>
            <a:custGeom>
              <a:avLst/>
              <a:gdLst/>
              <a:ahLst/>
              <a:cxnLst/>
              <a:rect l="l" t="t" r="r" b="b"/>
              <a:pathLst>
                <a:path w="4798" h="689" extrusionOk="0">
                  <a:moveTo>
                    <a:pt x="3356" y="0"/>
                  </a:moveTo>
                  <a:cubicBezTo>
                    <a:pt x="2433" y="0"/>
                    <a:pt x="1153" y="44"/>
                    <a:pt x="265" y="248"/>
                  </a:cubicBezTo>
                  <a:cubicBezTo>
                    <a:pt x="1" y="309"/>
                    <a:pt x="48" y="689"/>
                    <a:pt x="313" y="689"/>
                  </a:cubicBezTo>
                  <a:cubicBezTo>
                    <a:pt x="326" y="689"/>
                    <a:pt x="347" y="682"/>
                    <a:pt x="360" y="682"/>
                  </a:cubicBezTo>
                  <a:cubicBezTo>
                    <a:pt x="1217" y="486"/>
                    <a:pt x="2492" y="446"/>
                    <a:pt x="3398" y="446"/>
                  </a:cubicBezTo>
                  <a:cubicBezTo>
                    <a:pt x="4027" y="446"/>
                    <a:pt x="4479" y="465"/>
                    <a:pt x="4490" y="465"/>
                  </a:cubicBezTo>
                  <a:cubicBezTo>
                    <a:pt x="4494" y="465"/>
                    <a:pt x="4498" y="465"/>
                    <a:pt x="4503" y="465"/>
                  </a:cubicBezTo>
                  <a:cubicBezTo>
                    <a:pt x="4782" y="465"/>
                    <a:pt x="4797" y="38"/>
                    <a:pt x="4510" y="24"/>
                  </a:cubicBezTo>
                  <a:cubicBezTo>
                    <a:pt x="4466" y="21"/>
                    <a:pt x="3997" y="0"/>
                    <a:pt x="3356"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62"/>
            <p:cNvSpPr/>
            <p:nvPr/>
          </p:nvSpPr>
          <p:spPr>
            <a:xfrm>
              <a:off x="2050424" y="2182524"/>
              <a:ext cx="40394" cy="52145"/>
            </a:xfrm>
            <a:custGeom>
              <a:avLst/>
              <a:gdLst/>
              <a:ahLst/>
              <a:cxnLst/>
              <a:rect l="l" t="t" r="r" b="b"/>
              <a:pathLst>
                <a:path w="1540" h="1988" extrusionOk="0">
                  <a:moveTo>
                    <a:pt x="767" y="1"/>
                  </a:moveTo>
                  <a:cubicBezTo>
                    <a:pt x="346" y="1"/>
                    <a:pt x="0" y="347"/>
                    <a:pt x="0" y="774"/>
                  </a:cubicBezTo>
                  <a:lnTo>
                    <a:pt x="0" y="1215"/>
                  </a:lnTo>
                  <a:cubicBezTo>
                    <a:pt x="0" y="1642"/>
                    <a:pt x="346" y="1981"/>
                    <a:pt x="767" y="1988"/>
                  </a:cubicBezTo>
                  <a:cubicBezTo>
                    <a:pt x="1194" y="1981"/>
                    <a:pt x="1540" y="1642"/>
                    <a:pt x="1540" y="1215"/>
                  </a:cubicBezTo>
                  <a:lnTo>
                    <a:pt x="1540" y="774"/>
                  </a:lnTo>
                  <a:cubicBezTo>
                    <a:pt x="1540" y="347"/>
                    <a:pt x="1194" y="1"/>
                    <a:pt x="767"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62"/>
            <p:cNvSpPr/>
            <p:nvPr/>
          </p:nvSpPr>
          <p:spPr>
            <a:xfrm>
              <a:off x="2067683" y="2182524"/>
              <a:ext cx="23135" cy="40420"/>
            </a:xfrm>
            <a:custGeom>
              <a:avLst/>
              <a:gdLst/>
              <a:ahLst/>
              <a:cxnLst/>
              <a:rect l="l" t="t" r="r" b="b"/>
              <a:pathLst>
                <a:path w="882" h="1541" extrusionOk="0">
                  <a:moveTo>
                    <a:pt x="109" y="1"/>
                  </a:moveTo>
                  <a:cubicBezTo>
                    <a:pt x="75" y="1"/>
                    <a:pt x="34" y="8"/>
                    <a:pt x="0" y="15"/>
                  </a:cubicBezTo>
                  <a:lnTo>
                    <a:pt x="0" y="1106"/>
                  </a:lnTo>
                  <a:cubicBezTo>
                    <a:pt x="0" y="1344"/>
                    <a:pt x="197" y="1540"/>
                    <a:pt x="441" y="1540"/>
                  </a:cubicBezTo>
                  <a:cubicBezTo>
                    <a:pt x="685" y="1540"/>
                    <a:pt x="882" y="1344"/>
                    <a:pt x="882" y="1106"/>
                  </a:cubicBezTo>
                  <a:lnTo>
                    <a:pt x="882" y="774"/>
                  </a:lnTo>
                  <a:cubicBezTo>
                    <a:pt x="882" y="347"/>
                    <a:pt x="536" y="1"/>
                    <a:pt x="109" y="1"/>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62"/>
            <p:cNvSpPr/>
            <p:nvPr/>
          </p:nvSpPr>
          <p:spPr>
            <a:xfrm>
              <a:off x="2061991" y="2188216"/>
              <a:ext cx="17259" cy="17469"/>
            </a:xfrm>
            <a:custGeom>
              <a:avLst/>
              <a:gdLst/>
              <a:ahLst/>
              <a:cxnLst/>
              <a:rect l="l" t="t" r="r" b="b"/>
              <a:pathLst>
                <a:path w="658" h="666" extrusionOk="0">
                  <a:moveTo>
                    <a:pt x="326" y="1"/>
                  </a:moveTo>
                  <a:cubicBezTo>
                    <a:pt x="143" y="1"/>
                    <a:pt x="0" y="150"/>
                    <a:pt x="0" y="333"/>
                  </a:cubicBezTo>
                  <a:cubicBezTo>
                    <a:pt x="0" y="516"/>
                    <a:pt x="143" y="665"/>
                    <a:pt x="326" y="665"/>
                  </a:cubicBezTo>
                  <a:cubicBezTo>
                    <a:pt x="509" y="665"/>
                    <a:pt x="658" y="516"/>
                    <a:pt x="658" y="333"/>
                  </a:cubicBezTo>
                  <a:cubicBezTo>
                    <a:pt x="658" y="150"/>
                    <a:pt x="509" y="1"/>
                    <a:pt x="3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62"/>
            <p:cNvSpPr/>
            <p:nvPr/>
          </p:nvSpPr>
          <p:spPr>
            <a:xfrm>
              <a:off x="2171711" y="2182524"/>
              <a:ext cx="40578" cy="52145"/>
            </a:xfrm>
            <a:custGeom>
              <a:avLst/>
              <a:gdLst/>
              <a:ahLst/>
              <a:cxnLst/>
              <a:rect l="l" t="t" r="r" b="b"/>
              <a:pathLst>
                <a:path w="1547" h="1988" extrusionOk="0">
                  <a:moveTo>
                    <a:pt x="774" y="1"/>
                  </a:moveTo>
                  <a:cubicBezTo>
                    <a:pt x="347" y="1"/>
                    <a:pt x="8" y="347"/>
                    <a:pt x="1" y="774"/>
                  </a:cubicBezTo>
                  <a:lnTo>
                    <a:pt x="1" y="1215"/>
                  </a:lnTo>
                  <a:cubicBezTo>
                    <a:pt x="8" y="1642"/>
                    <a:pt x="347" y="1981"/>
                    <a:pt x="774" y="1988"/>
                  </a:cubicBezTo>
                  <a:cubicBezTo>
                    <a:pt x="1201" y="1981"/>
                    <a:pt x="1547" y="1642"/>
                    <a:pt x="1547" y="1215"/>
                  </a:cubicBezTo>
                  <a:lnTo>
                    <a:pt x="1547" y="774"/>
                  </a:lnTo>
                  <a:cubicBezTo>
                    <a:pt x="1547" y="347"/>
                    <a:pt x="1201" y="1"/>
                    <a:pt x="774"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62"/>
            <p:cNvSpPr/>
            <p:nvPr/>
          </p:nvSpPr>
          <p:spPr>
            <a:xfrm>
              <a:off x="2189154" y="2182524"/>
              <a:ext cx="23135" cy="40420"/>
            </a:xfrm>
            <a:custGeom>
              <a:avLst/>
              <a:gdLst/>
              <a:ahLst/>
              <a:cxnLst/>
              <a:rect l="l" t="t" r="r" b="b"/>
              <a:pathLst>
                <a:path w="882" h="1541" extrusionOk="0">
                  <a:moveTo>
                    <a:pt x="109" y="1"/>
                  </a:moveTo>
                  <a:cubicBezTo>
                    <a:pt x="75" y="1"/>
                    <a:pt x="34" y="8"/>
                    <a:pt x="0" y="15"/>
                  </a:cubicBezTo>
                  <a:lnTo>
                    <a:pt x="0" y="1106"/>
                  </a:lnTo>
                  <a:cubicBezTo>
                    <a:pt x="0" y="1344"/>
                    <a:pt x="197" y="1540"/>
                    <a:pt x="441" y="1540"/>
                  </a:cubicBezTo>
                  <a:cubicBezTo>
                    <a:pt x="685" y="1540"/>
                    <a:pt x="882" y="1344"/>
                    <a:pt x="882" y="1106"/>
                  </a:cubicBezTo>
                  <a:lnTo>
                    <a:pt x="882" y="774"/>
                  </a:lnTo>
                  <a:cubicBezTo>
                    <a:pt x="882" y="347"/>
                    <a:pt x="536" y="1"/>
                    <a:pt x="109" y="1"/>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62"/>
            <p:cNvSpPr/>
            <p:nvPr/>
          </p:nvSpPr>
          <p:spPr>
            <a:xfrm>
              <a:off x="2183279" y="2188216"/>
              <a:ext cx="17469" cy="17469"/>
            </a:xfrm>
            <a:custGeom>
              <a:avLst/>
              <a:gdLst/>
              <a:ahLst/>
              <a:cxnLst/>
              <a:rect l="l" t="t" r="r" b="b"/>
              <a:pathLst>
                <a:path w="666" h="666" extrusionOk="0">
                  <a:moveTo>
                    <a:pt x="333" y="1"/>
                  </a:moveTo>
                  <a:cubicBezTo>
                    <a:pt x="150" y="1"/>
                    <a:pt x="1" y="150"/>
                    <a:pt x="1" y="333"/>
                  </a:cubicBezTo>
                  <a:cubicBezTo>
                    <a:pt x="1" y="516"/>
                    <a:pt x="150" y="665"/>
                    <a:pt x="333" y="665"/>
                  </a:cubicBezTo>
                  <a:cubicBezTo>
                    <a:pt x="516" y="665"/>
                    <a:pt x="665" y="516"/>
                    <a:pt x="665" y="333"/>
                  </a:cubicBezTo>
                  <a:cubicBezTo>
                    <a:pt x="665" y="150"/>
                    <a:pt x="516" y="1"/>
                    <a:pt x="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62"/>
            <p:cNvSpPr/>
            <p:nvPr/>
          </p:nvSpPr>
          <p:spPr>
            <a:xfrm>
              <a:off x="2102359" y="2258303"/>
              <a:ext cx="38086" cy="48237"/>
            </a:xfrm>
            <a:custGeom>
              <a:avLst/>
              <a:gdLst/>
              <a:ahLst/>
              <a:cxnLst/>
              <a:rect l="l" t="t" r="r" b="b"/>
              <a:pathLst>
                <a:path w="1452" h="1839" extrusionOk="0">
                  <a:moveTo>
                    <a:pt x="868" y="1"/>
                  </a:moveTo>
                  <a:lnTo>
                    <a:pt x="868" y="1"/>
                  </a:lnTo>
                  <a:cubicBezTo>
                    <a:pt x="373" y="82"/>
                    <a:pt x="0" y="441"/>
                    <a:pt x="0" y="862"/>
                  </a:cubicBezTo>
                  <a:cubicBezTo>
                    <a:pt x="0" y="1330"/>
                    <a:pt x="468" y="1574"/>
                    <a:pt x="801" y="1757"/>
                  </a:cubicBezTo>
                  <a:cubicBezTo>
                    <a:pt x="895" y="1811"/>
                    <a:pt x="1001" y="1838"/>
                    <a:pt x="1106" y="1838"/>
                  </a:cubicBezTo>
                  <a:cubicBezTo>
                    <a:pt x="1211" y="1838"/>
                    <a:pt x="1316" y="1811"/>
                    <a:pt x="1411" y="1757"/>
                  </a:cubicBezTo>
                  <a:lnTo>
                    <a:pt x="1451" y="1736"/>
                  </a:lnTo>
                  <a:cubicBezTo>
                    <a:pt x="1119" y="1513"/>
                    <a:pt x="665" y="1207"/>
                    <a:pt x="665" y="631"/>
                  </a:cubicBezTo>
                  <a:cubicBezTo>
                    <a:pt x="665" y="401"/>
                    <a:pt x="733" y="184"/>
                    <a:pt x="868" y="1"/>
                  </a:cubicBezTo>
                  <a:close/>
                </a:path>
              </a:pathLst>
            </a:custGeom>
            <a:solidFill>
              <a:srgbClr val="DBE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51" name="Google Shape;3051;p62"/>
          <p:cNvGrpSpPr/>
          <p:nvPr/>
        </p:nvGrpSpPr>
        <p:grpSpPr>
          <a:xfrm>
            <a:off x="2682723" y="6917874"/>
            <a:ext cx="870138" cy="848884"/>
            <a:chOff x="1389585" y="1988317"/>
            <a:chExt cx="388125" cy="353790"/>
          </a:xfrm>
        </p:grpSpPr>
        <p:sp>
          <p:nvSpPr>
            <p:cNvPr id="3052" name="Google Shape;3052;p62"/>
            <p:cNvSpPr/>
            <p:nvPr/>
          </p:nvSpPr>
          <p:spPr>
            <a:xfrm>
              <a:off x="1673551" y="2066221"/>
              <a:ext cx="104159" cy="74546"/>
            </a:xfrm>
            <a:custGeom>
              <a:avLst/>
              <a:gdLst/>
              <a:ahLst/>
              <a:cxnLst/>
              <a:rect l="l" t="t" r="r" b="b"/>
              <a:pathLst>
                <a:path w="3971" h="2842" extrusionOk="0">
                  <a:moveTo>
                    <a:pt x="3608" y="0"/>
                  </a:moveTo>
                  <a:lnTo>
                    <a:pt x="0" y="1831"/>
                  </a:lnTo>
                  <a:lnTo>
                    <a:pt x="685" y="2747"/>
                  </a:lnTo>
                  <a:cubicBezTo>
                    <a:pt x="997" y="2812"/>
                    <a:pt x="1276" y="2842"/>
                    <a:pt x="1526" y="2842"/>
                  </a:cubicBezTo>
                  <a:cubicBezTo>
                    <a:pt x="3970" y="2842"/>
                    <a:pt x="3608" y="1"/>
                    <a:pt x="3608" y="0"/>
                  </a:cubicBezTo>
                  <a:close/>
                </a:path>
              </a:pathLst>
            </a:custGeom>
            <a:solidFill>
              <a:srgbClr val="D1D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62"/>
            <p:cNvSpPr/>
            <p:nvPr/>
          </p:nvSpPr>
          <p:spPr>
            <a:xfrm>
              <a:off x="1691519" y="2074745"/>
              <a:ext cx="77510" cy="66021"/>
            </a:xfrm>
            <a:custGeom>
              <a:avLst/>
              <a:gdLst/>
              <a:ahLst/>
              <a:cxnLst/>
              <a:rect l="l" t="t" r="r" b="b"/>
              <a:pathLst>
                <a:path w="2955" h="2517" extrusionOk="0">
                  <a:moveTo>
                    <a:pt x="2936" y="1"/>
                  </a:moveTo>
                  <a:lnTo>
                    <a:pt x="2936" y="1"/>
                  </a:lnTo>
                  <a:cubicBezTo>
                    <a:pt x="2292" y="394"/>
                    <a:pt x="977" y="1276"/>
                    <a:pt x="0" y="2422"/>
                  </a:cubicBezTo>
                  <a:cubicBezTo>
                    <a:pt x="312" y="2487"/>
                    <a:pt x="591" y="2517"/>
                    <a:pt x="841" y="2517"/>
                  </a:cubicBezTo>
                  <a:cubicBezTo>
                    <a:pt x="2770" y="2517"/>
                    <a:pt x="2954" y="751"/>
                    <a:pt x="2936" y="1"/>
                  </a:cubicBezTo>
                  <a:close/>
                </a:path>
              </a:pathLst>
            </a:cu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62"/>
            <p:cNvSpPr/>
            <p:nvPr/>
          </p:nvSpPr>
          <p:spPr>
            <a:xfrm>
              <a:off x="1389585" y="2066221"/>
              <a:ext cx="104002" cy="74546"/>
            </a:xfrm>
            <a:custGeom>
              <a:avLst/>
              <a:gdLst/>
              <a:ahLst/>
              <a:cxnLst/>
              <a:rect l="l" t="t" r="r" b="b"/>
              <a:pathLst>
                <a:path w="3965" h="2842" extrusionOk="0">
                  <a:moveTo>
                    <a:pt x="364" y="0"/>
                  </a:moveTo>
                  <a:cubicBezTo>
                    <a:pt x="364" y="1"/>
                    <a:pt x="1" y="2842"/>
                    <a:pt x="2441" y="2842"/>
                  </a:cubicBezTo>
                  <a:cubicBezTo>
                    <a:pt x="2690" y="2842"/>
                    <a:pt x="2968" y="2812"/>
                    <a:pt x="3279" y="2747"/>
                  </a:cubicBezTo>
                  <a:lnTo>
                    <a:pt x="3964" y="1831"/>
                  </a:lnTo>
                  <a:lnTo>
                    <a:pt x="364" y="0"/>
                  </a:lnTo>
                  <a:close/>
                </a:path>
              </a:pathLst>
            </a:custGeom>
            <a:solidFill>
              <a:srgbClr val="D1D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62"/>
            <p:cNvSpPr/>
            <p:nvPr/>
          </p:nvSpPr>
          <p:spPr>
            <a:xfrm>
              <a:off x="1398267" y="2074745"/>
              <a:ext cx="77352" cy="66021"/>
            </a:xfrm>
            <a:custGeom>
              <a:avLst/>
              <a:gdLst/>
              <a:ahLst/>
              <a:cxnLst/>
              <a:rect l="l" t="t" r="r" b="b"/>
              <a:pathLst>
                <a:path w="2949" h="2517" extrusionOk="0">
                  <a:moveTo>
                    <a:pt x="12" y="1"/>
                  </a:moveTo>
                  <a:lnTo>
                    <a:pt x="12" y="1"/>
                  </a:lnTo>
                  <a:cubicBezTo>
                    <a:pt x="0" y="751"/>
                    <a:pt x="185" y="2517"/>
                    <a:pt x="2109" y="2517"/>
                  </a:cubicBezTo>
                  <a:cubicBezTo>
                    <a:pt x="2359" y="2517"/>
                    <a:pt x="2637" y="2487"/>
                    <a:pt x="2948" y="2422"/>
                  </a:cubicBezTo>
                  <a:cubicBezTo>
                    <a:pt x="1972" y="1276"/>
                    <a:pt x="657" y="394"/>
                    <a:pt x="12" y="1"/>
                  </a:cubicBezTo>
                  <a:close/>
                </a:path>
              </a:pathLst>
            </a:cu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62"/>
            <p:cNvSpPr/>
            <p:nvPr/>
          </p:nvSpPr>
          <p:spPr>
            <a:xfrm>
              <a:off x="1655584" y="1988317"/>
              <a:ext cx="89838" cy="101930"/>
            </a:xfrm>
            <a:custGeom>
              <a:avLst/>
              <a:gdLst/>
              <a:ahLst/>
              <a:cxnLst/>
              <a:rect l="l" t="t" r="r" b="b"/>
              <a:pathLst>
                <a:path w="3425" h="3886" extrusionOk="0">
                  <a:moveTo>
                    <a:pt x="2286" y="1"/>
                  </a:moveTo>
                  <a:cubicBezTo>
                    <a:pt x="2285" y="1"/>
                    <a:pt x="1865" y="1994"/>
                    <a:pt x="0" y="2516"/>
                  </a:cubicBezTo>
                  <a:lnTo>
                    <a:pt x="909" y="3886"/>
                  </a:lnTo>
                  <a:cubicBezTo>
                    <a:pt x="3425" y="2292"/>
                    <a:pt x="2286" y="1"/>
                    <a:pt x="2286" y="1"/>
                  </a:cubicBezTo>
                  <a:close/>
                </a:path>
              </a:pathLst>
            </a:custGeom>
            <a:solidFill>
              <a:srgbClr val="D7E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62"/>
            <p:cNvSpPr/>
            <p:nvPr/>
          </p:nvSpPr>
          <p:spPr>
            <a:xfrm>
              <a:off x="1670168" y="1988317"/>
              <a:ext cx="75254" cy="101930"/>
            </a:xfrm>
            <a:custGeom>
              <a:avLst/>
              <a:gdLst/>
              <a:ahLst/>
              <a:cxnLst/>
              <a:rect l="l" t="t" r="r" b="b"/>
              <a:pathLst>
                <a:path w="2869" h="3886" extrusionOk="0">
                  <a:moveTo>
                    <a:pt x="1730" y="1"/>
                  </a:moveTo>
                  <a:cubicBezTo>
                    <a:pt x="1730" y="1"/>
                    <a:pt x="1967" y="2123"/>
                    <a:pt x="0" y="3350"/>
                  </a:cubicBezTo>
                  <a:lnTo>
                    <a:pt x="353" y="3886"/>
                  </a:lnTo>
                  <a:cubicBezTo>
                    <a:pt x="2869" y="2286"/>
                    <a:pt x="1730" y="1"/>
                    <a:pt x="1730" y="1"/>
                  </a:cubicBezTo>
                  <a:close/>
                </a:path>
              </a:pathLst>
            </a:custGeom>
            <a:solidFill>
              <a:srgbClr val="E7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62"/>
            <p:cNvSpPr/>
            <p:nvPr/>
          </p:nvSpPr>
          <p:spPr>
            <a:xfrm>
              <a:off x="1421691" y="1988317"/>
              <a:ext cx="90021" cy="101930"/>
            </a:xfrm>
            <a:custGeom>
              <a:avLst/>
              <a:gdLst/>
              <a:ahLst/>
              <a:cxnLst/>
              <a:rect l="l" t="t" r="r" b="b"/>
              <a:pathLst>
                <a:path w="3432" h="3886" extrusionOk="0">
                  <a:moveTo>
                    <a:pt x="1140" y="1"/>
                  </a:moveTo>
                  <a:cubicBezTo>
                    <a:pt x="1140" y="1"/>
                    <a:pt x="1" y="2292"/>
                    <a:pt x="2516" y="3886"/>
                  </a:cubicBezTo>
                  <a:lnTo>
                    <a:pt x="3432" y="2516"/>
                  </a:lnTo>
                  <a:cubicBezTo>
                    <a:pt x="1560" y="1994"/>
                    <a:pt x="1140" y="1"/>
                    <a:pt x="1140" y="1"/>
                  </a:cubicBezTo>
                  <a:close/>
                </a:path>
              </a:pathLst>
            </a:custGeom>
            <a:solidFill>
              <a:srgbClr val="E7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62"/>
            <p:cNvSpPr/>
            <p:nvPr/>
          </p:nvSpPr>
          <p:spPr>
            <a:xfrm>
              <a:off x="1421691" y="1988317"/>
              <a:ext cx="75280" cy="101930"/>
            </a:xfrm>
            <a:custGeom>
              <a:avLst/>
              <a:gdLst/>
              <a:ahLst/>
              <a:cxnLst/>
              <a:rect l="l" t="t" r="r" b="b"/>
              <a:pathLst>
                <a:path w="2870" h="3886" extrusionOk="0">
                  <a:moveTo>
                    <a:pt x="1140" y="1"/>
                  </a:moveTo>
                  <a:cubicBezTo>
                    <a:pt x="1140" y="1"/>
                    <a:pt x="1" y="2286"/>
                    <a:pt x="2516" y="3886"/>
                  </a:cubicBezTo>
                  <a:lnTo>
                    <a:pt x="2869" y="3350"/>
                  </a:lnTo>
                  <a:cubicBezTo>
                    <a:pt x="903" y="2123"/>
                    <a:pt x="1140" y="1"/>
                    <a:pt x="1140" y="1"/>
                  </a:cubicBezTo>
                  <a:close/>
                </a:path>
              </a:pathLst>
            </a:custGeom>
            <a:solidFill>
              <a:srgbClr val="D7E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62"/>
            <p:cNvSpPr/>
            <p:nvPr/>
          </p:nvSpPr>
          <p:spPr>
            <a:xfrm>
              <a:off x="1461193" y="2012502"/>
              <a:ext cx="244726" cy="295088"/>
            </a:xfrm>
            <a:custGeom>
              <a:avLst/>
              <a:gdLst/>
              <a:ahLst/>
              <a:cxnLst/>
              <a:rect l="l" t="t" r="r" b="b"/>
              <a:pathLst>
                <a:path w="9330" h="11250" extrusionOk="0">
                  <a:moveTo>
                    <a:pt x="4654" y="1"/>
                  </a:moveTo>
                  <a:cubicBezTo>
                    <a:pt x="2015" y="1"/>
                    <a:pt x="1" y="2357"/>
                    <a:pt x="400" y="4964"/>
                  </a:cubicBezTo>
                  <a:lnTo>
                    <a:pt x="977" y="8721"/>
                  </a:lnTo>
                  <a:cubicBezTo>
                    <a:pt x="1139" y="9751"/>
                    <a:pt x="1722" y="10673"/>
                    <a:pt x="2597" y="11250"/>
                  </a:cubicBezTo>
                  <a:lnTo>
                    <a:pt x="6740" y="11250"/>
                  </a:lnTo>
                  <a:cubicBezTo>
                    <a:pt x="7608" y="10673"/>
                    <a:pt x="8191" y="9751"/>
                    <a:pt x="8354" y="8721"/>
                  </a:cubicBezTo>
                  <a:lnTo>
                    <a:pt x="8930" y="4971"/>
                  </a:lnTo>
                  <a:cubicBezTo>
                    <a:pt x="9330" y="2357"/>
                    <a:pt x="7316" y="1"/>
                    <a:pt x="4677" y="1"/>
                  </a:cubicBezTo>
                  <a:cubicBezTo>
                    <a:pt x="4673" y="1"/>
                    <a:pt x="4669" y="1"/>
                    <a:pt x="4665" y="1"/>
                  </a:cubicBezTo>
                  <a:cubicBezTo>
                    <a:pt x="4661" y="1"/>
                    <a:pt x="4658" y="1"/>
                    <a:pt x="4654" y="1"/>
                  </a:cubicBezTo>
                  <a:close/>
                </a:path>
              </a:pathLst>
            </a:custGeom>
            <a:solidFill>
              <a:srgbClr val="E7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62"/>
            <p:cNvSpPr/>
            <p:nvPr/>
          </p:nvSpPr>
          <p:spPr>
            <a:xfrm>
              <a:off x="1461901" y="2012869"/>
              <a:ext cx="111346" cy="294720"/>
            </a:xfrm>
            <a:custGeom>
              <a:avLst/>
              <a:gdLst/>
              <a:ahLst/>
              <a:cxnLst/>
              <a:rect l="l" t="t" r="r" b="b"/>
              <a:pathLst>
                <a:path w="4245" h="11236" extrusionOk="0">
                  <a:moveTo>
                    <a:pt x="4245" y="0"/>
                  </a:moveTo>
                  <a:cubicBezTo>
                    <a:pt x="1770" y="224"/>
                    <a:pt x="0" y="2489"/>
                    <a:pt x="373" y="4950"/>
                  </a:cubicBezTo>
                  <a:lnTo>
                    <a:pt x="956" y="8700"/>
                  </a:lnTo>
                  <a:cubicBezTo>
                    <a:pt x="1112" y="9737"/>
                    <a:pt x="1695" y="10653"/>
                    <a:pt x="2570" y="11236"/>
                  </a:cubicBezTo>
                  <a:lnTo>
                    <a:pt x="3628" y="11236"/>
                  </a:lnTo>
                  <a:cubicBezTo>
                    <a:pt x="3079" y="10605"/>
                    <a:pt x="2733" y="9825"/>
                    <a:pt x="2624" y="8998"/>
                  </a:cubicBezTo>
                  <a:lnTo>
                    <a:pt x="2062" y="4889"/>
                  </a:lnTo>
                  <a:cubicBezTo>
                    <a:pt x="1777" y="2821"/>
                    <a:pt x="2726" y="909"/>
                    <a:pt x="4245" y="0"/>
                  </a:cubicBezTo>
                  <a:close/>
                </a:path>
              </a:pathLst>
            </a:custGeom>
            <a:solidFill>
              <a:srgbClr val="D1D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62"/>
            <p:cNvSpPr/>
            <p:nvPr/>
          </p:nvSpPr>
          <p:spPr>
            <a:xfrm>
              <a:off x="1526270" y="2270054"/>
              <a:ext cx="114573" cy="72054"/>
            </a:xfrm>
            <a:custGeom>
              <a:avLst/>
              <a:gdLst/>
              <a:ahLst/>
              <a:cxnLst/>
              <a:rect l="l" t="t" r="r" b="b"/>
              <a:pathLst>
                <a:path w="4368" h="2747" extrusionOk="0">
                  <a:moveTo>
                    <a:pt x="1520" y="0"/>
                  </a:moveTo>
                  <a:cubicBezTo>
                    <a:pt x="848" y="0"/>
                    <a:pt x="272" y="488"/>
                    <a:pt x="164" y="1146"/>
                  </a:cubicBezTo>
                  <a:lnTo>
                    <a:pt x="123" y="1417"/>
                  </a:lnTo>
                  <a:cubicBezTo>
                    <a:pt x="1" y="2109"/>
                    <a:pt x="543" y="2746"/>
                    <a:pt x="1249" y="2746"/>
                  </a:cubicBezTo>
                  <a:lnTo>
                    <a:pt x="3120" y="2746"/>
                  </a:lnTo>
                  <a:cubicBezTo>
                    <a:pt x="3832" y="2746"/>
                    <a:pt x="4368" y="2116"/>
                    <a:pt x="4252" y="1417"/>
                  </a:cubicBezTo>
                  <a:lnTo>
                    <a:pt x="4212" y="1146"/>
                  </a:lnTo>
                  <a:cubicBezTo>
                    <a:pt x="4096" y="488"/>
                    <a:pt x="3527" y="0"/>
                    <a:pt x="2856" y="0"/>
                  </a:cubicBezTo>
                  <a:close/>
                </a:path>
              </a:pathLst>
            </a:cu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62"/>
            <p:cNvSpPr/>
            <p:nvPr/>
          </p:nvSpPr>
          <p:spPr>
            <a:xfrm>
              <a:off x="1526270" y="2270211"/>
              <a:ext cx="75437" cy="71896"/>
            </a:xfrm>
            <a:custGeom>
              <a:avLst/>
              <a:gdLst/>
              <a:ahLst/>
              <a:cxnLst/>
              <a:rect l="l" t="t" r="r" b="b"/>
              <a:pathLst>
                <a:path w="2876" h="2741" extrusionOk="0">
                  <a:moveTo>
                    <a:pt x="1506" y="1"/>
                  </a:moveTo>
                  <a:cubicBezTo>
                    <a:pt x="841" y="1"/>
                    <a:pt x="271" y="487"/>
                    <a:pt x="164" y="1147"/>
                  </a:cubicBezTo>
                  <a:lnTo>
                    <a:pt x="116" y="1411"/>
                  </a:lnTo>
                  <a:cubicBezTo>
                    <a:pt x="1" y="2110"/>
                    <a:pt x="537" y="2740"/>
                    <a:pt x="1249" y="2740"/>
                  </a:cubicBezTo>
                  <a:lnTo>
                    <a:pt x="1777" y="2740"/>
                  </a:lnTo>
                  <a:cubicBezTo>
                    <a:pt x="1547" y="2421"/>
                    <a:pt x="1452" y="2028"/>
                    <a:pt x="1513" y="1642"/>
                  </a:cubicBezTo>
                  <a:lnTo>
                    <a:pt x="1560" y="1330"/>
                  </a:lnTo>
                  <a:cubicBezTo>
                    <a:pt x="1669" y="577"/>
                    <a:pt x="2218" y="21"/>
                    <a:pt x="2876" y="1"/>
                  </a:cubicBezTo>
                  <a:lnTo>
                    <a:pt x="1520" y="1"/>
                  </a:lnTo>
                  <a:cubicBezTo>
                    <a:pt x="1515" y="1"/>
                    <a:pt x="1511" y="1"/>
                    <a:pt x="1506" y="1"/>
                  </a:cubicBezTo>
                  <a:close/>
                </a:path>
              </a:pathLst>
            </a:cu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62"/>
            <p:cNvSpPr/>
            <p:nvPr/>
          </p:nvSpPr>
          <p:spPr>
            <a:xfrm>
              <a:off x="1547621" y="2287628"/>
              <a:ext cx="19463" cy="24420"/>
            </a:xfrm>
            <a:custGeom>
              <a:avLst/>
              <a:gdLst/>
              <a:ahLst/>
              <a:cxnLst/>
              <a:rect l="l" t="t" r="r" b="b"/>
              <a:pathLst>
                <a:path w="742" h="931" extrusionOk="0">
                  <a:moveTo>
                    <a:pt x="406" y="1"/>
                  </a:moveTo>
                  <a:cubicBezTo>
                    <a:pt x="344" y="1"/>
                    <a:pt x="281" y="28"/>
                    <a:pt x="231" y="96"/>
                  </a:cubicBezTo>
                  <a:cubicBezTo>
                    <a:pt x="82" y="266"/>
                    <a:pt x="1" y="483"/>
                    <a:pt x="1" y="706"/>
                  </a:cubicBezTo>
                  <a:cubicBezTo>
                    <a:pt x="1" y="829"/>
                    <a:pt x="102" y="930"/>
                    <a:pt x="231" y="930"/>
                  </a:cubicBezTo>
                  <a:cubicBezTo>
                    <a:pt x="353" y="930"/>
                    <a:pt x="455" y="829"/>
                    <a:pt x="455" y="706"/>
                  </a:cubicBezTo>
                  <a:cubicBezTo>
                    <a:pt x="455" y="591"/>
                    <a:pt x="502" y="476"/>
                    <a:pt x="577" y="395"/>
                  </a:cubicBezTo>
                  <a:cubicBezTo>
                    <a:pt x="742" y="220"/>
                    <a:pt x="579" y="1"/>
                    <a:pt x="406" y="1"/>
                  </a:cubicBezTo>
                  <a:close/>
                </a:path>
              </a:pathLst>
            </a:custGeom>
            <a:solidFill>
              <a:srgbClr val="46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62"/>
            <p:cNvSpPr/>
            <p:nvPr/>
          </p:nvSpPr>
          <p:spPr>
            <a:xfrm>
              <a:off x="1600029" y="2287628"/>
              <a:ext cx="19463" cy="24420"/>
            </a:xfrm>
            <a:custGeom>
              <a:avLst/>
              <a:gdLst/>
              <a:ahLst/>
              <a:cxnLst/>
              <a:rect l="l" t="t" r="r" b="b"/>
              <a:pathLst>
                <a:path w="742" h="931" extrusionOk="0">
                  <a:moveTo>
                    <a:pt x="337" y="1"/>
                  </a:moveTo>
                  <a:cubicBezTo>
                    <a:pt x="164" y="1"/>
                    <a:pt x="1" y="220"/>
                    <a:pt x="166" y="395"/>
                  </a:cubicBezTo>
                  <a:cubicBezTo>
                    <a:pt x="240" y="476"/>
                    <a:pt x="288" y="591"/>
                    <a:pt x="288" y="706"/>
                  </a:cubicBezTo>
                  <a:cubicBezTo>
                    <a:pt x="288" y="829"/>
                    <a:pt x="389" y="930"/>
                    <a:pt x="518" y="930"/>
                  </a:cubicBezTo>
                  <a:cubicBezTo>
                    <a:pt x="640" y="930"/>
                    <a:pt x="742" y="829"/>
                    <a:pt x="742" y="706"/>
                  </a:cubicBezTo>
                  <a:cubicBezTo>
                    <a:pt x="742" y="483"/>
                    <a:pt x="661" y="266"/>
                    <a:pt x="511" y="96"/>
                  </a:cubicBezTo>
                  <a:cubicBezTo>
                    <a:pt x="461" y="28"/>
                    <a:pt x="398" y="1"/>
                    <a:pt x="337" y="1"/>
                  </a:cubicBezTo>
                  <a:close/>
                </a:path>
              </a:pathLst>
            </a:custGeom>
            <a:solidFill>
              <a:srgbClr val="46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62"/>
            <p:cNvSpPr/>
            <p:nvPr/>
          </p:nvSpPr>
          <p:spPr>
            <a:xfrm>
              <a:off x="1499594" y="2126156"/>
              <a:ext cx="35961" cy="41994"/>
            </a:xfrm>
            <a:custGeom>
              <a:avLst/>
              <a:gdLst/>
              <a:ahLst/>
              <a:cxnLst/>
              <a:rect l="l" t="t" r="r" b="b"/>
              <a:pathLst>
                <a:path w="1371" h="1601" extrusionOk="0">
                  <a:moveTo>
                    <a:pt x="686" y="1"/>
                  </a:moveTo>
                  <a:cubicBezTo>
                    <a:pt x="306" y="1"/>
                    <a:pt x="1" y="312"/>
                    <a:pt x="1" y="685"/>
                  </a:cubicBezTo>
                  <a:lnTo>
                    <a:pt x="1" y="916"/>
                  </a:lnTo>
                  <a:cubicBezTo>
                    <a:pt x="1" y="1296"/>
                    <a:pt x="306" y="1601"/>
                    <a:pt x="686" y="1601"/>
                  </a:cubicBezTo>
                  <a:cubicBezTo>
                    <a:pt x="1065" y="1601"/>
                    <a:pt x="1370" y="1296"/>
                    <a:pt x="1370" y="923"/>
                  </a:cubicBezTo>
                  <a:lnTo>
                    <a:pt x="1370" y="685"/>
                  </a:lnTo>
                  <a:cubicBezTo>
                    <a:pt x="1370" y="312"/>
                    <a:pt x="1065" y="1"/>
                    <a:pt x="686"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62"/>
            <p:cNvSpPr/>
            <p:nvPr/>
          </p:nvSpPr>
          <p:spPr>
            <a:xfrm>
              <a:off x="1517561" y="2126156"/>
              <a:ext cx="17994" cy="30086"/>
            </a:xfrm>
            <a:custGeom>
              <a:avLst/>
              <a:gdLst/>
              <a:ahLst/>
              <a:cxnLst/>
              <a:rect l="l" t="t" r="r" b="b"/>
              <a:pathLst>
                <a:path w="686" h="1147" extrusionOk="0">
                  <a:moveTo>
                    <a:pt x="1" y="1"/>
                  </a:moveTo>
                  <a:lnTo>
                    <a:pt x="1" y="801"/>
                  </a:lnTo>
                  <a:cubicBezTo>
                    <a:pt x="1" y="1031"/>
                    <a:pt x="172" y="1146"/>
                    <a:pt x="343" y="1146"/>
                  </a:cubicBezTo>
                  <a:cubicBezTo>
                    <a:pt x="514" y="1146"/>
                    <a:pt x="685" y="1031"/>
                    <a:pt x="685" y="801"/>
                  </a:cubicBezTo>
                  <a:lnTo>
                    <a:pt x="685" y="685"/>
                  </a:lnTo>
                  <a:cubicBezTo>
                    <a:pt x="685" y="312"/>
                    <a:pt x="380" y="1"/>
                    <a:pt x="1" y="1"/>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62"/>
            <p:cNvSpPr/>
            <p:nvPr/>
          </p:nvSpPr>
          <p:spPr>
            <a:xfrm>
              <a:off x="1511686" y="2132215"/>
              <a:ext cx="11961" cy="11935"/>
            </a:xfrm>
            <a:custGeom>
              <a:avLst/>
              <a:gdLst/>
              <a:ahLst/>
              <a:cxnLst/>
              <a:rect l="l" t="t" r="r" b="b"/>
              <a:pathLst>
                <a:path w="456" h="455" extrusionOk="0">
                  <a:moveTo>
                    <a:pt x="225" y="0"/>
                  </a:moveTo>
                  <a:cubicBezTo>
                    <a:pt x="103" y="0"/>
                    <a:pt x="1" y="102"/>
                    <a:pt x="1" y="231"/>
                  </a:cubicBezTo>
                  <a:cubicBezTo>
                    <a:pt x="1" y="353"/>
                    <a:pt x="103" y="454"/>
                    <a:pt x="225" y="454"/>
                  </a:cubicBezTo>
                  <a:cubicBezTo>
                    <a:pt x="353" y="454"/>
                    <a:pt x="455" y="353"/>
                    <a:pt x="455" y="231"/>
                  </a:cubicBezTo>
                  <a:cubicBezTo>
                    <a:pt x="455" y="102"/>
                    <a:pt x="353" y="0"/>
                    <a:pt x="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62"/>
            <p:cNvSpPr/>
            <p:nvPr/>
          </p:nvSpPr>
          <p:spPr>
            <a:xfrm>
              <a:off x="1631583" y="2126156"/>
              <a:ext cx="35935" cy="41994"/>
            </a:xfrm>
            <a:custGeom>
              <a:avLst/>
              <a:gdLst/>
              <a:ahLst/>
              <a:cxnLst/>
              <a:rect l="l" t="t" r="r" b="b"/>
              <a:pathLst>
                <a:path w="1370" h="1601" extrusionOk="0">
                  <a:moveTo>
                    <a:pt x="685" y="1"/>
                  </a:moveTo>
                  <a:cubicBezTo>
                    <a:pt x="305" y="1"/>
                    <a:pt x="0" y="312"/>
                    <a:pt x="0" y="685"/>
                  </a:cubicBezTo>
                  <a:lnTo>
                    <a:pt x="0" y="916"/>
                  </a:lnTo>
                  <a:cubicBezTo>
                    <a:pt x="0" y="1296"/>
                    <a:pt x="305" y="1601"/>
                    <a:pt x="685" y="1601"/>
                  </a:cubicBezTo>
                  <a:cubicBezTo>
                    <a:pt x="1065" y="1601"/>
                    <a:pt x="1370" y="1296"/>
                    <a:pt x="1370" y="923"/>
                  </a:cubicBezTo>
                  <a:lnTo>
                    <a:pt x="1370" y="685"/>
                  </a:lnTo>
                  <a:cubicBezTo>
                    <a:pt x="1370" y="312"/>
                    <a:pt x="1065" y="1"/>
                    <a:pt x="685"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62"/>
            <p:cNvSpPr/>
            <p:nvPr/>
          </p:nvSpPr>
          <p:spPr>
            <a:xfrm>
              <a:off x="1649525" y="2126156"/>
              <a:ext cx="17994" cy="30086"/>
            </a:xfrm>
            <a:custGeom>
              <a:avLst/>
              <a:gdLst/>
              <a:ahLst/>
              <a:cxnLst/>
              <a:rect l="l" t="t" r="r" b="b"/>
              <a:pathLst>
                <a:path w="686" h="1147" extrusionOk="0">
                  <a:moveTo>
                    <a:pt x="1" y="1"/>
                  </a:moveTo>
                  <a:lnTo>
                    <a:pt x="1" y="801"/>
                  </a:lnTo>
                  <a:cubicBezTo>
                    <a:pt x="1" y="1031"/>
                    <a:pt x="172" y="1146"/>
                    <a:pt x="343" y="1146"/>
                  </a:cubicBezTo>
                  <a:cubicBezTo>
                    <a:pt x="515" y="1146"/>
                    <a:pt x="686" y="1031"/>
                    <a:pt x="686" y="801"/>
                  </a:cubicBezTo>
                  <a:lnTo>
                    <a:pt x="686" y="685"/>
                  </a:lnTo>
                  <a:cubicBezTo>
                    <a:pt x="686" y="312"/>
                    <a:pt x="381" y="1"/>
                    <a:pt x="1" y="1"/>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62"/>
            <p:cNvSpPr/>
            <p:nvPr/>
          </p:nvSpPr>
          <p:spPr>
            <a:xfrm>
              <a:off x="1643492" y="2132215"/>
              <a:ext cx="12118" cy="11935"/>
            </a:xfrm>
            <a:custGeom>
              <a:avLst/>
              <a:gdLst/>
              <a:ahLst/>
              <a:cxnLst/>
              <a:rect l="l" t="t" r="r" b="b"/>
              <a:pathLst>
                <a:path w="462" h="455" extrusionOk="0">
                  <a:moveTo>
                    <a:pt x="231" y="0"/>
                  </a:moveTo>
                  <a:cubicBezTo>
                    <a:pt x="102" y="0"/>
                    <a:pt x="0" y="102"/>
                    <a:pt x="0" y="231"/>
                  </a:cubicBezTo>
                  <a:cubicBezTo>
                    <a:pt x="0" y="353"/>
                    <a:pt x="102" y="454"/>
                    <a:pt x="231" y="454"/>
                  </a:cubicBezTo>
                  <a:cubicBezTo>
                    <a:pt x="360" y="454"/>
                    <a:pt x="461" y="353"/>
                    <a:pt x="461" y="231"/>
                  </a:cubicBezTo>
                  <a:cubicBezTo>
                    <a:pt x="461" y="102"/>
                    <a:pt x="360" y="0"/>
                    <a:pt x="2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62"/>
            <p:cNvSpPr/>
            <p:nvPr/>
          </p:nvSpPr>
          <p:spPr>
            <a:xfrm>
              <a:off x="1483410" y="2012370"/>
              <a:ext cx="190876" cy="73077"/>
            </a:xfrm>
            <a:custGeom>
              <a:avLst/>
              <a:gdLst/>
              <a:ahLst/>
              <a:cxnLst/>
              <a:rect l="l" t="t" r="r" b="b"/>
              <a:pathLst>
                <a:path w="7277" h="2786" extrusionOk="0">
                  <a:moveTo>
                    <a:pt x="3823" y="0"/>
                  </a:moveTo>
                  <a:cubicBezTo>
                    <a:pt x="2307" y="0"/>
                    <a:pt x="800" y="786"/>
                    <a:pt x="1" y="2304"/>
                  </a:cubicBezTo>
                  <a:cubicBezTo>
                    <a:pt x="172" y="2313"/>
                    <a:pt x="407" y="2321"/>
                    <a:pt x="681" y="2321"/>
                  </a:cubicBezTo>
                  <a:cubicBezTo>
                    <a:pt x="1536" y="2321"/>
                    <a:pt x="2766" y="2241"/>
                    <a:pt x="3588" y="1830"/>
                  </a:cubicBezTo>
                  <a:lnTo>
                    <a:pt x="3588" y="1830"/>
                  </a:lnTo>
                  <a:lnTo>
                    <a:pt x="3364" y="2745"/>
                  </a:lnTo>
                  <a:cubicBezTo>
                    <a:pt x="3364" y="2745"/>
                    <a:pt x="4964" y="2515"/>
                    <a:pt x="5873" y="1830"/>
                  </a:cubicBezTo>
                  <a:cubicBezTo>
                    <a:pt x="5988" y="2135"/>
                    <a:pt x="6069" y="2460"/>
                    <a:pt x="6103" y="2786"/>
                  </a:cubicBezTo>
                  <a:cubicBezTo>
                    <a:pt x="6619" y="2603"/>
                    <a:pt x="7039" y="2223"/>
                    <a:pt x="7276" y="1735"/>
                  </a:cubicBezTo>
                  <a:cubicBezTo>
                    <a:pt x="6405" y="567"/>
                    <a:pt x="5111" y="0"/>
                    <a:pt x="3823" y="0"/>
                  </a:cubicBezTo>
                  <a:close/>
                </a:path>
              </a:pathLst>
            </a:custGeom>
            <a:solidFill>
              <a:srgbClr val="7F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62"/>
            <p:cNvSpPr/>
            <p:nvPr/>
          </p:nvSpPr>
          <p:spPr>
            <a:xfrm>
              <a:off x="1483410" y="2012869"/>
              <a:ext cx="89838" cy="60460"/>
            </a:xfrm>
            <a:custGeom>
              <a:avLst/>
              <a:gdLst/>
              <a:ahLst/>
              <a:cxnLst/>
              <a:rect l="l" t="t" r="r" b="b"/>
              <a:pathLst>
                <a:path w="3425" h="2305" extrusionOk="0">
                  <a:moveTo>
                    <a:pt x="3425" y="0"/>
                  </a:moveTo>
                  <a:lnTo>
                    <a:pt x="3425" y="0"/>
                  </a:lnTo>
                  <a:cubicBezTo>
                    <a:pt x="1967" y="136"/>
                    <a:pt x="679" y="997"/>
                    <a:pt x="1" y="2285"/>
                  </a:cubicBezTo>
                  <a:cubicBezTo>
                    <a:pt x="232" y="2298"/>
                    <a:pt x="464" y="2304"/>
                    <a:pt x="696" y="2304"/>
                  </a:cubicBezTo>
                  <a:cubicBezTo>
                    <a:pt x="979" y="2304"/>
                    <a:pt x="1263" y="2294"/>
                    <a:pt x="1547" y="2272"/>
                  </a:cubicBezTo>
                  <a:cubicBezTo>
                    <a:pt x="1906" y="1329"/>
                    <a:pt x="2564" y="529"/>
                    <a:pt x="3425" y="0"/>
                  </a:cubicBezTo>
                  <a:close/>
                </a:path>
              </a:pathLst>
            </a:custGeom>
            <a:solidFill>
              <a:srgbClr val="7F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74" name="Google Shape;3074;p62"/>
          <p:cNvGrpSpPr/>
          <p:nvPr/>
        </p:nvGrpSpPr>
        <p:grpSpPr>
          <a:xfrm>
            <a:off x="9255291" y="6224473"/>
            <a:ext cx="870142" cy="674232"/>
            <a:chOff x="5229788" y="1512217"/>
            <a:chExt cx="370132" cy="370132"/>
          </a:xfrm>
        </p:grpSpPr>
        <p:sp>
          <p:nvSpPr>
            <p:cNvPr id="3075" name="Google Shape;3075;p62"/>
            <p:cNvSpPr/>
            <p:nvPr/>
          </p:nvSpPr>
          <p:spPr>
            <a:xfrm>
              <a:off x="5468639" y="1512217"/>
              <a:ext cx="131281" cy="131281"/>
            </a:xfrm>
            <a:custGeom>
              <a:avLst/>
              <a:gdLst/>
              <a:ahLst/>
              <a:cxnLst/>
              <a:rect l="l" t="t" r="r" b="b"/>
              <a:pathLst>
                <a:path w="5005" h="5005" extrusionOk="0">
                  <a:moveTo>
                    <a:pt x="2503" y="0"/>
                  </a:moveTo>
                  <a:cubicBezTo>
                    <a:pt x="1120" y="0"/>
                    <a:pt x="1" y="1119"/>
                    <a:pt x="1" y="2502"/>
                  </a:cubicBezTo>
                  <a:cubicBezTo>
                    <a:pt x="1" y="3885"/>
                    <a:pt x="1120" y="5004"/>
                    <a:pt x="2503" y="5004"/>
                  </a:cubicBezTo>
                  <a:cubicBezTo>
                    <a:pt x="3886" y="5004"/>
                    <a:pt x="5005" y="3885"/>
                    <a:pt x="5005" y="2502"/>
                  </a:cubicBezTo>
                  <a:cubicBezTo>
                    <a:pt x="5005" y="1119"/>
                    <a:pt x="3886" y="0"/>
                    <a:pt x="2503" y="0"/>
                  </a:cubicBezTo>
                  <a:close/>
                </a:path>
              </a:pathLst>
            </a:custGeom>
            <a:solidFill>
              <a:srgbClr val="7F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62"/>
            <p:cNvSpPr/>
            <p:nvPr/>
          </p:nvSpPr>
          <p:spPr>
            <a:xfrm>
              <a:off x="5492482" y="1536034"/>
              <a:ext cx="83621" cy="83621"/>
            </a:xfrm>
            <a:custGeom>
              <a:avLst/>
              <a:gdLst/>
              <a:ahLst/>
              <a:cxnLst/>
              <a:rect l="l" t="t" r="r" b="b"/>
              <a:pathLst>
                <a:path w="3188" h="3188" extrusionOk="0">
                  <a:moveTo>
                    <a:pt x="1594" y="1"/>
                  </a:moveTo>
                  <a:cubicBezTo>
                    <a:pt x="712" y="1"/>
                    <a:pt x="0" y="713"/>
                    <a:pt x="0" y="1594"/>
                  </a:cubicBezTo>
                  <a:cubicBezTo>
                    <a:pt x="0" y="2476"/>
                    <a:pt x="712" y="3187"/>
                    <a:pt x="1594" y="3187"/>
                  </a:cubicBezTo>
                  <a:cubicBezTo>
                    <a:pt x="2475" y="3187"/>
                    <a:pt x="3187" y="2476"/>
                    <a:pt x="3187" y="1594"/>
                  </a:cubicBezTo>
                  <a:cubicBezTo>
                    <a:pt x="3187" y="713"/>
                    <a:pt x="2475" y="1"/>
                    <a:pt x="1594"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62"/>
            <p:cNvSpPr/>
            <p:nvPr/>
          </p:nvSpPr>
          <p:spPr>
            <a:xfrm>
              <a:off x="5229788" y="1512217"/>
              <a:ext cx="131465" cy="131281"/>
            </a:xfrm>
            <a:custGeom>
              <a:avLst/>
              <a:gdLst/>
              <a:ahLst/>
              <a:cxnLst/>
              <a:rect l="l" t="t" r="r" b="b"/>
              <a:pathLst>
                <a:path w="5012" h="5005" extrusionOk="0">
                  <a:moveTo>
                    <a:pt x="2502" y="0"/>
                  </a:moveTo>
                  <a:cubicBezTo>
                    <a:pt x="1126" y="0"/>
                    <a:pt x="0" y="1119"/>
                    <a:pt x="0" y="2502"/>
                  </a:cubicBezTo>
                  <a:cubicBezTo>
                    <a:pt x="0" y="3885"/>
                    <a:pt x="1126" y="5004"/>
                    <a:pt x="2502" y="5004"/>
                  </a:cubicBezTo>
                  <a:cubicBezTo>
                    <a:pt x="3886" y="5004"/>
                    <a:pt x="5011" y="3885"/>
                    <a:pt x="5011" y="2502"/>
                  </a:cubicBezTo>
                  <a:cubicBezTo>
                    <a:pt x="5011" y="1119"/>
                    <a:pt x="3886" y="0"/>
                    <a:pt x="2502" y="0"/>
                  </a:cubicBezTo>
                  <a:close/>
                </a:path>
              </a:pathLst>
            </a:custGeom>
            <a:solidFill>
              <a:srgbClr val="7F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62"/>
            <p:cNvSpPr/>
            <p:nvPr/>
          </p:nvSpPr>
          <p:spPr>
            <a:xfrm>
              <a:off x="5253789" y="1536034"/>
              <a:ext cx="83438" cy="83621"/>
            </a:xfrm>
            <a:custGeom>
              <a:avLst/>
              <a:gdLst/>
              <a:ahLst/>
              <a:cxnLst/>
              <a:rect l="l" t="t" r="r" b="b"/>
              <a:pathLst>
                <a:path w="3181" h="3188" extrusionOk="0">
                  <a:moveTo>
                    <a:pt x="1587" y="1"/>
                  </a:moveTo>
                  <a:cubicBezTo>
                    <a:pt x="713" y="1"/>
                    <a:pt x="1" y="713"/>
                    <a:pt x="1" y="1594"/>
                  </a:cubicBezTo>
                  <a:cubicBezTo>
                    <a:pt x="1" y="2476"/>
                    <a:pt x="713" y="3187"/>
                    <a:pt x="1587" y="3187"/>
                  </a:cubicBezTo>
                  <a:cubicBezTo>
                    <a:pt x="2469" y="3187"/>
                    <a:pt x="3181" y="2476"/>
                    <a:pt x="3181" y="1594"/>
                  </a:cubicBezTo>
                  <a:cubicBezTo>
                    <a:pt x="3181" y="713"/>
                    <a:pt x="2469" y="1"/>
                    <a:pt x="1587"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62"/>
            <p:cNvSpPr/>
            <p:nvPr/>
          </p:nvSpPr>
          <p:spPr>
            <a:xfrm>
              <a:off x="5241697" y="1547942"/>
              <a:ext cx="346315" cy="334406"/>
            </a:xfrm>
            <a:custGeom>
              <a:avLst/>
              <a:gdLst/>
              <a:ahLst/>
              <a:cxnLst/>
              <a:rect l="l" t="t" r="r" b="b"/>
              <a:pathLst>
                <a:path w="13203" h="12749" extrusionOk="0">
                  <a:moveTo>
                    <a:pt x="6605" y="1"/>
                  </a:moveTo>
                  <a:cubicBezTo>
                    <a:pt x="2957" y="1"/>
                    <a:pt x="1" y="2856"/>
                    <a:pt x="1" y="6375"/>
                  </a:cubicBezTo>
                  <a:cubicBezTo>
                    <a:pt x="1" y="9894"/>
                    <a:pt x="2957" y="12748"/>
                    <a:pt x="6605" y="12748"/>
                  </a:cubicBezTo>
                  <a:cubicBezTo>
                    <a:pt x="10246" y="12748"/>
                    <a:pt x="13203" y="9894"/>
                    <a:pt x="13203" y="6375"/>
                  </a:cubicBezTo>
                  <a:cubicBezTo>
                    <a:pt x="13203" y="2856"/>
                    <a:pt x="10246" y="1"/>
                    <a:pt x="6605" y="1"/>
                  </a:cubicBezTo>
                  <a:close/>
                </a:path>
              </a:pathLst>
            </a:custGeom>
            <a:solidFill>
              <a:srgbClr val="7F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62"/>
            <p:cNvSpPr/>
            <p:nvPr/>
          </p:nvSpPr>
          <p:spPr>
            <a:xfrm>
              <a:off x="5370119" y="1786819"/>
              <a:ext cx="89471" cy="71687"/>
            </a:xfrm>
            <a:custGeom>
              <a:avLst/>
              <a:gdLst/>
              <a:ahLst/>
              <a:cxnLst/>
              <a:rect l="l" t="t" r="r" b="b"/>
              <a:pathLst>
                <a:path w="3411" h="2733" extrusionOk="0">
                  <a:moveTo>
                    <a:pt x="1709" y="0"/>
                  </a:moveTo>
                  <a:cubicBezTo>
                    <a:pt x="766" y="0"/>
                    <a:pt x="0" y="610"/>
                    <a:pt x="0" y="1363"/>
                  </a:cubicBezTo>
                  <a:cubicBezTo>
                    <a:pt x="0" y="2116"/>
                    <a:pt x="766" y="2733"/>
                    <a:pt x="1709" y="2733"/>
                  </a:cubicBezTo>
                  <a:cubicBezTo>
                    <a:pt x="2651" y="2733"/>
                    <a:pt x="3411" y="2116"/>
                    <a:pt x="3411" y="1363"/>
                  </a:cubicBezTo>
                  <a:cubicBezTo>
                    <a:pt x="3411" y="610"/>
                    <a:pt x="2651" y="0"/>
                    <a:pt x="1709" y="0"/>
                  </a:cubicBezTo>
                  <a:close/>
                </a:path>
              </a:pathLst>
            </a:cu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62"/>
            <p:cNvSpPr/>
            <p:nvPr/>
          </p:nvSpPr>
          <p:spPr>
            <a:xfrm>
              <a:off x="5241880" y="1552034"/>
              <a:ext cx="165065" cy="330131"/>
            </a:xfrm>
            <a:custGeom>
              <a:avLst/>
              <a:gdLst/>
              <a:ahLst/>
              <a:cxnLst/>
              <a:rect l="l" t="t" r="r" b="b"/>
              <a:pathLst>
                <a:path w="6293" h="12586" extrusionOk="0">
                  <a:moveTo>
                    <a:pt x="5160" y="1"/>
                  </a:moveTo>
                  <a:lnTo>
                    <a:pt x="5160" y="1"/>
                  </a:lnTo>
                  <a:cubicBezTo>
                    <a:pt x="2204" y="631"/>
                    <a:pt x="0" y="3174"/>
                    <a:pt x="0" y="6219"/>
                  </a:cubicBezTo>
                  <a:cubicBezTo>
                    <a:pt x="0" y="9643"/>
                    <a:pt x="2787" y="12430"/>
                    <a:pt x="6293" y="12586"/>
                  </a:cubicBezTo>
                  <a:cubicBezTo>
                    <a:pt x="3811" y="11569"/>
                    <a:pt x="2048" y="8999"/>
                    <a:pt x="2048" y="5995"/>
                  </a:cubicBezTo>
                  <a:cubicBezTo>
                    <a:pt x="2048" y="3459"/>
                    <a:pt x="3289" y="1242"/>
                    <a:pt x="5160" y="1"/>
                  </a:cubicBezTo>
                  <a:close/>
                </a:path>
              </a:pathLst>
            </a:custGeom>
            <a:solidFill>
              <a:srgbClr val="BF9000"/>
            </a:solidFill>
            <a:ln w="9525" cap="flat" cmpd="sng">
              <a:solidFill>
                <a:srgbClr val="7F6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62"/>
            <p:cNvSpPr/>
            <p:nvPr/>
          </p:nvSpPr>
          <p:spPr>
            <a:xfrm>
              <a:off x="5325292" y="1691315"/>
              <a:ext cx="35961" cy="41811"/>
            </a:xfrm>
            <a:custGeom>
              <a:avLst/>
              <a:gdLst/>
              <a:ahLst/>
              <a:cxnLst/>
              <a:rect l="l" t="t" r="r" b="b"/>
              <a:pathLst>
                <a:path w="1371" h="1594" extrusionOk="0">
                  <a:moveTo>
                    <a:pt x="685" y="0"/>
                  </a:moveTo>
                  <a:cubicBezTo>
                    <a:pt x="306" y="0"/>
                    <a:pt x="1" y="305"/>
                    <a:pt x="1" y="685"/>
                  </a:cubicBezTo>
                  <a:lnTo>
                    <a:pt x="1" y="909"/>
                  </a:lnTo>
                  <a:cubicBezTo>
                    <a:pt x="1" y="1288"/>
                    <a:pt x="306" y="1593"/>
                    <a:pt x="685" y="1593"/>
                  </a:cubicBezTo>
                  <a:cubicBezTo>
                    <a:pt x="1065" y="1593"/>
                    <a:pt x="1370" y="1288"/>
                    <a:pt x="1370" y="909"/>
                  </a:cubicBezTo>
                  <a:lnTo>
                    <a:pt x="1370" y="685"/>
                  </a:lnTo>
                  <a:cubicBezTo>
                    <a:pt x="1370" y="305"/>
                    <a:pt x="1065" y="0"/>
                    <a:pt x="685"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62"/>
            <p:cNvSpPr/>
            <p:nvPr/>
          </p:nvSpPr>
          <p:spPr>
            <a:xfrm>
              <a:off x="5343259" y="1691315"/>
              <a:ext cx="17994" cy="29771"/>
            </a:xfrm>
            <a:custGeom>
              <a:avLst/>
              <a:gdLst/>
              <a:ahLst/>
              <a:cxnLst/>
              <a:rect l="l" t="t" r="r" b="b"/>
              <a:pathLst>
                <a:path w="686" h="1135" extrusionOk="0">
                  <a:moveTo>
                    <a:pt x="0" y="0"/>
                  </a:moveTo>
                  <a:lnTo>
                    <a:pt x="0" y="793"/>
                  </a:lnTo>
                  <a:cubicBezTo>
                    <a:pt x="0" y="1021"/>
                    <a:pt x="172" y="1134"/>
                    <a:pt x="343" y="1134"/>
                  </a:cubicBezTo>
                  <a:cubicBezTo>
                    <a:pt x="514" y="1134"/>
                    <a:pt x="685" y="1021"/>
                    <a:pt x="685" y="793"/>
                  </a:cubicBezTo>
                  <a:lnTo>
                    <a:pt x="685" y="685"/>
                  </a:lnTo>
                  <a:cubicBezTo>
                    <a:pt x="685" y="305"/>
                    <a:pt x="380" y="0"/>
                    <a:pt x="0" y="0"/>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62"/>
            <p:cNvSpPr/>
            <p:nvPr/>
          </p:nvSpPr>
          <p:spPr>
            <a:xfrm>
              <a:off x="5337200" y="1697164"/>
              <a:ext cx="11961" cy="11961"/>
            </a:xfrm>
            <a:custGeom>
              <a:avLst/>
              <a:gdLst/>
              <a:ahLst/>
              <a:cxnLst/>
              <a:rect l="l" t="t" r="r" b="b"/>
              <a:pathLst>
                <a:path w="456" h="456" extrusionOk="0">
                  <a:moveTo>
                    <a:pt x="231" y="1"/>
                  </a:moveTo>
                  <a:cubicBezTo>
                    <a:pt x="103" y="1"/>
                    <a:pt x="1" y="103"/>
                    <a:pt x="1" y="231"/>
                  </a:cubicBezTo>
                  <a:cubicBezTo>
                    <a:pt x="1" y="353"/>
                    <a:pt x="103" y="455"/>
                    <a:pt x="231" y="455"/>
                  </a:cubicBezTo>
                  <a:cubicBezTo>
                    <a:pt x="353" y="455"/>
                    <a:pt x="455" y="353"/>
                    <a:pt x="455" y="231"/>
                  </a:cubicBezTo>
                  <a:cubicBezTo>
                    <a:pt x="455" y="103"/>
                    <a:pt x="353" y="1"/>
                    <a:pt x="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62"/>
            <p:cNvSpPr/>
            <p:nvPr/>
          </p:nvSpPr>
          <p:spPr>
            <a:xfrm>
              <a:off x="5468639" y="1691315"/>
              <a:ext cx="35778" cy="41811"/>
            </a:xfrm>
            <a:custGeom>
              <a:avLst/>
              <a:gdLst/>
              <a:ahLst/>
              <a:cxnLst/>
              <a:rect l="l" t="t" r="r" b="b"/>
              <a:pathLst>
                <a:path w="1364" h="1594" extrusionOk="0">
                  <a:moveTo>
                    <a:pt x="679" y="0"/>
                  </a:moveTo>
                  <a:cubicBezTo>
                    <a:pt x="306" y="0"/>
                    <a:pt x="1" y="305"/>
                    <a:pt x="1" y="685"/>
                  </a:cubicBezTo>
                  <a:lnTo>
                    <a:pt x="1" y="909"/>
                  </a:lnTo>
                  <a:cubicBezTo>
                    <a:pt x="1" y="1288"/>
                    <a:pt x="306" y="1593"/>
                    <a:pt x="679" y="1593"/>
                  </a:cubicBezTo>
                  <a:cubicBezTo>
                    <a:pt x="1058" y="1593"/>
                    <a:pt x="1364" y="1288"/>
                    <a:pt x="1364" y="909"/>
                  </a:cubicBezTo>
                  <a:lnTo>
                    <a:pt x="1364" y="685"/>
                  </a:lnTo>
                  <a:cubicBezTo>
                    <a:pt x="1364" y="305"/>
                    <a:pt x="1058" y="0"/>
                    <a:pt x="679"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62"/>
            <p:cNvSpPr/>
            <p:nvPr/>
          </p:nvSpPr>
          <p:spPr>
            <a:xfrm>
              <a:off x="5486423" y="1691315"/>
              <a:ext cx="17994" cy="29771"/>
            </a:xfrm>
            <a:custGeom>
              <a:avLst/>
              <a:gdLst/>
              <a:ahLst/>
              <a:cxnLst/>
              <a:rect l="l" t="t" r="r" b="b"/>
              <a:pathLst>
                <a:path w="686" h="1135" extrusionOk="0">
                  <a:moveTo>
                    <a:pt x="1" y="0"/>
                  </a:moveTo>
                  <a:lnTo>
                    <a:pt x="1" y="793"/>
                  </a:lnTo>
                  <a:cubicBezTo>
                    <a:pt x="1" y="1021"/>
                    <a:pt x="172" y="1134"/>
                    <a:pt x="343" y="1134"/>
                  </a:cubicBezTo>
                  <a:cubicBezTo>
                    <a:pt x="514" y="1134"/>
                    <a:pt x="686" y="1021"/>
                    <a:pt x="686" y="793"/>
                  </a:cubicBezTo>
                  <a:lnTo>
                    <a:pt x="686" y="685"/>
                  </a:lnTo>
                  <a:cubicBezTo>
                    <a:pt x="686" y="305"/>
                    <a:pt x="380" y="0"/>
                    <a:pt x="1" y="0"/>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62"/>
            <p:cNvSpPr/>
            <p:nvPr/>
          </p:nvSpPr>
          <p:spPr>
            <a:xfrm>
              <a:off x="5480573" y="1697164"/>
              <a:ext cx="11935" cy="11961"/>
            </a:xfrm>
            <a:custGeom>
              <a:avLst/>
              <a:gdLst/>
              <a:ahLst/>
              <a:cxnLst/>
              <a:rect l="l" t="t" r="r" b="b"/>
              <a:pathLst>
                <a:path w="455" h="456" extrusionOk="0">
                  <a:moveTo>
                    <a:pt x="224" y="1"/>
                  </a:moveTo>
                  <a:cubicBezTo>
                    <a:pt x="102" y="1"/>
                    <a:pt x="0" y="103"/>
                    <a:pt x="0" y="231"/>
                  </a:cubicBezTo>
                  <a:cubicBezTo>
                    <a:pt x="0" y="353"/>
                    <a:pt x="102" y="455"/>
                    <a:pt x="224" y="455"/>
                  </a:cubicBezTo>
                  <a:cubicBezTo>
                    <a:pt x="353" y="455"/>
                    <a:pt x="454" y="353"/>
                    <a:pt x="454" y="231"/>
                  </a:cubicBezTo>
                  <a:cubicBezTo>
                    <a:pt x="454" y="103"/>
                    <a:pt x="353" y="1"/>
                    <a:pt x="2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62"/>
            <p:cNvSpPr/>
            <p:nvPr/>
          </p:nvSpPr>
          <p:spPr>
            <a:xfrm>
              <a:off x="5355168" y="1780759"/>
              <a:ext cx="119373" cy="47870"/>
            </a:xfrm>
            <a:custGeom>
              <a:avLst/>
              <a:gdLst/>
              <a:ahLst/>
              <a:cxnLst/>
              <a:rect l="l" t="t" r="r" b="b"/>
              <a:pathLst>
                <a:path w="4551" h="1825" extrusionOk="0">
                  <a:moveTo>
                    <a:pt x="1391" y="1"/>
                  </a:moveTo>
                  <a:cubicBezTo>
                    <a:pt x="624" y="1"/>
                    <a:pt x="1" y="408"/>
                    <a:pt x="1" y="909"/>
                  </a:cubicBezTo>
                  <a:cubicBezTo>
                    <a:pt x="1" y="1418"/>
                    <a:pt x="624" y="1825"/>
                    <a:pt x="1391" y="1825"/>
                  </a:cubicBezTo>
                  <a:cubicBezTo>
                    <a:pt x="1669" y="1686"/>
                    <a:pt x="1972" y="1616"/>
                    <a:pt x="2276" y="1616"/>
                  </a:cubicBezTo>
                  <a:cubicBezTo>
                    <a:pt x="2579" y="1616"/>
                    <a:pt x="2882" y="1686"/>
                    <a:pt x="3160" y="1825"/>
                  </a:cubicBezTo>
                  <a:cubicBezTo>
                    <a:pt x="3927" y="1825"/>
                    <a:pt x="4550" y="1418"/>
                    <a:pt x="4550" y="909"/>
                  </a:cubicBezTo>
                  <a:cubicBezTo>
                    <a:pt x="4550" y="408"/>
                    <a:pt x="3927" y="1"/>
                    <a:pt x="3160" y="1"/>
                  </a:cubicBezTo>
                  <a:cubicBezTo>
                    <a:pt x="2882" y="140"/>
                    <a:pt x="2579" y="209"/>
                    <a:pt x="2276" y="209"/>
                  </a:cubicBezTo>
                  <a:cubicBezTo>
                    <a:pt x="1972" y="209"/>
                    <a:pt x="1669" y="140"/>
                    <a:pt x="1391" y="1"/>
                  </a:cubicBezTo>
                  <a:close/>
                </a:path>
              </a:pathLst>
            </a:cu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62"/>
            <p:cNvSpPr/>
            <p:nvPr/>
          </p:nvSpPr>
          <p:spPr>
            <a:xfrm>
              <a:off x="5385044" y="1762976"/>
              <a:ext cx="59804" cy="41653"/>
            </a:xfrm>
            <a:custGeom>
              <a:avLst/>
              <a:gdLst/>
              <a:ahLst/>
              <a:cxnLst/>
              <a:rect l="l" t="t" r="r" b="b"/>
              <a:pathLst>
                <a:path w="2280" h="1588" extrusionOk="0">
                  <a:moveTo>
                    <a:pt x="1140" y="1"/>
                  </a:moveTo>
                  <a:cubicBezTo>
                    <a:pt x="509" y="1"/>
                    <a:pt x="1" y="306"/>
                    <a:pt x="1" y="679"/>
                  </a:cubicBezTo>
                  <a:cubicBezTo>
                    <a:pt x="1" y="1058"/>
                    <a:pt x="509" y="1587"/>
                    <a:pt x="1140" y="1587"/>
                  </a:cubicBezTo>
                  <a:cubicBezTo>
                    <a:pt x="1771" y="1587"/>
                    <a:pt x="2279" y="1058"/>
                    <a:pt x="2279" y="679"/>
                  </a:cubicBezTo>
                  <a:cubicBezTo>
                    <a:pt x="2279" y="306"/>
                    <a:pt x="1771" y="1"/>
                    <a:pt x="1140" y="1"/>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62"/>
            <p:cNvSpPr/>
            <p:nvPr/>
          </p:nvSpPr>
          <p:spPr>
            <a:xfrm>
              <a:off x="5354276" y="1798543"/>
              <a:ext cx="121340" cy="32761"/>
            </a:xfrm>
            <a:custGeom>
              <a:avLst/>
              <a:gdLst/>
              <a:ahLst/>
              <a:cxnLst/>
              <a:rect l="l" t="t" r="r" b="b"/>
              <a:pathLst>
                <a:path w="4626" h="1249" extrusionOk="0">
                  <a:moveTo>
                    <a:pt x="2313" y="1"/>
                  </a:moveTo>
                  <a:cubicBezTo>
                    <a:pt x="2184" y="1"/>
                    <a:pt x="2082" y="1"/>
                    <a:pt x="2082" y="123"/>
                  </a:cubicBezTo>
                  <a:lnTo>
                    <a:pt x="2082" y="733"/>
                  </a:lnTo>
                  <a:cubicBezTo>
                    <a:pt x="2008" y="740"/>
                    <a:pt x="1933" y="747"/>
                    <a:pt x="1859" y="760"/>
                  </a:cubicBezTo>
                  <a:cubicBezTo>
                    <a:pt x="1672" y="784"/>
                    <a:pt x="1512" y="794"/>
                    <a:pt x="1374" y="794"/>
                  </a:cubicBezTo>
                  <a:cubicBezTo>
                    <a:pt x="884" y="794"/>
                    <a:pt x="675" y="667"/>
                    <a:pt x="591" y="577"/>
                  </a:cubicBezTo>
                  <a:cubicBezTo>
                    <a:pt x="509" y="496"/>
                    <a:pt x="475" y="387"/>
                    <a:pt x="489" y="272"/>
                  </a:cubicBezTo>
                  <a:cubicBezTo>
                    <a:pt x="520" y="105"/>
                    <a:pt x="388" y="4"/>
                    <a:pt x="259" y="4"/>
                  </a:cubicBezTo>
                  <a:cubicBezTo>
                    <a:pt x="162" y="4"/>
                    <a:pt x="67" y="60"/>
                    <a:pt x="41" y="184"/>
                  </a:cubicBezTo>
                  <a:cubicBezTo>
                    <a:pt x="1" y="441"/>
                    <a:pt x="82" y="699"/>
                    <a:pt x="252" y="882"/>
                  </a:cubicBezTo>
                  <a:cubicBezTo>
                    <a:pt x="482" y="1126"/>
                    <a:pt x="855" y="1248"/>
                    <a:pt x="1370" y="1248"/>
                  </a:cubicBezTo>
                  <a:cubicBezTo>
                    <a:pt x="1554" y="1248"/>
                    <a:pt x="1737" y="1235"/>
                    <a:pt x="1920" y="1208"/>
                  </a:cubicBezTo>
                  <a:cubicBezTo>
                    <a:pt x="2049" y="1191"/>
                    <a:pt x="2179" y="1182"/>
                    <a:pt x="2310" y="1182"/>
                  </a:cubicBezTo>
                  <a:cubicBezTo>
                    <a:pt x="2442" y="1182"/>
                    <a:pt x="2574" y="1191"/>
                    <a:pt x="2706" y="1208"/>
                  </a:cubicBezTo>
                  <a:cubicBezTo>
                    <a:pt x="2904" y="1234"/>
                    <a:pt x="3087" y="1247"/>
                    <a:pt x="3254" y="1247"/>
                  </a:cubicBezTo>
                  <a:cubicBezTo>
                    <a:pt x="3771" y="1247"/>
                    <a:pt x="4144" y="1123"/>
                    <a:pt x="4374" y="882"/>
                  </a:cubicBezTo>
                  <a:cubicBezTo>
                    <a:pt x="4544" y="692"/>
                    <a:pt x="4625" y="441"/>
                    <a:pt x="4584" y="191"/>
                  </a:cubicBezTo>
                  <a:cubicBezTo>
                    <a:pt x="4560" y="81"/>
                    <a:pt x="4465" y="4"/>
                    <a:pt x="4358" y="4"/>
                  </a:cubicBezTo>
                  <a:cubicBezTo>
                    <a:pt x="4345" y="4"/>
                    <a:pt x="4333" y="5"/>
                    <a:pt x="4320" y="8"/>
                  </a:cubicBezTo>
                  <a:cubicBezTo>
                    <a:pt x="4198" y="35"/>
                    <a:pt x="4117" y="150"/>
                    <a:pt x="4137" y="272"/>
                  </a:cubicBezTo>
                  <a:cubicBezTo>
                    <a:pt x="4151" y="387"/>
                    <a:pt x="4110" y="496"/>
                    <a:pt x="4035" y="577"/>
                  </a:cubicBezTo>
                  <a:cubicBezTo>
                    <a:pt x="3945" y="667"/>
                    <a:pt x="3736" y="794"/>
                    <a:pt x="3249" y="794"/>
                  </a:cubicBezTo>
                  <a:cubicBezTo>
                    <a:pt x="3111" y="794"/>
                    <a:pt x="2952" y="784"/>
                    <a:pt x="2767" y="760"/>
                  </a:cubicBezTo>
                  <a:cubicBezTo>
                    <a:pt x="2693" y="747"/>
                    <a:pt x="2611" y="740"/>
                    <a:pt x="2537" y="740"/>
                  </a:cubicBezTo>
                  <a:lnTo>
                    <a:pt x="2537" y="123"/>
                  </a:lnTo>
                  <a:cubicBezTo>
                    <a:pt x="2537" y="1"/>
                    <a:pt x="2435" y="1"/>
                    <a:pt x="2313" y="1"/>
                  </a:cubicBezTo>
                  <a:close/>
                </a:path>
              </a:pathLst>
            </a:custGeom>
            <a:solidFill>
              <a:srgbClr val="BF9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62"/>
            <p:cNvSpPr/>
            <p:nvPr/>
          </p:nvSpPr>
          <p:spPr>
            <a:xfrm>
              <a:off x="5385044" y="1765992"/>
              <a:ext cx="49470" cy="38820"/>
            </a:xfrm>
            <a:custGeom>
              <a:avLst/>
              <a:gdLst/>
              <a:ahLst/>
              <a:cxnLst/>
              <a:rect l="l" t="t" r="r" b="b"/>
              <a:pathLst>
                <a:path w="1886" h="1480" extrusionOk="0">
                  <a:moveTo>
                    <a:pt x="503" y="1"/>
                  </a:moveTo>
                  <a:lnTo>
                    <a:pt x="503" y="1"/>
                  </a:lnTo>
                  <a:cubicBezTo>
                    <a:pt x="197" y="123"/>
                    <a:pt x="1" y="333"/>
                    <a:pt x="1" y="564"/>
                  </a:cubicBezTo>
                  <a:cubicBezTo>
                    <a:pt x="1" y="943"/>
                    <a:pt x="509" y="1479"/>
                    <a:pt x="1140" y="1479"/>
                  </a:cubicBezTo>
                  <a:cubicBezTo>
                    <a:pt x="1411" y="1472"/>
                    <a:pt x="1676" y="1377"/>
                    <a:pt x="1886" y="1201"/>
                  </a:cubicBezTo>
                  <a:lnTo>
                    <a:pt x="1886" y="1201"/>
                  </a:lnTo>
                  <a:cubicBezTo>
                    <a:pt x="1791" y="1228"/>
                    <a:pt x="1696" y="1249"/>
                    <a:pt x="1594" y="1249"/>
                  </a:cubicBezTo>
                  <a:cubicBezTo>
                    <a:pt x="964" y="1249"/>
                    <a:pt x="455" y="638"/>
                    <a:pt x="455" y="211"/>
                  </a:cubicBezTo>
                  <a:cubicBezTo>
                    <a:pt x="455" y="136"/>
                    <a:pt x="475" y="62"/>
                    <a:pt x="503"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92" name="Google Shape;3092;p62"/>
          <p:cNvGrpSpPr/>
          <p:nvPr/>
        </p:nvGrpSpPr>
        <p:grpSpPr>
          <a:xfrm>
            <a:off x="3475354" y="6944523"/>
            <a:ext cx="659700" cy="830309"/>
            <a:chOff x="4686434" y="2432916"/>
            <a:chExt cx="367377" cy="370079"/>
          </a:xfrm>
        </p:grpSpPr>
        <p:sp>
          <p:nvSpPr>
            <p:cNvPr id="3093" name="Google Shape;3093;p62"/>
            <p:cNvSpPr/>
            <p:nvPr/>
          </p:nvSpPr>
          <p:spPr>
            <a:xfrm>
              <a:off x="4795105" y="2432916"/>
              <a:ext cx="175426" cy="76198"/>
            </a:xfrm>
            <a:custGeom>
              <a:avLst/>
              <a:gdLst/>
              <a:ahLst/>
              <a:cxnLst/>
              <a:rect l="l" t="t" r="r" b="b"/>
              <a:pathLst>
                <a:path w="6688" h="2905" extrusionOk="0">
                  <a:moveTo>
                    <a:pt x="6451" y="1"/>
                  </a:moveTo>
                  <a:cubicBezTo>
                    <a:pt x="6444" y="1"/>
                    <a:pt x="6436" y="1"/>
                    <a:pt x="6428" y="2"/>
                  </a:cubicBezTo>
                  <a:cubicBezTo>
                    <a:pt x="5215" y="172"/>
                    <a:pt x="2258" y="741"/>
                    <a:pt x="0" y="2463"/>
                  </a:cubicBezTo>
                  <a:lnTo>
                    <a:pt x="4842" y="2904"/>
                  </a:lnTo>
                  <a:cubicBezTo>
                    <a:pt x="5120" y="1772"/>
                    <a:pt x="6028" y="795"/>
                    <a:pt x="6571" y="294"/>
                  </a:cubicBezTo>
                  <a:cubicBezTo>
                    <a:pt x="6687" y="190"/>
                    <a:pt x="6600" y="1"/>
                    <a:pt x="6451" y="1"/>
                  </a:cubicBezTo>
                  <a:close/>
                </a:path>
              </a:pathLst>
            </a:custGeom>
            <a:solidFill>
              <a:srgbClr val="00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62"/>
            <p:cNvSpPr/>
            <p:nvPr/>
          </p:nvSpPr>
          <p:spPr>
            <a:xfrm>
              <a:off x="4795105" y="2726771"/>
              <a:ext cx="175374" cy="76224"/>
            </a:xfrm>
            <a:custGeom>
              <a:avLst/>
              <a:gdLst/>
              <a:ahLst/>
              <a:cxnLst/>
              <a:rect l="l" t="t" r="r" b="b"/>
              <a:pathLst>
                <a:path w="6686" h="2906" extrusionOk="0">
                  <a:moveTo>
                    <a:pt x="4842" y="1"/>
                  </a:moveTo>
                  <a:lnTo>
                    <a:pt x="0" y="441"/>
                  </a:lnTo>
                  <a:cubicBezTo>
                    <a:pt x="2258" y="2164"/>
                    <a:pt x="5215" y="2733"/>
                    <a:pt x="6428" y="2903"/>
                  </a:cubicBezTo>
                  <a:cubicBezTo>
                    <a:pt x="6438" y="2904"/>
                    <a:pt x="6448" y="2905"/>
                    <a:pt x="6458" y="2905"/>
                  </a:cubicBezTo>
                  <a:cubicBezTo>
                    <a:pt x="6603" y="2905"/>
                    <a:pt x="6685" y="2719"/>
                    <a:pt x="6571" y="2611"/>
                  </a:cubicBezTo>
                  <a:cubicBezTo>
                    <a:pt x="6028" y="2109"/>
                    <a:pt x="5120" y="1133"/>
                    <a:pt x="4842" y="1"/>
                  </a:cubicBezTo>
                  <a:close/>
                </a:path>
              </a:pathLst>
            </a:custGeom>
            <a:solidFill>
              <a:srgbClr val="6DC0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62"/>
            <p:cNvSpPr/>
            <p:nvPr/>
          </p:nvSpPr>
          <p:spPr>
            <a:xfrm>
              <a:off x="4686434" y="2485428"/>
              <a:ext cx="367377" cy="265028"/>
            </a:xfrm>
            <a:custGeom>
              <a:avLst/>
              <a:gdLst/>
              <a:ahLst/>
              <a:cxnLst/>
              <a:rect l="l" t="t" r="r" b="b"/>
              <a:pathLst>
                <a:path w="14006" h="10104" extrusionOk="0">
                  <a:moveTo>
                    <a:pt x="6503" y="0"/>
                  </a:moveTo>
                  <a:cubicBezTo>
                    <a:pt x="2523" y="0"/>
                    <a:pt x="1723" y="2767"/>
                    <a:pt x="150" y="4740"/>
                  </a:cubicBezTo>
                  <a:cubicBezTo>
                    <a:pt x="0" y="4923"/>
                    <a:pt x="0" y="5181"/>
                    <a:pt x="150" y="5371"/>
                  </a:cubicBezTo>
                  <a:cubicBezTo>
                    <a:pt x="1723" y="7344"/>
                    <a:pt x="2530" y="10103"/>
                    <a:pt x="6503" y="10103"/>
                  </a:cubicBezTo>
                  <a:cubicBezTo>
                    <a:pt x="6508" y="10103"/>
                    <a:pt x="6513" y="10103"/>
                    <a:pt x="6519" y="10103"/>
                  </a:cubicBezTo>
                  <a:cubicBezTo>
                    <a:pt x="8757" y="10103"/>
                    <a:pt x="10729" y="8634"/>
                    <a:pt x="11372" y="6489"/>
                  </a:cubicBezTo>
                  <a:cubicBezTo>
                    <a:pt x="11433" y="6294"/>
                    <a:pt x="11616" y="6173"/>
                    <a:pt x="11807" y="6173"/>
                  </a:cubicBezTo>
                  <a:cubicBezTo>
                    <a:pt x="11868" y="6173"/>
                    <a:pt x="11930" y="6185"/>
                    <a:pt x="11989" y="6211"/>
                  </a:cubicBezTo>
                  <a:lnTo>
                    <a:pt x="13657" y="6923"/>
                  </a:lnTo>
                  <a:cubicBezTo>
                    <a:pt x="13687" y="6936"/>
                    <a:pt x="13717" y="6942"/>
                    <a:pt x="13746" y="6942"/>
                  </a:cubicBezTo>
                  <a:cubicBezTo>
                    <a:pt x="13888" y="6942"/>
                    <a:pt x="14006" y="6804"/>
                    <a:pt x="13955" y="6652"/>
                  </a:cubicBezTo>
                  <a:lnTo>
                    <a:pt x="13541" y="5418"/>
                  </a:lnTo>
                  <a:cubicBezTo>
                    <a:pt x="13460" y="5181"/>
                    <a:pt x="13467" y="4923"/>
                    <a:pt x="13541" y="4692"/>
                  </a:cubicBezTo>
                  <a:lnTo>
                    <a:pt x="13955" y="3452"/>
                  </a:lnTo>
                  <a:cubicBezTo>
                    <a:pt x="14006" y="3305"/>
                    <a:pt x="13887" y="3162"/>
                    <a:pt x="13744" y="3162"/>
                  </a:cubicBezTo>
                  <a:cubicBezTo>
                    <a:pt x="13715" y="3162"/>
                    <a:pt x="13686" y="3168"/>
                    <a:pt x="13657" y="3180"/>
                  </a:cubicBezTo>
                  <a:lnTo>
                    <a:pt x="11995" y="3899"/>
                  </a:lnTo>
                  <a:cubicBezTo>
                    <a:pt x="11937" y="3923"/>
                    <a:pt x="11877" y="3934"/>
                    <a:pt x="11818" y="3934"/>
                  </a:cubicBezTo>
                  <a:cubicBezTo>
                    <a:pt x="11623" y="3934"/>
                    <a:pt x="11441" y="3812"/>
                    <a:pt x="11378" y="3614"/>
                  </a:cubicBezTo>
                  <a:cubicBezTo>
                    <a:pt x="10727" y="1465"/>
                    <a:pt x="8747" y="0"/>
                    <a:pt x="6503" y="0"/>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62"/>
            <p:cNvSpPr/>
            <p:nvPr/>
          </p:nvSpPr>
          <p:spPr>
            <a:xfrm>
              <a:off x="4686434" y="2517980"/>
              <a:ext cx="238719" cy="232476"/>
            </a:xfrm>
            <a:custGeom>
              <a:avLst/>
              <a:gdLst/>
              <a:ahLst/>
              <a:cxnLst/>
              <a:rect l="l" t="t" r="r" b="b"/>
              <a:pathLst>
                <a:path w="9101" h="8863" extrusionOk="0">
                  <a:moveTo>
                    <a:pt x="2835" y="0"/>
                  </a:moveTo>
                  <a:lnTo>
                    <a:pt x="2835" y="0"/>
                  </a:lnTo>
                  <a:cubicBezTo>
                    <a:pt x="1702" y="983"/>
                    <a:pt x="1051" y="2367"/>
                    <a:pt x="143" y="3499"/>
                  </a:cubicBezTo>
                  <a:cubicBezTo>
                    <a:pt x="0" y="3682"/>
                    <a:pt x="0" y="3946"/>
                    <a:pt x="143" y="4130"/>
                  </a:cubicBezTo>
                  <a:cubicBezTo>
                    <a:pt x="1723" y="6103"/>
                    <a:pt x="2523" y="8862"/>
                    <a:pt x="6503" y="8862"/>
                  </a:cubicBezTo>
                  <a:cubicBezTo>
                    <a:pt x="7412" y="8862"/>
                    <a:pt x="8314" y="8618"/>
                    <a:pt x="9100" y="8150"/>
                  </a:cubicBezTo>
                  <a:cubicBezTo>
                    <a:pt x="5459" y="7527"/>
                    <a:pt x="2808" y="4374"/>
                    <a:pt x="2808" y="685"/>
                  </a:cubicBezTo>
                  <a:cubicBezTo>
                    <a:pt x="2808" y="454"/>
                    <a:pt x="2814" y="224"/>
                    <a:pt x="2835" y="0"/>
                  </a:cubicBezTo>
                  <a:close/>
                </a:path>
              </a:pathLst>
            </a:custGeom>
            <a:solidFill>
              <a:srgbClr val="EA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62"/>
            <p:cNvSpPr/>
            <p:nvPr/>
          </p:nvSpPr>
          <p:spPr>
            <a:xfrm>
              <a:off x="4725386" y="2593916"/>
              <a:ext cx="30086" cy="30086"/>
            </a:xfrm>
            <a:custGeom>
              <a:avLst/>
              <a:gdLst/>
              <a:ahLst/>
              <a:cxnLst/>
              <a:rect l="l" t="t" r="r" b="b"/>
              <a:pathLst>
                <a:path w="1147" h="1147" extrusionOk="0">
                  <a:moveTo>
                    <a:pt x="577" y="0"/>
                  </a:moveTo>
                  <a:cubicBezTo>
                    <a:pt x="258" y="0"/>
                    <a:pt x="0" y="258"/>
                    <a:pt x="0" y="577"/>
                  </a:cubicBezTo>
                  <a:cubicBezTo>
                    <a:pt x="0" y="889"/>
                    <a:pt x="258" y="1146"/>
                    <a:pt x="577" y="1146"/>
                  </a:cubicBezTo>
                  <a:cubicBezTo>
                    <a:pt x="889" y="1146"/>
                    <a:pt x="1146" y="889"/>
                    <a:pt x="1146" y="577"/>
                  </a:cubicBezTo>
                  <a:cubicBezTo>
                    <a:pt x="1146" y="258"/>
                    <a:pt x="889" y="0"/>
                    <a:pt x="577"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62"/>
            <p:cNvSpPr/>
            <p:nvPr/>
          </p:nvSpPr>
          <p:spPr>
            <a:xfrm>
              <a:off x="4737478" y="2599949"/>
              <a:ext cx="12118" cy="11961"/>
            </a:xfrm>
            <a:custGeom>
              <a:avLst/>
              <a:gdLst/>
              <a:ahLst/>
              <a:cxnLst/>
              <a:rect l="l" t="t" r="r" b="b"/>
              <a:pathLst>
                <a:path w="462" h="456" extrusionOk="0">
                  <a:moveTo>
                    <a:pt x="231" y="1"/>
                  </a:moveTo>
                  <a:cubicBezTo>
                    <a:pt x="102" y="1"/>
                    <a:pt x="0" y="103"/>
                    <a:pt x="0" y="225"/>
                  </a:cubicBezTo>
                  <a:cubicBezTo>
                    <a:pt x="0" y="354"/>
                    <a:pt x="102" y="455"/>
                    <a:pt x="231" y="455"/>
                  </a:cubicBezTo>
                  <a:cubicBezTo>
                    <a:pt x="353" y="455"/>
                    <a:pt x="462" y="354"/>
                    <a:pt x="462" y="225"/>
                  </a:cubicBezTo>
                  <a:cubicBezTo>
                    <a:pt x="462" y="103"/>
                    <a:pt x="353" y="1"/>
                    <a:pt x="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62"/>
            <p:cNvSpPr/>
            <p:nvPr/>
          </p:nvSpPr>
          <p:spPr>
            <a:xfrm>
              <a:off x="4772862" y="2488261"/>
              <a:ext cx="51253" cy="259336"/>
            </a:xfrm>
            <a:custGeom>
              <a:avLst/>
              <a:gdLst/>
              <a:ahLst/>
              <a:cxnLst/>
              <a:rect l="l" t="t" r="r" b="b"/>
              <a:pathLst>
                <a:path w="1954" h="9887" extrusionOk="0">
                  <a:moveTo>
                    <a:pt x="1954" y="1"/>
                  </a:moveTo>
                  <a:cubicBezTo>
                    <a:pt x="1560" y="69"/>
                    <a:pt x="1167" y="184"/>
                    <a:pt x="794" y="340"/>
                  </a:cubicBezTo>
                  <a:cubicBezTo>
                    <a:pt x="299" y="1642"/>
                    <a:pt x="1" y="3222"/>
                    <a:pt x="1" y="4944"/>
                  </a:cubicBezTo>
                  <a:cubicBezTo>
                    <a:pt x="1" y="6659"/>
                    <a:pt x="299" y="8246"/>
                    <a:pt x="794" y="9548"/>
                  </a:cubicBezTo>
                  <a:cubicBezTo>
                    <a:pt x="1167" y="9704"/>
                    <a:pt x="1560" y="9812"/>
                    <a:pt x="1954" y="9887"/>
                  </a:cubicBezTo>
                  <a:cubicBezTo>
                    <a:pt x="1628" y="8497"/>
                    <a:pt x="1432" y="6795"/>
                    <a:pt x="1432" y="4944"/>
                  </a:cubicBezTo>
                  <a:cubicBezTo>
                    <a:pt x="1432" y="3100"/>
                    <a:pt x="1628" y="1391"/>
                    <a:pt x="1954" y="1"/>
                  </a:cubicBezTo>
                  <a:close/>
                </a:path>
              </a:pathLst>
            </a:custGeom>
            <a:solidFill>
              <a:srgbClr val="00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62"/>
            <p:cNvSpPr/>
            <p:nvPr/>
          </p:nvSpPr>
          <p:spPr>
            <a:xfrm>
              <a:off x="4772862" y="2606900"/>
              <a:ext cx="51253" cy="140698"/>
            </a:xfrm>
            <a:custGeom>
              <a:avLst/>
              <a:gdLst/>
              <a:ahLst/>
              <a:cxnLst/>
              <a:rect l="l" t="t" r="r" b="b"/>
              <a:pathLst>
                <a:path w="1954" h="5364" extrusionOk="0">
                  <a:moveTo>
                    <a:pt x="8" y="0"/>
                  </a:moveTo>
                  <a:cubicBezTo>
                    <a:pt x="8" y="143"/>
                    <a:pt x="1" y="278"/>
                    <a:pt x="1" y="428"/>
                  </a:cubicBezTo>
                  <a:cubicBezTo>
                    <a:pt x="1" y="2143"/>
                    <a:pt x="299" y="3730"/>
                    <a:pt x="794" y="5025"/>
                  </a:cubicBezTo>
                  <a:cubicBezTo>
                    <a:pt x="1167" y="5188"/>
                    <a:pt x="1560" y="5296"/>
                    <a:pt x="1954" y="5364"/>
                  </a:cubicBezTo>
                  <a:cubicBezTo>
                    <a:pt x="1737" y="4401"/>
                    <a:pt x="1587" y="3418"/>
                    <a:pt x="1513" y="2428"/>
                  </a:cubicBezTo>
                  <a:cubicBezTo>
                    <a:pt x="862" y="1716"/>
                    <a:pt x="353" y="895"/>
                    <a:pt x="8" y="0"/>
                  </a:cubicBezTo>
                  <a:close/>
                </a:path>
              </a:pathLst>
            </a:custGeom>
            <a:solidFill>
              <a:srgbClr val="6DC0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62"/>
            <p:cNvSpPr/>
            <p:nvPr/>
          </p:nvSpPr>
          <p:spPr>
            <a:xfrm>
              <a:off x="4847381" y="2485769"/>
              <a:ext cx="47529" cy="264503"/>
            </a:xfrm>
            <a:custGeom>
              <a:avLst/>
              <a:gdLst/>
              <a:ahLst/>
              <a:cxnLst/>
              <a:rect l="l" t="t" r="r" b="b"/>
              <a:pathLst>
                <a:path w="1812" h="10084" extrusionOk="0">
                  <a:moveTo>
                    <a:pt x="584" y="1"/>
                  </a:moveTo>
                  <a:cubicBezTo>
                    <a:pt x="218" y="1371"/>
                    <a:pt x="1" y="3127"/>
                    <a:pt x="1" y="5039"/>
                  </a:cubicBezTo>
                  <a:cubicBezTo>
                    <a:pt x="1" y="6958"/>
                    <a:pt x="218" y="8707"/>
                    <a:pt x="584" y="10084"/>
                  </a:cubicBezTo>
                  <a:cubicBezTo>
                    <a:pt x="998" y="10063"/>
                    <a:pt x="1411" y="9995"/>
                    <a:pt x="1811" y="9880"/>
                  </a:cubicBezTo>
                  <a:cubicBezTo>
                    <a:pt x="1513" y="8558"/>
                    <a:pt x="1337" y="6876"/>
                    <a:pt x="1337" y="5039"/>
                  </a:cubicBezTo>
                  <a:cubicBezTo>
                    <a:pt x="1337" y="3201"/>
                    <a:pt x="1513" y="1520"/>
                    <a:pt x="1811" y="198"/>
                  </a:cubicBezTo>
                  <a:cubicBezTo>
                    <a:pt x="1411" y="82"/>
                    <a:pt x="998" y="14"/>
                    <a:pt x="584" y="1"/>
                  </a:cubicBezTo>
                  <a:close/>
                </a:path>
              </a:pathLst>
            </a:custGeom>
            <a:solidFill>
              <a:srgbClr val="00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62"/>
            <p:cNvSpPr/>
            <p:nvPr/>
          </p:nvSpPr>
          <p:spPr>
            <a:xfrm>
              <a:off x="4853440" y="2704528"/>
              <a:ext cx="41470" cy="45745"/>
            </a:xfrm>
            <a:custGeom>
              <a:avLst/>
              <a:gdLst/>
              <a:ahLst/>
              <a:cxnLst/>
              <a:rect l="l" t="t" r="r" b="b"/>
              <a:pathLst>
                <a:path w="1581" h="1744" extrusionOk="0">
                  <a:moveTo>
                    <a:pt x="0" y="1"/>
                  </a:moveTo>
                  <a:lnTo>
                    <a:pt x="0" y="1"/>
                  </a:lnTo>
                  <a:cubicBezTo>
                    <a:pt x="82" y="584"/>
                    <a:pt x="204" y="1167"/>
                    <a:pt x="353" y="1744"/>
                  </a:cubicBezTo>
                  <a:cubicBezTo>
                    <a:pt x="767" y="1723"/>
                    <a:pt x="1180" y="1655"/>
                    <a:pt x="1580" y="1540"/>
                  </a:cubicBezTo>
                  <a:cubicBezTo>
                    <a:pt x="1519" y="1269"/>
                    <a:pt x="1465" y="984"/>
                    <a:pt x="1418" y="693"/>
                  </a:cubicBezTo>
                  <a:cubicBezTo>
                    <a:pt x="923" y="510"/>
                    <a:pt x="448" y="279"/>
                    <a:pt x="0" y="1"/>
                  </a:cubicBezTo>
                  <a:close/>
                </a:path>
              </a:pathLst>
            </a:custGeom>
            <a:solidFill>
              <a:srgbClr val="6DC0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62"/>
            <p:cNvSpPr/>
            <p:nvPr/>
          </p:nvSpPr>
          <p:spPr>
            <a:xfrm>
              <a:off x="4915868" y="2510845"/>
              <a:ext cx="46611" cy="214168"/>
            </a:xfrm>
            <a:custGeom>
              <a:avLst/>
              <a:gdLst/>
              <a:ahLst/>
              <a:cxnLst/>
              <a:rect l="l" t="t" r="r" b="b"/>
              <a:pathLst>
                <a:path w="1777" h="8165" extrusionOk="0">
                  <a:moveTo>
                    <a:pt x="740" y="1"/>
                  </a:moveTo>
                  <a:cubicBezTo>
                    <a:pt x="0" y="2672"/>
                    <a:pt x="0" y="5493"/>
                    <a:pt x="740" y="8165"/>
                  </a:cubicBezTo>
                  <a:cubicBezTo>
                    <a:pt x="1133" y="7887"/>
                    <a:pt x="1479" y="7554"/>
                    <a:pt x="1777" y="7175"/>
                  </a:cubicBezTo>
                  <a:cubicBezTo>
                    <a:pt x="1289" y="5141"/>
                    <a:pt x="1289" y="3025"/>
                    <a:pt x="1777" y="998"/>
                  </a:cubicBezTo>
                  <a:cubicBezTo>
                    <a:pt x="1479" y="618"/>
                    <a:pt x="1133" y="279"/>
                    <a:pt x="740" y="1"/>
                  </a:cubicBezTo>
                  <a:close/>
                </a:path>
              </a:pathLst>
            </a:custGeom>
            <a:solidFill>
              <a:srgbClr val="00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04" name="Google Shape;3104;p62"/>
          <p:cNvGrpSpPr/>
          <p:nvPr/>
        </p:nvGrpSpPr>
        <p:grpSpPr>
          <a:xfrm>
            <a:off x="5721726" y="6883938"/>
            <a:ext cx="664363" cy="797883"/>
            <a:chOff x="7966810" y="1519430"/>
            <a:chExt cx="369974" cy="355626"/>
          </a:xfrm>
        </p:grpSpPr>
        <p:sp>
          <p:nvSpPr>
            <p:cNvPr id="3105" name="Google Shape;3105;p62"/>
            <p:cNvSpPr/>
            <p:nvPr/>
          </p:nvSpPr>
          <p:spPr>
            <a:xfrm>
              <a:off x="8205503" y="1519430"/>
              <a:ext cx="131281" cy="122992"/>
            </a:xfrm>
            <a:custGeom>
              <a:avLst/>
              <a:gdLst/>
              <a:ahLst/>
              <a:cxnLst/>
              <a:rect l="l" t="t" r="r" b="b"/>
              <a:pathLst>
                <a:path w="5005" h="4689" extrusionOk="0">
                  <a:moveTo>
                    <a:pt x="4448" y="1"/>
                  </a:moveTo>
                  <a:cubicBezTo>
                    <a:pt x="2325" y="1"/>
                    <a:pt x="631" y="1573"/>
                    <a:pt x="0" y="2410"/>
                  </a:cubicBezTo>
                  <a:lnTo>
                    <a:pt x="2048" y="4688"/>
                  </a:lnTo>
                  <a:cubicBezTo>
                    <a:pt x="4781" y="4004"/>
                    <a:pt x="5004" y="37"/>
                    <a:pt x="5004" y="37"/>
                  </a:cubicBezTo>
                  <a:cubicBezTo>
                    <a:pt x="4816" y="12"/>
                    <a:pt x="4631" y="1"/>
                    <a:pt x="4448" y="1"/>
                  </a:cubicBezTo>
                  <a:close/>
                </a:path>
              </a:pathLst>
            </a:cu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62"/>
            <p:cNvSpPr/>
            <p:nvPr/>
          </p:nvSpPr>
          <p:spPr>
            <a:xfrm>
              <a:off x="8230763" y="1530132"/>
              <a:ext cx="105130" cy="112291"/>
            </a:xfrm>
            <a:custGeom>
              <a:avLst/>
              <a:gdLst/>
              <a:ahLst/>
              <a:cxnLst/>
              <a:rect l="l" t="t" r="r" b="b"/>
              <a:pathLst>
                <a:path w="4008" h="4281" extrusionOk="0">
                  <a:moveTo>
                    <a:pt x="3939" y="1"/>
                  </a:moveTo>
                  <a:cubicBezTo>
                    <a:pt x="2178" y="1"/>
                    <a:pt x="402" y="1788"/>
                    <a:pt x="0" y="3067"/>
                  </a:cubicBezTo>
                  <a:lnTo>
                    <a:pt x="1085" y="4280"/>
                  </a:lnTo>
                  <a:cubicBezTo>
                    <a:pt x="3302" y="3724"/>
                    <a:pt x="3872" y="1005"/>
                    <a:pt x="4008" y="2"/>
                  </a:cubicBezTo>
                  <a:cubicBezTo>
                    <a:pt x="3985" y="1"/>
                    <a:pt x="3962" y="1"/>
                    <a:pt x="3939" y="1"/>
                  </a:cubicBezTo>
                  <a:close/>
                </a:path>
              </a:pathLst>
            </a:custGeom>
            <a:solidFill>
              <a:srgbClr val="D5A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62"/>
            <p:cNvSpPr/>
            <p:nvPr/>
          </p:nvSpPr>
          <p:spPr>
            <a:xfrm>
              <a:off x="7966810" y="1519430"/>
              <a:ext cx="131281" cy="122992"/>
            </a:xfrm>
            <a:custGeom>
              <a:avLst/>
              <a:gdLst/>
              <a:ahLst/>
              <a:cxnLst/>
              <a:rect l="l" t="t" r="r" b="b"/>
              <a:pathLst>
                <a:path w="5005" h="4689" extrusionOk="0">
                  <a:moveTo>
                    <a:pt x="557" y="1"/>
                  </a:moveTo>
                  <a:cubicBezTo>
                    <a:pt x="374" y="1"/>
                    <a:pt x="189" y="12"/>
                    <a:pt x="1" y="37"/>
                  </a:cubicBezTo>
                  <a:cubicBezTo>
                    <a:pt x="1" y="37"/>
                    <a:pt x="224" y="4004"/>
                    <a:pt x="2957" y="4688"/>
                  </a:cubicBezTo>
                  <a:lnTo>
                    <a:pt x="5005" y="2410"/>
                  </a:lnTo>
                  <a:cubicBezTo>
                    <a:pt x="4374" y="1573"/>
                    <a:pt x="2680" y="1"/>
                    <a:pt x="557" y="1"/>
                  </a:cubicBezTo>
                  <a:close/>
                </a:path>
              </a:pathLst>
            </a:cu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62"/>
            <p:cNvSpPr/>
            <p:nvPr/>
          </p:nvSpPr>
          <p:spPr>
            <a:xfrm>
              <a:off x="7967886" y="1530132"/>
              <a:ext cx="104946" cy="112291"/>
            </a:xfrm>
            <a:custGeom>
              <a:avLst/>
              <a:gdLst/>
              <a:ahLst/>
              <a:cxnLst/>
              <a:rect l="l" t="t" r="r" b="b"/>
              <a:pathLst>
                <a:path w="4001" h="4281" extrusionOk="0">
                  <a:moveTo>
                    <a:pt x="69" y="1"/>
                  </a:moveTo>
                  <a:cubicBezTo>
                    <a:pt x="46" y="1"/>
                    <a:pt x="23" y="1"/>
                    <a:pt x="0" y="2"/>
                  </a:cubicBezTo>
                  <a:cubicBezTo>
                    <a:pt x="129" y="1005"/>
                    <a:pt x="699" y="3724"/>
                    <a:pt x="2916" y="4280"/>
                  </a:cubicBezTo>
                  <a:lnTo>
                    <a:pt x="4001" y="3067"/>
                  </a:lnTo>
                  <a:cubicBezTo>
                    <a:pt x="3606" y="1788"/>
                    <a:pt x="1823" y="1"/>
                    <a:pt x="69" y="1"/>
                  </a:cubicBezTo>
                  <a:close/>
                </a:path>
              </a:pathLst>
            </a:custGeom>
            <a:solidFill>
              <a:srgbClr val="D5A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62"/>
            <p:cNvSpPr/>
            <p:nvPr/>
          </p:nvSpPr>
          <p:spPr>
            <a:xfrm>
              <a:off x="8002562" y="1564677"/>
              <a:ext cx="298471" cy="310380"/>
            </a:xfrm>
            <a:custGeom>
              <a:avLst/>
              <a:gdLst/>
              <a:ahLst/>
              <a:cxnLst/>
              <a:rect l="l" t="t" r="r" b="b"/>
              <a:pathLst>
                <a:path w="11379" h="11833" extrusionOk="0">
                  <a:moveTo>
                    <a:pt x="5690" y="0"/>
                  </a:moveTo>
                  <a:cubicBezTo>
                    <a:pt x="2550" y="0"/>
                    <a:pt x="1" y="3641"/>
                    <a:pt x="1" y="6828"/>
                  </a:cubicBezTo>
                  <a:cubicBezTo>
                    <a:pt x="1" y="9595"/>
                    <a:pt x="2550" y="11832"/>
                    <a:pt x="5690" y="11832"/>
                  </a:cubicBezTo>
                  <a:cubicBezTo>
                    <a:pt x="8829" y="11832"/>
                    <a:pt x="11379" y="9595"/>
                    <a:pt x="11379" y="6828"/>
                  </a:cubicBezTo>
                  <a:cubicBezTo>
                    <a:pt x="11379" y="3641"/>
                    <a:pt x="8829" y="0"/>
                    <a:pt x="5690" y="0"/>
                  </a:cubicBezTo>
                  <a:close/>
                </a:path>
              </a:pathLst>
            </a:cu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62"/>
            <p:cNvSpPr/>
            <p:nvPr/>
          </p:nvSpPr>
          <p:spPr>
            <a:xfrm>
              <a:off x="8100741" y="1803527"/>
              <a:ext cx="102481" cy="35778"/>
            </a:xfrm>
            <a:custGeom>
              <a:avLst/>
              <a:gdLst/>
              <a:ahLst/>
              <a:cxnLst/>
              <a:rect l="l" t="t" r="r" b="b"/>
              <a:pathLst>
                <a:path w="3907" h="1364" extrusionOk="0">
                  <a:moveTo>
                    <a:pt x="3906" y="1"/>
                  </a:moveTo>
                  <a:lnTo>
                    <a:pt x="1" y="21"/>
                  </a:lnTo>
                  <a:cubicBezTo>
                    <a:pt x="245" y="801"/>
                    <a:pt x="916" y="1363"/>
                    <a:pt x="1709" y="1363"/>
                  </a:cubicBezTo>
                  <a:lnTo>
                    <a:pt x="2184" y="1363"/>
                  </a:lnTo>
                  <a:cubicBezTo>
                    <a:pt x="2984" y="1363"/>
                    <a:pt x="3669" y="794"/>
                    <a:pt x="3906" y="1"/>
                  </a:cubicBezTo>
                  <a:close/>
                </a:path>
              </a:pathLst>
            </a:custGeom>
            <a:solidFill>
              <a:srgbClr val="ED8B85"/>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62"/>
            <p:cNvSpPr/>
            <p:nvPr/>
          </p:nvSpPr>
          <p:spPr>
            <a:xfrm>
              <a:off x="8084924" y="1714948"/>
              <a:ext cx="133930" cy="94507"/>
            </a:xfrm>
            <a:custGeom>
              <a:avLst/>
              <a:gdLst/>
              <a:ahLst/>
              <a:cxnLst/>
              <a:rect l="l" t="t" r="r" b="b"/>
              <a:pathLst>
                <a:path w="5106" h="3603" extrusionOk="0">
                  <a:moveTo>
                    <a:pt x="2550" y="1"/>
                  </a:moveTo>
                  <a:cubicBezTo>
                    <a:pt x="1139" y="1"/>
                    <a:pt x="0" y="1045"/>
                    <a:pt x="0" y="2537"/>
                  </a:cubicBezTo>
                  <a:cubicBezTo>
                    <a:pt x="0" y="3430"/>
                    <a:pt x="677" y="3603"/>
                    <a:pt x="1373" y="3603"/>
                  </a:cubicBezTo>
                  <a:cubicBezTo>
                    <a:pt x="1813" y="3603"/>
                    <a:pt x="2261" y="3534"/>
                    <a:pt x="2550" y="3534"/>
                  </a:cubicBezTo>
                  <a:cubicBezTo>
                    <a:pt x="2846" y="3534"/>
                    <a:pt x="3297" y="3603"/>
                    <a:pt x="3738" y="3603"/>
                  </a:cubicBezTo>
                  <a:cubicBezTo>
                    <a:pt x="4434" y="3603"/>
                    <a:pt x="5106" y="3430"/>
                    <a:pt x="5106" y="2537"/>
                  </a:cubicBezTo>
                  <a:cubicBezTo>
                    <a:pt x="5106" y="1045"/>
                    <a:pt x="3960" y="1"/>
                    <a:pt x="2550" y="1"/>
                  </a:cubicBezTo>
                  <a:close/>
                </a:path>
              </a:pathLst>
            </a:custGeom>
            <a:solidFill>
              <a:srgbClr val="ED8B85"/>
            </a:solid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62"/>
            <p:cNvSpPr/>
            <p:nvPr/>
          </p:nvSpPr>
          <p:spPr>
            <a:xfrm>
              <a:off x="8002562" y="1564677"/>
              <a:ext cx="149249" cy="309855"/>
            </a:xfrm>
            <a:custGeom>
              <a:avLst/>
              <a:gdLst/>
              <a:ahLst/>
              <a:cxnLst/>
              <a:rect l="l" t="t" r="r" b="b"/>
              <a:pathLst>
                <a:path w="5690" h="11813" extrusionOk="0">
                  <a:moveTo>
                    <a:pt x="5690" y="0"/>
                  </a:moveTo>
                  <a:cubicBezTo>
                    <a:pt x="2550" y="0"/>
                    <a:pt x="1" y="3648"/>
                    <a:pt x="1" y="6828"/>
                  </a:cubicBezTo>
                  <a:cubicBezTo>
                    <a:pt x="1" y="9439"/>
                    <a:pt x="2272" y="11581"/>
                    <a:pt x="5167" y="11812"/>
                  </a:cubicBezTo>
                  <a:cubicBezTo>
                    <a:pt x="3276" y="10924"/>
                    <a:pt x="1974" y="9066"/>
                    <a:pt x="1974" y="6910"/>
                  </a:cubicBezTo>
                  <a:cubicBezTo>
                    <a:pt x="1974" y="4204"/>
                    <a:pt x="3520" y="1200"/>
                    <a:pt x="5690" y="0"/>
                  </a:cubicBezTo>
                  <a:close/>
                </a:path>
              </a:pathLst>
            </a:custGeom>
            <a:solidFill>
              <a:srgbClr val="D5A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62"/>
            <p:cNvSpPr/>
            <p:nvPr/>
          </p:nvSpPr>
          <p:spPr>
            <a:xfrm>
              <a:off x="8112492" y="1755684"/>
              <a:ext cx="29010" cy="28486"/>
            </a:xfrm>
            <a:custGeom>
              <a:avLst/>
              <a:gdLst/>
              <a:ahLst/>
              <a:cxnLst/>
              <a:rect l="l" t="t" r="r" b="b"/>
              <a:pathLst>
                <a:path w="1106" h="1086" extrusionOk="0">
                  <a:moveTo>
                    <a:pt x="633" y="1"/>
                  </a:moveTo>
                  <a:cubicBezTo>
                    <a:pt x="450" y="1"/>
                    <a:pt x="259" y="121"/>
                    <a:pt x="149" y="326"/>
                  </a:cubicBezTo>
                  <a:cubicBezTo>
                    <a:pt x="0" y="597"/>
                    <a:pt x="61" y="916"/>
                    <a:pt x="285" y="1038"/>
                  </a:cubicBezTo>
                  <a:cubicBezTo>
                    <a:pt x="344" y="1070"/>
                    <a:pt x="408" y="1085"/>
                    <a:pt x="474" y="1085"/>
                  </a:cubicBezTo>
                  <a:cubicBezTo>
                    <a:pt x="658" y="1085"/>
                    <a:pt x="853" y="965"/>
                    <a:pt x="963" y="760"/>
                  </a:cubicBezTo>
                  <a:cubicBezTo>
                    <a:pt x="1105" y="489"/>
                    <a:pt x="1044" y="163"/>
                    <a:pt x="820" y="48"/>
                  </a:cubicBezTo>
                  <a:cubicBezTo>
                    <a:pt x="762" y="16"/>
                    <a:pt x="698" y="1"/>
                    <a:pt x="633" y="1"/>
                  </a:cubicBezTo>
                  <a:close/>
                </a:path>
              </a:pathLst>
            </a:custGeom>
            <a:solidFill>
              <a:srgbClr val="46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62"/>
            <p:cNvSpPr/>
            <p:nvPr/>
          </p:nvSpPr>
          <p:spPr>
            <a:xfrm>
              <a:off x="8161935" y="1755788"/>
              <a:ext cx="29194" cy="28538"/>
            </a:xfrm>
            <a:custGeom>
              <a:avLst/>
              <a:gdLst/>
              <a:ahLst/>
              <a:cxnLst/>
              <a:rect l="l" t="t" r="r" b="b"/>
              <a:pathLst>
                <a:path w="1113" h="1088" extrusionOk="0">
                  <a:moveTo>
                    <a:pt x="468" y="1"/>
                  </a:moveTo>
                  <a:cubicBezTo>
                    <a:pt x="404" y="1"/>
                    <a:pt x="342" y="15"/>
                    <a:pt x="285" y="44"/>
                  </a:cubicBezTo>
                  <a:cubicBezTo>
                    <a:pt x="61" y="166"/>
                    <a:pt x="0" y="485"/>
                    <a:pt x="149" y="763"/>
                  </a:cubicBezTo>
                  <a:cubicBezTo>
                    <a:pt x="260" y="964"/>
                    <a:pt x="453" y="1087"/>
                    <a:pt x="637" y="1087"/>
                  </a:cubicBezTo>
                  <a:cubicBezTo>
                    <a:pt x="700" y="1087"/>
                    <a:pt x="763" y="1072"/>
                    <a:pt x="821" y="1041"/>
                  </a:cubicBezTo>
                  <a:cubicBezTo>
                    <a:pt x="1044" y="919"/>
                    <a:pt x="1112" y="600"/>
                    <a:pt x="963" y="322"/>
                  </a:cubicBezTo>
                  <a:cubicBezTo>
                    <a:pt x="852" y="120"/>
                    <a:pt x="654" y="1"/>
                    <a:pt x="468" y="1"/>
                  </a:cubicBezTo>
                  <a:close/>
                </a:path>
              </a:pathLst>
            </a:custGeom>
            <a:solidFill>
              <a:srgbClr val="46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62"/>
            <p:cNvSpPr/>
            <p:nvPr/>
          </p:nvSpPr>
          <p:spPr>
            <a:xfrm>
              <a:off x="8068189" y="1666213"/>
              <a:ext cx="35778" cy="41837"/>
            </a:xfrm>
            <a:custGeom>
              <a:avLst/>
              <a:gdLst/>
              <a:ahLst/>
              <a:cxnLst/>
              <a:rect l="l" t="t" r="r" b="b"/>
              <a:pathLst>
                <a:path w="1364" h="1595" extrusionOk="0">
                  <a:moveTo>
                    <a:pt x="685" y="1"/>
                  </a:moveTo>
                  <a:cubicBezTo>
                    <a:pt x="306" y="1"/>
                    <a:pt x="1" y="306"/>
                    <a:pt x="1" y="679"/>
                  </a:cubicBezTo>
                  <a:lnTo>
                    <a:pt x="1" y="910"/>
                  </a:lnTo>
                  <a:cubicBezTo>
                    <a:pt x="1" y="1289"/>
                    <a:pt x="306" y="1594"/>
                    <a:pt x="685" y="1594"/>
                  </a:cubicBezTo>
                  <a:cubicBezTo>
                    <a:pt x="1058" y="1594"/>
                    <a:pt x="1364" y="1289"/>
                    <a:pt x="1364" y="910"/>
                  </a:cubicBezTo>
                  <a:lnTo>
                    <a:pt x="1364" y="679"/>
                  </a:lnTo>
                  <a:cubicBezTo>
                    <a:pt x="1364" y="306"/>
                    <a:pt x="1058" y="1"/>
                    <a:pt x="685"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62"/>
            <p:cNvSpPr/>
            <p:nvPr/>
          </p:nvSpPr>
          <p:spPr>
            <a:xfrm>
              <a:off x="8086157" y="1666213"/>
              <a:ext cx="17810" cy="29797"/>
            </a:xfrm>
            <a:custGeom>
              <a:avLst/>
              <a:gdLst/>
              <a:ahLst/>
              <a:cxnLst/>
              <a:rect l="l" t="t" r="r" b="b"/>
              <a:pathLst>
                <a:path w="679" h="1136" extrusionOk="0">
                  <a:moveTo>
                    <a:pt x="0" y="1"/>
                  </a:moveTo>
                  <a:lnTo>
                    <a:pt x="0" y="794"/>
                  </a:lnTo>
                  <a:cubicBezTo>
                    <a:pt x="0" y="1021"/>
                    <a:pt x="170" y="1135"/>
                    <a:pt x="340" y="1135"/>
                  </a:cubicBezTo>
                  <a:cubicBezTo>
                    <a:pt x="509" y="1135"/>
                    <a:pt x="679" y="1021"/>
                    <a:pt x="679" y="794"/>
                  </a:cubicBezTo>
                  <a:lnTo>
                    <a:pt x="679" y="679"/>
                  </a:lnTo>
                  <a:cubicBezTo>
                    <a:pt x="679" y="306"/>
                    <a:pt x="373" y="1"/>
                    <a:pt x="0" y="1"/>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62"/>
            <p:cNvSpPr/>
            <p:nvPr/>
          </p:nvSpPr>
          <p:spPr>
            <a:xfrm>
              <a:off x="8080098" y="1672089"/>
              <a:ext cx="11961" cy="11961"/>
            </a:xfrm>
            <a:custGeom>
              <a:avLst/>
              <a:gdLst/>
              <a:ahLst/>
              <a:cxnLst/>
              <a:rect l="l" t="t" r="r" b="b"/>
              <a:pathLst>
                <a:path w="456" h="456" extrusionOk="0">
                  <a:moveTo>
                    <a:pt x="231" y="1"/>
                  </a:moveTo>
                  <a:cubicBezTo>
                    <a:pt x="103" y="1"/>
                    <a:pt x="1" y="102"/>
                    <a:pt x="1" y="231"/>
                  </a:cubicBezTo>
                  <a:cubicBezTo>
                    <a:pt x="1" y="353"/>
                    <a:pt x="103" y="455"/>
                    <a:pt x="231" y="455"/>
                  </a:cubicBezTo>
                  <a:cubicBezTo>
                    <a:pt x="354" y="455"/>
                    <a:pt x="455" y="353"/>
                    <a:pt x="455" y="231"/>
                  </a:cubicBezTo>
                  <a:cubicBezTo>
                    <a:pt x="455" y="102"/>
                    <a:pt x="354" y="1"/>
                    <a:pt x="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62"/>
            <p:cNvSpPr/>
            <p:nvPr/>
          </p:nvSpPr>
          <p:spPr>
            <a:xfrm>
              <a:off x="8199628" y="1666213"/>
              <a:ext cx="35778" cy="41837"/>
            </a:xfrm>
            <a:custGeom>
              <a:avLst/>
              <a:gdLst/>
              <a:ahLst/>
              <a:cxnLst/>
              <a:rect l="l" t="t" r="r" b="b"/>
              <a:pathLst>
                <a:path w="1364" h="1595" extrusionOk="0">
                  <a:moveTo>
                    <a:pt x="679" y="1"/>
                  </a:moveTo>
                  <a:cubicBezTo>
                    <a:pt x="306" y="1"/>
                    <a:pt x="1" y="306"/>
                    <a:pt x="1" y="679"/>
                  </a:cubicBezTo>
                  <a:lnTo>
                    <a:pt x="1" y="910"/>
                  </a:lnTo>
                  <a:cubicBezTo>
                    <a:pt x="1" y="1289"/>
                    <a:pt x="306" y="1594"/>
                    <a:pt x="679" y="1594"/>
                  </a:cubicBezTo>
                  <a:cubicBezTo>
                    <a:pt x="1058" y="1594"/>
                    <a:pt x="1363" y="1289"/>
                    <a:pt x="1363" y="910"/>
                  </a:cubicBezTo>
                  <a:lnTo>
                    <a:pt x="1363" y="679"/>
                  </a:lnTo>
                  <a:cubicBezTo>
                    <a:pt x="1363" y="306"/>
                    <a:pt x="1058" y="1"/>
                    <a:pt x="679"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62"/>
            <p:cNvSpPr/>
            <p:nvPr/>
          </p:nvSpPr>
          <p:spPr>
            <a:xfrm>
              <a:off x="8217412" y="1666213"/>
              <a:ext cx="17994" cy="29797"/>
            </a:xfrm>
            <a:custGeom>
              <a:avLst/>
              <a:gdLst/>
              <a:ahLst/>
              <a:cxnLst/>
              <a:rect l="l" t="t" r="r" b="b"/>
              <a:pathLst>
                <a:path w="686" h="1136" extrusionOk="0">
                  <a:moveTo>
                    <a:pt x="1" y="1"/>
                  </a:moveTo>
                  <a:lnTo>
                    <a:pt x="1" y="794"/>
                  </a:lnTo>
                  <a:cubicBezTo>
                    <a:pt x="1" y="1021"/>
                    <a:pt x="172" y="1135"/>
                    <a:pt x="343" y="1135"/>
                  </a:cubicBezTo>
                  <a:cubicBezTo>
                    <a:pt x="514" y="1135"/>
                    <a:pt x="685" y="1021"/>
                    <a:pt x="685" y="794"/>
                  </a:cubicBezTo>
                  <a:lnTo>
                    <a:pt x="685" y="679"/>
                  </a:lnTo>
                  <a:cubicBezTo>
                    <a:pt x="685" y="306"/>
                    <a:pt x="380" y="1"/>
                    <a:pt x="1" y="1"/>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62"/>
            <p:cNvSpPr/>
            <p:nvPr/>
          </p:nvSpPr>
          <p:spPr>
            <a:xfrm>
              <a:off x="8211536" y="1672089"/>
              <a:ext cx="11961" cy="11961"/>
            </a:xfrm>
            <a:custGeom>
              <a:avLst/>
              <a:gdLst/>
              <a:ahLst/>
              <a:cxnLst/>
              <a:rect l="l" t="t" r="r" b="b"/>
              <a:pathLst>
                <a:path w="456" h="456" extrusionOk="0">
                  <a:moveTo>
                    <a:pt x="225" y="1"/>
                  </a:moveTo>
                  <a:cubicBezTo>
                    <a:pt x="103" y="1"/>
                    <a:pt x="1" y="102"/>
                    <a:pt x="1" y="231"/>
                  </a:cubicBezTo>
                  <a:cubicBezTo>
                    <a:pt x="1" y="353"/>
                    <a:pt x="103" y="455"/>
                    <a:pt x="225" y="455"/>
                  </a:cubicBezTo>
                  <a:cubicBezTo>
                    <a:pt x="353" y="455"/>
                    <a:pt x="455" y="353"/>
                    <a:pt x="455" y="231"/>
                  </a:cubicBezTo>
                  <a:cubicBezTo>
                    <a:pt x="455" y="102"/>
                    <a:pt x="353" y="1"/>
                    <a:pt x="2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21" name="Google Shape;3121;p62"/>
          <p:cNvGrpSpPr/>
          <p:nvPr/>
        </p:nvGrpSpPr>
        <p:grpSpPr>
          <a:xfrm>
            <a:off x="8940990" y="6908661"/>
            <a:ext cx="1014642" cy="902041"/>
            <a:chOff x="6871944" y="1514368"/>
            <a:chExt cx="370132" cy="365672"/>
          </a:xfrm>
        </p:grpSpPr>
        <p:sp>
          <p:nvSpPr>
            <p:cNvPr id="3122" name="Google Shape;3122;p62"/>
            <p:cNvSpPr/>
            <p:nvPr/>
          </p:nvSpPr>
          <p:spPr>
            <a:xfrm>
              <a:off x="7098702" y="1514368"/>
              <a:ext cx="119845" cy="138888"/>
            </a:xfrm>
            <a:custGeom>
              <a:avLst/>
              <a:gdLst/>
              <a:ahLst/>
              <a:cxnLst/>
              <a:rect l="l" t="t" r="r" b="b"/>
              <a:pathLst>
                <a:path w="4569" h="5295" extrusionOk="0">
                  <a:moveTo>
                    <a:pt x="4100" y="1"/>
                  </a:moveTo>
                  <a:cubicBezTo>
                    <a:pt x="4045" y="1"/>
                    <a:pt x="3989" y="11"/>
                    <a:pt x="3933" y="33"/>
                  </a:cubicBezTo>
                  <a:cubicBezTo>
                    <a:pt x="3126" y="345"/>
                    <a:pt x="1370" y="1369"/>
                    <a:pt x="0" y="3024"/>
                  </a:cubicBezTo>
                  <a:lnTo>
                    <a:pt x="3648" y="5295"/>
                  </a:lnTo>
                  <a:cubicBezTo>
                    <a:pt x="4170" y="3735"/>
                    <a:pt x="4476" y="2115"/>
                    <a:pt x="4557" y="474"/>
                  </a:cubicBezTo>
                  <a:cubicBezTo>
                    <a:pt x="4568" y="208"/>
                    <a:pt x="4348" y="1"/>
                    <a:pt x="4100" y="1"/>
                  </a:cubicBezTo>
                  <a:close/>
                </a:path>
              </a:pathLst>
            </a:custGeom>
            <a:solidFill>
              <a:srgbClr val="556E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62"/>
            <p:cNvSpPr/>
            <p:nvPr/>
          </p:nvSpPr>
          <p:spPr>
            <a:xfrm>
              <a:off x="7133903" y="1535561"/>
              <a:ext cx="73969" cy="122153"/>
            </a:xfrm>
            <a:custGeom>
              <a:avLst/>
              <a:gdLst/>
              <a:ahLst/>
              <a:cxnLst/>
              <a:rect l="l" t="t" r="r" b="b"/>
              <a:pathLst>
                <a:path w="2820" h="4657" extrusionOk="0">
                  <a:moveTo>
                    <a:pt x="2540" y="1"/>
                  </a:moveTo>
                  <a:cubicBezTo>
                    <a:pt x="2510" y="1"/>
                    <a:pt x="2479" y="8"/>
                    <a:pt x="2449" y="25"/>
                  </a:cubicBezTo>
                  <a:cubicBezTo>
                    <a:pt x="1954" y="303"/>
                    <a:pt x="876" y="1246"/>
                    <a:pt x="1" y="2778"/>
                  </a:cubicBezTo>
                  <a:lnTo>
                    <a:pt x="1886" y="4657"/>
                  </a:lnTo>
                  <a:cubicBezTo>
                    <a:pt x="1886" y="4657"/>
                    <a:pt x="2659" y="2948"/>
                    <a:pt x="2808" y="453"/>
                  </a:cubicBezTo>
                  <a:cubicBezTo>
                    <a:pt x="2819" y="198"/>
                    <a:pt x="2689" y="1"/>
                    <a:pt x="2540" y="1"/>
                  </a:cubicBezTo>
                  <a:close/>
                </a:path>
              </a:pathLst>
            </a:custGeom>
            <a:solidFill>
              <a:srgbClr val="B2C2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62"/>
            <p:cNvSpPr/>
            <p:nvPr/>
          </p:nvSpPr>
          <p:spPr>
            <a:xfrm>
              <a:off x="6895656" y="1514368"/>
              <a:ext cx="119661" cy="138888"/>
            </a:xfrm>
            <a:custGeom>
              <a:avLst/>
              <a:gdLst/>
              <a:ahLst/>
              <a:cxnLst/>
              <a:rect l="l" t="t" r="r" b="b"/>
              <a:pathLst>
                <a:path w="4562" h="5295" extrusionOk="0">
                  <a:moveTo>
                    <a:pt x="462" y="1"/>
                  </a:moveTo>
                  <a:cubicBezTo>
                    <a:pt x="216" y="1"/>
                    <a:pt x="0" y="208"/>
                    <a:pt x="11" y="474"/>
                  </a:cubicBezTo>
                  <a:cubicBezTo>
                    <a:pt x="93" y="2115"/>
                    <a:pt x="398" y="3735"/>
                    <a:pt x="920" y="5295"/>
                  </a:cubicBezTo>
                  <a:lnTo>
                    <a:pt x="4561" y="3024"/>
                  </a:lnTo>
                  <a:cubicBezTo>
                    <a:pt x="3192" y="1369"/>
                    <a:pt x="1442" y="345"/>
                    <a:pt x="628" y="33"/>
                  </a:cubicBezTo>
                  <a:cubicBezTo>
                    <a:pt x="573" y="11"/>
                    <a:pt x="516" y="1"/>
                    <a:pt x="462" y="1"/>
                  </a:cubicBezTo>
                  <a:close/>
                </a:path>
              </a:pathLst>
            </a:custGeom>
            <a:solidFill>
              <a:srgbClr val="556E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62"/>
            <p:cNvSpPr/>
            <p:nvPr/>
          </p:nvSpPr>
          <p:spPr>
            <a:xfrm>
              <a:off x="6906174" y="1535561"/>
              <a:ext cx="74100" cy="122153"/>
            </a:xfrm>
            <a:custGeom>
              <a:avLst/>
              <a:gdLst/>
              <a:ahLst/>
              <a:cxnLst/>
              <a:rect l="l" t="t" r="r" b="b"/>
              <a:pathLst>
                <a:path w="2825" h="4657" extrusionOk="0">
                  <a:moveTo>
                    <a:pt x="283" y="1"/>
                  </a:moveTo>
                  <a:cubicBezTo>
                    <a:pt x="129" y="1"/>
                    <a:pt x="0" y="198"/>
                    <a:pt x="17" y="453"/>
                  </a:cubicBezTo>
                  <a:cubicBezTo>
                    <a:pt x="160" y="2948"/>
                    <a:pt x="933" y="4657"/>
                    <a:pt x="933" y="4657"/>
                  </a:cubicBezTo>
                  <a:lnTo>
                    <a:pt x="2824" y="2778"/>
                  </a:lnTo>
                  <a:cubicBezTo>
                    <a:pt x="1950" y="1246"/>
                    <a:pt x="872" y="303"/>
                    <a:pt x="377" y="25"/>
                  </a:cubicBezTo>
                  <a:cubicBezTo>
                    <a:pt x="345" y="8"/>
                    <a:pt x="313" y="1"/>
                    <a:pt x="283" y="1"/>
                  </a:cubicBezTo>
                  <a:close/>
                </a:path>
              </a:pathLst>
            </a:custGeom>
            <a:solidFill>
              <a:srgbClr val="B2C2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62"/>
            <p:cNvSpPr/>
            <p:nvPr/>
          </p:nvSpPr>
          <p:spPr>
            <a:xfrm>
              <a:off x="7021140" y="1832354"/>
              <a:ext cx="71713" cy="47686"/>
            </a:xfrm>
            <a:custGeom>
              <a:avLst/>
              <a:gdLst/>
              <a:ahLst/>
              <a:cxnLst/>
              <a:rect l="l" t="t" r="r" b="b"/>
              <a:pathLst>
                <a:path w="2734" h="1818" extrusionOk="0">
                  <a:moveTo>
                    <a:pt x="1371" y="0"/>
                  </a:moveTo>
                  <a:cubicBezTo>
                    <a:pt x="611" y="0"/>
                    <a:pt x="1" y="407"/>
                    <a:pt x="1" y="909"/>
                  </a:cubicBezTo>
                  <a:cubicBezTo>
                    <a:pt x="1" y="1410"/>
                    <a:pt x="611" y="1817"/>
                    <a:pt x="1371" y="1817"/>
                  </a:cubicBezTo>
                  <a:cubicBezTo>
                    <a:pt x="2123" y="1817"/>
                    <a:pt x="2734" y="1410"/>
                    <a:pt x="2734" y="909"/>
                  </a:cubicBezTo>
                  <a:cubicBezTo>
                    <a:pt x="2734" y="407"/>
                    <a:pt x="2123" y="0"/>
                    <a:pt x="1371" y="0"/>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62"/>
            <p:cNvSpPr/>
            <p:nvPr/>
          </p:nvSpPr>
          <p:spPr>
            <a:xfrm>
              <a:off x="6871944" y="1581569"/>
              <a:ext cx="370132" cy="257028"/>
            </a:xfrm>
            <a:custGeom>
              <a:avLst/>
              <a:gdLst/>
              <a:ahLst/>
              <a:cxnLst/>
              <a:rect l="l" t="t" r="r" b="b"/>
              <a:pathLst>
                <a:path w="14111" h="9799" extrusionOk="0">
                  <a:moveTo>
                    <a:pt x="7059" y="0"/>
                  </a:moveTo>
                  <a:cubicBezTo>
                    <a:pt x="3729" y="0"/>
                    <a:pt x="868" y="2441"/>
                    <a:pt x="0" y="6828"/>
                  </a:cubicBezTo>
                  <a:cubicBezTo>
                    <a:pt x="0" y="6828"/>
                    <a:pt x="1329" y="7208"/>
                    <a:pt x="1485" y="7283"/>
                  </a:cubicBezTo>
                  <a:lnTo>
                    <a:pt x="1268" y="8191"/>
                  </a:lnTo>
                  <a:cubicBezTo>
                    <a:pt x="1248" y="8273"/>
                    <a:pt x="1295" y="8361"/>
                    <a:pt x="1376" y="8388"/>
                  </a:cubicBezTo>
                  <a:cubicBezTo>
                    <a:pt x="1899" y="8551"/>
                    <a:pt x="3702" y="9141"/>
                    <a:pt x="4909" y="9798"/>
                  </a:cubicBezTo>
                  <a:lnTo>
                    <a:pt x="9208" y="9798"/>
                  </a:lnTo>
                  <a:cubicBezTo>
                    <a:pt x="10415" y="9141"/>
                    <a:pt x="12212" y="8551"/>
                    <a:pt x="12734" y="8388"/>
                  </a:cubicBezTo>
                  <a:cubicBezTo>
                    <a:pt x="12815" y="8361"/>
                    <a:pt x="12863" y="8273"/>
                    <a:pt x="12843" y="8191"/>
                  </a:cubicBezTo>
                  <a:lnTo>
                    <a:pt x="12626" y="7283"/>
                  </a:lnTo>
                  <a:cubicBezTo>
                    <a:pt x="12788" y="7208"/>
                    <a:pt x="14111" y="6828"/>
                    <a:pt x="14111" y="6828"/>
                  </a:cubicBezTo>
                  <a:cubicBezTo>
                    <a:pt x="13243" y="2441"/>
                    <a:pt x="10388" y="0"/>
                    <a:pt x="7059" y="0"/>
                  </a:cubicBezTo>
                  <a:close/>
                </a:path>
              </a:pathLst>
            </a:custGeom>
            <a:solidFill>
              <a:srgbClr val="7085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62"/>
            <p:cNvSpPr/>
            <p:nvPr/>
          </p:nvSpPr>
          <p:spPr>
            <a:xfrm>
              <a:off x="6997323" y="1742700"/>
              <a:ext cx="119373" cy="116540"/>
            </a:xfrm>
            <a:custGeom>
              <a:avLst/>
              <a:gdLst/>
              <a:ahLst/>
              <a:cxnLst/>
              <a:rect l="l" t="t" r="r" b="b"/>
              <a:pathLst>
                <a:path w="4551" h="4443" extrusionOk="0">
                  <a:moveTo>
                    <a:pt x="2279" y="1"/>
                  </a:moveTo>
                  <a:cubicBezTo>
                    <a:pt x="1533" y="1"/>
                    <a:pt x="855" y="455"/>
                    <a:pt x="570" y="1147"/>
                  </a:cubicBezTo>
                  <a:cubicBezTo>
                    <a:pt x="285" y="1831"/>
                    <a:pt x="0" y="2516"/>
                    <a:pt x="0" y="3187"/>
                  </a:cubicBezTo>
                  <a:cubicBezTo>
                    <a:pt x="0" y="3724"/>
                    <a:pt x="538" y="4443"/>
                    <a:pt x="1411" y="4443"/>
                  </a:cubicBezTo>
                  <a:cubicBezTo>
                    <a:pt x="1631" y="4443"/>
                    <a:pt x="1871" y="4397"/>
                    <a:pt x="2129" y="4293"/>
                  </a:cubicBezTo>
                  <a:cubicBezTo>
                    <a:pt x="2177" y="4272"/>
                    <a:pt x="2226" y="4262"/>
                    <a:pt x="2275" y="4262"/>
                  </a:cubicBezTo>
                  <a:cubicBezTo>
                    <a:pt x="2324" y="4262"/>
                    <a:pt x="2374" y="4272"/>
                    <a:pt x="2421" y="4293"/>
                  </a:cubicBezTo>
                  <a:cubicBezTo>
                    <a:pt x="2677" y="4397"/>
                    <a:pt x="2916" y="4441"/>
                    <a:pt x="3134" y="4441"/>
                  </a:cubicBezTo>
                  <a:cubicBezTo>
                    <a:pt x="4011" y="4441"/>
                    <a:pt x="4550" y="3714"/>
                    <a:pt x="4550" y="3187"/>
                  </a:cubicBezTo>
                  <a:cubicBezTo>
                    <a:pt x="4550" y="2530"/>
                    <a:pt x="4265" y="1831"/>
                    <a:pt x="3981" y="1147"/>
                  </a:cubicBezTo>
                  <a:cubicBezTo>
                    <a:pt x="3696" y="455"/>
                    <a:pt x="3025" y="1"/>
                    <a:pt x="2279" y="1"/>
                  </a:cubicBezTo>
                  <a:close/>
                </a:path>
              </a:pathLst>
            </a:custGeom>
            <a:solidFill>
              <a:srgbClr val="556E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62"/>
            <p:cNvSpPr/>
            <p:nvPr/>
          </p:nvSpPr>
          <p:spPr>
            <a:xfrm>
              <a:off x="6871944" y="1670541"/>
              <a:ext cx="155282" cy="168056"/>
            </a:xfrm>
            <a:custGeom>
              <a:avLst/>
              <a:gdLst/>
              <a:ahLst/>
              <a:cxnLst/>
              <a:rect l="l" t="t" r="r" b="b"/>
              <a:pathLst>
                <a:path w="5920" h="6407" extrusionOk="0">
                  <a:moveTo>
                    <a:pt x="4201" y="0"/>
                  </a:moveTo>
                  <a:cubicBezTo>
                    <a:pt x="4096" y="0"/>
                    <a:pt x="3986" y="9"/>
                    <a:pt x="3872" y="26"/>
                  </a:cubicBezTo>
                  <a:cubicBezTo>
                    <a:pt x="2746" y="195"/>
                    <a:pt x="1309" y="989"/>
                    <a:pt x="0" y="3436"/>
                  </a:cubicBezTo>
                  <a:cubicBezTo>
                    <a:pt x="0" y="3436"/>
                    <a:pt x="1329" y="3816"/>
                    <a:pt x="1485" y="3891"/>
                  </a:cubicBezTo>
                  <a:lnTo>
                    <a:pt x="1268" y="4799"/>
                  </a:lnTo>
                  <a:cubicBezTo>
                    <a:pt x="1248" y="4881"/>
                    <a:pt x="1295" y="4969"/>
                    <a:pt x="1376" y="4996"/>
                  </a:cubicBezTo>
                  <a:cubicBezTo>
                    <a:pt x="1899" y="5159"/>
                    <a:pt x="3702" y="5749"/>
                    <a:pt x="4909" y="6406"/>
                  </a:cubicBezTo>
                  <a:cubicBezTo>
                    <a:pt x="4828" y="6264"/>
                    <a:pt x="4787" y="6101"/>
                    <a:pt x="4780" y="5938"/>
                  </a:cubicBezTo>
                  <a:cubicBezTo>
                    <a:pt x="4780" y="4603"/>
                    <a:pt x="5920" y="3206"/>
                    <a:pt x="5920" y="1843"/>
                  </a:cubicBezTo>
                  <a:cubicBezTo>
                    <a:pt x="5920" y="956"/>
                    <a:pt x="5335" y="0"/>
                    <a:pt x="4201" y="0"/>
                  </a:cubicBezTo>
                  <a:close/>
                </a:path>
              </a:pathLst>
            </a:custGeom>
            <a:solidFill>
              <a:srgbClr val="FFFFFF"/>
            </a:solidFill>
            <a:ln w="9525" cap="flat" cmpd="sng">
              <a:solidFill>
                <a:srgbClr val="203B5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62"/>
            <p:cNvSpPr/>
            <p:nvPr/>
          </p:nvSpPr>
          <p:spPr>
            <a:xfrm>
              <a:off x="7086951" y="1670541"/>
              <a:ext cx="155124" cy="168056"/>
            </a:xfrm>
            <a:custGeom>
              <a:avLst/>
              <a:gdLst/>
              <a:ahLst/>
              <a:cxnLst/>
              <a:rect l="l" t="t" r="r" b="b"/>
              <a:pathLst>
                <a:path w="5914" h="6407" extrusionOk="0">
                  <a:moveTo>
                    <a:pt x="1717" y="0"/>
                  </a:moveTo>
                  <a:cubicBezTo>
                    <a:pt x="580" y="0"/>
                    <a:pt x="1" y="956"/>
                    <a:pt x="1" y="1843"/>
                  </a:cubicBezTo>
                  <a:cubicBezTo>
                    <a:pt x="1" y="3206"/>
                    <a:pt x="1133" y="4603"/>
                    <a:pt x="1133" y="5938"/>
                  </a:cubicBezTo>
                  <a:cubicBezTo>
                    <a:pt x="1133" y="6101"/>
                    <a:pt x="1086" y="6264"/>
                    <a:pt x="1011" y="6406"/>
                  </a:cubicBezTo>
                  <a:cubicBezTo>
                    <a:pt x="2218" y="5749"/>
                    <a:pt x="4015" y="5159"/>
                    <a:pt x="4537" y="4996"/>
                  </a:cubicBezTo>
                  <a:cubicBezTo>
                    <a:pt x="4618" y="4969"/>
                    <a:pt x="4666" y="4881"/>
                    <a:pt x="4646" y="4799"/>
                  </a:cubicBezTo>
                  <a:lnTo>
                    <a:pt x="4429" y="3891"/>
                  </a:lnTo>
                  <a:cubicBezTo>
                    <a:pt x="4591" y="3816"/>
                    <a:pt x="5914" y="3436"/>
                    <a:pt x="5914" y="3436"/>
                  </a:cubicBezTo>
                  <a:cubicBezTo>
                    <a:pt x="4605" y="989"/>
                    <a:pt x="3167" y="195"/>
                    <a:pt x="2049" y="26"/>
                  </a:cubicBezTo>
                  <a:cubicBezTo>
                    <a:pt x="1933" y="9"/>
                    <a:pt x="1823" y="0"/>
                    <a:pt x="1717" y="0"/>
                  </a:cubicBezTo>
                  <a:close/>
                </a:path>
              </a:pathLst>
            </a:custGeom>
            <a:solidFill>
              <a:srgbClr val="FFFFFF"/>
            </a:solidFill>
            <a:ln w="9525" cap="flat" cmpd="sng">
              <a:solidFill>
                <a:srgbClr val="203B5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62"/>
            <p:cNvSpPr/>
            <p:nvPr/>
          </p:nvSpPr>
          <p:spPr>
            <a:xfrm>
              <a:off x="6961572" y="1695040"/>
              <a:ext cx="41811" cy="53745"/>
            </a:xfrm>
            <a:custGeom>
              <a:avLst/>
              <a:gdLst/>
              <a:ahLst/>
              <a:cxnLst/>
              <a:rect l="l" t="t" r="r" b="b"/>
              <a:pathLst>
                <a:path w="1594" h="2049" extrusionOk="0">
                  <a:moveTo>
                    <a:pt x="794" y="0"/>
                  </a:moveTo>
                  <a:cubicBezTo>
                    <a:pt x="353" y="0"/>
                    <a:pt x="0" y="360"/>
                    <a:pt x="0" y="794"/>
                  </a:cubicBezTo>
                  <a:lnTo>
                    <a:pt x="0" y="1255"/>
                  </a:lnTo>
                  <a:cubicBezTo>
                    <a:pt x="0" y="1689"/>
                    <a:pt x="353" y="2048"/>
                    <a:pt x="794" y="2048"/>
                  </a:cubicBezTo>
                  <a:cubicBezTo>
                    <a:pt x="1235" y="2048"/>
                    <a:pt x="1587" y="1689"/>
                    <a:pt x="1594" y="1255"/>
                  </a:cubicBezTo>
                  <a:lnTo>
                    <a:pt x="1594" y="794"/>
                  </a:lnTo>
                  <a:cubicBezTo>
                    <a:pt x="1587" y="360"/>
                    <a:pt x="1235" y="0"/>
                    <a:pt x="794"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62"/>
            <p:cNvSpPr/>
            <p:nvPr/>
          </p:nvSpPr>
          <p:spPr>
            <a:xfrm>
              <a:off x="6979356" y="1695040"/>
              <a:ext cx="24027" cy="41811"/>
            </a:xfrm>
            <a:custGeom>
              <a:avLst/>
              <a:gdLst/>
              <a:ahLst/>
              <a:cxnLst/>
              <a:rect l="l" t="t" r="r" b="b"/>
              <a:pathLst>
                <a:path w="916" h="1594" extrusionOk="0">
                  <a:moveTo>
                    <a:pt x="116" y="0"/>
                  </a:moveTo>
                  <a:cubicBezTo>
                    <a:pt x="75" y="0"/>
                    <a:pt x="41" y="7"/>
                    <a:pt x="1" y="14"/>
                  </a:cubicBezTo>
                  <a:lnTo>
                    <a:pt x="1" y="1140"/>
                  </a:lnTo>
                  <a:cubicBezTo>
                    <a:pt x="1" y="1390"/>
                    <a:pt x="204" y="1594"/>
                    <a:pt x="455" y="1594"/>
                  </a:cubicBezTo>
                  <a:cubicBezTo>
                    <a:pt x="706" y="1594"/>
                    <a:pt x="909" y="1390"/>
                    <a:pt x="909" y="1140"/>
                  </a:cubicBezTo>
                  <a:lnTo>
                    <a:pt x="909" y="801"/>
                  </a:lnTo>
                  <a:cubicBezTo>
                    <a:pt x="916" y="360"/>
                    <a:pt x="557" y="0"/>
                    <a:pt x="116" y="0"/>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62"/>
            <p:cNvSpPr/>
            <p:nvPr/>
          </p:nvSpPr>
          <p:spPr>
            <a:xfrm>
              <a:off x="6973480" y="1700915"/>
              <a:ext cx="17994" cy="17994"/>
            </a:xfrm>
            <a:custGeom>
              <a:avLst/>
              <a:gdLst/>
              <a:ahLst/>
              <a:cxnLst/>
              <a:rect l="l" t="t" r="r" b="b"/>
              <a:pathLst>
                <a:path w="686" h="686" extrusionOk="0">
                  <a:moveTo>
                    <a:pt x="340" y="0"/>
                  </a:moveTo>
                  <a:cubicBezTo>
                    <a:pt x="150" y="0"/>
                    <a:pt x="1" y="156"/>
                    <a:pt x="1" y="346"/>
                  </a:cubicBezTo>
                  <a:cubicBezTo>
                    <a:pt x="1" y="536"/>
                    <a:pt x="150" y="685"/>
                    <a:pt x="340" y="685"/>
                  </a:cubicBezTo>
                  <a:cubicBezTo>
                    <a:pt x="530" y="685"/>
                    <a:pt x="686" y="536"/>
                    <a:pt x="686" y="346"/>
                  </a:cubicBezTo>
                  <a:cubicBezTo>
                    <a:pt x="686" y="156"/>
                    <a:pt x="530" y="0"/>
                    <a:pt x="3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62"/>
            <p:cNvSpPr/>
            <p:nvPr/>
          </p:nvSpPr>
          <p:spPr>
            <a:xfrm>
              <a:off x="7110794" y="1695040"/>
              <a:ext cx="41811" cy="53745"/>
            </a:xfrm>
            <a:custGeom>
              <a:avLst/>
              <a:gdLst/>
              <a:ahLst/>
              <a:cxnLst/>
              <a:rect l="l" t="t" r="r" b="b"/>
              <a:pathLst>
                <a:path w="1594" h="2049" extrusionOk="0">
                  <a:moveTo>
                    <a:pt x="794" y="0"/>
                  </a:moveTo>
                  <a:cubicBezTo>
                    <a:pt x="353" y="0"/>
                    <a:pt x="0" y="360"/>
                    <a:pt x="0" y="794"/>
                  </a:cubicBezTo>
                  <a:lnTo>
                    <a:pt x="0" y="1255"/>
                  </a:lnTo>
                  <a:cubicBezTo>
                    <a:pt x="0" y="1689"/>
                    <a:pt x="353" y="2048"/>
                    <a:pt x="794" y="2048"/>
                  </a:cubicBezTo>
                  <a:cubicBezTo>
                    <a:pt x="1234" y="2048"/>
                    <a:pt x="1587" y="1689"/>
                    <a:pt x="1594" y="1255"/>
                  </a:cubicBezTo>
                  <a:lnTo>
                    <a:pt x="1594" y="794"/>
                  </a:lnTo>
                  <a:cubicBezTo>
                    <a:pt x="1587" y="360"/>
                    <a:pt x="1234" y="0"/>
                    <a:pt x="794"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62"/>
            <p:cNvSpPr/>
            <p:nvPr/>
          </p:nvSpPr>
          <p:spPr>
            <a:xfrm>
              <a:off x="7128578" y="1695040"/>
              <a:ext cx="24027" cy="41811"/>
            </a:xfrm>
            <a:custGeom>
              <a:avLst/>
              <a:gdLst/>
              <a:ahLst/>
              <a:cxnLst/>
              <a:rect l="l" t="t" r="r" b="b"/>
              <a:pathLst>
                <a:path w="916" h="1594" extrusionOk="0">
                  <a:moveTo>
                    <a:pt x="116" y="0"/>
                  </a:moveTo>
                  <a:cubicBezTo>
                    <a:pt x="82" y="0"/>
                    <a:pt x="41" y="7"/>
                    <a:pt x="0" y="14"/>
                  </a:cubicBezTo>
                  <a:lnTo>
                    <a:pt x="0" y="1140"/>
                  </a:lnTo>
                  <a:cubicBezTo>
                    <a:pt x="0" y="1390"/>
                    <a:pt x="204" y="1594"/>
                    <a:pt x="462" y="1594"/>
                  </a:cubicBezTo>
                  <a:cubicBezTo>
                    <a:pt x="712" y="1594"/>
                    <a:pt x="916" y="1390"/>
                    <a:pt x="916" y="1140"/>
                  </a:cubicBezTo>
                  <a:lnTo>
                    <a:pt x="916" y="801"/>
                  </a:lnTo>
                  <a:cubicBezTo>
                    <a:pt x="916" y="360"/>
                    <a:pt x="556" y="0"/>
                    <a:pt x="116" y="0"/>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62"/>
            <p:cNvSpPr/>
            <p:nvPr/>
          </p:nvSpPr>
          <p:spPr>
            <a:xfrm>
              <a:off x="7122703" y="1700915"/>
              <a:ext cx="17810" cy="17994"/>
            </a:xfrm>
            <a:custGeom>
              <a:avLst/>
              <a:gdLst/>
              <a:ahLst/>
              <a:cxnLst/>
              <a:rect l="l" t="t" r="r" b="b"/>
              <a:pathLst>
                <a:path w="679" h="686" extrusionOk="0">
                  <a:moveTo>
                    <a:pt x="340" y="0"/>
                  </a:moveTo>
                  <a:cubicBezTo>
                    <a:pt x="150" y="0"/>
                    <a:pt x="1" y="156"/>
                    <a:pt x="1" y="346"/>
                  </a:cubicBezTo>
                  <a:cubicBezTo>
                    <a:pt x="1" y="536"/>
                    <a:pt x="150" y="685"/>
                    <a:pt x="340" y="685"/>
                  </a:cubicBezTo>
                  <a:cubicBezTo>
                    <a:pt x="530" y="685"/>
                    <a:pt x="679" y="536"/>
                    <a:pt x="679" y="346"/>
                  </a:cubicBezTo>
                  <a:cubicBezTo>
                    <a:pt x="679" y="156"/>
                    <a:pt x="530" y="0"/>
                    <a:pt x="3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62"/>
            <p:cNvSpPr/>
            <p:nvPr/>
          </p:nvSpPr>
          <p:spPr>
            <a:xfrm>
              <a:off x="7026491" y="1796602"/>
              <a:ext cx="60486" cy="59411"/>
            </a:xfrm>
            <a:custGeom>
              <a:avLst/>
              <a:gdLst/>
              <a:ahLst/>
              <a:cxnLst/>
              <a:rect l="l" t="t" r="r" b="b"/>
              <a:pathLst>
                <a:path w="2306" h="2265" extrusionOk="0">
                  <a:moveTo>
                    <a:pt x="1153" y="0"/>
                  </a:moveTo>
                  <a:cubicBezTo>
                    <a:pt x="516" y="0"/>
                    <a:pt x="0" y="339"/>
                    <a:pt x="0" y="753"/>
                  </a:cubicBezTo>
                  <a:cubicBezTo>
                    <a:pt x="0" y="1031"/>
                    <a:pt x="400" y="1261"/>
                    <a:pt x="767" y="1417"/>
                  </a:cubicBezTo>
                  <a:cubicBezTo>
                    <a:pt x="868" y="1465"/>
                    <a:pt x="936" y="1573"/>
                    <a:pt x="936" y="1689"/>
                  </a:cubicBezTo>
                  <a:lnTo>
                    <a:pt x="936" y="2265"/>
                  </a:lnTo>
                  <a:cubicBezTo>
                    <a:pt x="963" y="2251"/>
                    <a:pt x="990" y="2245"/>
                    <a:pt x="1024" y="2231"/>
                  </a:cubicBezTo>
                  <a:cubicBezTo>
                    <a:pt x="1068" y="2214"/>
                    <a:pt x="1118" y="2206"/>
                    <a:pt x="1167" y="2206"/>
                  </a:cubicBezTo>
                  <a:cubicBezTo>
                    <a:pt x="1216" y="2206"/>
                    <a:pt x="1265" y="2214"/>
                    <a:pt x="1309" y="2231"/>
                  </a:cubicBezTo>
                  <a:cubicBezTo>
                    <a:pt x="1343" y="2245"/>
                    <a:pt x="1370" y="2251"/>
                    <a:pt x="1397" y="2265"/>
                  </a:cubicBezTo>
                  <a:lnTo>
                    <a:pt x="1397" y="1682"/>
                  </a:lnTo>
                  <a:cubicBezTo>
                    <a:pt x="1397" y="1566"/>
                    <a:pt x="1465" y="1465"/>
                    <a:pt x="1567" y="1417"/>
                  </a:cubicBezTo>
                  <a:cubicBezTo>
                    <a:pt x="1913" y="1255"/>
                    <a:pt x="2306" y="1031"/>
                    <a:pt x="2306" y="753"/>
                  </a:cubicBezTo>
                  <a:cubicBezTo>
                    <a:pt x="2306" y="332"/>
                    <a:pt x="1790" y="0"/>
                    <a:pt x="1153"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62"/>
            <p:cNvSpPr/>
            <p:nvPr/>
          </p:nvSpPr>
          <p:spPr>
            <a:xfrm>
              <a:off x="6871944" y="1581569"/>
              <a:ext cx="185158" cy="232660"/>
            </a:xfrm>
            <a:custGeom>
              <a:avLst/>
              <a:gdLst/>
              <a:ahLst/>
              <a:cxnLst/>
              <a:rect l="l" t="t" r="r" b="b"/>
              <a:pathLst>
                <a:path w="7059" h="8870" extrusionOk="0">
                  <a:moveTo>
                    <a:pt x="7059" y="0"/>
                  </a:moveTo>
                  <a:cubicBezTo>
                    <a:pt x="3729" y="0"/>
                    <a:pt x="868" y="2441"/>
                    <a:pt x="0" y="6828"/>
                  </a:cubicBezTo>
                  <a:cubicBezTo>
                    <a:pt x="0" y="6828"/>
                    <a:pt x="1329" y="7208"/>
                    <a:pt x="1485" y="7283"/>
                  </a:cubicBezTo>
                  <a:lnTo>
                    <a:pt x="1268" y="8191"/>
                  </a:lnTo>
                  <a:cubicBezTo>
                    <a:pt x="1248" y="8273"/>
                    <a:pt x="1295" y="8361"/>
                    <a:pt x="1376" y="8388"/>
                  </a:cubicBezTo>
                  <a:cubicBezTo>
                    <a:pt x="1627" y="8463"/>
                    <a:pt x="2163" y="8639"/>
                    <a:pt x="2787" y="8869"/>
                  </a:cubicBezTo>
                  <a:cubicBezTo>
                    <a:pt x="1716" y="2130"/>
                    <a:pt x="6218" y="0"/>
                    <a:pt x="7059" y="0"/>
                  </a:cubicBezTo>
                  <a:close/>
                </a:path>
              </a:pathLst>
            </a:custGeom>
            <a:solidFill>
              <a:srgbClr val="556E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62"/>
            <p:cNvSpPr/>
            <p:nvPr/>
          </p:nvSpPr>
          <p:spPr>
            <a:xfrm>
              <a:off x="6871944" y="1675289"/>
              <a:ext cx="84670" cy="138940"/>
            </a:xfrm>
            <a:custGeom>
              <a:avLst/>
              <a:gdLst/>
              <a:ahLst/>
              <a:cxnLst/>
              <a:rect l="l" t="t" r="r" b="b"/>
              <a:pathLst>
                <a:path w="3228" h="5297" extrusionOk="0">
                  <a:moveTo>
                    <a:pt x="3228" y="1"/>
                  </a:moveTo>
                  <a:lnTo>
                    <a:pt x="3228" y="1"/>
                  </a:lnTo>
                  <a:cubicBezTo>
                    <a:pt x="2231" y="353"/>
                    <a:pt x="1071" y="1255"/>
                    <a:pt x="0" y="3255"/>
                  </a:cubicBezTo>
                  <a:cubicBezTo>
                    <a:pt x="0" y="3255"/>
                    <a:pt x="1329" y="3635"/>
                    <a:pt x="1485" y="3710"/>
                  </a:cubicBezTo>
                  <a:lnTo>
                    <a:pt x="1268" y="4618"/>
                  </a:lnTo>
                  <a:cubicBezTo>
                    <a:pt x="1248" y="4700"/>
                    <a:pt x="1295" y="4788"/>
                    <a:pt x="1376" y="4815"/>
                  </a:cubicBezTo>
                  <a:cubicBezTo>
                    <a:pt x="1627" y="4890"/>
                    <a:pt x="2163" y="5066"/>
                    <a:pt x="2787" y="5296"/>
                  </a:cubicBezTo>
                  <a:cubicBezTo>
                    <a:pt x="2434" y="3052"/>
                    <a:pt x="2692" y="1316"/>
                    <a:pt x="3228" y="1"/>
                  </a:cubicBezTo>
                  <a:close/>
                </a:path>
              </a:pathLst>
            </a:custGeom>
            <a:solidFill>
              <a:srgbClr val="FFFFFF"/>
            </a:solidFill>
            <a:ln w="9525" cap="flat" cmpd="sng">
              <a:solidFill>
                <a:srgbClr val="203B5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40" name="Google Shape;3140;p62"/>
          <p:cNvGrpSpPr/>
          <p:nvPr/>
        </p:nvGrpSpPr>
        <p:grpSpPr>
          <a:xfrm>
            <a:off x="76212" y="7021962"/>
            <a:ext cx="561234" cy="674244"/>
            <a:chOff x="3038403" y="1539234"/>
            <a:chExt cx="375482" cy="316072"/>
          </a:xfrm>
        </p:grpSpPr>
        <p:sp>
          <p:nvSpPr>
            <p:cNvPr id="3141" name="Google Shape;3141;p62"/>
            <p:cNvSpPr/>
            <p:nvPr/>
          </p:nvSpPr>
          <p:spPr>
            <a:xfrm>
              <a:off x="3137965" y="1548658"/>
              <a:ext cx="10688" cy="13760"/>
            </a:xfrm>
            <a:custGeom>
              <a:avLst/>
              <a:gdLst/>
              <a:ahLst/>
              <a:cxnLst/>
              <a:rect l="l" t="t" r="r" b="b"/>
              <a:pathLst>
                <a:path w="334" h="430" extrusionOk="0">
                  <a:moveTo>
                    <a:pt x="167" y="1"/>
                  </a:moveTo>
                  <a:cubicBezTo>
                    <a:pt x="72" y="1"/>
                    <a:pt x="0" y="72"/>
                    <a:pt x="0" y="167"/>
                  </a:cubicBezTo>
                  <a:lnTo>
                    <a:pt x="0" y="263"/>
                  </a:lnTo>
                  <a:cubicBezTo>
                    <a:pt x="0" y="358"/>
                    <a:pt x="72" y="429"/>
                    <a:pt x="167" y="429"/>
                  </a:cubicBezTo>
                  <a:cubicBezTo>
                    <a:pt x="262" y="429"/>
                    <a:pt x="334" y="358"/>
                    <a:pt x="334" y="263"/>
                  </a:cubicBezTo>
                  <a:lnTo>
                    <a:pt x="334" y="167"/>
                  </a:lnTo>
                  <a:cubicBezTo>
                    <a:pt x="310" y="60"/>
                    <a:pt x="262" y="1"/>
                    <a:pt x="16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42" name="Google Shape;3142;p62"/>
            <p:cNvGrpSpPr/>
            <p:nvPr/>
          </p:nvGrpSpPr>
          <p:grpSpPr>
            <a:xfrm>
              <a:off x="3038403" y="1539234"/>
              <a:ext cx="375482" cy="316072"/>
              <a:chOff x="3038403" y="1539234"/>
              <a:chExt cx="375482" cy="316072"/>
            </a:xfrm>
          </p:grpSpPr>
          <p:sp>
            <p:nvSpPr>
              <p:cNvPr id="3143" name="Google Shape;3143;p62"/>
              <p:cNvSpPr/>
              <p:nvPr/>
            </p:nvSpPr>
            <p:spPr>
              <a:xfrm>
                <a:off x="3038403" y="1585792"/>
                <a:ext cx="72788" cy="58414"/>
              </a:xfrm>
              <a:custGeom>
                <a:avLst/>
                <a:gdLst/>
                <a:ahLst/>
                <a:cxnLst/>
                <a:rect l="l" t="t" r="r" b="b"/>
                <a:pathLst>
                  <a:path w="2775" h="2227" extrusionOk="0">
                    <a:moveTo>
                      <a:pt x="2517" y="0"/>
                    </a:moveTo>
                    <a:cubicBezTo>
                      <a:pt x="2472" y="0"/>
                      <a:pt x="2427" y="14"/>
                      <a:pt x="2388" y="43"/>
                    </a:cubicBezTo>
                    <a:lnTo>
                      <a:pt x="896" y="1094"/>
                    </a:lnTo>
                    <a:lnTo>
                      <a:pt x="299" y="1094"/>
                    </a:lnTo>
                    <a:cubicBezTo>
                      <a:pt x="1" y="1094"/>
                      <a:pt x="1" y="1541"/>
                      <a:pt x="299" y="1541"/>
                    </a:cubicBezTo>
                    <a:lnTo>
                      <a:pt x="659" y="1541"/>
                    </a:lnTo>
                    <a:lnTo>
                      <a:pt x="530" y="1921"/>
                    </a:lnTo>
                    <a:cubicBezTo>
                      <a:pt x="459" y="2101"/>
                      <a:pt x="607" y="2226"/>
                      <a:pt x="750" y="2226"/>
                    </a:cubicBezTo>
                    <a:cubicBezTo>
                      <a:pt x="839" y="2226"/>
                      <a:pt x="926" y="2178"/>
                      <a:pt x="957" y="2063"/>
                    </a:cubicBezTo>
                    <a:lnTo>
                      <a:pt x="1160" y="1460"/>
                    </a:lnTo>
                    <a:lnTo>
                      <a:pt x="2645" y="409"/>
                    </a:lnTo>
                    <a:cubicBezTo>
                      <a:pt x="2747" y="334"/>
                      <a:pt x="2774" y="199"/>
                      <a:pt x="2700" y="97"/>
                    </a:cubicBezTo>
                    <a:cubicBezTo>
                      <a:pt x="2658" y="35"/>
                      <a:pt x="2588" y="0"/>
                      <a:pt x="2517"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62"/>
              <p:cNvSpPr/>
              <p:nvPr/>
            </p:nvSpPr>
            <p:spPr>
              <a:xfrm>
                <a:off x="3169317" y="1683420"/>
                <a:ext cx="244569" cy="169105"/>
              </a:xfrm>
              <a:custGeom>
                <a:avLst/>
                <a:gdLst/>
                <a:ahLst/>
                <a:cxnLst/>
                <a:rect l="l" t="t" r="r" b="b"/>
                <a:pathLst>
                  <a:path w="9324" h="6447" extrusionOk="0">
                    <a:moveTo>
                      <a:pt x="2774" y="1"/>
                    </a:moveTo>
                    <a:cubicBezTo>
                      <a:pt x="2352" y="1"/>
                      <a:pt x="1905" y="14"/>
                      <a:pt x="1431" y="43"/>
                    </a:cubicBezTo>
                    <a:lnTo>
                      <a:pt x="970" y="1115"/>
                    </a:lnTo>
                    <a:cubicBezTo>
                      <a:pt x="1587" y="1024"/>
                      <a:pt x="2189" y="981"/>
                      <a:pt x="2759" y="981"/>
                    </a:cubicBezTo>
                    <a:cubicBezTo>
                      <a:pt x="3468" y="981"/>
                      <a:pt x="4125" y="1048"/>
                      <a:pt x="4693" y="1176"/>
                    </a:cubicBezTo>
                    <a:cubicBezTo>
                      <a:pt x="6388" y="1549"/>
                      <a:pt x="7703" y="2267"/>
                      <a:pt x="7337" y="3217"/>
                    </a:cubicBezTo>
                    <a:cubicBezTo>
                      <a:pt x="6896" y="4363"/>
                      <a:pt x="4469" y="5115"/>
                      <a:pt x="2665" y="5122"/>
                    </a:cubicBezTo>
                    <a:cubicBezTo>
                      <a:pt x="2639" y="5122"/>
                      <a:pt x="2613" y="5123"/>
                      <a:pt x="2587" y="5123"/>
                    </a:cubicBezTo>
                    <a:cubicBezTo>
                      <a:pt x="2200" y="5123"/>
                      <a:pt x="1819" y="5076"/>
                      <a:pt x="1438" y="5000"/>
                    </a:cubicBezTo>
                    <a:lnTo>
                      <a:pt x="1" y="6010"/>
                    </a:lnTo>
                    <a:cubicBezTo>
                      <a:pt x="690" y="6300"/>
                      <a:pt x="1561" y="6447"/>
                      <a:pt x="2504" y="6447"/>
                    </a:cubicBezTo>
                    <a:cubicBezTo>
                      <a:pt x="3789" y="6447"/>
                      <a:pt x="5208" y="6175"/>
                      <a:pt x="6483" y="5624"/>
                    </a:cubicBezTo>
                    <a:cubicBezTo>
                      <a:pt x="9202" y="4451"/>
                      <a:pt x="9324" y="2939"/>
                      <a:pt x="9127" y="2322"/>
                    </a:cubicBezTo>
                    <a:cubicBezTo>
                      <a:pt x="8922" y="1669"/>
                      <a:pt x="7434" y="1"/>
                      <a:pt x="2774" y="1"/>
                    </a:cubicBezTo>
                    <a:close/>
                  </a:path>
                </a:pathLst>
              </a:custGeom>
              <a:solidFill>
                <a:srgbClr val="93C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62"/>
              <p:cNvSpPr/>
              <p:nvPr/>
            </p:nvSpPr>
            <p:spPr>
              <a:xfrm>
                <a:off x="3194760" y="1700076"/>
                <a:ext cx="197800" cy="103294"/>
              </a:xfrm>
              <a:custGeom>
                <a:avLst/>
                <a:gdLst/>
                <a:ahLst/>
                <a:cxnLst/>
                <a:rect l="l" t="t" r="r" b="b"/>
                <a:pathLst>
                  <a:path w="7541" h="3938" extrusionOk="0">
                    <a:moveTo>
                      <a:pt x="2759" y="0"/>
                    </a:moveTo>
                    <a:cubicBezTo>
                      <a:pt x="1947" y="0"/>
                      <a:pt x="1043" y="93"/>
                      <a:pt x="61" y="310"/>
                    </a:cubicBezTo>
                    <a:lnTo>
                      <a:pt x="0" y="486"/>
                    </a:lnTo>
                    <a:cubicBezTo>
                      <a:pt x="617" y="393"/>
                      <a:pt x="1220" y="349"/>
                      <a:pt x="1790" y="349"/>
                    </a:cubicBezTo>
                    <a:cubicBezTo>
                      <a:pt x="2498" y="349"/>
                      <a:pt x="3155" y="417"/>
                      <a:pt x="3723" y="541"/>
                    </a:cubicBezTo>
                    <a:cubicBezTo>
                      <a:pt x="5418" y="920"/>
                      <a:pt x="6733" y="1632"/>
                      <a:pt x="6367" y="2582"/>
                    </a:cubicBezTo>
                    <a:cubicBezTo>
                      <a:pt x="6157" y="3144"/>
                      <a:pt x="5465" y="3612"/>
                      <a:pt x="4611" y="3938"/>
                    </a:cubicBezTo>
                    <a:cubicBezTo>
                      <a:pt x="6218" y="3409"/>
                      <a:pt x="7540" y="2568"/>
                      <a:pt x="7228" y="1687"/>
                    </a:cubicBezTo>
                    <a:cubicBezTo>
                      <a:pt x="6951" y="910"/>
                      <a:pt x="5311" y="0"/>
                      <a:pt x="2759" y="0"/>
                    </a:cubicBezTo>
                    <a:close/>
                  </a:path>
                </a:pathLst>
              </a:custGeom>
              <a:solidFill>
                <a:srgbClr val="3876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62"/>
              <p:cNvSpPr/>
              <p:nvPr/>
            </p:nvSpPr>
            <p:spPr>
              <a:xfrm>
                <a:off x="3077905" y="1539234"/>
                <a:ext cx="153367" cy="300963"/>
              </a:xfrm>
              <a:custGeom>
                <a:avLst/>
                <a:gdLst/>
                <a:ahLst/>
                <a:cxnLst/>
                <a:rect l="l" t="t" r="r" b="b"/>
                <a:pathLst>
                  <a:path w="5847" h="11474" extrusionOk="0">
                    <a:moveTo>
                      <a:pt x="3034" y="1"/>
                    </a:moveTo>
                    <a:cubicBezTo>
                      <a:pt x="2100" y="1"/>
                      <a:pt x="1082" y="426"/>
                      <a:pt x="285" y="1303"/>
                    </a:cubicBezTo>
                    <a:cubicBezTo>
                      <a:pt x="0" y="1614"/>
                      <a:pt x="88" y="2028"/>
                      <a:pt x="611" y="2211"/>
                    </a:cubicBezTo>
                    <a:cubicBezTo>
                      <a:pt x="652" y="2342"/>
                      <a:pt x="919" y="2969"/>
                      <a:pt x="2038" y="2969"/>
                    </a:cubicBezTo>
                    <a:cubicBezTo>
                      <a:pt x="2194" y="2969"/>
                      <a:pt x="2366" y="2957"/>
                      <a:pt x="2557" y="2930"/>
                    </a:cubicBezTo>
                    <a:lnTo>
                      <a:pt x="2557" y="2930"/>
                    </a:lnTo>
                    <a:cubicBezTo>
                      <a:pt x="2557" y="2930"/>
                      <a:pt x="2618" y="3337"/>
                      <a:pt x="1858" y="6062"/>
                    </a:cubicBezTo>
                    <a:cubicBezTo>
                      <a:pt x="1485" y="7398"/>
                      <a:pt x="1119" y="9432"/>
                      <a:pt x="2489" y="10856"/>
                    </a:cubicBezTo>
                    <a:cubicBezTo>
                      <a:pt x="2753" y="11121"/>
                      <a:pt x="3065" y="11331"/>
                      <a:pt x="3404" y="11473"/>
                    </a:cubicBezTo>
                    <a:cubicBezTo>
                      <a:pt x="4055" y="11223"/>
                      <a:pt x="4692" y="10917"/>
                      <a:pt x="5296" y="10565"/>
                    </a:cubicBezTo>
                    <a:cubicBezTo>
                      <a:pt x="4943" y="10517"/>
                      <a:pt x="4584" y="10422"/>
                      <a:pt x="4333" y="10253"/>
                    </a:cubicBezTo>
                    <a:cubicBezTo>
                      <a:pt x="3160" y="9432"/>
                      <a:pt x="3764" y="8192"/>
                      <a:pt x="4503" y="6612"/>
                    </a:cubicBezTo>
                    <a:cubicBezTo>
                      <a:pt x="4706" y="6178"/>
                      <a:pt x="5506" y="4408"/>
                      <a:pt x="5628" y="3235"/>
                    </a:cubicBezTo>
                    <a:cubicBezTo>
                      <a:pt x="5846" y="1117"/>
                      <a:pt x="4550" y="1"/>
                      <a:pt x="3034" y="1"/>
                    </a:cubicBezTo>
                    <a:close/>
                  </a:path>
                </a:pathLst>
              </a:custGeom>
              <a:solidFill>
                <a:srgbClr val="3876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62"/>
              <p:cNvSpPr/>
              <p:nvPr/>
            </p:nvSpPr>
            <p:spPr>
              <a:xfrm>
                <a:off x="3049315" y="1658633"/>
                <a:ext cx="284464" cy="196673"/>
              </a:xfrm>
              <a:custGeom>
                <a:avLst/>
                <a:gdLst/>
                <a:ahLst/>
                <a:cxnLst/>
                <a:rect l="l" t="t" r="r" b="b"/>
                <a:pathLst>
                  <a:path w="10845" h="7498" extrusionOk="0">
                    <a:moveTo>
                      <a:pt x="10727" y="1"/>
                    </a:moveTo>
                    <a:cubicBezTo>
                      <a:pt x="10718" y="1"/>
                      <a:pt x="10709" y="2"/>
                      <a:pt x="10698" y="5"/>
                    </a:cubicBezTo>
                    <a:cubicBezTo>
                      <a:pt x="8149" y="276"/>
                      <a:pt x="7993" y="4209"/>
                      <a:pt x="6264" y="5464"/>
                    </a:cubicBezTo>
                    <a:cubicBezTo>
                      <a:pt x="5494" y="6020"/>
                      <a:pt x="4695" y="6258"/>
                      <a:pt x="3995" y="6258"/>
                    </a:cubicBezTo>
                    <a:cubicBezTo>
                      <a:pt x="3007" y="6258"/>
                      <a:pt x="2214" y="5785"/>
                      <a:pt x="1972" y="5070"/>
                    </a:cubicBezTo>
                    <a:cubicBezTo>
                      <a:pt x="1653" y="4128"/>
                      <a:pt x="2202" y="3443"/>
                      <a:pt x="2697" y="3036"/>
                    </a:cubicBezTo>
                    <a:lnTo>
                      <a:pt x="3002" y="1592"/>
                    </a:lnTo>
                    <a:lnTo>
                      <a:pt x="3002" y="1592"/>
                    </a:lnTo>
                    <a:cubicBezTo>
                      <a:pt x="1965" y="1999"/>
                      <a:pt x="1097" y="2792"/>
                      <a:pt x="778" y="3524"/>
                    </a:cubicBezTo>
                    <a:cubicBezTo>
                      <a:pt x="0" y="5314"/>
                      <a:pt x="1231" y="7497"/>
                      <a:pt x="3650" y="7497"/>
                    </a:cubicBezTo>
                    <a:cubicBezTo>
                      <a:pt x="4392" y="7497"/>
                      <a:pt x="5247" y="7292"/>
                      <a:pt x="6189" y="6806"/>
                    </a:cubicBezTo>
                    <a:cubicBezTo>
                      <a:pt x="9458" y="5118"/>
                      <a:pt x="8420" y="1388"/>
                      <a:pt x="10746" y="168"/>
                    </a:cubicBezTo>
                    <a:cubicBezTo>
                      <a:pt x="10844" y="137"/>
                      <a:pt x="10814" y="1"/>
                      <a:pt x="10727" y="1"/>
                    </a:cubicBezTo>
                    <a:close/>
                  </a:path>
                </a:pathLst>
              </a:custGeom>
              <a:solidFill>
                <a:srgbClr val="93C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62"/>
              <p:cNvSpPr/>
              <p:nvPr/>
            </p:nvSpPr>
            <p:spPr>
              <a:xfrm>
                <a:off x="3058207" y="1663013"/>
                <a:ext cx="272976" cy="192292"/>
              </a:xfrm>
              <a:custGeom>
                <a:avLst/>
                <a:gdLst/>
                <a:ahLst/>
                <a:cxnLst/>
                <a:rect l="l" t="t" r="r" b="b"/>
                <a:pathLst>
                  <a:path w="10407" h="7331" extrusionOk="0">
                    <a:moveTo>
                      <a:pt x="10407" y="1"/>
                    </a:moveTo>
                    <a:cubicBezTo>
                      <a:pt x="10081" y="21"/>
                      <a:pt x="8929" y="211"/>
                      <a:pt x="8088" y="2652"/>
                    </a:cubicBezTo>
                    <a:cubicBezTo>
                      <a:pt x="7786" y="3539"/>
                      <a:pt x="6964" y="6809"/>
                      <a:pt x="2938" y="6809"/>
                    </a:cubicBezTo>
                    <a:cubicBezTo>
                      <a:pt x="2901" y="6809"/>
                      <a:pt x="2864" y="6809"/>
                      <a:pt x="2826" y="6809"/>
                    </a:cubicBezTo>
                    <a:cubicBezTo>
                      <a:pt x="1206" y="6788"/>
                      <a:pt x="175" y="5412"/>
                      <a:pt x="236" y="4062"/>
                    </a:cubicBezTo>
                    <a:lnTo>
                      <a:pt x="236" y="4062"/>
                    </a:lnTo>
                    <a:cubicBezTo>
                      <a:pt x="0" y="5672"/>
                      <a:pt x="1207" y="7330"/>
                      <a:pt x="3314" y="7330"/>
                    </a:cubicBezTo>
                    <a:cubicBezTo>
                      <a:pt x="4056" y="7330"/>
                      <a:pt x="4909" y="7125"/>
                      <a:pt x="5850" y="6639"/>
                    </a:cubicBezTo>
                    <a:cubicBezTo>
                      <a:pt x="9119" y="4951"/>
                      <a:pt x="8081" y="1221"/>
                      <a:pt x="10407" y="1"/>
                    </a:cubicBezTo>
                    <a:close/>
                  </a:path>
                </a:pathLst>
              </a:custGeom>
              <a:solidFill>
                <a:srgbClr val="3876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62"/>
              <p:cNvSpPr/>
              <p:nvPr/>
            </p:nvSpPr>
            <p:spPr>
              <a:xfrm>
                <a:off x="3107598" y="1603261"/>
                <a:ext cx="85405" cy="219309"/>
              </a:xfrm>
              <a:custGeom>
                <a:avLst/>
                <a:gdLst/>
                <a:ahLst/>
                <a:cxnLst/>
                <a:rect l="l" t="t" r="r" b="b"/>
                <a:pathLst>
                  <a:path w="3256" h="8361" extrusionOk="0">
                    <a:moveTo>
                      <a:pt x="3052" y="1"/>
                    </a:moveTo>
                    <a:lnTo>
                      <a:pt x="3052" y="1"/>
                    </a:lnTo>
                    <a:cubicBezTo>
                      <a:pt x="2659" y="252"/>
                      <a:pt x="1425" y="489"/>
                      <a:pt x="1425" y="489"/>
                    </a:cubicBezTo>
                    <a:cubicBezTo>
                      <a:pt x="1425" y="489"/>
                      <a:pt x="1479" y="896"/>
                      <a:pt x="719" y="3621"/>
                    </a:cubicBezTo>
                    <a:cubicBezTo>
                      <a:pt x="360" y="4930"/>
                      <a:pt x="1" y="6897"/>
                      <a:pt x="1269" y="8320"/>
                    </a:cubicBezTo>
                    <a:cubicBezTo>
                      <a:pt x="1439" y="8347"/>
                      <a:pt x="1609" y="8361"/>
                      <a:pt x="1779" y="8361"/>
                    </a:cubicBezTo>
                    <a:cubicBezTo>
                      <a:pt x="1914" y="8361"/>
                      <a:pt x="2049" y="8352"/>
                      <a:pt x="2184" y="8334"/>
                    </a:cubicBezTo>
                    <a:cubicBezTo>
                      <a:pt x="808" y="6442"/>
                      <a:pt x="2130" y="3764"/>
                      <a:pt x="2679" y="2659"/>
                    </a:cubicBezTo>
                    <a:cubicBezTo>
                      <a:pt x="3255" y="1479"/>
                      <a:pt x="3052" y="1"/>
                      <a:pt x="3052" y="1"/>
                    </a:cubicBezTo>
                    <a:close/>
                  </a:path>
                </a:pathLst>
              </a:custGeom>
              <a:solidFill>
                <a:srgbClr val="93C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62"/>
              <p:cNvSpPr/>
              <p:nvPr/>
            </p:nvSpPr>
            <p:spPr>
              <a:xfrm>
                <a:off x="3093381" y="1585556"/>
                <a:ext cx="94271" cy="32289"/>
              </a:xfrm>
              <a:custGeom>
                <a:avLst/>
                <a:gdLst/>
                <a:ahLst/>
                <a:cxnLst/>
                <a:rect l="l" t="t" r="r" b="b"/>
                <a:pathLst>
                  <a:path w="3594" h="1231" extrusionOk="0">
                    <a:moveTo>
                      <a:pt x="2999" y="1"/>
                    </a:moveTo>
                    <a:cubicBezTo>
                      <a:pt x="2861" y="1"/>
                      <a:pt x="2708" y="33"/>
                      <a:pt x="2550" y="93"/>
                    </a:cubicBezTo>
                    <a:cubicBezTo>
                      <a:pt x="1735" y="405"/>
                      <a:pt x="1100" y="526"/>
                      <a:pt x="628" y="526"/>
                    </a:cubicBezTo>
                    <a:cubicBezTo>
                      <a:pt x="372" y="526"/>
                      <a:pt x="164" y="491"/>
                      <a:pt x="0" y="432"/>
                    </a:cubicBezTo>
                    <a:lnTo>
                      <a:pt x="0" y="432"/>
                    </a:lnTo>
                    <a:cubicBezTo>
                      <a:pt x="258" y="1039"/>
                      <a:pt x="831" y="1230"/>
                      <a:pt x="1445" y="1230"/>
                    </a:cubicBezTo>
                    <a:cubicBezTo>
                      <a:pt x="2463" y="1230"/>
                      <a:pt x="3594" y="705"/>
                      <a:pt x="3594" y="676"/>
                    </a:cubicBezTo>
                    <a:cubicBezTo>
                      <a:pt x="3584" y="195"/>
                      <a:pt x="3336" y="1"/>
                      <a:pt x="2999" y="1"/>
                    </a:cubicBezTo>
                    <a:close/>
                  </a:path>
                </a:pathLst>
              </a:custGeom>
              <a:solidFill>
                <a:srgbClr val="3876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62"/>
              <p:cNvSpPr/>
              <p:nvPr/>
            </p:nvSpPr>
            <p:spPr>
              <a:xfrm>
                <a:off x="3137133" y="1559824"/>
                <a:ext cx="14767" cy="20512"/>
              </a:xfrm>
              <a:custGeom>
                <a:avLst/>
                <a:gdLst/>
                <a:ahLst/>
                <a:cxnLst/>
                <a:rect l="l" t="t" r="r" b="b"/>
                <a:pathLst>
                  <a:path w="563" h="782" extrusionOk="0">
                    <a:moveTo>
                      <a:pt x="282" y="1"/>
                    </a:moveTo>
                    <a:cubicBezTo>
                      <a:pt x="141" y="1"/>
                      <a:pt x="0" y="94"/>
                      <a:pt x="0" y="280"/>
                    </a:cubicBezTo>
                    <a:lnTo>
                      <a:pt x="0" y="504"/>
                    </a:lnTo>
                    <a:cubicBezTo>
                      <a:pt x="0" y="660"/>
                      <a:pt x="129" y="782"/>
                      <a:pt x="285" y="782"/>
                    </a:cubicBezTo>
                    <a:cubicBezTo>
                      <a:pt x="434" y="782"/>
                      <a:pt x="563" y="660"/>
                      <a:pt x="563" y="504"/>
                    </a:cubicBezTo>
                    <a:lnTo>
                      <a:pt x="563" y="280"/>
                    </a:lnTo>
                    <a:cubicBezTo>
                      <a:pt x="563" y="94"/>
                      <a:pt x="422" y="1"/>
                      <a:pt x="282"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152" name="Google Shape;3152;p62"/>
          <p:cNvGrpSpPr/>
          <p:nvPr/>
        </p:nvGrpSpPr>
        <p:grpSpPr>
          <a:xfrm>
            <a:off x="646501" y="6943368"/>
            <a:ext cx="894007" cy="797873"/>
            <a:chOff x="1933569" y="1512243"/>
            <a:chExt cx="393975" cy="370105"/>
          </a:xfrm>
        </p:grpSpPr>
        <p:sp>
          <p:nvSpPr>
            <p:cNvPr id="3153" name="Google Shape;3153;p62"/>
            <p:cNvSpPr/>
            <p:nvPr/>
          </p:nvSpPr>
          <p:spPr>
            <a:xfrm>
              <a:off x="2184354" y="1512243"/>
              <a:ext cx="113943" cy="113471"/>
            </a:xfrm>
            <a:custGeom>
              <a:avLst/>
              <a:gdLst/>
              <a:ahLst/>
              <a:cxnLst/>
              <a:rect l="l" t="t" r="r" b="b"/>
              <a:pathLst>
                <a:path w="4344" h="4326" extrusionOk="0">
                  <a:moveTo>
                    <a:pt x="3302" y="0"/>
                  </a:moveTo>
                  <a:cubicBezTo>
                    <a:pt x="3217" y="0"/>
                    <a:pt x="3131" y="11"/>
                    <a:pt x="3045" y="33"/>
                  </a:cubicBezTo>
                  <a:cubicBezTo>
                    <a:pt x="2340" y="209"/>
                    <a:pt x="1139" y="684"/>
                    <a:pt x="0" y="1816"/>
                  </a:cubicBezTo>
                  <a:lnTo>
                    <a:pt x="2957" y="4325"/>
                  </a:lnTo>
                  <a:cubicBezTo>
                    <a:pt x="3865" y="3410"/>
                    <a:pt x="4286" y="1904"/>
                    <a:pt x="4320" y="1057"/>
                  </a:cubicBezTo>
                  <a:cubicBezTo>
                    <a:pt x="4343" y="462"/>
                    <a:pt x="3860" y="0"/>
                    <a:pt x="3302" y="0"/>
                  </a:cubicBezTo>
                  <a:close/>
                </a:path>
              </a:pathLst>
            </a:custGeom>
            <a:solidFill>
              <a:srgbClr val="C8D3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62"/>
            <p:cNvSpPr/>
            <p:nvPr/>
          </p:nvSpPr>
          <p:spPr>
            <a:xfrm>
              <a:off x="2203214" y="1527273"/>
              <a:ext cx="86979" cy="92749"/>
            </a:xfrm>
            <a:custGeom>
              <a:avLst/>
              <a:gdLst/>
              <a:ahLst/>
              <a:cxnLst/>
              <a:rect l="l" t="t" r="r" b="b"/>
              <a:pathLst>
                <a:path w="3316" h="3536" extrusionOk="0">
                  <a:moveTo>
                    <a:pt x="2703" y="0"/>
                  </a:moveTo>
                  <a:cubicBezTo>
                    <a:pt x="2675" y="0"/>
                    <a:pt x="2646" y="3"/>
                    <a:pt x="2617" y="9"/>
                  </a:cubicBezTo>
                  <a:cubicBezTo>
                    <a:pt x="2217" y="91"/>
                    <a:pt x="1044" y="816"/>
                    <a:pt x="0" y="1853"/>
                  </a:cubicBezTo>
                  <a:lnTo>
                    <a:pt x="1987" y="3535"/>
                  </a:lnTo>
                  <a:cubicBezTo>
                    <a:pt x="2583" y="2830"/>
                    <a:pt x="3099" y="1650"/>
                    <a:pt x="3221" y="986"/>
                  </a:cubicBezTo>
                  <a:cubicBezTo>
                    <a:pt x="3315" y="458"/>
                    <a:pt x="3054" y="0"/>
                    <a:pt x="27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62"/>
            <p:cNvSpPr/>
            <p:nvPr/>
          </p:nvSpPr>
          <p:spPr>
            <a:xfrm>
              <a:off x="1962999" y="1512243"/>
              <a:ext cx="113943" cy="113471"/>
            </a:xfrm>
            <a:custGeom>
              <a:avLst/>
              <a:gdLst/>
              <a:ahLst/>
              <a:cxnLst/>
              <a:rect l="l" t="t" r="r" b="b"/>
              <a:pathLst>
                <a:path w="4344" h="4326" extrusionOk="0">
                  <a:moveTo>
                    <a:pt x="1040" y="0"/>
                  </a:moveTo>
                  <a:cubicBezTo>
                    <a:pt x="479" y="0"/>
                    <a:pt x="0" y="462"/>
                    <a:pt x="18" y="1057"/>
                  </a:cubicBezTo>
                  <a:cubicBezTo>
                    <a:pt x="52" y="1904"/>
                    <a:pt x="472" y="3410"/>
                    <a:pt x="1381" y="4325"/>
                  </a:cubicBezTo>
                  <a:lnTo>
                    <a:pt x="4344" y="1816"/>
                  </a:lnTo>
                  <a:cubicBezTo>
                    <a:pt x="3205" y="684"/>
                    <a:pt x="2004" y="209"/>
                    <a:pt x="1299" y="33"/>
                  </a:cubicBezTo>
                  <a:cubicBezTo>
                    <a:pt x="1212" y="11"/>
                    <a:pt x="1125" y="0"/>
                    <a:pt x="1040" y="0"/>
                  </a:cubicBezTo>
                  <a:close/>
                </a:path>
              </a:pathLst>
            </a:custGeom>
            <a:solidFill>
              <a:srgbClr val="C8D3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62"/>
            <p:cNvSpPr/>
            <p:nvPr/>
          </p:nvSpPr>
          <p:spPr>
            <a:xfrm>
              <a:off x="1970947" y="1527273"/>
              <a:ext cx="87162" cy="92749"/>
            </a:xfrm>
            <a:custGeom>
              <a:avLst/>
              <a:gdLst/>
              <a:ahLst/>
              <a:cxnLst/>
              <a:rect l="l" t="t" r="r" b="b"/>
              <a:pathLst>
                <a:path w="3323" h="3536" extrusionOk="0">
                  <a:moveTo>
                    <a:pt x="619" y="0"/>
                  </a:moveTo>
                  <a:cubicBezTo>
                    <a:pt x="267" y="0"/>
                    <a:pt x="1" y="458"/>
                    <a:pt x="101" y="986"/>
                  </a:cubicBezTo>
                  <a:cubicBezTo>
                    <a:pt x="223" y="1650"/>
                    <a:pt x="739" y="2830"/>
                    <a:pt x="1335" y="3535"/>
                  </a:cubicBezTo>
                  <a:lnTo>
                    <a:pt x="3322" y="1853"/>
                  </a:lnTo>
                  <a:cubicBezTo>
                    <a:pt x="2271" y="816"/>
                    <a:pt x="1098" y="91"/>
                    <a:pt x="705" y="9"/>
                  </a:cubicBezTo>
                  <a:cubicBezTo>
                    <a:pt x="676" y="3"/>
                    <a:pt x="647" y="0"/>
                    <a:pt x="6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62"/>
            <p:cNvSpPr/>
            <p:nvPr/>
          </p:nvSpPr>
          <p:spPr>
            <a:xfrm>
              <a:off x="1933569" y="1542093"/>
              <a:ext cx="393975" cy="328347"/>
            </a:xfrm>
            <a:custGeom>
              <a:avLst/>
              <a:gdLst/>
              <a:ahLst/>
              <a:cxnLst/>
              <a:rect l="l" t="t" r="r" b="b"/>
              <a:pathLst>
                <a:path w="15020" h="12518" extrusionOk="0">
                  <a:moveTo>
                    <a:pt x="7514" y="0"/>
                  </a:moveTo>
                  <a:cubicBezTo>
                    <a:pt x="1" y="0"/>
                    <a:pt x="909" y="8645"/>
                    <a:pt x="909" y="8645"/>
                  </a:cubicBezTo>
                  <a:lnTo>
                    <a:pt x="1777" y="8327"/>
                  </a:lnTo>
                  <a:cubicBezTo>
                    <a:pt x="1845" y="9452"/>
                    <a:pt x="2089" y="10557"/>
                    <a:pt x="2509" y="11602"/>
                  </a:cubicBezTo>
                  <a:lnTo>
                    <a:pt x="3160" y="10835"/>
                  </a:lnTo>
                  <a:cubicBezTo>
                    <a:pt x="3642" y="11744"/>
                    <a:pt x="4557" y="12517"/>
                    <a:pt x="4557" y="12517"/>
                  </a:cubicBezTo>
                  <a:lnTo>
                    <a:pt x="5235" y="11602"/>
                  </a:lnTo>
                  <a:lnTo>
                    <a:pt x="9785" y="11602"/>
                  </a:lnTo>
                  <a:lnTo>
                    <a:pt x="10470" y="12517"/>
                  </a:lnTo>
                  <a:cubicBezTo>
                    <a:pt x="10470" y="12517"/>
                    <a:pt x="11379" y="11744"/>
                    <a:pt x="11867" y="10835"/>
                  </a:cubicBezTo>
                  <a:lnTo>
                    <a:pt x="12518" y="11602"/>
                  </a:lnTo>
                  <a:cubicBezTo>
                    <a:pt x="12938" y="10557"/>
                    <a:pt x="13182" y="9452"/>
                    <a:pt x="13250" y="8327"/>
                  </a:cubicBezTo>
                  <a:lnTo>
                    <a:pt x="14111" y="8645"/>
                  </a:lnTo>
                  <a:cubicBezTo>
                    <a:pt x="14111" y="8645"/>
                    <a:pt x="15020" y="0"/>
                    <a:pt x="75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62"/>
            <p:cNvSpPr/>
            <p:nvPr/>
          </p:nvSpPr>
          <p:spPr>
            <a:xfrm>
              <a:off x="1939445" y="1551876"/>
              <a:ext cx="190508" cy="318563"/>
            </a:xfrm>
            <a:custGeom>
              <a:avLst/>
              <a:gdLst/>
              <a:ahLst/>
              <a:cxnLst/>
              <a:rect l="l" t="t" r="r" b="b"/>
              <a:pathLst>
                <a:path w="7263" h="12145" extrusionOk="0">
                  <a:moveTo>
                    <a:pt x="4842" y="0"/>
                  </a:moveTo>
                  <a:lnTo>
                    <a:pt x="4842" y="0"/>
                  </a:lnTo>
                  <a:cubicBezTo>
                    <a:pt x="0" y="1668"/>
                    <a:pt x="692" y="8272"/>
                    <a:pt x="692" y="8272"/>
                  </a:cubicBezTo>
                  <a:lnTo>
                    <a:pt x="1553" y="7954"/>
                  </a:lnTo>
                  <a:cubicBezTo>
                    <a:pt x="1621" y="9079"/>
                    <a:pt x="1865" y="10184"/>
                    <a:pt x="2285" y="11229"/>
                  </a:cubicBezTo>
                  <a:lnTo>
                    <a:pt x="2936" y="10462"/>
                  </a:lnTo>
                  <a:cubicBezTo>
                    <a:pt x="3418" y="11371"/>
                    <a:pt x="4333" y="12144"/>
                    <a:pt x="4333" y="12144"/>
                  </a:cubicBezTo>
                  <a:lnTo>
                    <a:pt x="5011" y="11229"/>
                  </a:lnTo>
                  <a:lnTo>
                    <a:pt x="7262" y="11229"/>
                  </a:lnTo>
                  <a:cubicBezTo>
                    <a:pt x="4611" y="10246"/>
                    <a:pt x="2740" y="7764"/>
                    <a:pt x="2740" y="4862"/>
                  </a:cubicBezTo>
                  <a:cubicBezTo>
                    <a:pt x="2740" y="3017"/>
                    <a:pt x="3499" y="1261"/>
                    <a:pt x="48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62"/>
            <p:cNvSpPr/>
            <p:nvPr/>
          </p:nvSpPr>
          <p:spPr>
            <a:xfrm>
              <a:off x="2199122" y="1856538"/>
              <a:ext cx="23135" cy="13902"/>
            </a:xfrm>
            <a:custGeom>
              <a:avLst/>
              <a:gdLst/>
              <a:ahLst/>
              <a:cxnLst/>
              <a:rect l="l" t="t" r="r" b="b"/>
              <a:pathLst>
                <a:path w="882" h="530" extrusionOk="0">
                  <a:moveTo>
                    <a:pt x="882" y="0"/>
                  </a:moveTo>
                  <a:lnTo>
                    <a:pt x="882" y="0"/>
                  </a:lnTo>
                  <a:cubicBezTo>
                    <a:pt x="590" y="41"/>
                    <a:pt x="298" y="61"/>
                    <a:pt x="0" y="68"/>
                  </a:cubicBezTo>
                  <a:lnTo>
                    <a:pt x="346" y="529"/>
                  </a:lnTo>
                  <a:cubicBezTo>
                    <a:pt x="536" y="360"/>
                    <a:pt x="712" y="183"/>
                    <a:pt x="882" y="0"/>
                  </a:cubicBezTo>
                  <a:close/>
                </a:path>
              </a:pathLst>
            </a:custGeom>
            <a:solidFill>
              <a:srgbClr val="C8D3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62"/>
            <p:cNvSpPr/>
            <p:nvPr/>
          </p:nvSpPr>
          <p:spPr>
            <a:xfrm>
              <a:off x="1950461" y="1650921"/>
              <a:ext cx="120448" cy="219519"/>
            </a:xfrm>
            <a:custGeom>
              <a:avLst/>
              <a:gdLst/>
              <a:ahLst/>
              <a:cxnLst/>
              <a:rect l="l" t="t" r="r" b="b"/>
              <a:pathLst>
                <a:path w="4592" h="8369" extrusionOk="0">
                  <a:moveTo>
                    <a:pt x="814" y="1"/>
                  </a:moveTo>
                  <a:lnTo>
                    <a:pt x="814" y="1"/>
                  </a:lnTo>
                  <a:cubicBezTo>
                    <a:pt x="35" y="2218"/>
                    <a:pt x="272" y="4496"/>
                    <a:pt x="272" y="4496"/>
                  </a:cubicBezTo>
                  <a:lnTo>
                    <a:pt x="1133" y="4178"/>
                  </a:lnTo>
                  <a:cubicBezTo>
                    <a:pt x="1201" y="5303"/>
                    <a:pt x="1445" y="6408"/>
                    <a:pt x="1865" y="7453"/>
                  </a:cubicBezTo>
                  <a:lnTo>
                    <a:pt x="2516" y="6686"/>
                  </a:lnTo>
                  <a:cubicBezTo>
                    <a:pt x="2998" y="7595"/>
                    <a:pt x="3913" y="8368"/>
                    <a:pt x="3913" y="8368"/>
                  </a:cubicBezTo>
                  <a:lnTo>
                    <a:pt x="4591" y="7453"/>
                  </a:lnTo>
                  <a:cubicBezTo>
                    <a:pt x="3140" y="6212"/>
                    <a:pt x="1" y="3839"/>
                    <a:pt x="814" y="1"/>
                  </a:cubicBez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62"/>
            <p:cNvSpPr/>
            <p:nvPr/>
          </p:nvSpPr>
          <p:spPr>
            <a:xfrm>
              <a:off x="2190230" y="1650921"/>
              <a:ext cx="120422" cy="219519"/>
            </a:xfrm>
            <a:custGeom>
              <a:avLst/>
              <a:gdLst/>
              <a:ahLst/>
              <a:cxnLst/>
              <a:rect l="l" t="t" r="r" b="b"/>
              <a:pathLst>
                <a:path w="4591" h="8369" extrusionOk="0">
                  <a:moveTo>
                    <a:pt x="3784" y="1"/>
                  </a:moveTo>
                  <a:cubicBezTo>
                    <a:pt x="4591" y="3839"/>
                    <a:pt x="1451" y="6212"/>
                    <a:pt x="0" y="7453"/>
                  </a:cubicBezTo>
                  <a:lnTo>
                    <a:pt x="685" y="8368"/>
                  </a:lnTo>
                  <a:cubicBezTo>
                    <a:pt x="685" y="8368"/>
                    <a:pt x="1594" y="7595"/>
                    <a:pt x="2082" y="6686"/>
                  </a:cubicBezTo>
                  <a:lnTo>
                    <a:pt x="2733" y="7453"/>
                  </a:lnTo>
                  <a:cubicBezTo>
                    <a:pt x="3153" y="6408"/>
                    <a:pt x="3397" y="5303"/>
                    <a:pt x="3465" y="4178"/>
                  </a:cubicBezTo>
                  <a:lnTo>
                    <a:pt x="4326" y="4496"/>
                  </a:lnTo>
                  <a:cubicBezTo>
                    <a:pt x="4326" y="4496"/>
                    <a:pt x="4563" y="2218"/>
                    <a:pt x="3784" y="1"/>
                  </a:cubicBez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62"/>
            <p:cNvSpPr/>
            <p:nvPr/>
          </p:nvSpPr>
          <p:spPr>
            <a:xfrm>
              <a:off x="2071408" y="1828603"/>
              <a:ext cx="118114" cy="53745"/>
            </a:xfrm>
            <a:custGeom>
              <a:avLst/>
              <a:gdLst/>
              <a:ahLst/>
              <a:cxnLst/>
              <a:rect l="l" t="t" r="r" b="b"/>
              <a:pathLst>
                <a:path w="4503" h="2049" extrusionOk="0">
                  <a:moveTo>
                    <a:pt x="2259" y="1"/>
                  </a:moveTo>
                  <a:lnTo>
                    <a:pt x="1" y="523"/>
                  </a:lnTo>
                  <a:cubicBezTo>
                    <a:pt x="150" y="1397"/>
                    <a:pt x="909" y="2048"/>
                    <a:pt x="1804" y="2048"/>
                  </a:cubicBezTo>
                  <a:lnTo>
                    <a:pt x="2713" y="2048"/>
                  </a:lnTo>
                  <a:cubicBezTo>
                    <a:pt x="3594" y="2048"/>
                    <a:pt x="4354" y="1404"/>
                    <a:pt x="4503" y="530"/>
                  </a:cubicBezTo>
                  <a:lnTo>
                    <a:pt x="2259" y="1"/>
                  </a:ln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62"/>
            <p:cNvSpPr/>
            <p:nvPr/>
          </p:nvSpPr>
          <p:spPr>
            <a:xfrm>
              <a:off x="2023040" y="1755395"/>
              <a:ext cx="25627" cy="20958"/>
            </a:xfrm>
            <a:custGeom>
              <a:avLst/>
              <a:gdLst/>
              <a:ahLst/>
              <a:cxnLst/>
              <a:rect l="l" t="t" r="r" b="b"/>
              <a:pathLst>
                <a:path w="977" h="799" extrusionOk="0">
                  <a:moveTo>
                    <a:pt x="305" y="0"/>
                  </a:moveTo>
                  <a:cubicBezTo>
                    <a:pt x="218" y="0"/>
                    <a:pt x="133" y="46"/>
                    <a:pt x="82" y="127"/>
                  </a:cubicBezTo>
                  <a:cubicBezTo>
                    <a:pt x="0" y="256"/>
                    <a:pt x="34" y="432"/>
                    <a:pt x="156" y="520"/>
                  </a:cubicBezTo>
                  <a:cubicBezTo>
                    <a:pt x="285" y="615"/>
                    <a:pt x="414" y="696"/>
                    <a:pt x="549" y="771"/>
                  </a:cubicBezTo>
                  <a:cubicBezTo>
                    <a:pt x="590" y="785"/>
                    <a:pt x="631" y="798"/>
                    <a:pt x="672" y="798"/>
                  </a:cubicBezTo>
                  <a:cubicBezTo>
                    <a:pt x="773" y="798"/>
                    <a:pt x="868" y="737"/>
                    <a:pt x="909" y="642"/>
                  </a:cubicBezTo>
                  <a:cubicBezTo>
                    <a:pt x="977" y="500"/>
                    <a:pt x="922" y="337"/>
                    <a:pt x="794" y="256"/>
                  </a:cubicBezTo>
                  <a:cubicBezTo>
                    <a:pt x="672" y="195"/>
                    <a:pt x="563" y="127"/>
                    <a:pt x="455" y="52"/>
                  </a:cubicBezTo>
                  <a:cubicBezTo>
                    <a:pt x="409" y="17"/>
                    <a:pt x="356" y="0"/>
                    <a:pt x="305" y="0"/>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62"/>
            <p:cNvSpPr/>
            <p:nvPr/>
          </p:nvSpPr>
          <p:spPr>
            <a:xfrm>
              <a:off x="1986213" y="1706188"/>
              <a:ext cx="35778" cy="47922"/>
            </a:xfrm>
            <a:custGeom>
              <a:avLst/>
              <a:gdLst/>
              <a:ahLst/>
              <a:cxnLst/>
              <a:rect l="l" t="t" r="r" b="b"/>
              <a:pathLst>
                <a:path w="1364" h="1827" extrusionOk="0">
                  <a:moveTo>
                    <a:pt x="362" y="1"/>
                  </a:moveTo>
                  <a:cubicBezTo>
                    <a:pt x="330" y="1"/>
                    <a:pt x="297" y="6"/>
                    <a:pt x="265" y="16"/>
                  </a:cubicBezTo>
                  <a:cubicBezTo>
                    <a:pt x="89" y="84"/>
                    <a:pt x="1" y="274"/>
                    <a:pt x="62" y="450"/>
                  </a:cubicBezTo>
                  <a:cubicBezTo>
                    <a:pt x="218" y="904"/>
                    <a:pt x="455" y="1332"/>
                    <a:pt x="760" y="1711"/>
                  </a:cubicBezTo>
                  <a:cubicBezTo>
                    <a:pt x="821" y="1786"/>
                    <a:pt x="909" y="1827"/>
                    <a:pt x="1004" y="1827"/>
                  </a:cubicBezTo>
                  <a:cubicBezTo>
                    <a:pt x="1086" y="1827"/>
                    <a:pt x="1153" y="1799"/>
                    <a:pt x="1214" y="1745"/>
                  </a:cubicBezTo>
                  <a:cubicBezTo>
                    <a:pt x="1350" y="1623"/>
                    <a:pt x="1364" y="1413"/>
                    <a:pt x="1248" y="1264"/>
                  </a:cubicBezTo>
                  <a:cubicBezTo>
                    <a:pt x="1004" y="959"/>
                    <a:pt x="808" y="606"/>
                    <a:pt x="665" y="233"/>
                  </a:cubicBezTo>
                  <a:cubicBezTo>
                    <a:pt x="627" y="90"/>
                    <a:pt x="499" y="1"/>
                    <a:pt x="362" y="1"/>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62"/>
            <p:cNvSpPr/>
            <p:nvPr/>
          </p:nvSpPr>
          <p:spPr>
            <a:xfrm>
              <a:off x="2206571" y="1755474"/>
              <a:ext cx="25653" cy="20879"/>
            </a:xfrm>
            <a:custGeom>
              <a:avLst/>
              <a:gdLst/>
              <a:ahLst/>
              <a:cxnLst/>
              <a:rect l="l" t="t" r="r" b="b"/>
              <a:pathLst>
                <a:path w="978" h="796" extrusionOk="0">
                  <a:moveTo>
                    <a:pt x="676" y="0"/>
                  </a:moveTo>
                  <a:cubicBezTo>
                    <a:pt x="623" y="0"/>
                    <a:pt x="569" y="16"/>
                    <a:pt x="523" y="49"/>
                  </a:cubicBezTo>
                  <a:cubicBezTo>
                    <a:pt x="414" y="124"/>
                    <a:pt x="306" y="192"/>
                    <a:pt x="184" y="259"/>
                  </a:cubicBezTo>
                  <a:cubicBezTo>
                    <a:pt x="55" y="334"/>
                    <a:pt x="1" y="497"/>
                    <a:pt x="69" y="639"/>
                  </a:cubicBezTo>
                  <a:cubicBezTo>
                    <a:pt x="109" y="734"/>
                    <a:pt x="204" y="795"/>
                    <a:pt x="306" y="795"/>
                  </a:cubicBezTo>
                  <a:cubicBezTo>
                    <a:pt x="347" y="795"/>
                    <a:pt x="387" y="788"/>
                    <a:pt x="428" y="768"/>
                  </a:cubicBezTo>
                  <a:cubicBezTo>
                    <a:pt x="564" y="693"/>
                    <a:pt x="699" y="612"/>
                    <a:pt x="821" y="524"/>
                  </a:cubicBezTo>
                  <a:cubicBezTo>
                    <a:pt x="943" y="429"/>
                    <a:pt x="977" y="253"/>
                    <a:pt x="896" y="124"/>
                  </a:cubicBezTo>
                  <a:cubicBezTo>
                    <a:pt x="849" y="44"/>
                    <a:pt x="763" y="0"/>
                    <a:pt x="676" y="0"/>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62"/>
            <p:cNvSpPr/>
            <p:nvPr/>
          </p:nvSpPr>
          <p:spPr>
            <a:xfrm>
              <a:off x="2233090" y="1706188"/>
              <a:ext cx="35778" cy="47922"/>
            </a:xfrm>
            <a:custGeom>
              <a:avLst/>
              <a:gdLst/>
              <a:ahLst/>
              <a:cxnLst/>
              <a:rect l="l" t="t" r="r" b="b"/>
              <a:pathLst>
                <a:path w="1364" h="1827" extrusionOk="0">
                  <a:moveTo>
                    <a:pt x="1008" y="1"/>
                  </a:moveTo>
                  <a:cubicBezTo>
                    <a:pt x="869" y="1"/>
                    <a:pt x="737" y="90"/>
                    <a:pt x="699" y="233"/>
                  </a:cubicBezTo>
                  <a:cubicBezTo>
                    <a:pt x="563" y="606"/>
                    <a:pt x="366" y="952"/>
                    <a:pt x="115" y="1264"/>
                  </a:cubicBezTo>
                  <a:cubicBezTo>
                    <a:pt x="0" y="1406"/>
                    <a:pt x="14" y="1616"/>
                    <a:pt x="149" y="1745"/>
                  </a:cubicBezTo>
                  <a:cubicBezTo>
                    <a:pt x="210" y="1799"/>
                    <a:pt x="285" y="1827"/>
                    <a:pt x="360" y="1827"/>
                  </a:cubicBezTo>
                  <a:cubicBezTo>
                    <a:pt x="454" y="1827"/>
                    <a:pt x="549" y="1786"/>
                    <a:pt x="604" y="1711"/>
                  </a:cubicBezTo>
                  <a:cubicBezTo>
                    <a:pt x="909" y="1332"/>
                    <a:pt x="1146" y="904"/>
                    <a:pt x="1309" y="450"/>
                  </a:cubicBezTo>
                  <a:cubicBezTo>
                    <a:pt x="1363" y="274"/>
                    <a:pt x="1275" y="84"/>
                    <a:pt x="1105" y="16"/>
                  </a:cubicBezTo>
                  <a:cubicBezTo>
                    <a:pt x="1073" y="6"/>
                    <a:pt x="1040" y="1"/>
                    <a:pt x="1008" y="1"/>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62"/>
            <p:cNvSpPr/>
            <p:nvPr/>
          </p:nvSpPr>
          <p:spPr>
            <a:xfrm>
              <a:off x="2042765" y="1585031"/>
              <a:ext cx="33758" cy="22164"/>
            </a:xfrm>
            <a:custGeom>
              <a:avLst/>
              <a:gdLst/>
              <a:ahLst/>
              <a:cxnLst/>
              <a:rect l="l" t="t" r="r" b="b"/>
              <a:pathLst>
                <a:path w="1287" h="845" extrusionOk="0">
                  <a:moveTo>
                    <a:pt x="870" y="1"/>
                  </a:moveTo>
                  <a:cubicBezTo>
                    <a:pt x="823" y="1"/>
                    <a:pt x="772" y="14"/>
                    <a:pt x="720" y="45"/>
                  </a:cubicBezTo>
                  <a:cubicBezTo>
                    <a:pt x="550" y="126"/>
                    <a:pt x="394" y="221"/>
                    <a:pt x="238" y="316"/>
                  </a:cubicBezTo>
                  <a:cubicBezTo>
                    <a:pt x="1" y="472"/>
                    <a:pt x="109" y="838"/>
                    <a:pt x="387" y="845"/>
                  </a:cubicBezTo>
                  <a:cubicBezTo>
                    <a:pt x="442" y="845"/>
                    <a:pt x="496" y="824"/>
                    <a:pt x="543" y="797"/>
                  </a:cubicBezTo>
                  <a:cubicBezTo>
                    <a:pt x="679" y="709"/>
                    <a:pt x="828" y="628"/>
                    <a:pt x="971" y="553"/>
                  </a:cubicBezTo>
                  <a:cubicBezTo>
                    <a:pt x="1287" y="421"/>
                    <a:pt x="1135" y="1"/>
                    <a:pt x="870" y="1"/>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62"/>
            <p:cNvSpPr/>
            <p:nvPr/>
          </p:nvSpPr>
          <p:spPr>
            <a:xfrm>
              <a:off x="2078201" y="1600297"/>
              <a:ext cx="104395" cy="23082"/>
            </a:xfrm>
            <a:custGeom>
              <a:avLst/>
              <a:gdLst/>
              <a:ahLst/>
              <a:cxnLst/>
              <a:rect l="l" t="t" r="r" b="b"/>
              <a:pathLst>
                <a:path w="3980" h="880" extrusionOk="0">
                  <a:moveTo>
                    <a:pt x="1993" y="0"/>
                  </a:moveTo>
                  <a:cubicBezTo>
                    <a:pt x="1415" y="0"/>
                    <a:pt x="837" y="110"/>
                    <a:pt x="291" y="331"/>
                  </a:cubicBezTo>
                  <a:cubicBezTo>
                    <a:pt x="1" y="476"/>
                    <a:pt x="136" y="879"/>
                    <a:pt x="409" y="879"/>
                  </a:cubicBezTo>
                  <a:cubicBezTo>
                    <a:pt x="442" y="879"/>
                    <a:pt x="478" y="873"/>
                    <a:pt x="515" y="860"/>
                  </a:cubicBezTo>
                  <a:cubicBezTo>
                    <a:pt x="989" y="666"/>
                    <a:pt x="1493" y="570"/>
                    <a:pt x="1996" y="570"/>
                  </a:cubicBezTo>
                  <a:cubicBezTo>
                    <a:pt x="2500" y="570"/>
                    <a:pt x="3003" y="666"/>
                    <a:pt x="3478" y="860"/>
                  </a:cubicBezTo>
                  <a:cubicBezTo>
                    <a:pt x="3512" y="873"/>
                    <a:pt x="3552" y="880"/>
                    <a:pt x="3593" y="880"/>
                  </a:cubicBezTo>
                  <a:cubicBezTo>
                    <a:pt x="3898" y="873"/>
                    <a:pt x="3979" y="453"/>
                    <a:pt x="3695" y="331"/>
                  </a:cubicBezTo>
                  <a:cubicBezTo>
                    <a:pt x="3149" y="110"/>
                    <a:pt x="2571" y="0"/>
                    <a:pt x="1993" y="0"/>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62"/>
            <p:cNvSpPr/>
            <p:nvPr/>
          </p:nvSpPr>
          <p:spPr>
            <a:xfrm>
              <a:off x="2184590" y="1585031"/>
              <a:ext cx="33942" cy="22164"/>
            </a:xfrm>
            <a:custGeom>
              <a:avLst/>
              <a:gdLst/>
              <a:ahLst/>
              <a:cxnLst/>
              <a:rect l="l" t="t" r="r" b="b"/>
              <a:pathLst>
                <a:path w="1294" h="845" extrusionOk="0">
                  <a:moveTo>
                    <a:pt x="421" y="1"/>
                  </a:moveTo>
                  <a:cubicBezTo>
                    <a:pt x="153" y="1"/>
                    <a:pt x="0" y="421"/>
                    <a:pt x="317" y="553"/>
                  </a:cubicBezTo>
                  <a:cubicBezTo>
                    <a:pt x="466" y="628"/>
                    <a:pt x="608" y="709"/>
                    <a:pt x="744" y="797"/>
                  </a:cubicBezTo>
                  <a:cubicBezTo>
                    <a:pt x="791" y="824"/>
                    <a:pt x="846" y="838"/>
                    <a:pt x="900" y="845"/>
                  </a:cubicBezTo>
                  <a:cubicBezTo>
                    <a:pt x="1185" y="838"/>
                    <a:pt x="1293" y="472"/>
                    <a:pt x="1056" y="316"/>
                  </a:cubicBezTo>
                  <a:cubicBezTo>
                    <a:pt x="900" y="221"/>
                    <a:pt x="737" y="126"/>
                    <a:pt x="574" y="45"/>
                  </a:cubicBezTo>
                  <a:cubicBezTo>
                    <a:pt x="521" y="14"/>
                    <a:pt x="469" y="1"/>
                    <a:pt x="421" y="1"/>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62"/>
            <p:cNvSpPr/>
            <p:nvPr/>
          </p:nvSpPr>
          <p:spPr>
            <a:xfrm>
              <a:off x="2075264" y="1568952"/>
              <a:ext cx="110717" cy="23922"/>
            </a:xfrm>
            <a:custGeom>
              <a:avLst/>
              <a:gdLst/>
              <a:ahLst/>
              <a:cxnLst/>
              <a:rect l="l" t="t" r="r" b="b"/>
              <a:pathLst>
                <a:path w="4221" h="912" extrusionOk="0">
                  <a:moveTo>
                    <a:pt x="2109" y="0"/>
                  </a:moveTo>
                  <a:cubicBezTo>
                    <a:pt x="1532" y="0"/>
                    <a:pt x="955" y="81"/>
                    <a:pt x="396" y="244"/>
                  </a:cubicBezTo>
                  <a:cubicBezTo>
                    <a:pt x="0" y="355"/>
                    <a:pt x="123" y="912"/>
                    <a:pt x="477" y="912"/>
                  </a:cubicBezTo>
                  <a:cubicBezTo>
                    <a:pt x="511" y="912"/>
                    <a:pt x="547" y="906"/>
                    <a:pt x="586" y="895"/>
                  </a:cubicBezTo>
                  <a:cubicBezTo>
                    <a:pt x="1084" y="753"/>
                    <a:pt x="1596" y="681"/>
                    <a:pt x="2108" y="681"/>
                  </a:cubicBezTo>
                  <a:cubicBezTo>
                    <a:pt x="2620" y="681"/>
                    <a:pt x="3132" y="753"/>
                    <a:pt x="3630" y="895"/>
                  </a:cubicBezTo>
                  <a:cubicBezTo>
                    <a:pt x="3664" y="902"/>
                    <a:pt x="3698" y="909"/>
                    <a:pt x="3725" y="909"/>
                  </a:cubicBezTo>
                  <a:lnTo>
                    <a:pt x="3732" y="909"/>
                  </a:lnTo>
                  <a:cubicBezTo>
                    <a:pt x="3739" y="909"/>
                    <a:pt x="3746" y="909"/>
                    <a:pt x="3752" y="909"/>
                  </a:cubicBezTo>
                  <a:cubicBezTo>
                    <a:pt x="4142" y="909"/>
                    <a:pt x="4220" y="331"/>
                    <a:pt x="3827" y="244"/>
                  </a:cubicBezTo>
                  <a:cubicBezTo>
                    <a:pt x="3264" y="81"/>
                    <a:pt x="2686" y="0"/>
                    <a:pt x="2109" y="0"/>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62"/>
            <p:cNvSpPr/>
            <p:nvPr/>
          </p:nvSpPr>
          <p:spPr>
            <a:xfrm>
              <a:off x="2035132" y="1679381"/>
              <a:ext cx="41811" cy="53745"/>
            </a:xfrm>
            <a:custGeom>
              <a:avLst/>
              <a:gdLst/>
              <a:ahLst/>
              <a:cxnLst/>
              <a:rect l="l" t="t" r="r" b="b"/>
              <a:pathLst>
                <a:path w="1594" h="2049" extrusionOk="0">
                  <a:moveTo>
                    <a:pt x="794" y="1"/>
                  </a:moveTo>
                  <a:cubicBezTo>
                    <a:pt x="353" y="1"/>
                    <a:pt x="0" y="353"/>
                    <a:pt x="0" y="794"/>
                  </a:cubicBezTo>
                  <a:lnTo>
                    <a:pt x="0" y="1248"/>
                  </a:lnTo>
                  <a:cubicBezTo>
                    <a:pt x="0" y="1689"/>
                    <a:pt x="353" y="2048"/>
                    <a:pt x="794" y="2048"/>
                  </a:cubicBezTo>
                  <a:cubicBezTo>
                    <a:pt x="1234" y="2048"/>
                    <a:pt x="1587" y="1689"/>
                    <a:pt x="1594" y="1248"/>
                  </a:cubicBezTo>
                  <a:lnTo>
                    <a:pt x="1594" y="794"/>
                  </a:lnTo>
                  <a:cubicBezTo>
                    <a:pt x="1587" y="353"/>
                    <a:pt x="1234" y="1"/>
                    <a:pt x="794"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62"/>
            <p:cNvSpPr/>
            <p:nvPr/>
          </p:nvSpPr>
          <p:spPr>
            <a:xfrm>
              <a:off x="2052916" y="1679381"/>
              <a:ext cx="24027" cy="41837"/>
            </a:xfrm>
            <a:custGeom>
              <a:avLst/>
              <a:gdLst/>
              <a:ahLst/>
              <a:cxnLst/>
              <a:rect l="l" t="t" r="r" b="b"/>
              <a:pathLst>
                <a:path w="916" h="1595" extrusionOk="0">
                  <a:moveTo>
                    <a:pt x="116" y="1"/>
                  </a:moveTo>
                  <a:cubicBezTo>
                    <a:pt x="82" y="1"/>
                    <a:pt x="41" y="1"/>
                    <a:pt x="0" y="8"/>
                  </a:cubicBezTo>
                  <a:lnTo>
                    <a:pt x="0" y="1140"/>
                  </a:lnTo>
                  <a:cubicBezTo>
                    <a:pt x="0" y="1391"/>
                    <a:pt x="204" y="1594"/>
                    <a:pt x="461" y="1594"/>
                  </a:cubicBezTo>
                  <a:cubicBezTo>
                    <a:pt x="712" y="1594"/>
                    <a:pt x="916" y="1391"/>
                    <a:pt x="916" y="1140"/>
                  </a:cubicBezTo>
                  <a:lnTo>
                    <a:pt x="916" y="801"/>
                  </a:lnTo>
                  <a:cubicBezTo>
                    <a:pt x="916" y="360"/>
                    <a:pt x="556" y="1"/>
                    <a:pt x="116" y="1"/>
                  </a:cubicBez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62"/>
            <p:cNvSpPr/>
            <p:nvPr/>
          </p:nvSpPr>
          <p:spPr>
            <a:xfrm>
              <a:off x="2047040" y="1685256"/>
              <a:ext cx="17994" cy="17994"/>
            </a:xfrm>
            <a:custGeom>
              <a:avLst/>
              <a:gdLst/>
              <a:ahLst/>
              <a:cxnLst/>
              <a:rect l="l" t="t" r="r" b="b"/>
              <a:pathLst>
                <a:path w="686" h="686" extrusionOk="0">
                  <a:moveTo>
                    <a:pt x="340" y="1"/>
                  </a:moveTo>
                  <a:cubicBezTo>
                    <a:pt x="150" y="1"/>
                    <a:pt x="1" y="156"/>
                    <a:pt x="1" y="340"/>
                  </a:cubicBezTo>
                  <a:cubicBezTo>
                    <a:pt x="1" y="529"/>
                    <a:pt x="150" y="685"/>
                    <a:pt x="340" y="685"/>
                  </a:cubicBezTo>
                  <a:cubicBezTo>
                    <a:pt x="530" y="685"/>
                    <a:pt x="685" y="529"/>
                    <a:pt x="685" y="340"/>
                  </a:cubicBezTo>
                  <a:cubicBezTo>
                    <a:pt x="685" y="156"/>
                    <a:pt x="530" y="1"/>
                    <a:pt x="3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62"/>
            <p:cNvSpPr/>
            <p:nvPr/>
          </p:nvSpPr>
          <p:spPr>
            <a:xfrm>
              <a:off x="2184354" y="1679381"/>
              <a:ext cx="41811" cy="53745"/>
            </a:xfrm>
            <a:custGeom>
              <a:avLst/>
              <a:gdLst/>
              <a:ahLst/>
              <a:cxnLst/>
              <a:rect l="l" t="t" r="r" b="b"/>
              <a:pathLst>
                <a:path w="1594" h="2049" extrusionOk="0">
                  <a:moveTo>
                    <a:pt x="794" y="1"/>
                  </a:moveTo>
                  <a:cubicBezTo>
                    <a:pt x="353" y="1"/>
                    <a:pt x="0" y="353"/>
                    <a:pt x="0" y="794"/>
                  </a:cubicBezTo>
                  <a:lnTo>
                    <a:pt x="0" y="1248"/>
                  </a:lnTo>
                  <a:cubicBezTo>
                    <a:pt x="0" y="1689"/>
                    <a:pt x="353" y="2048"/>
                    <a:pt x="794" y="2048"/>
                  </a:cubicBezTo>
                  <a:cubicBezTo>
                    <a:pt x="1234" y="2048"/>
                    <a:pt x="1587" y="1689"/>
                    <a:pt x="1594" y="1248"/>
                  </a:cubicBezTo>
                  <a:lnTo>
                    <a:pt x="1594" y="794"/>
                  </a:lnTo>
                  <a:cubicBezTo>
                    <a:pt x="1587" y="353"/>
                    <a:pt x="1234" y="1"/>
                    <a:pt x="794"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62"/>
            <p:cNvSpPr/>
            <p:nvPr/>
          </p:nvSpPr>
          <p:spPr>
            <a:xfrm>
              <a:off x="2202138" y="1679381"/>
              <a:ext cx="24027" cy="41837"/>
            </a:xfrm>
            <a:custGeom>
              <a:avLst/>
              <a:gdLst/>
              <a:ahLst/>
              <a:cxnLst/>
              <a:rect l="l" t="t" r="r" b="b"/>
              <a:pathLst>
                <a:path w="916" h="1595" extrusionOk="0">
                  <a:moveTo>
                    <a:pt x="116" y="1"/>
                  </a:moveTo>
                  <a:cubicBezTo>
                    <a:pt x="82" y="1"/>
                    <a:pt x="41" y="1"/>
                    <a:pt x="0" y="8"/>
                  </a:cubicBezTo>
                  <a:lnTo>
                    <a:pt x="0" y="1140"/>
                  </a:lnTo>
                  <a:cubicBezTo>
                    <a:pt x="0" y="1391"/>
                    <a:pt x="204" y="1594"/>
                    <a:pt x="461" y="1594"/>
                  </a:cubicBezTo>
                  <a:cubicBezTo>
                    <a:pt x="712" y="1594"/>
                    <a:pt x="916" y="1391"/>
                    <a:pt x="916" y="1140"/>
                  </a:cubicBezTo>
                  <a:lnTo>
                    <a:pt x="916" y="801"/>
                  </a:lnTo>
                  <a:cubicBezTo>
                    <a:pt x="916" y="360"/>
                    <a:pt x="556" y="1"/>
                    <a:pt x="116" y="1"/>
                  </a:cubicBezTo>
                  <a:close/>
                </a:path>
              </a:pathLst>
            </a:custGeom>
            <a:solidFill>
              <a:srgbClr val="4A86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62"/>
            <p:cNvSpPr/>
            <p:nvPr/>
          </p:nvSpPr>
          <p:spPr>
            <a:xfrm>
              <a:off x="2196263" y="1685256"/>
              <a:ext cx="17994" cy="17994"/>
            </a:xfrm>
            <a:custGeom>
              <a:avLst/>
              <a:gdLst/>
              <a:ahLst/>
              <a:cxnLst/>
              <a:rect l="l" t="t" r="r" b="b"/>
              <a:pathLst>
                <a:path w="686" h="686" extrusionOk="0">
                  <a:moveTo>
                    <a:pt x="340" y="1"/>
                  </a:moveTo>
                  <a:cubicBezTo>
                    <a:pt x="150" y="1"/>
                    <a:pt x="1" y="156"/>
                    <a:pt x="1" y="340"/>
                  </a:cubicBezTo>
                  <a:cubicBezTo>
                    <a:pt x="1" y="529"/>
                    <a:pt x="150" y="685"/>
                    <a:pt x="340" y="685"/>
                  </a:cubicBezTo>
                  <a:cubicBezTo>
                    <a:pt x="529" y="685"/>
                    <a:pt x="685" y="529"/>
                    <a:pt x="685" y="340"/>
                  </a:cubicBezTo>
                  <a:cubicBezTo>
                    <a:pt x="685" y="156"/>
                    <a:pt x="529" y="1"/>
                    <a:pt x="3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62"/>
            <p:cNvSpPr/>
            <p:nvPr/>
          </p:nvSpPr>
          <p:spPr>
            <a:xfrm>
              <a:off x="2047040" y="1774884"/>
              <a:ext cx="167216" cy="71529"/>
            </a:xfrm>
            <a:custGeom>
              <a:avLst/>
              <a:gdLst/>
              <a:ahLst/>
              <a:cxnLst/>
              <a:rect l="l" t="t" r="r" b="b"/>
              <a:pathLst>
                <a:path w="6375" h="2727" extrusionOk="0">
                  <a:moveTo>
                    <a:pt x="1703" y="1"/>
                  </a:moveTo>
                  <a:cubicBezTo>
                    <a:pt x="760" y="1"/>
                    <a:pt x="1" y="611"/>
                    <a:pt x="1" y="1364"/>
                  </a:cubicBezTo>
                  <a:cubicBezTo>
                    <a:pt x="1" y="2116"/>
                    <a:pt x="760" y="2727"/>
                    <a:pt x="1703" y="2727"/>
                  </a:cubicBezTo>
                  <a:cubicBezTo>
                    <a:pt x="2340" y="2727"/>
                    <a:pt x="2889" y="2455"/>
                    <a:pt x="3188" y="2042"/>
                  </a:cubicBezTo>
                  <a:cubicBezTo>
                    <a:pt x="3479" y="2455"/>
                    <a:pt x="4035" y="2727"/>
                    <a:pt x="4666" y="2727"/>
                  </a:cubicBezTo>
                  <a:cubicBezTo>
                    <a:pt x="5608" y="2727"/>
                    <a:pt x="6374" y="2116"/>
                    <a:pt x="6374" y="1364"/>
                  </a:cubicBezTo>
                  <a:cubicBezTo>
                    <a:pt x="6374" y="611"/>
                    <a:pt x="5608" y="1"/>
                    <a:pt x="4666" y="1"/>
                  </a:cubicBezTo>
                  <a:cubicBezTo>
                    <a:pt x="4028" y="1"/>
                    <a:pt x="3479" y="272"/>
                    <a:pt x="3188" y="686"/>
                  </a:cubicBezTo>
                  <a:cubicBezTo>
                    <a:pt x="2889" y="279"/>
                    <a:pt x="2340" y="1"/>
                    <a:pt x="1703" y="1"/>
                  </a:cubicBezTo>
                  <a:close/>
                </a:path>
              </a:pathLst>
            </a:custGeom>
            <a:solidFill>
              <a:srgbClr val="E7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62"/>
            <p:cNvSpPr/>
            <p:nvPr/>
          </p:nvSpPr>
          <p:spPr>
            <a:xfrm>
              <a:off x="2085467" y="1771343"/>
              <a:ext cx="90205" cy="37588"/>
            </a:xfrm>
            <a:custGeom>
              <a:avLst/>
              <a:gdLst/>
              <a:ahLst/>
              <a:cxnLst/>
              <a:rect l="l" t="t" r="r" b="b"/>
              <a:pathLst>
                <a:path w="3439" h="1433" extrusionOk="0">
                  <a:moveTo>
                    <a:pt x="482" y="0"/>
                  </a:moveTo>
                  <a:cubicBezTo>
                    <a:pt x="149" y="7"/>
                    <a:pt x="0" y="421"/>
                    <a:pt x="258" y="631"/>
                  </a:cubicBezTo>
                  <a:lnTo>
                    <a:pt x="834" y="1112"/>
                  </a:lnTo>
                  <a:cubicBezTo>
                    <a:pt x="1092" y="1326"/>
                    <a:pt x="1407" y="1433"/>
                    <a:pt x="1723" y="1433"/>
                  </a:cubicBezTo>
                  <a:cubicBezTo>
                    <a:pt x="2038" y="1433"/>
                    <a:pt x="2353" y="1326"/>
                    <a:pt x="2611" y="1112"/>
                  </a:cubicBezTo>
                  <a:lnTo>
                    <a:pt x="3180" y="631"/>
                  </a:lnTo>
                  <a:cubicBezTo>
                    <a:pt x="3438" y="421"/>
                    <a:pt x="3289" y="7"/>
                    <a:pt x="2957" y="0"/>
                  </a:cubicBezTo>
                  <a:close/>
                </a:path>
              </a:pathLst>
            </a:custGeom>
            <a:solidFill>
              <a:srgbClr val="98A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62"/>
            <p:cNvSpPr/>
            <p:nvPr/>
          </p:nvSpPr>
          <p:spPr>
            <a:xfrm>
              <a:off x="2085467" y="1771526"/>
              <a:ext cx="48762" cy="37404"/>
            </a:xfrm>
            <a:custGeom>
              <a:avLst/>
              <a:gdLst/>
              <a:ahLst/>
              <a:cxnLst/>
              <a:rect l="l" t="t" r="r" b="b"/>
              <a:pathLst>
                <a:path w="1859" h="1426" extrusionOk="0">
                  <a:moveTo>
                    <a:pt x="482" y="0"/>
                  </a:moveTo>
                  <a:cubicBezTo>
                    <a:pt x="149" y="0"/>
                    <a:pt x="0" y="414"/>
                    <a:pt x="251" y="624"/>
                  </a:cubicBezTo>
                  <a:lnTo>
                    <a:pt x="827" y="1105"/>
                  </a:lnTo>
                  <a:cubicBezTo>
                    <a:pt x="1080" y="1311"/>
                    <a:pt x="1390" y="1425"/>
                    <a:pt x="1711" y="1425"/>
                  </a:cubicBezTo>
                  <a:cubicBezTo>
                    <a:pt x="1760" y="1425"/>
                    <a:pt x="1809" y="1423"/>
                    <a:pt x="1858" y="1417"/>
                  </a:cubicBezTo>
                  <a:cubicBezTo>
                    <a:pt x="1817" y="1377"/>
                    <a:pt x="1777" y="1329"/>
                    <a:pt x="1743" y="1288"/>
                  </a:cubicBezTo>
                  <a:lnTo>
                    <a:pt x="1167" y="583"/>
                  </a:lnTo>
                  <a:cubicBezTo>
                    <a:pt x="1044" y="414"/>
                    <a:pt x="1004" y="197"/>
                    <a:pt x="1065" y="0"/>
                  </a:cubicBezTo>
                  <a:close/>
                </a:path>
              </a:pathLst>
            </a:custGeom>
            <a:solidFill>
              <a:srgbClr val="788A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62"/>
            <p:cNvSpPr/>
            <p:nvPr/>
          </p:nvSpPr>
          <p:spPr>
            <a:xfrm>
              <a:off x="2041007" y="1792720"/>
              <a:ext cx="179125" cy="59752"/>
            </a:xfrm>
            <a:custGeom>
              <a:avLst/>
              <a:gdLst/>
              <a:ahLst/>
              <a:cxnLst/>
              <a:rect l="l" t="t" r="r" b="b"/>
              <a:pathLst>
                <a:path w="6829" h="2278" extrusionOk="0">
                  <a:moveTo>
                    <a:pt x="227" y="1"/>
                  </a:moveTo>
                  <a:cubicBezTo>
                    <a:pt x="114" y="1"/>
                    <a:pt x="0" y="77"/>
                    <a:pt x="0" y="230"/>
                  </a:cubicBezTo>
                  <a:cubicBezTo>
                    <a:pt x="0" y="1355"/>
                    <a:pt x="909" y="2270"/>
                    <a:pt x="2034" y="2277"/>
                  </a:cubicBezTo>
                  <a:cubicBezTo>
                    <a:pt x="2495" y="2277"/>
                    <a:pt x="2936" y="2121"/>
                    <a:pt x="3295" y="1830"/>
                  </a:cubicBezTo>
                  <a:cubicBezTo>
                    <a:pt x="3329" y="1803"/>
                    <a:pt x="3370" y="1789"/>
                    <a:pt x="3412" y="1789"/>
                  </a:cubicBezTo>
                  <a:cubicBezTo>
                    <a:pt x="3453" y="1789"/>
                    <a:pt x="3496" y="1803"/>
                    <a:pt x="3533" y="1830"/>
                  </a:cubicBezTo>
                  <a:cubicBezTo>
                    <a:pt x="3885" y="2121"/>
                    <a:pt x="4333" y="2277"/>
                    <a:pt x="4794" y="2277"/>
                  </a:cubicBezTo>
                  <a:cubicBezTo>
                    <a:pt x="5920" y="2270"/>
                    <a:pt x="6828" y="1348"/>
                    <a:pt x="6828" y="230"/>
                  </a:cubicBezTo>
                  <a:cubicBezTo>
                    <a:pt x="6828" y="77"/>
                    <a:pt x="6715" y="1"/>
                    <a:pt x="6601" y="1"/>
                  </a:cubicBezTo>
                  <a:cubicBezTo>
                    <a:pt x="6487" y="1"/>
                    <a:pt x="6374" y="77"/>
                    <a:pt x="6374" y="230"/>
                  </a:cubicBezTo>
                  <a:cubicBezTo>
                    <a:pt x="6374" y="1104"/>
                    <a:pt x="5669" y="1816"/>
                    <a:pt x="4794" y="1816"/>
                  </a:cubicBezTo>
                  <a:cubicBezTo>
                    <a:pt x="4785" y="1816"/>
                    <a:pt x="4775" y="1816"/>
                    <a:pt x="4766" y="1816"/>
                  </a:cubicBezTo>
                  <a:cubicBezTo>
                    <a:pt x="4416" y="1816"/>
                    <a:pt x="4082" y="1695"/>
                    <a:pt x="3818" y="1477"/>
                  </a:cubicBezTo>
                  <a:cubicBezTo>
                    <a:pt x="3699" y="1382"/>
                    <a:pt x="3557" y="1335"/>
                    <a:pt x="3414" y="1335"/>
                  </a:cubicBezTo>
                  <a:cubicBezTo>
                    <a:pt x="3272" y="1335"/>
                    <a:pt x="3129" y="1382"/>
                    <a:pt x="3011" y="1477"/>
                  </a:cubicBezTo>
                  <a:cubicBezTo>
                    <a:pt x="2740" y="1695"/>
                    <a:pt x="2405" y="1816"/>
                    <a:pt x="2062" y="1816"/>
                  </a:cubicBezTo>
                  <a:cubicBezTo>
                    <a:pt x="2053" y="1816"/>
                    <a:pt x="2044" y="1816"/>
                    <a:pt x="2034" y="1816"/>
                  </a:cubicBezTo>
                  <a:cubicBezTo>
                    <a:pt x="1160" y="1816"/>
                    <a:pt x="454" y="1104"/>
                    <a:pt x="454" y="230"/>
                  </a:cubicBezTo>
                  <a:cubicBezTo>
                    <a:pt x="454" y="77"/>
                    <a:pt x="341" y="1"/>
                    <a:pt x="227" y="1"/>
                  </a:cubicBezTo>
                  <a:close/>
                </a:path>
              </a:pathLst>
            </a:custGeom>
            <a:solidFill>
              <a:srgbClr val="C9D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81" name="Google Shape;3181;p62"/>
          <p:cNvSpPr/>
          <p:nvPr/>
        </p:nvSpPr>
        <p:spPr>
          <a:xfrm>
            <a:off x="151525" y="804425"/>
            <a:ext cx="2031300" cy="1737000"/>
          </a:xfrm>
          <a:prstGeom prst="sun">
            <a:avLst>
              <a:gd name="adj" fmla="val 25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182" name="Google Shape;3182;p62"/>
          <p:cNvPicPr preferRelativeResize="0"/>
          <p:nvPr/>
        </p:nvPicPr>
        <p:blipFill>
          <a:blip r:embed="rId3">
            <a:alphaModFix/>
          </a:blip>
          <a:stretch>
            <a:fillRect/>
          </a:stretch>
        </p:blipFill>
        <p:spPr>
          <a:xfrm flipH="1">
            <a:off x="5197483" y="2251813"/>
            <a:ext cx="323734" cy="606701"/>
          </a:xfrm>
          <a:prstGeom prst="rect">
            <a:avLst/>
          </a:prstGeom>
          <a:noFill/>
          <a:ln>
            <a:noFill/>
          </a:ln>
        </p:spPr>
      </p:pic>
      <p:pic>
        <p:nvPicPr>
          <p:cNvPr id="3183" name="Google Shape;3183;p62"/>
          <p:cNvPicPr preferRelativeResize="0"/>
          <p:nvPr/>
        </p:nvPicPr>
        <p:blipFill>
          <a:blip r:embed="rId3">
            <a:alphaModFix/>
          </a:blip>
          <a:stretch>
            <a:fillRect/>
          </a:stretch>
        </p:blipFill>
        <p:spPr>
          <a:xfrm flipH="1">
            <a:off x="7110558" y="2008800"/>
            <a:ext cx="323734" cy="606701"/>
          </a:xfrm>
          <a:prstGeom prst="rect">
            <a:avLst/>
          </a:prstGeom>
          <a:noFill/>
          <a:ln>
            <a:noFill/>
          </a:ln>
        </p:spPr>
      </p:pic>
      <p:pic>
        <p:nvPicPr>
          <p:cNvPr id="3184" name="Google Shape;3184;p62"/>
          <p:cNvPicPr preferRelativeResize="0"/>
          <p:nvPr/>
        </p:nvPicPr>
        <p:blipFill>
          <a:blip r:embed="rId3">
            <a:alphaModFix/>
          </a:blip>
          <a:stretch>
            <a:fillRect/>
          </a:stretch>
        </p:blipFill>
        <p:spPr>
          <a:xfrm flipH="1">
            <a:off x="3284408" y="1756950"/>
            <a:ext cx="323734" cy="606701"/>
          </a:xfrm>
          <a:prstGeom prst="rect">
            <a:avLst/>
          </a:prstGeom>
          <a:noFill/>
          <a:ln>
            <a:noFill/>
          </a:ln>
        </p:spPr>
      </p:pic>
      <p:pic>
        <p:nvPicPr>
          <p:cNvPr id="3185" name="Google Shape;3185;p62"/>
          <p:cNvPicPr preferRelativeResize="0"/>
          <p:nvPr/>
        </p:nvPicPr>
        <p:blipFill>
          <a:blip r:embed="rId3">
            <a:alphaModFix/>
          </a:blip>
          <a:stretch>
            <a:fillRect/>
          </a:stretch>
        </p:blipFill>
        <p:spPr>
          <a:xfrm>
            <a:off x="4646696" y="2363650"/>
            <a:ext cx="323734" cy="606701"/>
          </a:xfrm>
          <a:prstGeom prst="rect">
            <a:avLst/>
          </a:prstGeom>
          <a:noFill/>
          <a:ln>
            <a:noFill/>
          </a:ln>
        </p:spPr>
      </p:pic>
      <p:pic>
        <p:nvPicPr>
          <p:cNvPr id="3186" name="Google Shape;3186;p62"/>
          <p:cNvPicPr preferRelativeResize="0"/>
          <p:nvPr/>
        </p:nvPicPr>
        <p:blipFill>
          <a:blip r:embed="rId3">
            <a:alphaModFix/>
          </a:blip>
          <a:stretch>
            <a:fillRect/>
          </a:stretch>
        </p:blipFill>
        <p:spPr>
          <a:xfrm>
            <a:off x="4074333" y="2008800"/>
            <a:ext cx="323734" cy="606701"/>
          </a:xfrm>
          <a:prstGeom prst="rect">
            <a:avLst/>
          </a:prstGeom>
          <a:noFill/>
          <a:ln>
            <a:noFill/>
          </a:ln>
        </p:spPr>
      </p:pic>
      <p:pic>
        <p:nvPicPr>
          <p:cNvPr id="3187" name="Google Shape;3187;p62"/>
          <p:cNvPicPr preferRelativeResize="0"/>
          <p:nvPr/>
        </p:nvPicPr>
        <p:blipFill>
          <a:blip r:embed="rId3">
            <a:alphaModFix/>
          </a:blip>
          <a:stretch>
            <a:fillRect/>
          </a:stretch>
        </p:blipFill>
        <p:spPr>
          <a:xfrm>
            <a:off x="5035608" y="1554500"/>
            <a:ext cx="323734" cy="606701"/>
          </a:xfrm>
          <a:prstGeom prst="rect">
            <a:avLst/>
          </a:prstGeom>
          <a:noFill/>
          <a:ln>
            <a:noFill/>
          </a:ln>
        </p:spPr>
      </p:pic>
      <p:pic>
        <p:nvPicPr>
          <p:cNvPr id="3188" name="Google Shape;3188;p62"/>
          <p:cNvPicPr preferRelativeResize="0"/>
          <p:nvPr/>
        </p:nvPicPr>
        <p:blipFill>
          <a:blip r:embed="rId3">
            <a:alphaModFix/>
          </a:blip>
          <a:stretch>
            <a:fillRect/>
          </a:stretch>
        </p:blipFill>
        <p:spPr>
          <a:xfrm>
            <a:off x="7434308" y="2553888"/>
            <a:ext cx="323734" cy="606701"/>
          </a:xfrm>
          <a:prstGeom prst="rect">
            <a:avLst/>
          </a:prstGeom>
          <a:noFill/>
          <a:ln>
            <a:noFill/>
          </a:ln>
        </p:spPr>
      </p:pic>
      <p:pic>
        <p:nvPicPr>
          <p:cNvPr id="3189" name="Google Shape;3189;p62"/>
          <p:cNvPicPr preferRelativeResize="0"/>
          <p:nvPr/>
        </p:nvPicPr>
        <p:blipFill>
          <a:blip r:embed="rId3">
            <a:alphaModFix/>
          </a:blip>
          <a:stretch>
            <a:fillRect/>
          </a:stretch>
        </p:blipFill>
        <p:spPr>
          <a:xfrm flipH="1">
            <a:off x="3557696" y="2389800"/>
            <a:ext cx="323734" cy="606701"/>
          </a:xfrm>
          <a:prstGeom prst="rect">
            <a:avLst/>
          </a:prstGeom>
          <a:noFill/>
          <a:ln>
            <a:noFill/>
          </a:ln>
        </p:spPr>
      </p:pic>
      <p:pic>
        <p:nvPicPr>
          <p:cNvPr id="3190" name="Google Shape;3190;p62"/>
          <p:cNvPicPr preferRelativeResize="0"/>
          <p:nvPr/>
        </p:nvPicPr>
        <p:blipFill>
          <a:blip r:embed="rId3">
            <a:alphaModFix/>
          </a:blip>
          <a:stretch>
            <a:fillRect/>
          </a:stretch>
        </p:blipFill>
        <p:spPr>
          <a:xfrm>
            <a:off x="7835283" y="1859300"/>
            <a:ext cx="323734" cy="606701"/>
          </a:xfrm>
          <a:prstGeom prst="rect">
            <a:avLst/>
          </a:prstGeom>
          <a:noFill/>
          <a:ln>
            <a:noFill/>
          </a:ln>
        </p:spPr>
      </p:pic>
      <p:sp>
        <p:nvSpPr>
          <p:cNvPr id="3191" name="Google Shape;3191;p62"/>
          <p:cNvSpPr/>
          <p:nvPr/>
        </p:nvSpPr>
        <p:spPr>
          <a:xfrm>
            <a:off x="2520850" y="952225"/>
            <a:ext cx="3144852" cy="1056564"/>
          </a:xfrm>
          <a:prstGeom prst="cloud">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62"/>
          <p:cNvSpPr/>
          <p:nvPr/>
        </p:nvSpPr>
        <p:spPr>
          <a:xfrm>
            <a:off x="6354100" y="870038"/>
            <a:ext cx="2205900" cy="1220940"/>
          </a:xfrm>
          <a:prstGeom prst="cloud">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93" name="Google Shape;3193;p62"/>
          <p:cNvGrpSpPr/>
          <p:nvPr/>
        </p:nvGrpSpPr>
        <p:grpSpPr>
          <a:xfrm>
            <a:off x="8609633" y="-5"/>
            <a:ext cx="1499904" cy="956586"/>
            <a:chOff x="11769519" y="395749"/>
            <a:chExt cx="1671016" cy="1178642"/>
          </a:xfrm>
        </p:grpSpPr>
        <p:sp>
          <p:nvSpPr>
            <p:cNvPr id="3194" name="Google Shape;3194;p62">
              <a:hlinkClick r:id="rId4" action="ppaction://hlinksldjump"/>
            </p:cNvPr>
            <p:cNvSpPr/>
            <p:nvPr/>
          </p:nvSpPr>
          <p:spPr>
            <a:xfrm>
              <a:off x="11769519" y="395749"/>
              <a:ext cx="1671016" cy="1178642"/>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100"/>
            </a:p>
          </p:txBody>
        </p:sp>
        <p:grpSp>
          <p:nvGrpSpPr>
            <p:cNvPr id="3195" name="Google Shape;3195;p62"/>
            <p:cNvGrpSpPr/>
            <p:nvPr/>
          </p:nvGrpSpPr>
          <p:grpSpPr>
            <a:xfrm>
              <a:off x="12088423" y="574859"/>
              <a:ext cx="1033203" cy="820442"/>
              <a:chOff x="2679436" y="3270400"/>
              <a:chExt cx="752625" cy="689795"/>
            </a:xfrm>
          </p:grpSpPr>
          <p:sp>
            <p:nvSpPr>
              <p:cNvPr id="3196" name="Google Shape;3196;p62"/>
              <p:cNvSpPr/>
              <p:nvPr/>
            </p:nvSpPr>
            <p:spPr>
              <a:xfrm>
                <a:off x="2722600" y="3270400"/>
                <a:ext cx="689490" cy="689691"/>
              </a:xfrm>
              <a:custGeom>
                <a:avLst/>
                <a:gdLst/>
                <a:ahLst/>
                <a:cxnLst/>
                <a:rect l="l" t="t" r="r" b="b"/>
                <a:pathLst>
                  <a:path w="109704" h="109736" extrusionOk="0">
                    <a:moveTo>
                      <a:pt x="54835" y="1"/>
                    </a:moveTo>
                    <a:cubicBezTo>
                      <a:pt x="24557" y="1"/>
                      <a:pt x="0" y="24557"/>
                      <a:pt x="0" y="54868"/>
                    </a:cubicBezTo>
                    <a:cubicBezTo>
                      <a:pt x="0" y="85147"/>
                      <a:pt x="24557" y="109736"/>
                      <a:pt x="54835" y="109736"/>
                    </a:cubicBezTo>
                    <a:cubicBezTo>
                      <a:pt x="85147" y="109736"/>
                      <a:pt x="109703" y="85147"/>
                      <a:pt x="109703" y="54868"/>
                    </a:cubicBezTo>
                    <a:cubicBezTo>
                      <a:pt x="109703" y="24557"/>
                      <a:pt x="85147" y="1"/>
                      <a:pt x="54835" y="1"/>
                    </a:cubicBezTo>
                    <a:close/>
                  </a:path>
                </a:pathLst>
              </a:custGeom>
              <a:solidFill>
                <a:schemeClr val="accent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100"/>
              </a:p>
            </p:txBody>
          </p:sp>
          <p:sp>
            <p:nvSpPr>
              <p:cNvPr id="3197" name="Google Shape;3197;p62"/>
              <p:cNvSpPr/>
              <p:nvPr/>
            </p:nvSpPr>
            <p:spPr>
              <a:xfrm>
                <a:off x="2679436" y="3344037"/>
                <a:ext cx="345260" cy="537562"/>
              </a:xfrm>
              <a:custGeom>
                <a:avLst/>
                <a:gdLst/>
                <a:ahLst/>
                <a:cxnLst/>
                <a:rect l="l" t="t" r="r" b="b"/>
                <a:pathLst>
                  <a:path w="54934" h="85531" extrusionOk="0">
                    <a:moveTo>
                      <a:pt x="32003" y="0"/>
                    </a:moveTo>
                    <a:cubicBezTo>
                      <a:pt x="30517" y="0"/>
                      <a:pt x="28923" y="146"/>
                      <a:pt x="27337" y="384"/>
                    </a:cubicBezTo>
                    <a:cubicBezTo>
                      <a:pt x="230" y="22194"/>
                      <a:pt x="1" y="63426"/>
                      <a:pt x="26879" y="85530"/>
                    </a:cubicBezTo>
                    <a:lnTo>
                      <a:pt x="26944" y="85497"/>
                    </a:lnTo>
                    <a:cubicBezTo>
                      <a:pt x="29789" y="83863"/>
                      <a:pt x="33811" y="81149"/>
                      <a:pt x="33516" y="77356"/>
                    </a:cubicBezTo>
                    <a:cubicBezTo>
                      <a:pt x="33222" y="72778"/>
                      <a:pt x="28481" y="70358"/>
                      <a:pt x="26061" y="67023"/>
                    </a:cubicBezTo>
                    <a:cubicBezTo>
                      <a:pt x="22955" y="62740"/>
                      <a:pt x="27140" y="57900"/>
                      <a:pt x="30835" y="55677"/>
                    </a:cubicBezTo>
                    <a:cubicBezTo>
                      <a:pt x="34236" y="53617"/>
                      <a:pt x="38192" y="53192"/>
                      <a:pt x="42051" y="52505"/>
                    </a:cubicBezTo>
                    <a:cubicBezTo>
                      <a:pt x="45876" y="51786"/>
                      <a:pt x="50258" y="50707"/>
                      <a:pt x="51991" y="46685"/>
                    </a:cubicBezTo>
                    <a:cubicBezTo>
                      <a:pt x="54934" y="39753"/>
                      <a:pt x="40677" y="39360"/>
                      <a:pt x="37146" y="37268"/>
                    </a:cubicBezTo>
                    <a:cubicBezTo>
                      <a:pt x="35511" y="36287"/>
                      <a:pt x="34465" y="34684"/>
                      <a:pt x="35348" y="32788"/>
                    </a:cubicBezTo>
                    <a:cubicBezTo>
                      <a:pt x="36034" y="31317"/>
                      <a:pt x="37800" y="30336"/>
                      <a:pt x="39141" y="29551"/>
                    </a:cubicBezTo>
                    <a:cubicBezTo>
                      <a:pt x="42868" y="27491"/>
                      <a:pt x="47544" y="26085"/>
                      <a:pt x="50618" y="23044"/>
                    </a:cubicBezTo>
                    <a:cubicBezTo>
                      <a:pt x="51174" y="22521"/>
                      <a:pt x="51468" y="22194"/>
                      <a:pt x="51599" y="21605"/>
                    </a:cubicBezTo>
                    <a:lnTo>
                      <a:pt x="51599" y="21605"/>
                    </a:lnTo>
                    <a:cubicBezTo>
                      <a:pt x="51595" y="21618"/>
                      <a:pt x="51592" y="21624"/>
                      <a:pt x="51590" y="21624"/>
                    </a:cubicBezTo>
                    <a:cubicBezTo>
                      <a:pt x="51566" y="21624"/>
                      <a:pt x="51566" y="21144"/>
                      <a:pt x="51566" y="21115"/>
                    </a:cubicBezTo>
                    <a:cubicBezTo>
                      <a:pt x="51501" y="20788"/>
                      <a:pt x="51402" y="20428"/>
                      <a:pt x="51239" y="20134"/>
                    </a:cubicBezTo>
                    <a:cubicBezTo>
                      <a:pt x="50945" y="19578"/>
                      <a:pt x="50487" y="19087"/>
                      <a:pt x="49931" y="18760"/>
                    </a:cubicBezTo>
                    <a:cubicBezTo>
                      <a:pt x="47282" y="17191"/>
                      <a:pt x="44111" y="17387"/>
                      <a:pt x="41168" y="16602"/>
                    </a:cubicBezTo>
                    <a:cubicBezTo>
                      <a:pt x="39369" y="16079"/>
                      <a:pt x="34857" y="15000"/>
                      <a:pt x="36034" y="12090"/>
                    </a:cubicBezTo>
                    <a:cubicBezTo>
                      <a:pt x="36394" y="11109"/>
                      <a:pt x="37048" y="10422"/>
                      <a:pt x="37636" y="9572"/>
                    </a:cubicBezTo>
                    <a:cubicBezTo>
                      <a:pt x="38389" y="8460"/>
                      <a:pt x="38944" y="7218"/>
                      <a:pt x="39239" y="5877"/>
                    </a:cubicBezTo>
                    <a:cubicBezTo>
                      <a:pt x="40229" y="1420"/>
                      <a:pt x="36643" y="0"/>
                      <a:pt x="32003"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100"/>
              </a:p>
            </p:txBody>
          </p:sp>
          <p:sp>
            <p:nvSpPr>
              <p:cNvPr id="3198" name="Google Shape;3198;p62"/>
              <p:cNvSpPr/>
              <p:nvPr/>
            </p:nvSpPr>
            <p:spPr>
              <a:xfrm>
                <a:off x="3091326" y="3293626"/>
                <a:ext cx="340735" cy="423301"/>
              </a:xfrm>
              <a:custGeom>
                <a:avLst/>
                <a:gdLst/>
                <a:ahLst/>
                <a:cxnLst/>
                <a:rect l="l" t="t" r="r" b="b"/>
                <a:pathLst>
                  <a:path w="54214" h="67351" extrusionOk="0">
                    <a:moveTo>
                      <a:pt x="15891" y="1"/>
                    </a:moveTo>
                    <a:cubicBezTo>
                      <a:pt x="13243" y="328"/>
                      <a:pt x="10660" y="1635"/>
                      <a:pt x="8502" y="3042"/>
                    </a:cubicBezTo>
                    <a:cubicBezTo>
                      <a:pt x="5461" y="5003"/>
                      <a:pt x="1962" y="7881"/>
                      <a:pt x="818" y="11478"/>
                    </a:cubicBezTo>
                    <a:cubicBezTo>
                      <a:pt x="0" y="14028"/>
                      <a:pt x="621" y="15957"/>
                      <a:pt x="2943" y="17265"/>
                    </a:cubicBezTo>
                    <a:cubicBezTo>
                      <a:pt x="5264" y="18573"/>
                      <a:pt x="7848" y="19194"/>
                      <a:pt x="10300" y="20175"/>
                    </a:cubicBezTo>
                    <a:cubicBezTo>
                      <a:pt x="12295" y="20927"/>
                      <a:pt x="14518" y="21876"/>
                      <a:pt x="15728" y="23739"/>
                    </a:cubicBezTo>
                    <a:cubicBezTo>
                      <a:pt x="17069" y="25799"/>
                      <a:pt x="16545" y="28285"/>
                      <a:pt x="15401" y="30279"/>
                    </a:cubicBezTo>
                    <a:cubicBezTo>
                      <a:pt x="13701" y="33222"/>
                      <a:pt x="11248" y="35086"/>
                      <a:pt x="8829" y="37375"/>
                    </a:cubicBezTo>
                    <a:cubicBezTo>
                      <a:pt x="7717" y="38454"/>
                      <a:pt x="6376" y="39696"/>
                      <a:pt x="6115" y="41298"/>
                    </a:cubicBezTo>
                    <a:cubicBezTo>
                      <a:pt x="5886" y="42639"/>
                      <a:pt x="6638" y="44634"/>
                      <a:pt x="7880" y="45288"/>
                    </a:cubicBezTo>
                    <a:cubicBezTo>
                      <a:pt x="8550" y="45642"/>
                      <a:pt x="9288" y="45782"/>
                      <a:pt x="10062" y="45782"/>
                    </a:cubicBezTo>
                    <a:cubicBezTo>
                      <a:pt x="12498" y="45782"/>
                      <a:pt x="15286" y="44394"/>
                      <a:pt x="17396" y="43947"/>
                    </a:cubicBezTo>
                    <a:cubicBezTo>
                      <a:pt x="18295" y="43754"/>
                      <a:pt x="19275" y="43627"/>
                      <a:pt x="20258" y="43627"/>
                    </a:cubicBezTo>
                    <a:cubicBezTo>
                      <a:pt x="21778" y="43627"/>
                      <a:pt x="23306" y="43931"/>
                      <a:pt x="24556" y="44764"/>
                    </a:cubicBezTo>
                    <a:cubicBezTo>
                      <a:pt x="27990" y="47021"/>
                      <a:pt x="27172" y="51206"/>
                      <a:pt x="25995" y="54509"/>
                    </a:cubicBezTo>
                    <a:cubicBezTo>
                      <a:pt x="24851" y="57811"/>
                      <a:pt x="22529" y="61768"/>
                      <a:pt x="22660" y="65070"/>
                    </a:cubicBezTo>
                    <a:cubicBezTo>
                      <a:pt x="22660" y="65332"/>
                      <a:pt x="22693" y="65626"/>
                      <a:pt x="22823" y="65887"/>
                    </a:cubicBezTo>
                    <a:cubicBezTo>
                      <a:pt x="22823" y="65883"/>
                      <a:pt x="22825" y="65881"/>
                      <a:pt x="22827" y="65881"/>
                    </a:cubicBezTo>
                    <a:cubicBezTo>
                      <a:pt x="22855" y="65881"/>
                      <a:pt x="23050" y="66204"/>
                      <a:pt x="23017" y="66204"/>
                    </a:cubicBezTo>
                    <a:cubicBezTo>
                      <a:pt x="23012" y="66204"/>
                      <a:pt x="23002" y="66197"/>
                      <a:pt x="22987" y="66182"/>
                    </a:cubicBezTo>
                    <a:lnTo>
                      <a:pt x="22987" y="66182"/>
                    </a:lnTo>
                    <a:cubicBezTo>
                      <a:pt x="23379" y="66640"/>
                      <a:pt x="23935" y="66934"/>
                      <a:pt x="24491" y="66999"/>
                    </a:cubicBezTo>
                    <a:cubicBezTo>
                      <a:pt x="25449" y="67224"/>
                      <a:pt x="26587" y="67350"/>
                      <a:pt x="27758" y="67350"/>
                    </a:cubicBezTo>
                    <a:cubicBezTo>
                      <a:pt x="29823" y="67350"/>
                      <a:pt x="31990" y="66957"/>
                      <a:pt x="33450" y="66018"/>
                    </a:cubicBezTo>
                    <a:cubicBezTo>
                      <a:pt x="36295" y="64187"/>
                      <a:pt x="38094" y="61179"/>
                      <a:pt x="41331" y="59838"/>
                    </a:cubicBezTo>
                    <a:cubicBezTo>
                      <a:pt x="42958" y="59166"/>
                      <a:pt x="44743" y="58911"/>
                      <a:pt x="46515" y="58911"/>
                    </a:cubicBezTo>
                    <a:cubicBezTo>
                      <a:pt x="47414" y="58911"/>
                      <a:pt x="48309" y="58976"/>
                      <a:pt x="49178" y="59086"/>
                    </a:cubicBezTo>
                    <a:cubicBezTo>
                      <a:pt x="49603" y="59119"/>
                      <a:pt x="50028" y="59184"/>
                      <a:pt x="50453" y="59282"/>
                    </a:cubicBezTo>
                    <a:cubicBezTo>
                      <a:pt x="54214" y="33876"/>
                      <a:pt x="39859" y="9254"/>
                      <a:pt x="15891" y="1"/>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100"/>
              </a:p>
            </p:txBody>
          </p:sp>
          <p:sp>
            <p:nvSpPr>
              <p:cNvPr id="3199" name="Google Shape;3199;p62"/>
              <p:cNvSpPr/>
              <p:nvPr/>
            </p:nvSpPr>
            <p:spPr>
              <a:xfrm>
                <a:off x="2973550" y="3693340"/>
                <a:ext cx="344852" cy="266855"/>
              </a:xfrm>
              <a:custGeom>
                <a:avLst/>
                <a:gdLst/>
                <a:ahLst/>
                <a:cxnLst/>
                <a:rect l="l" t="t" r="r" b="b"/>
                <a:pathLst>
                  <a:path w="54869" h="42459" extrusionOk="0">
                    <a:moveTo>
                      <a:pt x="24005" y="0"/>
                    </a:moveTo>
                    <a:cubicBezTo>
                      <a:pt x="23663" y="0"/>
                      <a:pt x="23320" y="165"/>
                      <a:pt x="22988" y="563"/>
                    </a:cubicBezTo>
                    <a:cubicBezTo>
                      <a:pt x="20503" y="3539"/>
                      <a:pt x="21974" y="7757"/>
                      <a:pt x="21941" y="11190"/>
                    </a:cubicBezTo>
                    <a:cubicBezTo>
                      <a:pt x="21909" y="14624"/>
                      <a:pt x="20372" y="18253"/>
                      <a:pt x="16546" y="18842"/>
                    </a:cubicBezTo>
                    <a:cubicBezTo>
                      <a:pt x="16241" y="18886"/>
                      <a:pt x="15941" y="18906"/>
                      <a:pt x="15645" y="18906"/>
                    </a:cubicBezTo>
                    <a:cubicBezTo>
                      <a:pt x="12421" y="18906"/>
                      <a:pt x="9721" y="16456"/>
                      <a:pt x="6966" y="15049"/>
                    </a:cubicBezTo>
                    <a:cubicBezTo>
                      <a:pt x="6019" y="14575"/>
                      <a:pt x="5082" y="14305"/>
                      <a:pt x="4133" y="14305"/>
                    </a:cubicBezTo>
                    <a:cubicBezTo>
                      <a:pt x="3377" y="14305"/>
                      <a:pt x="2614" y="14476"/>
                      <a:pt x="1832" y="14853"/>
                    </a:cubicBezTo>
                    <a:cubicBezTo>
                      <a:pt x="851" y="15343"/>
                      <a:pt x="1" y="15899"/>
                      <a:pt x="66" y="17076"/>
                    </a:cubicBezTo>
                    <a:cubicBezTo>
                      <a:pt x="197" y="19692"/>
                      <a:pt x="2257" y="22144"/>
                      <a:pt x="3565" y="24270"/>
                    </a:cubicBezTo>
                    <a:cubicBezTo>
                      <a:pt x="5462" y="27245"/>
                      <a:pt x="6606" y="30613"/>
                      <a:pt x="6181" y="34177"/>
                    </a:cubicBezTo>
                    <a:cubicBezTo>
                      <a:pt x="5887" y="36695"/>
                      <a:pt x="5102" y="39115"/>
                      <a:pt x="3827" y="41338"/>
                    </a:cubicBezTo>
                    <a:cubicBezTo>
                      <a:pt x="7498" y="42090"/>
                      <a:pt x="11194" y="42458"/>
                      <a:pt x="14864" y="42458"/>
                    </a:cubicBezTo>
                    <a:cubicBezTo>
                      <a:pt x="29854" y="42458"/>
                      <a:pt x="44387" y="36317"/>
                      <a:pt x="54869" y="25153"/>
                    </a:cubicBezTo>
                    <a:cubicBezTo>
                      <a:pt x="54705" y="23223"/>
                      <a:pt x="53888" y="21392"/>
                      <a:pt x="52547" y="19986"/>
                    </a:cubicBezTo>
                    <a:cubicBezTo>
                      <a:pt x="50988" y="18236"/>
                      <a:pt x="49324" y="17470"/>
                      <a:pt x="47348" y="17470"/>
                    </a:cubicBezTo>
                    <a:cubicBezTo>
                      <a:pt x="46629" y="17470"/>
                      <a:pt x="45870" y="17571"/>
                      <a:pt x="45059" y="17763"/>
                    </a:cubicBezTo>
                    <a:cubicBezTo>
                      <a:pt x="42443" y="18384"/>
                      <a:pt x="39860" y="19332"/>
                      <a:pt x="37146" y="19332"/>
                    </a:cubicBezTo>
                    <a:cubicBezTo>
                      <a:pt x="37080" y="19333"/>
                      <a:pt x="37014" y="19334"/>
                      <a:pt x="36948" y="19334"/>
                    </a:cubicBezTo>
                    <a:cubicBezTo>
                      <a:pt x="34466" y="19334"/>
                      <a:pt x="32035" y="18724"/>
                      <a:pt x="30410" y="16749"/>
                    </a:cubicBezTo>
                    <a:cubicBezTo>
                      <a:pt x="28972" y="15016"/>
                      <a:pt x="28514" y="12793"/>
                      <a:pt x="28220" y="10667"/>
                    </a:cubicBezTo>
                    <a:cubicBezTo>
                      <a:pt x="27893" y="8313"/>
                      <a:pt x="27860" y="5795"/>
                      <a:pt x="27010" y="3539"/>
                    </a:cubicBezTo>
                    <a:cubicBezTo>
                      <a:pt x="26645" y="2549"/>
                      <a:pt x="25345" y="0"/>
                      <a:pt x="24005"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100"/>
              </a:p>
            </p:txBody>
          </p:sp>
        </p:grpSp>
        <p:sp>
          <p:nvSpPr>
            <p:cNvPr id="3200" name="Google Shape;3200;p62"/>
            <p:cNvSpPr txBox="1"/>
            <p:nvPr/>
          </p:nvSpPr>
          <p:spPr>
            <a:xfrm>
              <a:off x="11820675" y="601075"/>
              <a:ext cx="1568700" cy="76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solidFill>
                    <a:srgbClr val="FFFFFF"/>
                  </a:solidFill>
                  <a:uFill>
                    <a:noFill/>
                  </a:uFill>
                  <a:latin typeface="Amaranth"/>
                  <a:ea typeface="Amaranth"/>
                  <a:cs typeface="Amaranth"/>
                  <a:sym typeface="Amaranth"/>
                  <a:hlinkClick r:id="rId4" action="ppaction://hlinksldjump">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RETURN to Choice Board</a:t>
              </a:r>
              <a:endParaRPr sz="1600" b="1">
                <a:solidFill>
                  <a:srgbClr val="FFFFFF"/>
                </a:solidFill>
                <a:latin typeface="Amaranth"/>
                <a:ea typeface="Amaranth"/>
                <a:cs typeface="Amaranth"/>
                <a:sym typeface="Amaranth"/>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04"/>
        <p:cNvGrpSpPr/>
        <p:nvPr/>
      </p:nvGrpSpPr>
      <p:grpSpPr>
        <a:xfrm>
          <a:off x="0" y="0"/>
          <a:ext cx="0" cy="0"/>
          <a:chOff x="0" y="0"/>
          <a:chExt cx="0" cy="0"/>
        </a:xfrm>
      </p:grpSpPr>
      <p:sp>
        <p:nvSpPr>
          <p:cNvPr id="3205" name="Google Shape;3205;p63"/>
          <p:cNvSpPr txBox="1">
            <a:spLocks noGrp="1"/>
          </p:cNvSpPr>
          <p:nvPr>
            <p:ph type="title"/>
          </p:nvPr>
        </p:nvSpPr>
        <p:spPr>
          <a:xfrm>
            <a:off x="0" y="0"/>
            <a:ext cx="8559900" cy="971700"/>
          </a:xfrm>
          <a:prstGeom prst="rect">
            <a:avLst/>
          </a:prstGeom>
        </p:spPr>
        <p:txBody>
          <a:bodyPr spcFirstLastPara="1" wrap="square" lIns="113100" tIns="113100" rIns="113100" bIns="113100" anchor="ctr" anchorCtr="0">
            <a:noAutofit/>
          </a:bodyPr>
          <a:lstStyle/>
          <a:p>
            <a:pPr marL="0" lvl="0" indent="0" algn="ctr" rtl="0">
              <a:spcBef>
                <a:spcPts val="0"/>
              </a:spcBef>
              <a:spcAft>
                <a:spcPts val="0"/>
              </a:spcAft>
              <a:buNone/>
            </a:pPr>
            <a:r>
              <a:rPr lang="en" sz="2400"/>
              <a:t>Use the animals and create a different food chain. Use arrows to show the chain and include text boxes to indicate which group each animal belongs to. </a:t>
            </a:r>
            <a:endParaRPr sz="2400"/>
          </a:p>
        </p:txBody>
      </p:sp>
      <p:sp>
        <p:nvSpPr>
          <p:cNvPr id="3206" name="Google Shape;3206;p63"/>
          <p:cNvSpPr/>
          <p:nvPr/>
        </p:nvSpPr>
        <p:spPr>
          <a:xfrm>
            <a:off x="151525" y="804425"/>
            <a:ext cx="2031300" cy="1737000"/>
          </a:xfrm>
          <a:prstGeom prst="sun">
            <a:avLst>
              <a:gd name="adj" fmla="val 25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207" name="Google Shape;3207;p63"/>
          <p:cNvPicPr preferRelativeResize="0"/>
          <p:nvPr/>
        </p:nvPicPr>
        <p:blipFill>
          <a:blip r:embed="rId3">
            <a:alphaModFix/>
          </a:blip>
          <a:stretch>
            <a:fillRect/>
          </a:stretch>
        </p:blipFill>
        <p:spPr>
          <a:xfrm flipH="1">
            <a:off x="5197483" y="2251813"/>
            <a:ext cx="323734" cy="606701"/>
          </a:xfrm>
          <a:prstGeom prst="rect">
            <a:avLst/>
          </a:prstGeom>
          <a:noFill/>
          <a:ln>
            <a:noFill/>
          </a:ln>
        </p:spPr>
      </p:pic>
      <p:pic>
        <p:nvPicPr>
          <p:cNvPr id="3208" name="Google Shape;3208;p63"/>
          <p:cNvPicPr preferRelativeResize="0"/>
          <p:nvPr/>
        </p:nvPicPr>
        <p:blipFill>
          <a:blip r:embed="rId3">
            <a:alphaModFix/>
          </a:blip>
          <a:stretch>
            <a:fillRect/>
          </a:stretch>
        </p:blipFill>
        <p:spPr>
          <a:xfrm flipH="1">
            <a:off x="7110558" y="2008800"/>
            <a:ext cx="323734" cy="606701"/>
          </a:xfrm>
          <a:prstGeom prst="rect">
            <a:avLst/>
          </a:prstGeom>
          <a:noFill/>
          <a:ln>
            <a:noFill/>
          </a:ln>
        </p:spPr>
      </p:pic>
      <p:pic>
        <p:nvPicPr>
          <p:cNvPr id="3209" name="Google Shape;3209;p63"/>
          <p:cNvPicPr preferRelativeResize="0"/>
          <p:nvPr/>
        </p:nvPicPr>
        <p:blipFill>
          <a:blip r:embed="rId3">
            <a:alphaModFix/>
          </a:blip>
          <a:stretch>
            <a:fillRect/>
          </a:stretch>
        </p:blipFill>
        <p:spPr>
          <a:xfrm flipH="1">
            <a:off x="3284408" y="1756950"/>
            <a:ext cx="323734" cy="606701"/>
          </a:xfrm>
          <a:prstGeom prst="rect">
            <a:avLst/>
          </a:prstGeom>
          <a:noFill/>
          <a:ln>
            <a:noFill/>
          </a:ln>
        </p:spPr>
      </p:pic>
      <p:pic>
        <p:nvPicPr>
          <p:cNvPr id="3210" name="Google Shape;3210;p63"/>
          <p:cNvPicPr preferRelativeResize="0"/>
          <p:nvPr/>
        </p:nvPicPr>
        <p:blipFill>
          <a:blip r:embed="rId3">
            <a:alphaModFix/>
          </a:blip>
          <a:stretch>
            <a:fillRect/>
          </a:stretch>
        </p:blipFill>
        <p:spPr>
          <a:xfrm>
            <a:off x="4646696" y="2363650"/>
            <a:ext cx="323734" cy="606701"/>
          </a:xfrm>
          <a:prstGeom prst="rect">
            <a:avLst/>
          </a:prstGeom>
          <a:noFill/>
          <a:ln>
            <a:noFill/>
          </a:ln>
        </p:spPr>
      </p:pic>
      <p:pic>
        <p:nvPicPr>
          <p:cNvPr id="3211" name="Google Shape;3211;p63"/>
          <p:cNvPicPr preferRelativeResize="0"/>
          <p:nvPr/>
        </p:nvPicPr>
        <p:blipFill>
          <a:blip r:embed="rId3">
            <a:alphaModFix/>
          </a:blip>
          <a:stretch>
            <a:fillRect/>
          </a:stretch>
        </p:blipFill>
        <p:spPr>
          <a:xfrm>
            <a:off x="4074333" y="2008800"/>
            <a:ext cx="323734" cy="606701"/>
          </a:xfrm>
          <a:prstGeom prst="rect">
            <a:avLst/>
          </a:prstGeom>
          <a:noFill/>
          <a:ln>
            <a:noFill/>
          </a:ln>
        </p:spPr>
      </p:pic>
      <p:pic>
        <p:nvPicPr>
          <p:cNvPr id="3212" name="Google Shape;3212;p63"/>
          <p:cNvPicPr preferRelativeResize="0"/>
          <p:nvPr/>
        </p:nvPicPr>
        <p:blipFill>
          <a:blip r:embed="rId3">
            <a:alphaModFix/>
          </a:blip>
          <a:stretch>
            <a:fillRect/>
          </a:stretch>
        </p:blipFill>
        <p:spPr>
          <a:xfrm>
            <a:off x="5035608" y="1554500"/>
            <a:ext cx="323734" cy="606701"/>
          </a:xfrm>
          <a:prstGeom prst="rect">
            <a:avLst/>
          </a:prstGeom>
          <a:noFill/>
          <a:ln>
            <a:noFill/>
          </a:ln>
        </p:spPr>
      </p:pic>
      <p:pic>
        <p:nvPicPr>
          <p:cNvPr id="3213" name="Google Shape;3213;p63"/>
          <p:cNvPicPr preferRelativeResize="0"/>
          <p:nvPr/>
        </p:nvPicPr>
        <p:blipFill>
          <a:blip r:embed="rId3">
            <a:alphaModFix/>
          </a:blip>
          <a:stretch>
            <a:fillRect/>
          </a:stretch>
        </p:blipFill>
        <p:spPr>
          <a:xfrm>
            <a:off x="7434308" y="2553888"/>
            <a:ext cx="323734" cy="606701"/>
          </a:xfrm>
          <a:prstGeom prst="rect">
            <a:avLst/>
          </a:prstGeom>
          <a:noFill/>
          <a:ln>
            <a:noFill/>
          </a:ln>
        </p:spPr>
      </p:pic>
      <p:pic>
        <p:nvPicPr>
          <p:cNvPr id="3214" name="Google Shape;3214;p63"/>
          <p:cNvPicPr preferRelativeResize="0"/>
          <p:nvPr/>
        </p:nvPicPr>
        <p:blipFill>
          <a:blip r:embed="rId3">
            <a:alphaModFix/>
          </a:blip>
          <a:stretch>
            <a:fillRect/>
          </a:stretch>
        </p:blipFill>
        <p:spPr>
          <a:xfrm flipH="1">
            <a:off x="3557696" y="2389800"/>
            <a:ext cx="323734" cy="606701"/>
          </a:xfrm>
          <a:prstGeom prst="rect">
            <a:avLst/>
          </a:prstGeom>
          <a:noFill/>
          <a:ln>
            <a:noFill/>
          </a:ln>
        </p:spPr>
      </p:pic>
      <p:pic>
        <p:nvPicPr>
          <p:cNvPr id="3215" name="Google Shape;3215;p63"/>
          <p:cNvPicPr preferRelativeResize="0"/>
          <p:nvPr/>
        </p:nvPicPr>
        <p:blipFill>
          <a:blip r:embed="rId3">
            <a:alphaModFix/>
          </a:blip>
          <a:stretch>
            <a:fillRect/>
          </a:stretch>
        </p:blipFill>
        <p:spPr>
          <a:xfrm>
            <a:off x="7835283" y="1859300"/>
            <a:ext cx="323734" cy="606701"/>
          </a:xfrm>
          <a:prstGeom prst="rect">
            <a:avLst/>
          </a:prstGeom>
          <a:noFill/>
          <a:ln>
            <a:noFill/>
          </a:ln>
        </p:spPr>
      </p:pic>
      <p:sp>
        <p:nvSpPr>
          <p:cNvPr id="3216" name="Google Shape;3216;p63"/>
          <p:cNvSpPr/>
          <p:nvPr/>
        </p:nvSpPr>
        <p:spPr>
          <a:xfrm>
            <a:off x="2520850" y="952225"/>
            <a:ext cx="3144852" cy="1056564"/>
          </a:xfrm>
          <a:prstGeom prst="cloud">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63"/>
          <p:cNvSpPr/>
          <p:nvPr/>
        </p:nvSpPr>
        <p:spPr>
          <a:xfrm>
            <a:off x="6354100" y="870038"/>
            <a:ext cx="2205900" cy="1220940"/>
          </a:xfrm>
          <a:prstGeom prst="cloud">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18" name="Google Shape;3218;p63"/>
          <p:cNvGrpSpPr/>
          <p:nvPr/>
        </p:nvGrpSpPr>
        <p:grpSpPr>
          <a:xfrm>
            <a:off x="7947024" y="6756246"/>
            <a:ext cx="1014639" cy="902053"/>
            <a:chOff x="6328222" y="2445847"/>
            <a:chExt cx="370158" cy="344269"/>
          </a:xfrm>
        </p:grpSpPr>
        <p:sp>
          <p:nvSpPr>
            <p:cNvPr id="3219" name="Google Shape;3219;p63"/>
            <p:cNvSpPr/>
            <p:nvPr/>
          </p:nvSpPr>
          <p:spPr>
            <a:xfrm>
              <a:off x="6556423" y="2453585"/>
              <a:ext cx="128081" cy="56237"/>
            </a:xfrm>
            <a:custGeom>
              <a:avLst/>
              <a:gdLst/>
              <a:ahLst/>
              <a:cxnLst/>
              <a:rect l="l" t="t" r="r" b="b"/>
              <a:pathLst>
                <a:path w="4883" h="2144" extrusionOk="0">
                  <a:moveTo>
                    <a:pt x="2535" y="0"/>
                  </a:moveTo>
                  <a:cubicBezTo>
                    <a:pt x="1205" y="0"/>
                    <a:pt x="0" y="184"/>
                    <a:pt x="0" y="184"/>
                  </a:cubicBezTo>
                  <a:lnTo>
                    <a:pt x="3323" y="2143"/>
                  </a:lnTo>
                  <a:cubicBezTo>
                    <a:pt x="3729" y="1519"/>
                    <a:pt x="4326" y="984"/>
                    <a:pt x="4719" y="672"/>
                  </a:cubicBezTo>
                  <a:cubicBezTo>
                    <a:pt x="4882" y="536"/>
                    <a:pt x="4828" y="272"/>
                    <a:pt x="4625" y="218"/>
                  </a:cubicBezTo>
                  <a:cubicBezTo>
                    <a:pt x="4005" y="54"/>
                    <a:pt x="3252" y="0"/>
                    <a:pt x="2535" y="0"/>
                  </a:cubicBezTo>
                  <a:close/>
                </a:path>
              </a:pathLst>
            </a:custGeom>
            <a:solidFill>
              <a:srgbClr val="556E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63"/>
            <p:cNvSpPr/>
            <p:nvPr/>
          </p:nvSpPr>
          <p:spPr>
            <a:xfrm>
              <a:off x="6328222" y="2445847"/>
              <a:ext cx="370158" cy="344269"/>
            </a:xfrm>
            <a:custGeom>
              <a:avLst/>
              <a:gdLst/>
              <a:ahLst/>
              <a:cxnLst/>
              <a:rect l="l" t="t" r="r" b="b"/>
              <a:pathLst>
                <a:path w="14112" h="13125" extrusionOk="0">
                  <a:moveTo>
                    <a:pt x="5734" y="0"/>
                  </a:moveTo>
                  <a:cubicBezTo>
                    <a:pt x="5254" y="0"/>
                    <a:pt x="4784" y="36"/>
                    <a:pt x="4333" y="106"/>
                  </a:cubicBezTo>
                  <a:cubicBezTo>
                    <a:pt x="2231" y="424"/>
                    <a:pt x="1" y="1014"/>
                    <a:pt x="1" y="1706"/>
                  </a:cubicBezTo>
                  <a:cubicBezTo>
                    <a:pt x="1" y="2065"/>
                    <a:pt x="468" y="2526"/>
                    <a:pt x="1147" y="2832"/>
                  </a:cubicBezTo>
                  <a:cubicBezTo>
                    <a:pt x="1345" y="2918"/>
                    <a:pt x="1559" y="2947"/>
                    <a:pt x="1803" y="2947"/>
                  </a:cubicBezTo>
                  <a:cubicBezTo>
                    <a:pt x="1959" y="2947"/>
                    <a:pt x="2128" y="2936"/>
                    <a:pt x="2313" y="2920"/>
                  </a:cubicBezTo>
                  <a:cubicBezTo>
                    <a:pt x="2611" y="3767"/>
                    <a:pt x="4096" y="4066"/>
                    <a:pt x="6578" y="4316"/>
                  </a:cubicBezTo>
                  <a:cubicBezTo>
                    <a:pt x="11080" y="4764"/>
                    <a:pt x="13006" y="8019"/>
                    <a:pt x="10985" y="10141"/>
                  </a:cubicBezTo>
                  <a:cubicBezTo>
                    <a:pt x="10233" y="10934"/>
                    <a:pt x="8639" y="11307"/>
                    <a:pt x="7710" y="11463"/>
                  </a:cubicBezTo>
                  <a:cubicBezTo>
                    <a:pt x="6259" y="10895"/>
                    <a:pt x="4638" y="10797"/>
                    <a:pt x="3655" y="10797"/>
                  </a:cubicBezTo>
                  <a:cubicBezTo>
                    <a:pt x="3581" y="10797"/>
                    <a:pt x="3511" y="10798"/>
                    <a:pt x="3445" y="10799"/>
                  </a:cubicBezTo>
                  <a:cubicBezTo>
                    <a:pt x="3269" y="10805"/>
                    <a:pt x="3221" y="11043"/>
                    <a:pt x="3377" y="11117"/>
                  </a:cubicBezTo>
                  <a:lnTo>
                    <a:pt x="5242" y="11965"/>
                  </a:lnTo>
                  <a:lnTo>
                    <a:pt x="3391" y="12806"/>
                  </a:lnTo>
                  <a:cubicBezTo>
                    <a:pt x="3235" y="12880"/>
                    <a:pt x="3282" y="13118"/>
                    <a:pt x="3459" y="13124"/>
                  </a:cubicBezTo>
                  <a:cubicBezTo>
                    <a:pt x="3488" y="13125"/>
                    <a:pt x="3517" y="13125"/>
                    <a:pt x="3548" y="13125"/>
                  </a:cubicBezTo>
                  <a:cubicBezTo>
                    <a:pt x="4555" y="13125"/>
                    <a:pt x="6322" y="13008"/>
                    <a:pt x="7744" y="12311"/>
                  </a:cubicBezTo>
                  <a:cubicBezTo>
                    <a:pt x="9609" y="12162"/>
                    <a:pt x="14111" y="11829"/>
                    <a:pt x="14111" y="7151"/>
                  </a:cubicBezTo>
                  <a:cubicBezTo>
                    <a:pt x="14111" y="6608"/>
                    <a:pt x="14050" y="6073"/>
                    <a:pt x="13935" y="5544"/>
                  </a:cubicBezTo>
                  <a:cubicBezTo>
                    <a:pt x="13826" y="5110"/>
                    <a:pt x="13670" y="4689"/>
                    <a:pt x="13480" y="4289"/>
                  </a:cubicBezTo>
                  <a:cubicBezTo>
                    <a:pt x="13250" y="3794"/>
                    <a:pt x="12965" y="3333"/>
                    <a:pt x="12619" y="2920"/>
                  </a:cubicBezTo>
                  <a:cubicBezTo>
                    <a:pt x="10976" y="952"/>
                    <a:pt x="8226" y="0"/>
                    <a:pt x="5734" y="0"/>
                  </a:cubicBezTo>
                  <a:close/>
                </a:path>
              </a:pathLst>
            </a:custGeom>
            <a:solidFill>
              <a:srgbClr val="7085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63"/>
            <p:cNvSpPr/>
            <p:nvPr/>
          </p:nvSpPr>
          <p:spPr>
            <a:xfrm>
              <a:off x="6328222" y="2465546"/>
              <a:ext cx="367115" cy="303219"/>
            </a:xfrm>
            <a:custGeom>
              <a:avLst/>
              <a:gdLst/>
              <a:ahLst/>
              <a:cxnLst/>
              <a:rect l="l" t="t" r="r" b="b"/>
              <a:pathLst>
                <a:path w="13996" h="11560" extrusionOk="0">
                  <a:moveTo>
                    <a:pt x="4168" y="0"/>
                  </a:moveTo>
                  <a:cubicBezTo>
                    <a:pt x="3649" y="0"/>
                    <a:pt x="3141" y="34"/>
                    <a:pt x="2652" y="101"/>
                  </a:cubicBezTo>
                  <a:cubicBezTo>
                    <a:pt x="1845" y="216"/>
                    <a:pt x="1011" y="358"/>
                    <a:pt x="279" y="528"/>
                  </a:cubicBezTo>
                  <a:cubicBezTo>
                    <a:pt x="102" y="663"/>
                    <a:pt x="1" y="806"/>
                    <a:pt x="1" y="955"/>
                  </a:cubicBezTo>
                  <a:cubicBezTo>
                    <a:pt x="1" y="1314"/>
                    <a:pt x="468" y="1775"/>
                    <a:pt x="1153" y="2081"/>
                  </a:cubicBezTo>
                  <a:cubicBezTo>
                    <a:pt x="1348" y="2167"/>
                    <a:pt x="1560" y="2196"/>
                    <a:pt x="1804" y="2196"/>
                  </a:cubicBezTo>
                  <a:cubicBezTo>
                    <a:pt x="1959" y="2196"/>
                    <a:pt x="2128" y="2185"/>
                    <a:pt x="2313" y="2169"/>
                  </a:cubicBezTo>
                  <a:cubicBezTo>
                    <a:pt x="2611" y="3016"/>
                    <a:pt x="4103" y="3315"/>
                    <a:pt x="6578" y="3565"/>
                  </a:cubicBezTo>
                  <a:cubicBezTo>
                    <a:pt x="9697" y="3877"/>
                    <a:pt x="11582" y="5532"/>
                    <a:pt x="11772" y="7227"/>
                  </a:cubicBezTo>
                  <a:cubicBezTo>
                    <a:pt x="12511" y="10109"/>
                    <a:pt x="8768" y="11404"/>
                    <a:pt x="7744" y="11560"/>
                  </a:cubicBezTo>
                  <a:cubicBezTo>
                    <a:pt x="8741" y="11485"/>
                    <a:pt x="10497" y="11350"/>
                    <a:pt x="11914" y="10522"/>
                  </a:cubicBezTo>
                  <a:cubicBezTo>
                    <a:pt x="12775" y="9783"/>
                    <a:pt x="13372" y="8692"/>
                    <a:pt x="13372" y="7085"/>
                  </a:cubicBezTo>
                  <a:cubicBezTo>
                    <a:pt x="13372" y="6549"/>
                    <a:pt x="13311" y="6013"/>
                    <a:pt x="13175" y="5491"/>
                  </a:cubicBezTo>
                  <a:cubicBezTo>
                    <a:pt x="13060" y="5057"/>
                    <a:pt x="12891" y="4637"/>
                    <a:pt x="12674" y="4244"/>
                  </a:cubicBezTo>
                  <a:cubicBezTo>
                    <a:pt x="12633" y="4155"/>
                    <a:pt x="12585" y="4081"/>
                    <a:pt x="12538" y="3999"/>
                  </a:cubicBezTo>
                  <a:lnTo>
                    <a:pt x="13840" y="3918"/>
                  </a:lnTo>
                  <a:cubicBezTo>
                    <a:pt x="13948" y="3904"/>
                    <a:pt x="13996" y="3776"/>
                    <a:pt x="13921" y="3694"/>
                  </a:cubicBezTo>
                  <a:cubicBezTo>
                    <a:pt x="12979" y="2731"/>
                    <a:pt x="11772" y="2067"/>
                    <a:pt x="10450" y="1796"/>
                  </a:cubicBezTo>
                  <a:cubicBezTo>
                    <a:pt x="8672" y="587"/>
                    <a:pt x="6333" y="0"/>
                    <a:pt x="4168"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63"/>
            <p:cNvSpPr/>
            <p:nvPr/>
          </p:nvSpPr>
          <p:spPr>
            <a:xfrm>
              <a:off x="6441877" y="2460536"/>
              <a:ext cx="23843" cy="23843"/>
            </a:xfrm>
            <a:custGeom>
              <a:avLst/>
              <a:gdLst/>
              <a:ahLst/>
              <a:cxnLst/>
              <a:rect l="l" t="t" r="r" b="b"/>
              <a:pathLst>
                <a:path w="909" h="909" extrusionOk="0">
                  <a:moveTo>
                    <a:pt x="455" y="0"/>
                  </a:moveTo>
                  <a:cubicBezTo>
                    <a:pt x="204" y="0"/>
                    <a:pt x="0" y="203"/>
                    <a:pt x="0" y="454"/>
                  </a:cubicBezTo>
                  <a:cubicBezTo>
                    <a:pt x="0" y="705"/>
                    <a:pt x="204" y="909"/>
                    <a:pt x="455" y="909"/>
                  </a:cubicBezTo>
                  <a:cubicBezTo>
                    <a:pt x="706" y="909"/>
                    <a:pt x="909" y="705"/>
                    <a:pt x="909" y="454"/>
                  </a:cubicBezTo>
                  <a:cubicBezTo>
                    <a:pt x="909" y="203"/>
                    <a:pt x="706" y="0"/>
                    <a:pt x="455"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63"/>
            <p:cNvSpPr/>
            <p:nvPr/>
          </p:nvSpPr>
          <p:spPr>
            <a:xfrm>
              <a:off x="6511071" y="2472051"/>
              <a:ext cx="30978" cy="38820"/>
            </a:xfrm>
            <a:custGeom>
              <a:avLst/>
              <a:gdLst/>
              <a:ahLst/>
              <a:cxnLst/>
              <a:rect l="l" t="t" r="r" b="b"/>
              <a:pathLst>
                <a:path w="1181" h="1480" extrusionOk="0">
                  <a:moveTo>
                    <a:pt x="940" y="1"/>
                  </a:moveTo>
                  <a:cubicBezTo>
                    <a:pt x="835" y="1"/>
                    <a:pt x="731" y="66"/>
                    <a:pt x="719" y="205"/>
                  </a:cubicBezTo>
                  <a:cubicBezTo>
                    <a:pt x="671" y="714"/>
                    <a:pt x="197" y="1060"/>
                    <a:pt x="183" y="1066"/>
                  </a:cubicBezTo>
                  <a:cubicBezTo>
                    <a:pt x="0" y="1195"/>
                    <a:pt x="95" y="1480"/>
                    <a:pt x="319" y="1480"/>
                  </a:cubicBezTo>
                  <a:cubicBezTo>
                    <a:pt x="366" y="1480"/>
                    <a:pt x="414" y="1460"/>
                    <a:pt x="448" y="1432"/>
                  </a:cubicBezTo>
                  <a:cubicBezTo>
                    <a:pt x="475" y="1419"/>
                    <a:pt x="1105" y="971"/>
                    <a:pt x="1166" y="246"/>
                  </a:cubicBezTo>
                  <a:cubicBezTo>
                    <a:pt x="1181" y="87"/>
                    <a:pt x="1060" y="1"/>
                    <a:pt x="940" y="1"/>
                  </a:cubicBezTo>
                  <a:close/>
                </a:path>
              </a:pathLst>
            </a:custGeom>
            <a:solidFill>
              <a:srgbClr val="556E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63"/>
            <p:cNvSpPr/>
            <p:nvPr/>
          </p:nvSpPr>
          <p:spPr>
            <a:xfrm>
              <a:off x="6537905" y="2480261"/>
              <a:ext cx="24945" cy="34702"/>
            </a:xfrm>
            <a:custGeom>
              <a:avLst/>
              <a:gdLst/>
              <a:ahLst/>
              <a:cxnLst/>
              <a:rect l="l" t="t" r="r" b="b"/>
              <a:pathLst>
                <a:path w="951" h="1323" extrusionOk="0">
                  <a:moveTo>
                    <a:pt x="718" y="0"/>
                  </a:moveTo>
                  <a:cubicBezTo>
                    <a:pt x="714" y="0"/>
                    <a:pt x="710" y="0"/>
                    <a:pt x="706" y="1"/>
                  </a:cubicBezTo>
                  <a:cubicBezTo>
                    <a:pt x="577" y="1"/>
                    <a:pt x="482" y="109"/>
                    <a:pt x="482" y="231"/>
                  </a:cubicBezTo>
                  <a:cubicBezTo>
                    <a:pt x="489" y="618"/>
                    <a:pt x="164" y="916"/>
                    <a:pt x="157" y="923"/>
                  </a:cubicBezTo>
                  <a:cubicBezTo>
                    <a:pt x="1" y="1065"/>
                    <a:pt x="103" y="1323"/>
                    <a:pt x="306" y="1323"/>
                  </a:cubicBezTo>
                  <a:cubicBezTo>
                    <a:pt x="367" y="1316"/>
                    <a:pt x="421" y="1296"/>
                    <a:pt x="462" y="1262"/>
                  </a:cubicBezTo>
                  <a:cubicBezTo>
                    <a:pt x="482" y="1242"/>
                    <a:pt x="950" y="821"/>
                    <a:pt x="937" y="218"/>
                  </a:cubicBezTo>
                  <a:cubicBezTo>
                    <a:pt x="937" y="99"/>
                    <a:pt x="835" y="0"/>
                    <a:pt x="718" y="0"/>
                  </a:cubicBezTo>
                  <a:close/>
                </a:path>
              </a:pathLst>
            </a:custGeom>
            <a:solidFill>
              <a:srgbClr val="556E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63"/>
            <p:cNvSpPr/>
            <p:nvPr/>
          </p:nvSpPr>
          <p:spPr>
            <a:xfrm>
              <a:off x="6561407" y="2488655"/>
              <a:ext cx="22610" cy="29876"/>
            </a:xfrm>
            <a:custGeom>
              <a:avLst/>
              <a:gdLst/>
              <a:ahLst/>
              <a:cxnLst/>
              <a:rect l="l" t="t" r="r" b="b"/>
              <a:pathLst>
                <a:path w="862" h="1139" extrusionOk="0">
                  <a:moveTo>
                    <a:pt x="623" y="0"/>
                  </a:moveTo>
                  <a:cubicBezTo>
                    <a:pt x="507" y="0"/>
                    <a:pt x="393" y="78"/>
                    <a:pt x="400" y="230"/>
                  </a:cubicBezTo>
                  <a:cubicBezTo>
                    <a:pt x="407" y="508"/>
                    <a:pt x="163" y="738"/>
                    <a:pt x="156" y="738"/>
                  </a:cubicBezTo>
                  <a:cubicBezTo>
                    <a:pt x="0" y="881"/>
                    <a:pt x="95" y="1138"/>
                    <a:pt x="305" y="1138"/>
                  </a:cubicBezTo>
                  <a:cubicBezTo>
                    <a:pt x="359" y="1138"/>
                    <a:pt x="414" y="1118"/>
                    <a:pt x="454" y="1084"/>
                  </a:cubicBezTo>
                  <a:cubicBezTo>
                    <a:pt x="475" y="1071"/>
                    <a:pt x="861" y="718"/>
                    <a:pt x="854" y="223"/>
                  </a:cubicBezTo>
                  <a:cubicBezTo>
                    <a:pt x="848" y="73"/>
                    <a:pt x="735" y="0"/>
                    <a:pt x="623" y="0"/>
                  </a:cubicBezTo>
                  <a:close/>
                </a:path>
              </a:pathLst>
            </a:custGeom>
            <a:solidFill>
              <a:srgbClr val="556E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63"/>
            <p:cNvSpPr/>
            <p:nvPr/>
          </p:nvSpPr>
          <p:spPr>
            <a:xfrm>
              <a:off x="6388866" y="2518242"/>
              <a:ext cx="86244" cy="15240"/>
            </a:xfrm>
            <a:custGeom>
              <a:avLst/>
              <a:gdLst/>
              <a:ahLst/>
              <a:cxnLst/>
              <a:rect l="l" t="t" r="r" b="b"/>
              <a:pathLst>
                <a:path w="3288" h="581" extrusionOk="0">
                  <a:moveTo>
                    <a:pt x="1914" y="1"/>
                  </a:moveTo>
                  <a:cubicBezTo>
                    <a:pt x="1320" y="1"/>
                    <a:pt x="727" y="47"/>
                    <a:pt x="136" y="139"/>
                  </a:cubicBezTo>
                  <a:lnTo>
                    <a:pt x="1" y="153"/>
                  </a:lnTo>
                  <a:cubicBezTo>
                    <a:pt x="55" y="316"/>
                    <a:pt x="157" y="465"/>
                    <a:pt x="286" y="580"/>
                  </a:cubicBezTo>
                  <a:cubicBezTo>
                    <a:pt x="813" y="499"/>
                    <a:pt x="1346" y="459"/>
                    <a:pt x="1879" y="459"/>
                  </a:cubicBezTo>
                  <a:cubicBezTo>
                    <a:pt x="2236" y="459"/>
                    <a:pt x="2594" y="477"/>
                    <a:pt x="2950" y="512"/>
                  </a:cubicBezTo>
                  <a:cubicBezTo>
                    <a:pt x="2959" y="513"/>
                    <a:pt x="2967" y="513"/>
                    <a:pt x="2976" y="513"/>
                  </a:cubicBezTo>
                  <a:cubicBezTo>
                    <a:pt x="3251" y="513"/>
                    <a:pt x="3288" y="84"/>
                    <a:pt x="2998" y="58"/>
                  </a:cubicBezTo>
                  <a:lnTo>
                    <a:pt x="2998" y="51"/>
                  </a:lnTo>
                  <a:cubicBezTo>
                    <a:pt x="2636" y="18"/>
                    <a:pt x="2275" y="1"/>
                    <a:pt x="1914" y="1"/>
                  </a:cubicBezTo>
                  <a:close/>
                </a:path>
              </a:pathLst>
            </a:custGeom>
            <a:solidFill>
              <a:srgbClr val="7085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27" name="Google Shape;3227;p63"/>
          <p:cNvGrpSpPr/>
          <p:nvPr/>
        </p:nvGrpSpPr>
        <p:grpSpPr>
          <a:xfrm>
            <a:off x="1423910" y="6352496"/>
            <a:ext cx="617798" cy="1465284"/>
            <a:chOff x="8038497" y="2906079"/>
            <a:chExt cx="236568" cy="370105"/>
          </a:xfrm>
        </p:grpSpPr>
        <p:sp>
          <p:nvSpPr>
            <p:cNvPr id="3228" name="Google Shape;3228;p63"/>
            <p:cNvSpPr/>
            <p:nvPr/>
          </p:nvSpPr>
          <p:spPr>
            <a:xfrm>
              <a:off x="8114616" y="3032508"/>
              <a:ext cx="55345" cy="237801"/>
            </a:xfrm>
            <a:custGeom>
              <a:avLst/>
              <a:gdLst/>
              <a:ahLst/>
              <a:cxnLst/>
              <a:rect l="l" t="t" r="r" b="b"/>
              <a:pathLst>
                <a:path w="2110" h="9066" extrusionOk="0">
                  <a:moveTo>
                    <a:pt x="1370" y="0"/>
                  </a:moveTo>
                  <a:cubicBezTo>
                    <a:pt x="0" y="3275"/>
                    <a:pt x="373" y="9066"/>
                    <a:pt x="373" y="9066"/>
                  </a:cubicBezTo>
                  <a:lnTo>
                    <a:pt x="1723" y="9066"/>
                  </a:lnTo>
                  <a:cubicBezTo>
                    <a:pt x="1723" y="9066"/>
                    <a:pt x="943" y="3696"/>
                    <a:pt x="2109" y="285"/>
                  </a:cubicBezTo>
                  <a:lnTo>
                    <a:pt x="1370" y="0"/>
                  </a:lnTo>
                  <a:close/>
                </a:path>
              </a:pathLst>
            </a:custGeom>
            <a:solidFill>
              <a:srgbClr val="BF9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63"/>
            <p:cNvSpPr/>
            <p:nvPr/>
          </p:nvSpPr>
          <p:spPr>
            <a:xfrm>
              <a:off x="8114800" y="2997123"/>
              <a:ext cx="83070" cy="273185"/>
            </a:xfrm>
            <a:custGeom>
              <a:avLst/>
              <a:gdLst/>
              <a:ahLst/>
              <a:cxnLst/>
              <a:rect l="l" t="t" r="r" b="b"/>
              <a:pathLst>
                <a:path w="3167" h="10415" extrusionOk="0">
                  <a:moveTo>
                    <a:pt x="1105" y="0"/>
                  </a:moveTo>
                  <a:cubicBezTo>
                    <a:pt x="848" y="454"/>
                    <a:pt x="949" y="1031"/>
                    <a:pt x="1356" y="1370"/>
                  </a:cubicBezTo>
                  <a:cubicBezTo>
                    <a:pt x="0" y="4651"/>
                    <a:pt x="366" y="10415"/>
                    <a:pt x="366" y="10415"/>
                  </a:cubicBezTo>
                  <a:lnTo>
                    <a:pt x="997" y="10415"/>
                  </a:lnTo>
                  <a:cubicBezTo>
                    <a:pt x="922" y="9357"/>
                    <a:pt x="692" y="4760"/>
                    <a:pt x="1594" y="1756"/>
                  </a:cubicBezTo>
                  <a:cubicBezTo>
                    <a:pt x="1622" y="1665"/>
                    <a:pt x="1708" y="1607"/>
                    <a:pt x="1803" y="1607"/>
                  </a:cubicBezTo>
                  <a:cubicBezTo>
                    <a:pt x="1821" y="1607"/>
                    <a:pt x="1840" y="1609"/>
                    <a:pt x="1858" y="1614"/>
                  </a:cubicBezTo>
                  <a:cubicBezTo>
                    <a:pt x="1926" y="1627"/>
                    <a:pt x="1994" y="1634"/>
                    <a:pt x="2068" y="1634"/>
                  </a:cubicBezTo>
                  <a:cubicBezTo>
                    <a:pt x="2665" y="1634"/>
                    <a:pt x="3146" y="1166"/>
                    <a:pt x="3167" y="570"/>
                  </a:cubicBezTo>
                  <a:cubicBezTo>
                    <a:pt x="2482" y="366"/>
                    <a:pt x="1797" y="170"/>
                    <a:pt x="1105" y="0"/>
                  </a:cubicBezTo>
                  <a:close/>
                </a:path>
              </a:pathLst>
            </a:cu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63"/>
            <p:cNvSpPr/>
            <p:nvPr/>
          </p:nvSpPr>
          <p:spPr>
            <a:xfrm>
              <a:off x="8104649" y="3264433"/>
              <a:ext cx="74729" cy="11751"/>
            </a:xfrm>
            <a:custGeom>
              <a:avLst/>
              <a:gdLst/>
              <a:ahLst/>
              <a:cxnLst/>
              <a:rect l="l" t="t" r="r" b="b"/>
              <a:pathLst>
                <a:path w="2849" h="448" extrusionOk="0">
                  <a:moveTo>
                    <a:pt x="299" y="0"/>
                  </a:moveTo>
                  <a:cubicBezTo>
                    <a:pt x="1" y="0"/>
                    <a:pt x="1" y="448"/>
                    <a:pt x="299" y="448"/>
                  </a:cubicBezTo>
                  <a:lnTo>
                    <a:pt x="2550" y="448"/>
                  </a:lnTo>
                  <a:cubicBezTo>
                    <a:pt x="2849" y="448"/>
                    <a:pt x="2849" y="0"/>
                    <a:pt x="2550" y="0"/>
                  </a:cubicBezTo>
                  <a:close/>
                </a:path>
              </a:pathLst>
            </a:custGeom>
            <a:solidFill>
              <a:srgbClr val="AD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63"/>
            <p:cNvSpPr/>
            <p:nvPr/>
          </p:nvSpPr>
          <p:spPr>
            <a:xfrm>
              <a:off x="8139666" y="2906079"/>
              <a:ext cx="60355" cy="104763"/>
            </a:xfrm>
            <a:custGeom>
              <a:avLst/>
              <a:gdLst/>
              <a:ahLst/>
              <a:cxnLst/>
              <a:rect l="l" t="t" r="r" b="b"/>
              <a:pathLst>
                <a:path w="2301" h="3994" extrusionOk="0">
                  <a:moveTo>
                    <a:pt x="177" y="0"/>
                  </a:moveTo>
                  <a:cubicBezTo>
                    <a:pt x="75" y="0"/>
                    <a:pt x="1" y="107"/>
                    <a:pt x="49" y="203"/>
                  </a:cubicBezTo>
                  <a:cubicBezTo>
                    <a:pt x="327" y="833"/>
                    <a:pt x="1025" y="2508"/>
                    <a:pt x="1215" y="3993"/>
                  </a:cubicBezTo>
                  <a:cubicBezTo>
                    <a:pt x="2300" y="2644"/>
                    <a:pt x="2198" y="1871"/>
                    <a:pt x="1995" y="1444"/>
                  </a:cubicBezTo>
                  <a:cubicBezTo>
                    <a:pt x="1547" y="501"/>
                    <a:pt x="666" y="135"/>
                    <a:pt x="218" y="6"/>
                  </a:cubicBezTo>
                  <a:cubicBezTo>
                    <a:pt x="204" y="2"/>
                    <a:pt x="190" y="0"/>
                    <a:pt x="177" y="0"/>
                  </a:cubicBezTo>
                  <a:close/>
                </a:path>
              </a:pathLst>
            </a:custGeom>
            <a:solidFill>
              <a:srgbClr val="B6D7A8"/>
            </a:solidFill>
            <a:ln w="9525" cap="flat" cmpd="sng">
              <a:solidFill>
                <a:srgbClr val="274E1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63"/>
            <p:cNvSpPr/>
            <p:nvPr/>
          </p:nvSpPr>
          <p:spPr>
            <a:xfrm>
              <a:off x="8038497" y="2975169"/>
              <a:ext cx="133065" cy="50598"/>
            </a:xfrm>
            <a:custGeom>
              <a:avLst/>
              <a:gdLst/>
              <a:ahLst/>
              <a:cxnLst/>
              <a:rect l="l" t="t" r="r" b="b"/>
              <a:pathLst>
                <a:path w="5073" h="1929" extrusionOk="0">
                  <a:moveTo>
                    <a:pt x="2830" y="0"/>
                  </a:moveTo>
                  <a:cubicBezTo>
                    <a:pt x="2617" y="0"/>
                    <a:pt x="2416" y="22"/>
                    <a:pt x="2238" y="57"/>
                  </a:cubicBezTo>
                  <a:cubicBezTo>
                    <a:pt x="1051" y="288"/>
                    <a:pt x="333" y="1278"/>
                    <a:pt x="48" y="1766"/>
                  </a:cubicBezTo>
                  <a:cubicBezTo>
                    <a:pt x="0" y="1837"/>
                    <a:pt x="61" y="1928"/>
                    <a:pt x="140" y="1928"/>
                  </a:cubicBezTo>
                  <a:cubicBezTo>
                    <a:pt x="152" y="1928"/>
                    <a:pt x="164" y="1926"/>
                    <a:pt x="177" y="1922"/>
                  </a:cubicBezTo>
                  <a:cubicBezTo>
                    <a:pt x="732" y="1710"/>
                    <a:pt x="2087" y="1270"/>
                    <a:pt x="3776" y="1270"/>
                  </a:cubicBezTo>
                  <a:cubicBezTo>
                    <a:pt x="4190" y="1270"/>
                    <a:pt x="4625" y="1296"/>
                    <a:pt x="5072" y="1359"/>
                  </a:cubicBezTo>
                  <a:cubicBezTo>
                    <a:pt x="4545" y="298"/>
                    <a:pt x="3611" y="0"/>
                    <a:pt x="2830" y="0"/>
                  </a:cubicBezTo>
                  <a:close/>
                </a:path>
              </a:pathLst>
            </a:cu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63"/>
            <p:cNvSpPr/>
            <p:nvPr/>
          </p:nvSpPr>
          <p:spPr>
            <a:xfrm>
              <a:off x="8171535" y="2996048"/>
              <a:ext cx="93221" cy="82152"/>
            </a:xfrm>
            <a:custGeom>
              <a:avLst/>
              <a:gdLst/>
              <a:ahLst/>
              <a:cxnLst/>
              <a:rect l="l" t="t" r="r" b="b"/>
              <a:pathLst>
                <a:path w="3554" h="3132" extrusionOk="0">
                  <a:moveTo>
                    <a:pt x="1261" y="0"/>
                  </a:moveTo>
                  <a:cubicBezTo>
                    <a:pt x="469" y="0"/>
                    <a:pt x="0" y="563"/>
                    <a:pt x="0" y="563"/>
                  </a:cubicBezTo>
                  <a:cubicBezTo>
                    <a:pt x="1736" y="1221"/>
                    <a:pt x="2835" y="2482"/>
                    <a:pt x="3282" y="3079"/>
                  </a:cubicBezTo>
                  <a:cubicBezTo>
                    <a:pt x="3313" y="3115"/>
                    <a:pt x="3354" y="3131"/>
                    <a:pt x="3394" y="3131"/>
                  </a:cubicBezTo>
                  <a:cubicBezTo>
                    <a:pt x="3466" y="3131"/>
                    <a:pt x="3535" y="3078"/>
                    <a:pt x="3540" y="2991"/>
                  </a:cubicBezTo>
                  <a:cubicBezTo>
                    <a:pt x="3553" y="2414"/>
                    <a:pt x="3499" y="1234"/>
                    <a:pt x="2740" y="617"/>
                  </a:cubicBezTo>
                  <a:cubicBezTo>
                    <a:pt x="2173" y="153"/>
                    <a:pt x="1673" y="0"/>
                    <a:pt x="1261" y="0"/>
                  </a:cubicBezTo>
                  <a:close/>
                </a:path>
              </a:pathLst>
            </a:cu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63"/>
            <p:cNvSpPr/>
            <p:nvPr/>
          </p:nvSpPr>
          <p:spPr>
            <a:xfrm>
              <a:off x="8067297" y="2917646"/>
              <a:ext cx="207768" cy="93195"/>
            </a:xfrm>
            <a:custGeom>
              <a:avLst/>
              <a:gdLst/>
              <a:ahLst/>
              <a:cxnLst/>
              <a:rect l="l" t="t" r="r" b="b"/>
              <a:pathLst>
                <a:path w="7921" h="3553" extrusionOk="0">
                  <a:moveTo>
                    <a:pt x="1147" y="0"/>
                  </a:moveTo>
                  <a:cubicBezTo>
                    <a:pt x="773" y="0"/>
                    <a:pt x="433" y="58"/>
                    <a:pt x="163" y="128"/>
                  </a:cubicBezTo>
                  <a:cubicBezTo>
                    <a:pt x="14" y="175"/>
                    <a:pt x="1" y="379"/>
                    <a:pt x="150" y="447"/>
                  </a:cubicBezTo>
                  <a:cubicBezTo>
                    <a:pt x="957" y="799"/>
                    <a:pt x="2930" y="2189"/>
                    <a:pt x="3974" y="3552"/>
                  </a:cubicBezTo>
                  <a:cubicBezTo>
                    <a:pt x="5032" y="2799"/>
                    <a:pt x="7019" y="1938"/>
                    <a:pt x="7751" y="1816"/>
                  </a:cubicBezTo>
                  <a:cubicBezTo>
                    <a:pt x="7887" y="1796"/>
                    <a:pt x="7921" y="1620"/>
                    <a:pt x="7798" y="1552"/>
                  </a:cubicBezTo>
                  <a:cubicBezTo>
                    <a:pt x="7422" y="1341"/>
                    <a:pt x="6789" y="1060"/>
                    <a:pt x="6112" y="1060"/>
                  </a:cubicBezTo>
                  <a:cubicBezTo>
                    <a:pt x="5874" y="1060"/>
                    <a:pt x="5631" y="1094"/>
                    <a:pt x="5391" y="1179"/>
                  </a:cubicBezTo>
                  <a:cubicBezTo>
                    <a:pt x="4618" y="1450"/>
                    <a:pt x="4252" y="1952"/>
                    <a:pt x="4089" y="2427"/>
                  </a:cubicBezTo>
                  <a:cubicBezTo>
                    <a:pt x="4022" y="1823"/>
                    <a:pt x="3737" y="1091"/>
                    <a:pt x="2862" y="501"/>
                  </a:cubicBezTo>
                  <a:cubicBezTo>
                    <a:pt x="2294" y="121"/>
                    <a:pt x="1686" y="0"/>
                    <a:pt x="1147" y="0"/>
                  </a:cubicBezTo>
                  <a:close/>
                </a:path>
              </a:pathLst>
            </a:cu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35" name="Google Shape;3235;p63"/>
          <p:cNvGrpSpPr/>
          <p:nvPr/>
        </p:nvGrpSpPr>
        <p:grpSpPr>
          <a:xfrm>
            <a:off x="6439541" y="6275724"/>
            <a:ext cx="756647" cy="1466426"/>
            <a:chOff x="6916141" y="2906184"/>
            <a:chExt cx="289737" cy="370394"/>
          </a:xfrm>
        </p:grpSpPr>
        <p:sp>
          <p:nvSpPr>
            <p:cNvPr id="3236" name="Google Shape;3236;p63"/>
            <p:cNvSpPr/>
            <p:nvPr/>
          </p:nvSpPr>
          <p:spPr>
            <a:xfrm>
              <a:off x="7003199" y="2916073"/>
              <a:ext cx="44827" cy="64159"/>
            </a:xfrm>
            <a:custGeom>
              <a:avLst/>
              <a:gdLst/>
              <a:ahLst/>
              <a:cxnLst/>
              <a:rect l="l" t="t" r="r" b="b"/>
              <a:pathLst>
                <a:path w="1709" h="2446" extrusionOk="0">
                  <a:moveTo>
                    <a:pt x="294" y="0"/>
                  </a:moveTo>
                  <a:cubicBezTo>
                    <a:pt x="244" y="0"/>
                    <a:pt x="195" y="37"/>
                    <a:pt x="190" y="93"/>
                  </a:cubicBezTo>
                  <a:cubicBezTo>
                    <a:pt x="122" y="541"/>
                    <a:pt x="0" y="1747"/>
                    <a:pt x="631" y="2446"/>
                  </a:cubicBezTo>
                  <a:lnTo>
                    <a:pt x="1709" y="1998"/>
                  </a:lnTo>
                  <a:cubicBezTo>
                    <a:pt x="1661" y="1056"/>
                    <a:pt x="719" y="290"/>
                    <a:pt x="360" y="25"/>
                  </a:cubicBezTo>
                  <a:cubicBezTo>
                    <a:pt x="340" y="8"/>
                    <a:pt x="317" y="0"/>
                    <a:pt x="294"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63"/>
            <p:cNvSpPr/>
            <p:nvPr/>
          </p:nvSpPr>
          <p:spPr>
            <a:xfrm>
              <a:off x="7073967" y="3099551"/>
              <a:ext cx="44853" cy="64159"/>
            </a:xfrm>
            <a:custGeom>
              <a:avLst/>
              <a:gdLst/>
              <a:ahLst/>
              <a:cxnLst/>
              <a:rect l="l" t="t" r="r" b="b"/>
              <a:pathLst>
                <a:path w="1710" h="2446" extrusionOk="0">
                  <a:moveTo>
                    <a:pt x="1079" y="1"/>
                  </a:moveTo>
                  <a:lnTo>
                    <a:pt x="1" y="448"/>
                  </a:lnTo>
                  <a:cubicBezTo>
                    <a:pt x="55" y="1391"/>
                    <a:pt x="991" y="2157"/>
                    <a:pt x="1350" y="2421"/>
                  </a:cubicBezTo>
                  <a:cubicBezTo>
                    <a:pt x="1371" y="2438"/>
                    <a:pt x="1395" y="2446"/>
                    <a:pt x="1419" y="2446"/>
                  </a:cubicBezTo>
                  <a:cubicBezTo>
                    <a:pt x="1470" y="2446"/>
                    <a:pt x="1517" y="2409"/>
                    <a:pt x="1526" y="2353"/>
                  </a:cubicBezTo>
                  <a:cubicBezTo>
                    <a:pt x="1594" y="1913"/>
                    <a:pt x="1710" y="706"/>
                    <a:pt x="1079"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63"/>
            <p:cNvSpPr/>
            <p:nvPr/>
          </p:nvSpPr>
          <p:spPr>
            <a:xfrm>
              <a:off x="7120762" y="2985530"/>
              <a:ext cx="64945" cy="41496"/>
            </a:xfrm>
            <a:custGeom>
              <a:avLst/>
              <a:gdLst/>
              <a:ahLst/>
              <a:cxnLst/>
              <a:rect l="l" t="t" r="r" b="b"/>
              <a:pathLst>
                <a:path w="2476" h="1582" extrusionOk="0">
                  <a:moveTo>
                    <a:pt x="1643" y="1"/>
                  </a:moveTo>
                  <a:cubicBezTo>
                    <a:pt x="1112" y="1"/>
                    <a:pt x="453" y="98"/>
                    <a:pt x="0" y="503"/>
                  </a:cubicBezTo>
                  <a:lnTo>
                    <a:pt x="448" y="1581"/>
                  </a:lnTo>
                  <a:cubicBezTo>
                    <a:pt x="1390" y="1527"/>
                    <a:pt x="2163" y="591"/>
                    <a:pt x="2421" y="232"/>
                  </a:cubicBezTo>
                  <a:cubicBezTo>
                    <a:pt x="2475" y="164"/>
                    <a:pt x="2434" y="69"/>
                    <a:pt x="2353" y="56"/>
                  </a:cubicBezTo>
                  <a:cubicBezTo>
                    <a:pt x="2195" y="31"/>
                    <a:pt x="1939" y="1"/>
                    <a:pt x="1643"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63"/>
            <p:cNvSpPr/>
            <p:nvPr/>
          </p:nvSpPr>
          <p:spPr>
            <a:xfrm>
              <a:off x="6936312" y="3052967"/>
              <a:ext cx="65129" cy="41470"/>
            </a:xfrm>
            <a:custGeom>
              <a:avLst/>
              <a:gdLst/>
              <a:ahLst/>
              <a:cxnLst/>
              <a:rect l="l" t="t" r="r" b="b"/>
              <a:pathLst>
                <a:path w="2483" h="1581" extrusionOk="0">
                  <a:moveTo>
                    <a:pt x="2035" y="0"/>
                  </a:moveTo>
                  <a:cubicBezTo>
                    <a:pt x="1092" y="48"/>
                    <a:pt x="326" y="983"/>
                    <a:pt x="62" y="1349"/>
                  </a:cubicBezTo>
                  <a:cubicBezTo>
                    <a:pt x="1" y="1410"/>
                    <a:pt x="41" y="1512"/>
                    <a:pt x="129" y="1526"/>
                  </a:cubicBezTo>
                  <a:cubicBezTo>
                    <a:pt x="287" y="1550"/>
                    <a:pt x="544" y="1580"/>
                    <a:pt x="840" y="1580"/>
                  </a:cubicBezTo>
                  <a:cubicBezTo>
                    <a:pt x="1371" y="1580"/>
                    <a:pt x="2030" y="1483"/>
                    <a:pt x="2482" y="1078"/>
                  </a:cubicBezTo>
                  <a:lnTo>
                    <a:pt x="2035" y="0"/>
                  </a:ln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63"/>
            <p:cNvSpPr/>
            <p:nvPr/>
          </p:nvSpPr>
          <p:spPr>
            <a:xfrm>
              <a:off x="7073967" y="2916073"/>
              <a:ext cx="44853" cy="64159"/>
            </a:xfrm>
            <a:custGeom>
              <a:avLst/>
              <a:gdLst/>
              <a:ahLst/>
              <a:cxnLst/>
              <a:rect l="l" t="t" r="r" b="b"/>
              <a:pathLst>
                <a:path w="1710" h="2446" extrusionOk="0">
                  <a:moveTo>
                    <a:pt x="1419" y="0"/>
                  </a:moveTo>
                  <a:cubicBezTo>
                    <a:pt x="1395" y="0"/>
                    <a:pt x="1371" y="8"/>
                    <a:pt x="1350" y="25"/>
                  </a:cubicBezTo>
                  <a:cubicBezTo>
                    <a:pt x="991" y="290"/>
                    <a:pt x="55" y="1056"/>
                    <a:pt x="1" y="1998"/>
                  </a:cubicBezTo>
                  <a:lnTo>
                    <a:pt x="1079" y="2446"/>
                  </a:lnTo>
                  <a:cubicBezTo>
                    <a:pt x="1710" y="1747"/>
                    <a:pt x="1587" y="534"/>
                    <a:pt x="1526" y="93"/>
                  </a:cubicBezTo>
                  <a:cubicBezTo>
                    <a:pt x="1517" y="37"/>
                    <a:pt x="1470" y="0"/>
                    <a:pt x="1419"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63"/>
            <p:cNvSpPr/>
            <p:nvPr/>
          </p:nvSpPr>
          <p:spPr>
            <a:xfrm>
              <a:off x="7003199" y="3099551"/>
              <a:ext cx="44827" cy="64159"/>
            </a:xfrm>
            <a:custGeom>
              <a:avLst/>
              <a:gdLst/>
              <a:ahLst/>
              <a:cxnLst/>
              <a:rect l="l" t="t" r="r" b="b"/>
              <a:pathLst>
                <a:path w="1709" h="2446" extrusionOk="0">
                  <a:moveTo>
                    <a:pt x="631" y="1"/>
                  </a:moveTo>
                  <a:cubicBezTo>
                    <a:pt x="0" y="706"/>
                    <a:pt x="122" y="1913"/>
                    <a:pt x="190" y="2353"/>
                  </a:cubicBezTo>
                  <a:cubicBezTo>
                    <a:pt x="199" y="2409"/>
                    <a:pt x="247" y="2446"/>
                    <a:pt x="296" y="2446"/>
                  </a:cubicBezTo>
                  <a:cubicBezTo>
                    <a:pt x="318" y="2446"/>
                    <a:pt x="340" y="2438"/>
                    <a:pt x="360" y="2421"/>
                  </a:cubicBezTo>
                  <a:cubicBezTo>
                    <a:pt x="719" y="2164"/>
                    <a:pt x="1661" y="1391"/>
                    <a:pt x="1709" y="448"/>
                  </a:cubicBezTo>
                  <a:lnTo>
                    <a:pt x="631" y="1"/>
                  </a:ln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63"/>
            <p:cNvSpPr/>
            <p:nvPr/>
          </p:nvSpPr>
          <p:spPr>
            <a:xfrm>
              <a:off x="7120762" y="3052967"/>
              <a:ext cx="64945" cy="41338"/>
            </a:xfrm>
            <a:custGeom>
              <a:avLst/>
              <a:gdLst/>
              <a:ahLst/>
              <a:cxnLst/>
              <a:rect l="l" t="t" r="r" b="b"/>
              <a:pathLst>
                <a:path w="2476" h="1576" extrusionOk="0">
                  <a:moveTo>
                    <a:pt x="448" y="0"/>
                  </a:moveTo>
                  <a:lnTo>
                    <a:pt x="0" y="1078"/>
                  </a:lnTo>
                  <a:cubicBezTo>
                    <a:pt x="444" y="1479"/>
                    <a:pt x="1093" y="1576"/>
                    <a:pt x="1622" y="1576"/>
                  </a:cubicBezTo>
                  <a:cubicBezTo>
                    <a:pt x="1925" y="1576"/>
                    <a:pt x="2190" y="1544"/>
                    <a:pt x="2353" y="1519"/>
                  </a:cubicBezTo>
                  <a:cubicBezTo>
                    <a:pt x="2434" y="1512"/>
                    <a:pt x="2475" y="1410"/>
                    <a:pt x="2421" y="1349"/>
                  </a:cubicBezTo>
                  <a:cubicBezTo>
                    <a:pt x="2156" y="990"/>
                    <a:pt x="1390" y="48"/>
                    <a:pt x="44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63"/>
            <p:cNvSpPr/>
            <p:nvPr/>
          </p:nvSpPr>
          <p:spPr>
            <a:xfrm>
              <a:off x="6936496" y="2985477"/>
              <a:ext cx="64945" cy="41548"/>
            </a:xfrm>
            <a:custGeom>
              <a:avLst/>
              <a:gdLst/>
              <a:ahLst/>
              <a:cxnLst/>
              <a:rect l="l" t="t" r="r" b="b"/>
              <a:pathLst>
                <a:path w="2476" h="1584" extrusionOk="0">
                  <a:moveTo>
                    <a:pt x="854" y="1"/>
                  </a:moveTo>
                  <a:cubicBezTo>
                    <a:pt x="550" y="1"/>
                    <a:pt x="286" y="33"/>
                    <a:pt x="122" y="58"/>
                  </a:cubicBezTo>
                  <a:cubicBezTo>
                    <a:pt x="41" y="71"/>
                    <a:pt x="0" y="166"/>
                    <a:pt x="55" y="234"/>
                  </a:cubicBezTo>
                  <a:cubicBezTo>
                    <a:pt x="319" y="593"/>
                    <a:pt x="1085" y="1529"/>
                    <a:pt x="2028" y="1583"/>
                  </a:cubicBezTo>
                  <a:lnTo>
                    <a:pt x="2475" y="498"/>
                  </a:lnTo>
                  <a:cubicBezTo>
                    <a:pt x="2032" y="98"/>
                    <a:pt x="1383" y="1"/>
                    <a:pt x="854"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63"/>
            <p:cNvSpPr/>
            <p:nvPr/>
          </p:nvSpPr>
          <p:spPr>
            <a:xfrm>
              <a:off x="7022032" y="3104902"/>
              <a:ext cx="77929" cy="171675"/>
            </a:xfrm>
            <a:custGeom>
              <a:avLst/>
              <a:gdLst/>
              <a:ahLst/>
              <a:cxnLst/>
              <a:rect l="l" t="t" r="r" b="b"/>
              <a:pathLst>
                <a:path w="2971" h="6545" extrusionOk="0">
                  <a:moveTo>
                    <a:pt x="1262" y="0"/>
                  </a:moveTo>
                  <a:lnTo>
                    <a:pt x="1262" y="5228"/>
                  </a:lnTo>
                  <a:cubicBezTo>
                    <a:pt x="957" y="4902"/>
                    <a:pt x="625" y="4597"/>
                    <a:pt x="272" y="4326"/>
                  </a:cubicBezTo>
                  <a:lnTo>
                    <a:pt x="1" y="4685"/>
                  </a:lnTo>
                  <a:cubicBezTo>
                    <a:pt x="8" y="4692"/>
                    <a:pt x="726" y="5235"/>
                    <a:pt x="1174" y="5838"/>
                  </a:cubicBezTo>
                  <a:cubicBezTo>
                    <a:pt x="1228" y="5913"/>
                    <a:pt x="1262" y="6001"/>
                    <a:pt x="1262" y="6096"/>
                  </a:cubicBezTo>
                  <a:lnTo>
                    <a:pt x="1262" y="6306"/>
                  </a:lnTo>
                  <a:cubicBezTo>
                    <a:pt x="1252" y="6465"/>
                    <a:pt x="1369" y="6545"/>
                    <a:pt x="1486" y="6545"/>
                  </a:cubicBezTo>
                  <a:cubicBezTo>
                    <a:pt x="1603" y="6545"/>
                    <a:pt x="1720" y="6465"/>
                    <a:pt x="1710" y="6306"/>
                  </a:cubicBezTo>
                  <a:lnTo>
                    <a:pt x="1710" y="6096"/>
                  </a:lnTo>
                  <a:cubicBezTo>
                    <a:pt x="1710" y="6001"/>
                    <a:pt x="1737" y="5913"/>
                    <a:pt x="1798" y="5838"/>
                  </a:cubicBezTo>
                  <a:cubicBezTo>
                    <a:pt x="2245" y="5235"/>
                    <a:pt x="2964" y="4692"/>
                    <a:pt x="2971" y="4685"/>
                  </a:cubicBezTo>
                  <a:lnTo>
                    <a:pt x="2706" y="4326"/>
                  </a:lnTo>
                  <a:cubicBezTo>
                    <a:pt x="2347" y="4597"/>
                    <a:pt x="2015" y="4902"/>
                    <a:pt x="1710" y="5228"/>
                  </a:cubicBezTo>
                  <a:lnTo>
                    <a:pt x="1710" y="0"/>
                  </a:lnTo>
                  <a:close/>
                </a:path>
              </a:pathLst>
            </a:cu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63"/>
            <p:cNvSpPr/>
            <p:nvPr/>
          </p:nvSpPr>
          <p:spPr>
            <a:xfrm>
              <a:off x="6916141" y="3148234"/>
              <a:ext cx="121471" cy="83359"/>
            </a:xfrm>
            <a:custGeom>
              <a:avLst/>
              <a:gdLst/>
              <a:ahLst/>
              <a:cxnLst/>
              <a:rect l="l" t="t" r="r" b="b"/>
              <a:pathLst>
                <a:path w="4631" h="3178" extrusionOk="0">
                  <a:moveTo>
                    <a:pt x="174" y="0"/>
                  </a:moveTo>
                  <a:cubicBezTo>
                    <a:pt x="77" y="0"/>
                    <a:pt x="1" y="99"/>
                    <a:pt x="44" y="192"/>
                  </a:cubicBezTo>
                  <a:cubicBezTo>
                    <a:pt x="349" y="850"/>
                    <a:pt x="1441" y="2640"/>
                    <a:pt x="4438" y="3176"/>
                  </a:cubicBezTo>
                  <a:cubicBezTo>
                    <a:pt x="4446" y="3177"/>
                    <a:pt x="4454" y="3178"/>
                    <a:pt x="4462" y="3178"/>
                  </a:cubicBezTo>
                  <a:cubicBezTo>
                    <a:pt x="4564" y="3178"/>
                    <a:pt x="4631" y="3061"/>
                    <a:pt x="4580" y="2972"/>
                  </a:cubicBezTo>
                  <a:cubicBezTo>
                    <a:pt x="4207" y="2342"/>
                    <a:pt x="3000" y="681"/>
                    <a:pt x="200" y="3"/>
                  </a:cubicBezTo>
                  <a:cubicBezTo>
                    <a:pt x="191" y="1"/>
                    <a:pt x="182" y="0"/>
                    <a:pt x="174" y="0"/>
                  </a:cubicBezTo>
                  <a:close/>
                </a:path>
              </a:pathLst>
            </a:custGeom>
            <a:solidFill>
              <a:srgbClr val="B6D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63"/>
            <p:cNvSpPr/>
            <p:nvPr/>
          </p:nvSpPr>
          <p:spPr>
            <a:xfrm>
              <a:off x="7084407" y="3148234"/>
              <a:ext cx="121471" cy="83359"/>
            </a:xfrm>
            <a:custGeom>
              <a:avLst/>
              <a:gdLst/>
              <a:ahLst/>
              <a:cxnLst/>
              <a:rect l="l" t="t" r="r" b="b"/>
              <a:pathLst>
                <a:path w="4631" h="3178" extrusionOk="0">
                  <a:moveTo>
                    <a:pt x="4457" y="0"/>
                  </a:moveTo>
                  <a:cubicBezTo>
                    <a:pt x="4448" y="0"/>
                    <a:pt x="4440" y="1"/>
                    <a:pt x="4431" y="3"/>
                  </a:cubicBezTo>
                  <a:cubicBezTo>
                    <a:pt x="1630" y="681"/>
                    <a:pt x="423" y="2342"/>
                    <a:pt x="57" y="2972"/>
                  </a:cubicBezTo>
                  <a:cubicBezTo>
                    <a:pt x="0" y="3061"/>
                    <a:pt x="67" y="3178"/>
                    <a:pt x="169" y="3178"/>
                  </a:cubicBezTo>
                  <a:cubicBezTo>
                    <a:pt x="176" y="3178"/>
                    <a:pt x="185" y="3177"/>
                    <a:pt x="193" y="3176"/>
                  </a:cubicBezTo>
                  <a:cubicBezTo>
                    <a:pt x="3190" y="2640"/>
                    <a:pt x="4281" y="850"/>
                    <a:pt x="4587" y="192"/>
                  </a:cubicBezTo>
                  <a:cubicBezTo>
                    <a:pt x="4630" y="99"/>
                    <a:pt x="4554" y="0"/>
                    <a:pt x="4457" y="0"/>
                  </a:cubicBezTo>
                  <a:close/>
                </a:path>
              </a:pathLst>
            </a:custGeom>
            <a:solidFill>
              <a:srgbClr val="B6D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63"/>
            <p:cNvSpPr/>
            <p:nvPr/>
          </p:nvSpPr>
          <p:spPr>
            <a:xfrm>
              <a:off x="7037508" y="2906184"/>
              <a:ext cx="46978" cy="62847"/>
            </a:xfrm>
            <a:custGeom>
              <a:avLst/>
              <a:gdLst/>
              <a:ahLst/>
              <a:cxnLst/>
              <a:rect l="l" t="t" r="r" b="b"/>
              <a:pathLst>
                <a:path w="1791" h="2396" extrusionOk="0">
                  <a:moveTo>
                    <a:pt x="899" y="0"/>
                  </a:moveTo>
                  <a:cubicBezTo>
                    <a:pt x="864" y="0"/>
                    <a:pt x="828" y="19"/>
                    <a:pt x="808" y="56"/>
                  </a:cubicBezTo>
                  <a:cubicBezTo>
                    <a:pt x="570" y="436"/>
                    <a:pt x="1" y="1507"/>
                    <a:pt x="313" y="2396"/>
                  </a:cubicBezTo>
                  <a:lnTo>
                    <a:pt x="1479" y="2396"/>
                  </a:lnTo>
                  <a:cubicBezTo>
                    <a:pt x="1791" y="1507"/>
                    <a:pt x="1228" y="436"/>
                    <a:pt x="991" y="56"/>
                  </a:cubicBezTo>
                  <a:cubicBezTo>
                    <a:pt x="970" y="19"/>
                    <a:pt x="935" y="0"/>
                    <a:pt x="899" y="0"/>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63"/>
            <p:cNvSpPr/>
            <p:nvPr/>
          </p:nvSpPr>
          <p:spPr>
            <a:xfrm>
              <a:off x="7037508" y="3110752"/>
              <a:ext cx="47162" cy="62900"/>
            </a:xfrm>
            <a:custGeom>
              <a:avLst/>
              <a:gdLst/>
              <a:ahLst/>
              <a:cxnLst/>
              <a:rect l="l" t="t" r="r" b="b"/>
              <a:pathLst>
                <a:path w="1798" h="2398" extrusionOk="0">
                  <a:moveTo>
                    <a:pt x="313" y="1"/>
                  </a:moveTo>
                  <a:cubicBezTo>
                    <a:pt x="1" y="896"/>
                    <a:pt x="570" y="1960"/>
                    <a:pt x="808" y="2347"/>
                  </a:cubicBezTo>
                  <a:cubicBezTo>
                    <a:pt x="828" y="2381"/>
                    <a:pt x="864" y="2398"/>
                    <a:pt x="899" y="2398"/>
                  </a:cubicBezTo>
                  <a:cubicBezTo>
                    <a:pt x="935" y="2398"/>
                    <a:pt x="970" y="2381"/>
                    <a:pt x="991" y="2347"/>
                  </a:cubicBezTo>
                  <a:cubicBezTo>
                    <a:pt x="1221" y="1960"/>
                    <a:pt x="1798" y="896"/>
                    <a:pt x="1479" y="1"/>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63"/>
            <p:cNvSpPr/>
            <p:nvPr/>
          </p:nvSpPr>
          <p:spPr>
            <a:xfrm>
              <a:off x="7131962" y="3022225"/>
              <a:ext cx="63345" cy="35463"/>
            </a:xfrm>
            <a:custGeom>
              <a:avLst/>
              <a:gdLst/>
              <a:ahLst/>
              <a:cxnLst/>
              <a:rect l="l" t="t" r="r" b="b"/>
              <a:pathLst>
                <a:path w="2415" h="1352" extrusionOk="0">
                  <a:moveTo>
                    <a:pt x="571" y="0"/>
                  </a:moveTo>
                  <a:cubicBezTo>
                    <a:pt x="378" y="0"/>
                    <a:pt x="185" y="28"/>
                    <a:pt x="0" y="94"/>
                  </a:cubicBezTo>
                  <a:lnTo>
                    <a:pt x="0" y="1260"/>
                  </a:lnTo>
                  <a:cubicBezTo>
                    <a:pt x="183" y="1325"/>
                    <a:pt x="374" y="1351"/>
                    <a:pt x="565" y="1351"/>
                  </a:cubicBezTo>
                  <a:cubicBezTo>
                    <a:pt x="1301" y="1351"/>
                    <a:pt x="2038" y="954"/>
                    <a:pt x="2340" y="765"/>
                  </a:cubicBezTo>
                  <a:cubicBezTo>
                    <a:pt x="2414" y="725"/>
                    <a:pt x="2414" y="623"/>
                    <a:pt x="2340" y="582"/>
                  </a:cubicBezTo>
                  <a:cubicBezTo>
                    <a:pt x="2039" y="400"/>
                    <a:pt x="1304" y="0"/>
                    <a:pt x="571" y="0"/>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63"/>
            <p:cNvSpPr/>
            <p:nvPr/>
          </p:nvSpPr>
          <p:spPr>
            <a:xfrm>
              <a:off x="6926896" y="3022199"/>
              <a:ext cx="63345" cy="35489"/>
            </a:xfrm>
            <a:custGeom>
              <a:avLst/>
              <a:gdLst/>
              <a:ahLst/>
              <a:cxnLst/>
              <a:rect l="l" t="t" r="r" b="b"/>
              <a:pathLst>
                <a:path w="2415" h="1353" extrusionOk="0">
                  <a:moveTo>
                    <a:pt x="1837" y="0"/>
                  </a:moveTo>
                  <a:cubicBezTo>
                    <a:pt x="1103" y="0"/>
                    <a:pt x="374" y="396"/>
                    <a:pt x="68" y="583"/>
                  </a:cubicBezTo>
                  <a:cubicBezTo>
                    <a:pt x="0" y="624"/>
                    <a:pt x="0" y="726"/>
                    <a:pt x="68" y="766"/>
                  </a:cubicBezTo>
                  <a:cubicBezTo>
                    <a:pt x="375" y="955"/>
                    <a:pt x="1109" y="1352"/>
                    <a:pt x="1846" y="1352"/>
                  </a:cubicBezTo>
                  <a:cubicBezTo>
                    <a:pt x="2038" y="1352"/>
                    <a:pt x="2230" y="1326"/>
                    <a:pt x="2414" y="1261"/>
                  </a:cubicBezTo>
                  <a:lnTo>
                    <a:pt x="2414" y="95"/>
                  </a:lnTo>
                  <a:cubicBezTo>
                    <a:pt x="2227" y="28"/>
                    <a:pt x="2032" y="0"/>
                    <a:pt x="1837" y="0"/>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63"/>
            <p:cNvSpPr/>
            <p:nvPr/>
          </p:nvSpPr>
          <p:spPr>
            <a:xfrm>
              <a:off x="7100302" y="2944558"/>
              <a:ext cx="56526" cy="56132"/>
            </a:xfrm>
            <a:custGeom>
              <a:avLst/>
              <a:gdLst/>
              <a:ahLst/>
              <a:cxnLst/>
              <a:rect l="l" t="t" r="r" b="b"/>
              <a:pathLst>
                <a:path w="2155" h="2140" extrusionOk="0">
                  <a:moveTo>
                    <a:pt x="2034" y="0"/>
                  </a:moveTo>
                  <a:cubicBezTo>
                    <a:pt x="2026" y="0"/>
                    <a:pt x="2017" y="1"/>
                    <a:pt x="2007" y="4"/>
                  </a:cubicBezTo>
                  <a:cubicBezTo>
                    <a:pt x="1573" y="105"/>
                    <a:pt x="407" y="458"/>
                    <a:pt x="0" y="1312"/>
                  </a:cubicBezTo>
                  <a:lnTo>
                    <a:pt x="828" y="2140"/>
                  </a:lnTo>
                  <a:cubicBezTo>
                    <a:pt x="1675" y="1733"/>
                    <a:pt x="2035" y="567"/>
                    <a:pt x="2136" y="133"/>
                  </a:cubicBezTo>
                  <a:cubicBezTo>
                    <a:pt x="2154" y="61"/>
                    <a:pt x="2099" y="0"/>
                    <a:pt x="2034" y="0"/>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63"/>
            <p:cNvSpPr/>
            <p:nvPr/>
          </p:nvSpPr>
          <p:spPr>
            <a:xfrm>
              <a:off x="6965218" y="3079092"/>
              <a:ext cx="56499" cy="56158"/>
            </a:xfrm>
            <a:custGeom>
              <a:avLst/>
              <a:gdLst/>
              <a:ahLst/>
              <a:cxnLst/>
              <a:rect l="l" t="t" r="r" b="b"/>
              <a:pathLst>
                <a:path w="2154" h="2141" extrusionOk="0">
                  <a:moveTo>
                    <a:pt x="1333" y="1"/>
                  </a:moveTo>
                  <a:cubicBezTo>
                    <a:pt x="485" y="408"/>
                    <a:pt x="126" y="1574"/>
                    <a:pt x="24" y="2008"/>
                  </a:cubicBezTo>
                  <a:cubicBezTo>
                    <a:pt x="0" y="2074"/>
                    <a:pt x="56" y="2140"/>
                    <a:pt x="126" y="2140"/>
                  </a:cubicBezTo>
                  <a:cubicBezTo>
                    <a:pt x="135" y="2140"/>
                    <a:pt x="144" y="2139"/>
                    <a:pt x="153" y="2137"/>
                  </a:cubicBezTo>
                  <a:cubicBezTo>
                    <a:pt x="587" y="2035"/>
                    <a:pt x="1746" y="1682"/>
                    <a:pt x="2153" y="828"/>
                  </a:cubicBezTo>
                  <a:lnTo>
                    <a:pt x="1333" y="1"/>
                  </a:ln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63"/>
            <p:cNvSpPr/>
            <p:nvPr/>
          </p:nvSpPr>
          <p:spPr>
            <a:xfrm>
              <a:off x="7100302" y="3079276"/>
              <a:ext cx="56499" cy="56027"/>
            </a:xfrm>
            <a:custGeom>
              <a:avLst/>
              <a:gdLst/>
              <a:ahLst/>
              <a:cxnLst/>
              <a:rect l="l" t="t" r="r" b="b"/>
              <a:pathLst>
                <a:path w="2154" h="2136" extrusionOk="0">
                  <a:moveTo>
                    <a:pt x="828" y="1"/>
                  </a:moveTo>
                  <a:lnTo>
                    <a:pt x="0" y="821"/>
                  </a:lnTo>
                  <a:cubicBezTo>
                    <a:pt x="407" y="1669"/>
                    <a:pt x="1573" y="2028"/>
                    <a:pt x="2007" y="2130"/>
                  </a:cubicBezTo>
                  <a:cubicBezTo>
                    <a:pt x="2018" y="2134"/>
                    <a:pt x="2029" y="2135"/>
                    <a:pt x="2039" y="2135"/>
                  </a:cubicBezTo>
                  <a:cubicBezTo>
                    <a:pt x="2101" y="2135"/>
                    <a:pt x="2154" y="2071"/>
                    <a:pt x="2136" y="2001"/>
                  </a:cubicBezTo>
                  <a:cubicBezTo>
                    <a:pt x="2035" y="1567"/>
                    <a:pt x="1682" y="407"/>
                    <a:pt x="828" y="1"/>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63"/>
            <p:cNvSpPr/>
            <p:nvPr/>
          </p:nvSpPr>
          <p:spPr>
            <a:xfrm>
              <a:off x="6965218" y="2944558"/>
              <a:ext cx="56499" cy="56132"/>
            </a:xfrm>
            <a:custGeom>
              <a:avLst/>
              <a:gdLst/>
              <a:ahLst/>
              <a:cxnLst/>
              <a:rect l="l" t="t" r="r" b="b"/>
              <a:pathLst>
                <a:path w="2154" h="2140" extrusionOk="0">
                  <a:moveTo>
                    <a:pt x="124" y="0"/>
                  </a:moveTo>
                  <a:cubicBezTo>
                    <a:pt x="55" y="0"/>
                    <a:pt x="0" y="61"/>
                    <a:pt x="24" y="133"/>
                  </a:cubicBezTo>
                  <a:cubicBezTo>
                    <a:pt x="126" y="567"/>
                    <a:pt x="478" y="1733"/>
                    <a:pt x="1333" y="2140"/>
                  </a:cubicBezTo>
                  <a:lnTo>
                    <a:pt x="2153" y="1312"/>
                  </a:lnTo>
                  <a:cubicBezTo>
                    <a:pt x="1746" y="465"/>
                    <a:pt x="587" y="105"/>
                    <a:pt x="153" y="4"/>
                  </a:cubicBezTo>
                  <a:cubicBezTo>
                    <a:pt x="143" y="1"/>
                    <a:pt x="133" y="0"/>
                    <a:pt x="124" y="0"/>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63"/>
            <p:cNvSpPr/>
            <p:nvPr/>
          </p:nvSpPr>
          <p:spPr>
            <a:xfrm>
              <a:off x="6984156" y="2963129"/>
              <a:ext cx="153708" cy="153524"/>
            </a:xfrm>
            <a:custGeom>
              <a:avLst/>
              <a:gdLst/>
              <a:ahLst/>
              <a:cxnLst/>
              <a:rect l="l" t="t" r="r" b="b"/>
              <a:pathLst>
                <a:path w="5860" h="5853" extrusionOk="0">
                  <a:moveTo>
                    <a:pt x="2930" y="1"/>
                  </a:moveTo>
                  <a:cubicBezTo>
                    <a:pt x="1316" y="1"/>
                    <a:pt x="1" y="1310"/>
                    <a:pt x="1" y="2930"/>
                  </a:cubicBezTo>
                  <a:cubicBezTo>
                    <a:pt x="1" y="4544"/>
                    <a:pt x="1316" y="5853"/>
                    <a:pt x="2930" y="5853"/>
                  </a:cubicBezTo>
                  <a:cubicBezTo>
                    <a:pt x="4550" y="5853"/>
                    <a:pt x="5859" y="4544"/>
                    <a:pt x="5859" y="2930"/>
                  </a:cubicBezTo>
                  <a:cubicBezTo>
                    <a:pt x="5859" y="1310"/>
                    <a:pt x="4550" y="1"/>
                    <a:pt x="2930" y="1"/>
                  </a:cubicBezTo>
                  <a:close/>
                </a:path>
              </a:pathLst>
            </a:custGeom>
            <a:solidFill>
              <a:srgbClr val="4F64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63"/>
            <p:cNvSpPr/>
            <p:nvPr/>
          </p:nvSpPr>
          <p:spPr>
            <a:xfrm>
              <a:off x="7001940" y="2980756"/>
              <a:ext cx="118114" cy="118297"/>
            </a:xfrm>
            <a:custGeom>
              <a:avLst/>
              <a:gdLst/>
              <a:ahLst/>
              <a:cxnLst/>
              <a:rect l="l" t="t" r="r" b="b"/>
              <a:pathLst>
                <a:path w="4503" h="4510" extrusionOk="0">
                  <a:moveTo>
                    <a:pt x="2252" y="0"/>
                  </a:moveTo>
                  <a:cubicBezTo>
                    <a:pt x="1011" y="0"/>
                    <a:pt x="1" y="1011"/>
                    <a:pt x="1" y="2258"/>
                  </a:cubicBezTo>
                  <a:cubicBezTo>
                    <a:pt x="1" y="3499"/>
                    <a:pt x="1011" y="4509"/>
                    <a:pt x="2252" y="4509"/>
                  </a:cubicBezTo>
                  <a:cubicBezTo>
                    <a:pt x="3499" y="4509"/>
                    <a:pt x="4503" y="3499"/>
                    <a:pt x="4503" y="2258"/>
                  </a:cubicBezTo>
                  <a:cubicBezTo>
                    <a:pt x="4503" y="1011"/>
                    <a:pt x="3499" y="0"/>
                    <a:pt x="2252" y="0"/>
                  </a:cubicBezTo>
                  <a:close/>
                </a:path>
              </a:pathLst>
            </a:custGeom>
            <a:solidFill>
              <a:srgbClr val="243F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57" name="Google Shape;3257;p63"/>
          <p:cNvGrpSpPr/>
          <p:nvPr/>
        </p:nvGrpSpPr>
        <p:grpSpPr>
          <a:xfrm>
            <a:off x="1990094" y="6276445"/>
            <a:ext cx="770142" cy="1464972"/>
            <a:chOff x="5820278" y="2906158"/>
            <a:chExt cx="294904" cy="370027"/>
          </a:xfrm>
        </p:grpSpPr>
        <p:sp>
          <p:nvSpPr>
            <p:cNvPr id="3258" name="Google Shape;3258;p63"/>
            <p:cNvSpPr/>
            <p:nvPr/>
          </p:nvSpPr>
          <p:spPr>
            <a:xfrm>
              <a:off x="5893198" y="2987339"/>
              <a:ext cx="193158" cy="168790"/>
            </a:xfrm>
            <a:custGeom>
              <a:avLst/>
              <a:gdLst/>
              <a:ahLst/>
              <a:cxnLst/>
              <a:rect l="l" t="t" r="r" b="b"/>
              <a:pathLst>
                <a:path w="7364" h="6435" extrusionOk="0">
                  <a:moveTo>
                    <a:pt x="3769" y="1"/>
                  </a:moveTo>
                  <a:cubicBezTo>
                    <a:pt x="3669" y="1"/>
                    <a:pt x="3568" y="5"/>
                    <a:pt x="3465" y="14"/>
                  </a:cubicBezTo>
                  <a:cubicBezTo>
                    <a:pt x="1594" y="183"/>
                    <a:pt x="454" y="2509"/>
                    <a:pt x="0" y="3675"/>
                  </a:cubicBezTo>
                  <a:cubicBezTo>
                    <a:pt x="41" y="3980"/>
                    <a:pt x="68" y="4285"/>
                    <a:pt x="95" y="4591"/>
                  </a:cubicBezTo>
                  <a:cubicBezTo>
                    <a:pt x="149" y="4563"/>
                    <a:pt x="197" y="4516"/>
                    <a:pt x="210" y="4455"/>
                  </a:cubicBezTo>
                  <a:cubicBezTo>
                    <a:pt x="217" y="4435"/>
                    <a:pt x="665" y="2956"/>
                    <a:pt x="1526" y="1804"/>
                  </a:cubicBezTo>
                  <a:cubicBezTo>
                    <a:pt x="1783" y="1444"/>
                    <a:pt x="2197" y="1234"/>
                    <a:pt x="2638" y="1234"/>
                  </a:cubicBezTo>
                  <a:cubicBezTo>
                    <a:pt x="2649" y="1234"/>
                    <a:pt x="2661" y="1234"/>
                    <a:pt x="2672" y="1234"/>
                  </a:cubicBezTo>
                  <a:cubicBezTo>
                    <a:pt x="3026" y="1234"/>
                    <a:pt x="3366" y="1335"/>
                    <a:pt x="3668" y="1512"/>
                  </a:cubicBezTo>
                  <a:cubicBezTo>
                    <a:pt x="5581" y="2733"/>
                    <a:pt x="6638" y="6231"/>
                    <a:pt x="6645" y="6272"/>
                  </a:cubicBezTo>
                  <a:cubicBezTo>
                    <a:pt x="6672" y="6367"/>
                    <a:pt x="6760" y="6435"/>
                    <a:pt x="6862" y="6435"/>
                  </a:cubicBezTo>
                  <a:lnTo>
                    <a:pt x="6889" y="6435"/>
                  </a:lnTo>
                  <a:cubicBezTo>
                    <a:pt x="6998" y="6421"/>
                    <a:pt x="7086" y="6333"/>
                    <a:pt x="7093" y="6225"/>
                  </a:cubicBezTo>
                  <a:cubicBezTo>
                    <a:pt x="7106" y="6069"/>
                    <a:pt x="7364" y="2407"/>
                    <a:pt x="5709" y="773"/>
                  </a:cubicBezTo>
                  <a:cubicBezTo>
                    <a:pt x="5187" y="257"/>
                    <a:pt x="4537" y="1"/>
                    <a:pt x="3769" y="1"/>
                  </a:cubicBezTo>
                  <a:close/>
                </a:path>
              </a:pathLst>
            </a:custGeom>
            <a:solidFill>
              <a:srgbClr val="D9E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63"/>
            <p:cNvSpPr/>
            <p:nvPr/>
          </p:nvSpPr>
          <p:spPr>
            <a:xfrm>
              <a:off x="5885906" y="2906158"/>
              <a:ext cx="229276" cy="237880"/>
            </a:xfrm>
            <a:custGeom>
              <a:avLst/>
              <a:gdLst/>
              <a:ahLst/>
              <a:cxnLst/>
              <a:rect l="l" t="t" r="r" b="b"/>
              <a:pathLst>
                <a:path w="8741" h="9069" extrusionOk="0">
                  <a:moveTo>
                    <a:pt x="4950" y="1"/>
                  </a:moveTo>
                  <a:cubicBezTo>
                    <a:pt x="4558" y="1"/>
                    <a:pt x="4149" y="58"/>
                    <a:pt x="3729" y="173"/>
                  </a:cubicBezTo>
                  <a:cubicBezTo>
                    <a:pt x="2089" y="627"/>
                    <a:pt x="929" y="2281"/>
                    <a:pt x="373" y="4967"/>
                  </a:cubicBezTo>
                  <a:cubicBezTo>
                    <a:pt x="115" y="6241"/>
                    <a:pt x="0" y="7543"/>
                    <a:pt x="27" y="8845"/>
                  </a:cubicBezTo>
                  <a:cubicBezTo>
                    <a:pt x="27" y="8974"/>
                    <a:pt x="129" y="9069"/>
                    <a:pt x="251" y="9069"/>
                  </a:cubicBezTo>
                  <a:lnTo>
                    <a:pt x="258" y="9069"/>
                  </a:lnTo>
                  <a:cubicBezTo>
                    <a:pt x="380" y="9069"/>
                    <a:pt x="482" y="8960"/>
                    <a:pt x="475" y="8831"/>
                  </a:cubicBezTo>
                  <a:cubicBezTo>
                    <a:pt x="475" y="8770"/>
                    <a:pt x="326" y="3739"/>
                    <a:pt x="2394" y="1529"/>
                  </a:cubicBezTo>
                  <a:cubicBezTo>
                    <a:pt x="2495" y="1413"/>
                    <a:pt x="2645" y="1339"/>
                    <a:pt x="2801" y="1325"/>
                  </a:cubicBezTo>
                  <a:cubicBezTo>
                    <a:pt x="2920" y="1309"/>
                    <a:pt x="3044" y="1301"/>
                    <a:pt x="3171" y="1301"/>
                  </a:cubicBezTo>
                  <a:cubicBezTo>
                    <a:pt x="4962" y="1301"/>
                    <a:pt x="7379" y="2920"/>
                    <a:pt x="8069" y="5238"/>
                  </a:cubicBezTo>
                  <a:cubicBezTo>
                    <a:pt x="8104" y="5351"/>
                    <a:pt x="8197" y="5405"/>
                    <a:pt x="8290" y="5405"/>
                  </a:cubicBezTo>
                  <a:cubicBezTo>
                    <a:pt x="8397" y="5405"/>
                    <a:pt x="8502" y="5334"/>
                    <a:pt x="8517" y="5204"/>
                  </a:cubicBezTo>
                  <a:cubicBezTo>
                    <a:pt x="8740" y="3278"/>
                    <a:pt x="8272" y="1719"/>
                    <a:pt x="7208" y="803"/>
                  </a:cubicBezTo>
                  <a:cubicBezTo>
                    <a:pt x="6584" y="273"/>
                    <a:pt x="5808" y="1"/>
                    <a:pt x="4950" y="1"/>
                  </a:cubicBezTo>
                  <a:close/>
                </a:path>
              </a:pathLst>
            </a:custGeom>
            <a:solidFill>
              <a:srgbClr val="B6D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63"/>
            <p:cNvSpPr/>
            <p:nvPr/>
          </p:nvSpPr>
          <p:spPr>
            <a:xfrm>
              <a:off x="5836987" y="2915154"/>
              <a:ext cx="61562" cy="295061"/>
            </a:xfrm>
            <a:custGeom>
              <a:avLst/>
              <a:gdLst/>
              <a:ahLst/>
              <a:cxnLst/>
              <a:rect l="l" t="t" r="r" b="b"/>
              <a:pathLst>
                <a:path w="2347" h="11249" extrusionOk="0">
                  <a:moveTo>
                    <a:pt x="905" y="1"/>
                  </a:moveTo>
                  <a:cubicBezTo>
                    <a:pt x="869" y="1"/>
                    <a:pt x="833" y="22"/>
                    <a:pt x="821" y="67"/>
                  </a:cubicBezTo>
                  <a:cubicBezTo>
                    <a:pt x="523" y="1057"/>
                    <a:pt x="0" y="3457"/>
                    <a:pt x="516" y="6895"/>
                  </a:cubicBezTo>
                  <a:lnTo>
                    <a:pt x="1431" y="11248"/>
                  </a:lnTo>
                  <a:lnTo>
                    <a:pt x="2347" y="8956"/>
                  </a:lnTo>
                  <a:cubicBezTo>
                    <a:pt x="1235" y="5613"/>
                    <a:pt x="1031" y="1525"/>
                    <a:pt x="997" y="94"/>
                  </a:cubicBezTo>
                  <a:cubicBezTo>
                    <a:pt x="997" y="34"/>
                    <a:pt x="951" y="1"/>
                    <a:pt x="905" y="1"/>
                  </a:cubicBezTo>
                  <a:close/>
                </a:path>
              </a:pathLst>
            </a:custGeom>
            <a:solidFill>
              <a:srgbClr val="93C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63"/>
            <p:cNvSpPr/>
            <p:nvPr/>
          </p:nvSpPr>
          <p:spPr>
            <a:xfrm>
              <a:off x="5880555" y="3094358"/>
              <a:ext cx="187990" cy="175951"/>
            </a:xfrm>
            <a:custGeom>
              <a:avLst/>
              <a:gdLst/>
              <a:ahLst/>
              <a:cxnLst/>
              <a:rect l="l" t="t" r="r" b="b"/>
              <a:pathLst>
                <a:path w="7167" h="6708" extrusionOk="0">
                  <a:moveTo>
                    <a:pt x="2037" y="1"/>
                  </a:moveTo>
                  <a:cubicBezTo>
                    <a:pt x="1961" y="1"/>
                    <a:pt x="1888" y="8"/>
                    <a:pt x="1818" y="22"/>
                  </a:cubicBezTo>
                  <a:cubicBezTo>
                    <a:pt x="231" y="341"/>
                    <a:pt x="1" y="3955"/>
                    <a:pt x="1" y="3955"/>
                  </a:cubicBezTo>
                  <a:lnTo>
                    <a:pt x="916" y="6708"/>
                  </a:lnTo>
                  <a:cubicBezTo>
                    <a:pt x="916" y="6708"/>
                    <a:pt x="1553" y="1439"/>
                    <a:pt x="2232" y="1324"/>
                  </a:cubicBezTo>
                  <a:cubicBezTo>
                    <a:pt x="2250" y="1321"/>
                    <a:pt x="2270" y="1319"/>
                    <a:pt x="2291" y="1319"/>
                  </a:cubicBezTo>
                  <a:cubicBezTo>
                    <a:pt x="3060" y="1319"/>
                    <a:pt x="5771" y="3426"/>
                    <a:pt x="6985" y="4396"/>
                  </a:cubicBezTo>
                  <a:cubicBezTo>
                    <a:pt x="7003" y="4411"/>
                    <a:pt x="7022" y="4417"/>
                    <a:pt x="7041" y="4417"/>
                  </a:cubicBezTo>
                  <a:cubicBezTo>
                    <a:pt x="7108" y="4417"/>
                    <a:pt x="7167" y="4336"/>
                    <a:pt x="7114" y="4267"/>
                  </a:cubicBezTo>
                  <a:cubicBezTo>
                    <a:pt x="6085" y="2961"/>
                    <a:pt x="3589" y="1"/>
                    <a:pt x="2037" y="1"/>
                  </a:cubicBezTo>
                  <a:close/>
                </a:path>
              </a:pathLst>
            </a:cu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63"/>
            <p:cNvSpPr/>
            <p:nvPr/>
          </p:nvSpPr>
          <p:spPr>
            <a:xfrm>
              <a:off x="5820278" y="2986343"/>
              <a:ext cx="94979" cy="289842"/>
            </a:xfrm>
            <a:custGeom>
              <a:avLst/>
              <a:gdLst/>
              <a:ahLst/>
              <a:cxnLst/>
              <a:rect l="l" t="t" r="r" b="b"/>
              <a:pathLst>
                <a:path w="3621" h="11050" extrusionOk="0">
                  <a:moveTo>
                    <a:pt x="100" y="0"/>
                  </a:moveTo>
                  <a:cubicBezTo>
                    <a:pt x="53" y="0"/>
                    <a:pt x="7" y="33"/>
                    <a:pt x="7" y="92"/>
                  </a:cubicBezTo>
                  <a:cubicBezTo>
                    <a:pt x="0" y="1787"/>
                    <a:pt x="163" y="6208"/>
                    <a:pt x="1878" y="10758"/>
                  </a:cubicBezTo>
                  <a:cubicBezTo>
                    <a:pt x="1946" y="10934"/>
                    <a:pt x="2116" y="11050"/>
                    <a:pt x="2305" y="11050"/>
                  </a:cubicBezTo>
                  <a:lnTo>
                    <a:pt x="3350" y="11050"/>
                  </a:lnTo>
                  <a:cubicBezTo>
                    <a:pt x="3512" y="11050"/>
                    <a:pt x="3621" y="10887"/>
                    <a:pt x="3560" y="10738"/>
                  </a:cubicBezTo>
                  <a:cubicBezTo>
                    <a:pt x="1790" y="6439"/>
                    <a:pt x="604" y="1801"/>
                    <a:pt x="190" y="72"/>
                  </a:cubicBezTo>
                  <a:cubicBezTo>
                    <a:pt x="178" y="23"/>
                    <a:pt x="139" y="0"/>
                    <a:pt x="100"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63"/>
            <p:cNvSpPr/>
            <p:nvPr/>
          </p:nvSpPr>
          <p:spPr>
            <a:xfrm>
              <a:off x="5951166" y="2917804"/>
              <a:ext cx="156541" cy="130179"/>
            </a:xfrm>
            <a:custGeom>
              <a:avLst/>
              <a:gdLst/>
              <a:ahLst/>
              <a:cxnLst/>
              <a:rect l="l" t="t" r="r" b="b"/>
              <a:pathLst>
                <a:path w="5968" h="4963" extrusionOk="0">
                  <a:moveTo>
                    <a:pt x="2493" y="0"/>
                  </a:moveTo>
                  <a:cubicBezTo>
                    <a:pt x="1390" y="0"/>
                    <a:pt x="446" y="531"/>
                    <a:pt x="1" y="1003"/>
                  </a:cubicBezTo>
                  <a:cubicBezTo>
                    <a:pt x="89" y="936"/>
                    <a:pt x="197" y="895"/>
                    <a:pt x="306" y="881"/>
                  </a:cubicBezTo>
                  <a:cubicBezTo>
                    <a:pt x="426" y="865"/>
                    <a:pt x="550" y="857"/>
                    <a:pt x="678" y="857"/>
                  </a:cubicBezTo>
                  <a:cubicBezTo>
                    <a:pt x="2474" y="857"/>
                    <a:pt x="4891" y="2477"/>
                    <a:pt x="5581" y="4801"/>
                  </a:cubicBezTo>
                  <a:cubicBezTo>
                    <a:pt x="5610" y="4904"/>
                    <a:pt x="5702" y="4962"/>
                    <a:pt x="5798" y="4962"/>
                  </a:cubicBezTo>
                  <a:cubicBezTo>
                    <a:pt x="5858" y="4962"/>
                    <a:pt x="5920" y="4939"/>
                    <a:pt x="5968" y="4889"/>
                  </a:cubicBezTo>
                  <a:cubicBezTo>
                    <a:pt x="5886" y="2515"/>
                    <a:pt x="5059" y="522"/>
                    <a:pt x="3289" y="95"/>
                  </a:cubicBezTo>
                  <a:cubicBezTo>
                    <a:pt x="3018" y="29"/>
                    <a:pt x="2751" y="0"/>
                    <a:pt x="2493" y="0"/>
                  </a:cubicBezTo>
                  <a:close/>
                </a:path>
              </a:pathLst>
            </a:custGeom>
            <a:solidFill>
              <a:srgbClr val="D9E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63"/>
            <p:cNvSpPr/>
            <p:nvPr/>
          </p:nvSpPr>
          <p:spPr>
            <a:xfrm>
              <a:off x="5937290" y="2999589"/>
              <a:ext cx="141249" cy="156541"/>
            </a:xfrm>
            <a:custGeom>
              <a:avLst/>
              <a:gdLst/>
              <a:ahLst/>
              <a:cxnLst/>
              <a:rect l="l" t="t" r="r" b="b"/>
              <a:pathLst>
                <a:path w="5385" h="5968" extrusionOk="0">
                  <a:moveTo>
                    <a:pt x="2195" y="0"/>
                  </a:moveTo>
                  <a:cubicBezTo>
                    <a:pt x="1226" y="0"/>
                    <a:pt x="558" y="457"/>
                    <a:pt x="1" y="1167"/>
                  </a:cubicBezTo>
                  <a:cubicBezTo>
                    <a:pt x="252" y="910"/>
                    <a:pt x="597" y="767"/>
                    <a:pt x="957" y="767"/>
                  </a:cubicBezTo>
                  <a:cubicBezTo>
                    <a:pt x="968" y="767"/>
                    <a:pt x="980" y="767"/>
                    <a:pt x="991" y="767"/>
                  </a:cubicBezTo>
                  <a:cubicBezTo>
                    <a:pt x="1345" y="767"/>
                    <a:pt x="1685" y="868"/>
                    <a:pt x="1987" y="1052"/>
                  </a:cubicBezTo>
                  <a:cubicBezTo>
                    <a:pt x="3900" y="2266"/>
                    <a:pt x="4957" y="5771"/>
                    <a:pt x="4964" y="5805"/>
                  </a:cubicBezTo>
                  <a:cubicBezTo>
                    <a:pt x="4991" y="5900"/>
                    <a:pt x="5079" y="5968"/>
                    <a:pt x="5181" y="5968"/>
                  </a:cubicBezTo>
                  <a:lnTo>
                    <a:pt x="5208" y="5968"/>
                  </a:lnTo>
                  <a:cubicBezTo>
                    <a:pt x="5283" y="5961"/>
                    <a:pt x="5351" y="5914"/>
                    <a:pt x="5385" y="5846"/>
                  </a:cubicBezTo>
                  <a:cubicBezTo>
                    <a:pt x="5276" y="571"/>
                    <a:pt x="2977" y="8"/>
                    <a:pt x="2259" y="1"/>
                  </a:cubicBezTo>
                  <a:cubicBezTo>
                    <a:pt x="2237" y="1"/>
                    <a:pt x="2216" y="0"/>
                    <a:pt x="2195" y="0"/>
                  </a:cubicBezTo>
                  <a:close/>
                </a:path>
              </a:pathLst>
            </a:custGeom>
            <a:solidFill>
              <a:srgbClr val="B6D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65" name="Google Shape;3265;p63"/>
          <p:cNvGrpSpPr/>
          <p:nvPr/>
        </p:nvGrpSpPr>
        <p:grpSpPr>
          <a:xfrm>
            <a:off x="7220146" y="6474658"/>
            <a:ext cx="747554" cy="1220965"/>
            <a:chOff x="3592433" y="1980212"/>
            <a:chExt cx="381542" cy="370079"/>
          </a:xfrm>
        </p:grpSpPr>
        <p:sp>
          <p:nvSpPr>
            <p:cNvPr id="3266" name="Google Shape;3266;p63"/>
            <p:cNvSpPr/>
            <p:nvPr/>
          </p:nvSpPr>
          <p:spPr>
            <a:xfrm>
              <a:off x="3790916" y="1980212"/>
              <a:ext cx="165800" cy="370079"/>
            </a:xfrm>
            <a:custGeom>
              <a:avLst/>
              <a:gdLst/>
              <a:ahLst/>
              <a:cxnLst/>
              <a:rect l="l" t="t" r="r" b="b"/>
              <a:pathLst>
                <a:path w="6321" h="14109" extrusionOk="0">
                  <a:moveTo>
                    <a:pt x="3366" y="0"/>
                  </a:moveTo>
                  <a:cubicBezTo>
                    <a:pt x="3080" y="0"/>
                    <a:pt x="2766" y="51"/>
                    <a:pt x="2422" y="167"/>
                  </a:cubicBezTo>
                  <a:cubicBezTo>
                    <a:pt x="1" y="981"/>
                    <a:pt x="801" y="4351"/>
                    <a:pt x="1479" y="6087"/>
                  </a:cubicBezTo>
                  <a:lnTo>
                    <a:pt x="2218" y="14108"/>
                  </a:lnTo>
                  <a:cubicBezTo>
                    <a:pt x="4720" y="14108"/>
                    <a:pt x="6320" y="12284"/>
                    <a:pt x="6320" y="9782"/>
                  </a:cubicBezTo>
                  <a:cubicBezTo>
                    <a:pt x="6320" y="7138"/>
                    <a:pt x="3757" y="5320"/>
                    <a:pt x="3588" y="3496"/>
                  </a:cubicBezTo>
                  <a:cubicBezTo>
                    <a:pt x="3492" y="2453"/>
                    <a:pt x="4090" y="1945"/>
                    <a:pt x="4879" y="1945"/>
                  </a:cubicBezTo>
                  <a:cubicBezTo>
                    <a:pt x="5095" y="1945"/>
                    <a:pt x="5326" y="1983"/>
                    <a:pt x="5561" y="2059"/>
                  </a:cubicBezTo>
                  <a:cubicBezTo>
                    <a:pt x="5580" y="2066"/>
                    <a:pt x="5598" y="2069"/>
                    <a:pt x="5617" y="2069"/>
                  </a:cubicBezTo>
                  <a:cubicBezTo>
                    <a:pt x="5723" y="2069"/>
                    <a:pt x="5811" y="1959"/>
                    <a:pt x="5764" y="1849"/>
                  </a:cubicBezTo>
                  <a:cubicBezTo>
                    <a:pt x="5494" y="1234"/>
                    <a:pt x="4777" y="0"/>
                    <a:pt x="3366" y="0"/>
                  </a:cubicBezTo>
                  <a:close/>
                </a:path>
              </a:pathLst>
            </a:custGeom>
            <a:solidFill>
              <a:srgbClr val="697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63"/>
            <p:cNvSpPr/>
            <p:nvPr/>
          </p:nvSpPr>
          <p:spPr>
            <a:xfrm>
              <a:off x="3601509" y="2157448"/>
              <a:ext cx="11935" cy="19777"/>
            </a:xfrm>
            <a:custGeom>
              <a:avLst/>
              <a:gdLst/>
              <a:ahLst/>
              <a:cxnLst/>
              <a:rect l="l" t="t" r="r" b="b"/>
              <a:pathLst>
                <a:path w="455" h="754" extrusionOk="0">
                  <a:moveTo>
                    <a:pt x="228" y="1"/>
                  </a:moveTo>
                  <a:cubicBezTo>
                    <a:pt x="114" y="1"/>
                    <a:pt x="0" y="76"/>
                    <a:pt x="0" y="225"/>
                  </a:cubicBezTo>
                  <a:lnTo>
                    <a:pt x="0" y="523"/>
                  </a:lnTo>
                  <a:cubicBezTo>
                    <a:pt x="0" y="652"/>
                    <a:pt x="102" y="754"/>
                    <a:pt x="224" y="754"/>
                  </a:cubicBezTo>
                  <a:cubicBezTo>
                    <a:pt x="353" y="754"/>
                    <a:pt x="455" y="652"/>
                    <a:pt x="455" y="523"/>
                  </a:cubicBezTo>
                  <a:lnTo>
                    <a:pt x="455" y="225"/>
                  </a:lnTo>
                  <a:cubicBezTo>
                    <a:pt x="455" y="76"/>
                    <a:pt x="341" y="1"/>
                    <a:pt x="228" y="1"/>
                  </a:cubicBezTo>
                  <a:close/>
                </a:path>
              </a:pathLst>
            </a:custGeom>
            <a:solidFill>
              <a:srgbClr val="C7D3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63"/>
            <p:cNvSpPr/>
            <p:nvPr/>
          </p:nvSpPr>
          <p:spPr>
            <a:xfrm>
              <a:off x="3592433" y="2165291"/>
              <a:ext cx="29902" cy="35778"/>
            </a:xfrm>
            <a:custGeom>
              <a:avLst/>
              <a:gdLst/>
              <a:ahLst/>
              <a:cxnLst/>
              <a:rect l="l" t="t" r="r" b="b"/>
              <a:pathLst>
                <a:path w="1140" h="1364" extrusionOk="0">
                  <a:moveTo>
                    <a:pt x="570" y="0"/>
                  </a:moveTo>
                  <a:cubicBezTo>
                    <a:pt x="258" y="0"/>
                    <a:pt x="1" y="251"/>
                    <a:pt x="1" y="563"/>
                  </a:cubicBezTo>
                  <a:lnTo>
                    <a:pt x="1" y="794"/>
                  </a:lnTo>
                  <a:cubicBezTo>
                    <a:pt x="1" y="1106"/>
                    <a:pt x="258" y="1363"/>
                    <a:pt x="570" y="1363"/>
                  </a:cubicBezTo>
                  <a:cubicBezTo>
                    <a:pt x="889" y="1363"/>
                    <a:pt x="1140" y="1106"/>
                    <a:pt x="1140" y="794"/>
                  </a:cubicBezTo>
                  <a:lnTo>
                    <a:pt x="1140" y="563"/>
                  </a:lnTo>
                  <a:cubicBezTo>
                    <a:pt x="1140" y="251"/>
                    <a:pt x="889" y="0"/>
                    <a:pt x="570" y="0"/>
                  </a:cubicBezTo>
                  <a:close/>
                </a:path>
              </a:pathLst>
            </a:custGeom>
            <a:solidFill>
              <a:srgbClr val="4F64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63"/>
            <p:cNvSpPr/>
            <p:nvPr/>
          </p:nvSpPr>
          <p:spPr>
            <a:xfrm>
              <a:off x="3722088" y="2190551"/>
              <a:ext cx="61404" cy="80054"/>
            </a:xfrm>
            <a:custGeom>
              <a:avLst/>
              <a:gdLst/>
              <a:ahLst/>
              <a:cxnLst/>
              <a:rect l="l" t="t" r="r" b="b"/>
              <a:pathLst>
                <a:path w="2341" h="3052" extrusionOk="0">
                  <a:moveTo>
                    <a:pt x="1757" y="0"/>
                  </a:moveTo>
                  <a:lnTo>
                    <a:pt x="1" y="793"/>
                  </a:lnTo>
                  <a:cubicBezTo>
                    <a:pt x="1" y="793"/>
                    <a:pt x="448" y="2061"/>
                    <a:pt x="1337" y="3051"/>
                  </a:cubicBezTo>
                  <a:lnTo>
                    <a:pt x="2340" y="1648"/>
                  </a:lnTo>
                  <a:lnTo>
                    <a:pt x="1757" y="0"/>
                  </a:lnTo>
                  <a:close/>
                </a:path>
              </a:pathLst>
            </a:custGeom>
            <a:solidFill>
              <a:srgbClr val="D7E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63"/>
            <p:cNvSpPr/>
            <p:nvPr/>
          </p:nvSpPr>
          <p:spPr>
            <a:xfrm>
              <a:off x="3701471" y="2022364"/>
              <a:ext cx="15004" cy="26440"/>
            </a:xfrm>
            <a:custGeom>
              <a:avLst/>
              <a:gdLst/>
              <a:ahLst/>
              <a:cxnLst/>
              <a:rect l="l" t="t" r="r" b="b"/>
              <a:pathLst>
                <a:path w="572" h="1008" extrusionOk="0">
                  <a:moveTo>
                    <a:pt x="326" y="1"/>
                  </a:moveTo>
                  <a:cubicBezTo>
                    <a:pt x="229" y="1"/>
                    <a:pt x="133" y="57"/>
                    <a:pt x="109" y="181"/>
                  </a:cubicBezTo>
                  <a:lnTo>
                    <a:pt x="21" y="750"/>
                  </a:lnTo>
                  <a:cubicBezTo>
                    <a:pt x="0" y="872"/>
                    <a:pt x="88" y="988"/>
                    <a:pt x="210" y="1008"/>
                  </a:cubicBezTo>
                  <a:lnTo>
                    <a:pt x="244" y="1008"/>
                  </a:lnTo>
                  <a:cubicBezTo>
                    <a:pt x="360" y="1008"/>
                    <a:pt x="455" y="927"/>
                    <a:pt x="468" y="818"/>
                  </a:cubicBezTo>
                  <a:lnTo>
                    <a:pt x="556" y="249"/>
                  </a:lnTo>
                  <a:cubicBezTo>
                    <a:pt x="571" y="90"/>
                    <a:pt x="448" y="1"/>
                    <a:pt x="326" y="1"/>
                  </a:cubicBezTo>
                  <a:close/>
                </a:path>
              </a:pathLst>
            </a:custGeom>
            <a:solidFill>
              <a:srgbClr val="697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63"/>
            <p:cNvSpPr/>
            <p:nvPr/>
          </p:nvSpPr>
          <p:spPr>
            <a:xfrm>
              <a:off x="3611109" y="2065040"/>
              <a:ext cx="319455" cy="285068"/>
            </a:xfrm>
            <a:custGeom>
              <a:avLst/>
              <a:gdLst/>
              <a:ahLst/>
              <a:cxnLst/>
              <a:rect l="l" t="t" r="r" b="b"/>
              <a:pathLst>
                <a:path w="12179" h="10868" extrusionOk="0">
                  <a:moveTo>
                    <a:pt x="3130" y="0"/>
                  </a:moveTo>
                  <a:cubicBezTo>
                    <a:pt x="2544" y="0"/>
                    <a:pt x="1974" y="212"/>
                    <a:pt x="1526" y="608"/>
                  </a:cubicBezTo>
                  <a:cubicBezTo>
                    <a:pt x="1011" y="1110"/>
                    <a:pt x="658" y="1754"/>
                    <a:pt x="509" y="2459"/>
                  </a:cubicBezTo>
                  <a:cubicBezTo>
                    <a:pt x="482" y="2595"/>
                    <a:pt x="536" y="2737"/>
                    <a:pt x="645" y="2826"/>
                  </a:cubicBezTo>
                  <a:cubicBezTo>
                    <a:pt x="835" y="2975"/>
                    <a:pt x="1058" y="3083"/>
                    <a:pt x="1296" y="3131"/>
                  </a:cubicBezTo>
                  <a:cubicBezTo>
                    <a:pt x="1465" y="3456"/>
                    <a:pt x="1703" y="3734"/>
                    <a:pt x="2001" y="3958"/>
                  </a:cubicBezTo>
                  <a:cubicBezTo>
                    <a:pt x="1450" y="3958"/>
                    <a:pt x="978" y="3875"/>
                    <a:pt x="672" y="3875"/>
                  </a:cubicBezTo>
                  <a:cubicBezTo>
                    <a:pt x="568" y="3875"/>
                    <a:pt x="483" y="3885"/>
                    <a:pt x="421" y="3910"/>
                  </a:cubicBezTo>
                  <a:cubicBezTo>
                    <a:pt x="190" y="4005"/>
                    <a:pt x="35" y="4222"/>
                    <a:pt x="14" y="4466"/>
                  </a:cubicBezTo>
                  <a:cubicBezTo>
                    <a:pt x="1" y="4602"/>
                    <a:pt x="96" y="4724"/>
                    <a:pt x="231" y="4744"/>
                  </a:cubicBezTo>
                  <a:cubicBezTo>
                    <a:pt x="597" y="4812"/>
                    <a:pt x="1418" y="4934"/>
                    <a:pt x="2279" y="5307"/>
                  </a:cubicBezTo>
                  <a:cubicBezTo>
                    <a:pt x="3022" y="5628"/>
                    <a:pt x="3583" y="5731"/>
                    <a:pt x="4009" y="5731"/>
                  </a:cubicBezTo>
                  <a:cubicBezTo>
                    <a:pt x="4473" y="5731"/>
                    <a:pt x="4776" y="5609"/>
                    <a:pt x="4978" y="5517"/>
                  </a:cubicBezTo>
                  <a:cubicBezTo>
                    <a:pt x="5187" y="5420"/>
                    <a:pt x="5394" y="5374"/>
                    <a:pt x="5575" y="5374"/>
                  </a:cubicBezTo>
                  <a:cubicBezTo>
                    <a:pt x="6088" y="5374"/>
                    <a:pt x="6397" y="5738"/>
                    <a:pt x="5981" y="6324"/>
                  </a:cubicBezTo>
                  <a:cubicBezTo>
                    <a:pt x="4754" y="8080"/>
                    <a:pt x="6117" y="9491"/>
                    <a:pt x="6903" y="9959"/>
                  </a:cubicBezTo>
                  <a:lnTo>
                    <a:pt x="5886" y="9959"/>
                  </a:lnTo>
                  <a:cubicBezTo>
                    <a:pt x="5493" y="9959"/>
                    <a:pt x="5147" y="10210"/>
                    <a:pt x="5018" y="10576"/>
                  </a:cubicBezTo>
                  <a:cubicBezTo>
                    <a:pt x="4979" y="10722"/>
                    <a:pt x="5081" y="10868"/>
                    <a:pt x="5232" y="10868"/>
                  </a:cubicBezTo>
                  <a:cubicBezTo>
                    <a:pt x="5235" y="10868"/>
                    <a:pt x="5239" y="10867"/>
                    <a:pt x="5242" y="10867"/>
                  </a:cubicBezTo>
                  <a:lnTo>
                    <a:pt x="8883" y="10867"/>
                  </a:lnTo>
                  <a:cubicBezTo>
                    <a:pt x="9351" y="10867"/>
                    <a:pt x="9785" y="10623"/>
                    <a:pt x="10029" y="10223"/>
                  </a:cubicBezTo>
                  <a:lnTo>
                    <a:pt x="10321" y="9735"/>
                  </a:lnTo>
                  <a:cubicBezTo>
                    <a:pt x="12179" y="5945"/>
                    <a:pt x="9297" y="1544"/>
                    <a:pt x="5045" y="1402"/>
                  </a:cubicBezTo>
                  <a:cubicBezTo>
                    <a:pt x="5032" y="1347"/>
                    <a:pt x="5018" y="1300"/>
                    <a:pt x="5005" y="1246"/>
                  </a:cubicBezTo>
                  <a:cubicBezTo>
                    <a:pt x="4815" y="649"/>
                    <a:pt x="4103" y="113"/>
                    <a:pt x="3479" y="25"/>
                  </a:cubicBezTo>
                  <a:cubicBezTo>
                    <a:pt x="3363" y="8"/>
                    <a:pt x="3246" y="0"/>
                    <a:pt x="3130" y="0"/>
                  </a:cubicBezTo>
                  <a:close/>
                </a:path>
              </a:pathLst>
            </a:custGeom>
            <a:solidFill>
              <a:srgbClr val="7F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63"/>
            <p:cNvSpPr/>
            <p:nvPr/>
          </p:nvSpPr>
          <p:spPr>
            <a:xfrm>
              <a:off x="3685628" y="2035636"/>
              <a:ext cx="34361" cy="50886"/>
            </a:xfrm>
            <a:custGeom>
              <a:avLst/>
              <a:gdLst/>
              <a:ahLst/>
              <a:cxnLst/>
              <a:rect l="l" t="t" r="r" b="b"/>
              <a:pathLst>
                <a:path w="1310" h="1940" extrusionOk="0">
                  <a:moveTo>
                    <a:pt x="863" y="1"/>
                  </a:moveTo>
                  <a:cubicBezTo>
                    <a:pt x="812" y="1"/>
                    <a:pt x="761" y="20"/>
                    <a:pt x="719" y="61"/>
                  </a:cubicBezTo>
                  <a:cubicBezTo>
                    <a:pt x="455" y="312"/>
                    <a:pt x="265" y="875"/>
                    <a:pt x="150" y="1139"/>
                  </a:cubicBezTo>
                  <a:cubicBezTo>
                    <a:pt x="1" y="1506"/>
                    <a:pt x="252" y="1912"/>
                    <a:pt x="652" y="1939"/>
                  </a:cubicBezTo>
                  <a:cubicBezTo>
                    <a:pt x="656" y="1940"/>
                    <a:pt x="660" y="1940"/>
                    <a:pt x="664" y="1940"/>
                  </a:cubicBezTo>
                  <a:cubicBezTo>
                    <a:pt x="1024" y="1940"/>
                    <a:pt x="1309" y="1651"/>
                    <a:pt x="1309" y="1295"/>
                  </a:cubicBezTo>
                  <a:cubicBezTo>
                    <a:pt x="1303" y="895"/>
                    <a:pt x="1181" y="299"/>
                    <a:pt x="1038" y="95"/>
                  </a:cubicBezTo>
                  <a:cubicBezTo>
                    <a:pt x="996" y="34"/>
                    <a:pt x="930" y="1"/>
                    <a:pt x="863" y="1"/>
                  </a:cubicBezTo>
                  <a:close/>
                </a:path>
              </a:pathLst>
            </a:custGeom>
            <a:solidFill>
              <a:srgbClr val="496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63"/>
            <p:cNvSpPr/>
            <p:nvPr/>
          </p:nvSpPr>
          <p:spPr>
            <a:xfrm>
              <a:off x="3658244" y="2099480"/>
              <a:ext cx="17810" cy="17994"/>
            </a:xfrm>
            <a:custGeom>
              <a:avLst/>
              <a:gdLst/>
              <a:ahLst/>
              <a:cxnLst/>
              <a:rect l="l" t="t" r="r" b="b"/>
              <a:pathLst>
                <a:path w="679" h="686" extrusionOk="0">
                  <a:moveTo>
                    <a:pt x="340" y="0"/>
                  </a:moveTo>
                  <a:cubicBezTo>
                    <a:pt x="150" y="0"/>
                    <a:pt x="1" y="156"/>
                    <a:pt x="1" y="346"/>
                  </a:cubicBezTo>
                  <a:cubicBezTo>
                    <a:pt x="1" y="529"/>
                    <a:pt x="150" y="685"/>
                    <a:pt x="340" y="685"/>
                  </a:cubicBezTo>
                  <a:cubicBezTo>
                    <a:pt x="529" y="685"/>
                    <a:pt x="679" y="529"/>
                    <a:pt x="679" y="346"/>
                  </a:cubicBezTo>
                  <a:cubicBezTo>
                    <a:pt x="679" y="156"/>
                    <a:pt x="529" y="0"/>
                    <a:pt x="340"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63"/>
            <p:cNvSpPr/>
            <p:nvPr/>
          </p:nvSpPr>
          <p:spPr>
            <a:xfrm>
              <a:off x="3645077" y="2133264"/>
              <a:ext cx="89497" cy="35594"/>
            </a:xfrm>
            <a:custGeom>
              <a:avLst/>
              <a:gdLst/>
              <a:ahLst/>
              <a:cxnLst/>
              <a:rect l="l" t="t" r="r" b="b"/>
              <a:pathLst>
                <a:path w="3412" h="1357" extrusionOk="0">
                  <a:moveTo>
                    <a:pt x="2788" y="0"/>
                  </a:moveTo>
                  <a:cubicBezTo>
                    <a:pt x="2216" y="0"/>
                    <a:pt x="1622" y="358"/>
                    <a:pt x="991" y="496"/>
                  </a:cubicBezTo>
                  <a:cubicBezTo>
                    <a:pt x="798" y="540"/>
                    <a:pt x="601" y="563"/>
                    <a:pt x="404" y="563"/>
                  </a:cubicBezTo>
                  <a:cubicBezTo>
                    <a:pt x="269" y="563"/>
                    <a:pt x="134" y="552"/>
                    <a:pt x="1" y="530"/>
                  </a:cubicBezTo>
                  <a:lnTo>
                    <a:pt x="1" y="530"/>
                  </a:lnTo>
                  <a:cubicBezTo>
                    <a:pt x="170" y="855"/>
                    <a:pt x="408" y="1140"/>
                    <a:pt x="706" y="1357"/>
                  </a:cubicBezTo>
                  <a:cubicBezTo>
                    <a:pt x="1486" y="1357"/>
                    <a:pt x="2428" y="1201"/>
                    <a:pt x="3303" y="414"/>
                  </a:cubicBezTo>
                  <a:cubicBezTo>
                    <a:pt x="3411" y="326"/>
                    <a:pt x="3391" y="157"/>
                    <a:pt x="3262" y="96"/>
                  </a:cubicBezTo>
                  <a:cubicBezTo>
                    <a:pt x="3106" y="28"/>
                    <a:pt x="2948" y="0"/>
                    <a:pt x="2788" y="0"/>
                  </a:cubicBezTo>
                  <a:close/>
                </a:path>
              </a:pathLst>
            </a:custGeom>
            <a:solidFill>
              <a:srgbClr val="D7E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63"/>
            <p:cNvSpPr/>
            <p:nvPr/>
          </p:nvSpPr>
          <p:spPr>
            <a:xfrm>
              <a:off x="3623752" y="2119231"/>
              <a:ext cx="20459" cy="24394"/>
            </a:xfrm>
            <a:custGeom>
              <a:avLst/>
              <a:gdLst/>
              <a:ahLst/>
              <a:cxnLst/>
              <a:rect l="l" t="t" r="r" b="b"/>
              <a:pathLst>
                <a:path w="780" h="930" extrusionOk="0">
                  <a:moveTo>
                    <a:pt x="136" y="0"/>
                  </a:moveTo>
                  <a:cubicBezTo>
                    <a:pt x="88" y="122"/>
                    <a:pt x="54" y="258"/>
                    <a:pt x="27" y="387"/>
                  </a:cubicBezTo>
                  <a:cubicBezTo>
                    <a:pt x="0" y="529"/>
                    <a:pt x="54" y="671"/>
                    <a:pt x="163" y="760"/>
                  </a:cubicBezTo>
                  <a:cubicBezTo>
                    <a:pt x="244" y="827"/>
                    <a:pt x="339" y="882"/>
                    <a:pt x="427" y="929"/>
                  </a:cubicBezTo>
                  <a:cubicBezTo>
                    <a:pt x="780" y="407"/>
                    <a:pt x="414" y="109"/>
                    <a:pt x="136" y="0"/>
                  </a:cubicBezTo>
                  <a:close/>
                </a:path>
              </a:pathLst>
            </a:custGeom>
            <a:solidFill>
              <a:srgbClr val="697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63"/>
            <p:cNvSpPr/>
            <p:nvPr/>
          </p:nvSpPr>
          <p:spPr>
            <a:xfrm>
              <a:off x="3744856" y="2237660"/>
              <a:ext cx="88421" cy="88789"/>
            </a:xfrm>
            <a:custGeom>
              <a:avLst/>
              <a:gdLst/>
              <a:ahLst/>
              <a:cxnLst/>
              <a:rect l="l" t="t" r="r" b="b"/>
              <a:pathLst>
                <a:path w="3371" h="3385" extrusionOk="0">
                  <a:moveTo>
                    <a:pt x="719" y="1"/>
                  </a:moveTo>
                  <a:lnTo>
                    <a:pt x="719" y="1"/>
                  </a:lnTo>
                  <a:cubicBezTo>
                    <a:pt x="1" y="1249"/>
                    <a:pt x="570" y="2300"/>
                    <a:pt x="1214" y="2930"/>
                  </a:cubicBezTo>
                  <a:lnTo>
                    <a:pt x="1221" y="2930"/>
                  </a:lnTo>
                  <a:cubicBezTo>
                    <a:pt x="1397" y="3100"/>
                    <a:pt x="1587" y="3256"/>
                    <a:pt x="1798" y="3384"/>
                  </a:cubicBezTo>
                  <a:lnTo>
                    <a:pt x="3066" y="3384"/>
                  </a:lnTo>
                  <a:cubicBezTo>
                    <a:pt x="3371" y="3384"/>
                    <a:pt x="3371" y="2930"/>
                    <a:pt x="3066" y="2930"/>
                  </a:cubicBezTo>
                  <a:lnTo>
                    <a:pt x="3011" y="2930"/>
                  </a:lnTo>
                  <a:cubicBezTo>
                    <a:pt x="2999" y="2930"/>
                    <a:pt x="2988" y="2930"/>
                    <a:pt x="2976" y="2930"/>
                  </a:cubicBezTo>
                  <a:cubicBezTo>
                    <a:pt x="2561" y="2930"/>
                    <a:pt x="2154" y="2815"/>
                    <a:pt x="1798" y="2598"/>
                  </a:cubicBezTo>
                  <a:cubicBezTo>
                    <a:pt x="760" y="1927"/>
                    <a:pt x="618" y="618"/>
                    <a:pt x="719" y="1"/>
                  </a:cubicBezTo>
                  <a:close/>
                </a:path>
              </a:pathLst>
            </a:custGeom>
            <a:solidFill>
              <a:srgbClr val="697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63"/>
            <p:cNvSpPr/>
            <p:nvPr/>
          </p:nvSpPr>
          <p:spPr>
            <a:xfrm>
              <a:off x="3829159" y="1998626"/>
              <a:ext cx="144816" cy="333147"/>
            </a:xfrm>
            <a:custGeom>
              <a:avLst/>
              <a:gdLst/>
              <a:ahLst/>
              <a:cxnLst/>
              <a:rect l="l" t="t" r="r" b="b"/>
              <a:pathLst>
                <a:path w="5521" h="12701" extrusionOk="0">
                  <a:moveTo>
                    <a:pt x="2155" y="0"/>
                  </a:moveTo>
                  <a:cubicBezTo>
                    <a:pt x="1629" y="0"/>
                    <a:pt x="1147" y="218"/>
                    <a:pt x="848" y="665"/>
                  </a:cubicBezTo>
                  <a:cubicBezTo>
                    <a:pt x="1" y="1920"/>
                    <a:pt x="516" y="3764"/>
                    <a:pt x="1899" y="5215"/>
                  </a:cubicBezTo>
                  <a:cubicBezTo>
                    <a:pt x="2747" y="6097"/>
                    <a:pt x="5520" y="9989"/>
                    <a:pt x="3147" y="12701"/>
                  </a:cubicBezTo>
                  <a:cubicBezTo>
                    <a:pt x="4232" y="11948"/>
                    <a:pt x="4862" y="10646"/>
                    <a:pt x="4862" y="9080"/>
                  </a:cubicBezTo>
                  <a:cubicBezTo>
                    <a:pt x="4862" y="6436"/>
                    <a:pt x="2299" y="4618"/>
                    <a:pt x="2130" y="2794"/>
                  </a:cubicBezTo>
                  <a:cubicBezTo>
                    <a:pt x="2034" y="1751"/>
                    <a:pt x="2632" y="1243"/>
                    <a:pt x="3421" y="1243"/>
                  </a:cubicBezTo>
                  <a:cubicBezTo>
                    <a:pt x="3637" y="1243"/>
                    <a:pt x="3868" y="1281"/>
                    <a:pt x="4103" y="1357"/>
                  </a:cubicBezTo>
                  <a:cubicBezTo>
                    <a:pt x="4120" y="1362"/>
                    <a:pt x="4137" y="1365"/>
                    <a:pt x="4154" y="1365"/>
                  </a:cubicBezTo>
                  <a:cubicBezTo>
                    <a:pt x="4206" y="1365"/>
                    <a:pt x="4256" y="1342"/>
                    <a:pt x="4286" y="1296"/>
                  </a:cubicBezTo>
                  <a:cubicBezTo>
                    <a:pt x="3748" y="443"/>
                    <a:pt x="2906" y="0"/>
                    <a:pt x="2155" y="0"/>
                  </a:cubicBezTo>
                  <a:close/>
                </a:path>
              </a:pathLst>
            </a:custGeom>
            <a:solidFill>
              <a:srgbClr val="7F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78" name="Google Shape;3278;p63"/>
          <p:cNvGrpSpPr/>
          <p:nvPr/>
        </p:nvGrpSpPr>
        <p:grpSpPr>
          <a:xfrm>
            <a:off x="4839208" y="6859032"/>
            <a:ext cx="870120" cy="848883"/>
            <a:chOff x="874612" y="1980134"/>
            <a:chExt cx="322314" cy="370158"/>
          </a:xfrm>
        </p:grpSpPr>
        <p:sp>
          <p:nvSpPr>
            <p:cNvPr id="3279" name="Google Shape;3279;p63"/>
            <p:cNvSpPr/>
            <p:nvPr/>
          </p:nvSpPr>
          <p:spPr>
            <a:xfrm>
              <a:off x="1067586" y="1980134"/>
              <a:ext cx="129340" cy="193709"/>
            </a:xfrm>
            <a:custGeom>
              <a:avLst/>
              <a:gdLst/>
              <a:ahLst/>
              <a:cxnLst/>
              <a:rect l="l" t="t" r="r" b="b"/>
              <a:pathLst>
                <a:path w="4931" h="7385" extrusionOk="0">
                  <a:moveTo>
                    <a:pt x="4930" y="1"/>
                  </a:moveTo>
                  <a:cubicBezTo>
                    <a:pt x="4930" y="1"/>
                    <a:pt x="1838" y="1838"/>
                    <a:pt x="1" y="5737"/>
                  </a:cubicBezTo>
                  <a:lnTo>
                    <a:pt x="2035" y="7385"/>
                  </a:lnTo>
                  <a:cubicBezTo>
                    <a:pt x="4822" y="5066"/>
                    <a:pt x="4930" y="1"/>
                    <a:pt x="49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63"/>
            <p:cNvSpPr/>
            <p:nvPr/>
          </p:nvSpPr>
          <p:spPr>
            <a:xfrm>
              <a:off x="1095521" y="1980317"/>
              <a:ext cx="101405" cy="193525"/>
            </a:xfrm>
            <a:custGeom>
              <a:avLst/>
              <a:gdLst/>
              <a:ahLst/>
              <a:cxnLst/>
              <a:rect l="l" t="t" r="r" b="b"/>
              <a:pathLst>
                <a:path w="3866" h="7378" extrusionOk="0">
                  <a:moveTo>
                    <a:pt x="3865" y="0"/>
                  </a:moveTo>
                  <a:cubicBezTo>
                    <a:pt x="3865" y="0"/>
                    <a:pt x="3865" y="0"/>
                    <a:pt x="3865" y="0"/>
                  </a:cubicBezTo>
                  <a:lnTo>
                    <a:pt x="3865" y="0"/>
                  </a:lnTo>
                  <a:cubicBezTo>
                    <a:pt x="3865" y="0"/>
                    <a:pt x="3865" y="0"/>
                    <a:pt x="3865" y="0"/>
                  </a:cubicBezTo>
                  <a:cubicBezTo>
                    <a:pt x="3865" y="0"/>
                    <a:pt x="3865" y="0"/>
                    <a:pt x="3865" y="0"/>
                  </a:cubicBezTo>
                  <a:close/>
                  <a:moveTo>
                    <a:pt x="3865" y="0"/>
                  </a:moveTo>
                  <a:cubicBezTo>
                    <a:pt x="1777" y="2258"/>
                    <a:pt x="488" y="4923"/>
                    <a:pt x="0" y="6049"/>
                  </a:cubicBezTo>
                  <a:lnTo>
                    <a:pt x="68" y="6652"/>
                  </a:lnTo>
                  <a:lnTo>
                    <a:pt x="970" y="7378"/>
                  </a:lnTo>
                  <a:cubicBezTo>
                    <a:pt x="3753" y="5062"/>
                    <a:pt x="3865" y="8"/>
                    <a:pt x="3865" y="0"/>
                  </a:cubicBezTo>
                  <a:close/>
                </a:path>
              </a:pathLst>
            </a:cu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63"/>
            <p:cNvSpPr/>
            <p:nvPr/>
          </p:nvSpPr>
          <p:spPr>
            <a:xfrm>
              <a:off x="874612" y="1980134"/>
              <a:ext cx="129681" cy="193709"/>
            </a:xfrm>
            <a:custGeom>
              <a:avLst/>
              <a:gdLst/>
              <a:ahLst/>
              <a:cxnLst/>
              <a:rect l="l" t="t" r="r" b="b"/>
              <a:pathLst>
                <a:path w="4944" h="7385" extrusionOk="0">
                  <a:moveTo>
                    <a:pt x="1" y="1"/>
                  </a:moveTo>
                  <a:lnTo>
                    <a:pt x="1" y="1"/>
                  </a:lnTo>
                  <a:cubicBezTo>
                    <a:pt x="1" y="1"/>
                    <a:pt x="109" y="5066"/>
                    <a:pt x="2910" y="7385"/>
                  </a:cubicBezTo>
                  <a:lnTo>
                    <a:pt x="4944" y="5737"/>
                  </a:lnTo>
                  <a:cubicBezTo>
                    <a:pt x="3099" y="1838"/>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63"/>
            <p:cNvSpPr/>
            <p:nvPr/>
          </p:nvSpPr>
          <p:spPr>
            <a:xfrm>
              <a:off x="874612" y="1980317"/>
              <a:ext cx="101589" cy="193525"/>
            </a:xfrm>
            <a:custGeom>
              <a:avLst/>
              <a:gdLst/>
              <a:ahLst/>
              <a:cxnLst/>
              <a:rect l="l" t="t" r="r" b="b"/>
              <a:pathLst>
                <a:path w="3873" h="7378" extrusionOk="0">
                  <a:moveTo>
                    <a:pt x="1" y="0"/>
                  </a:moveTo>
                  <a:cubicBezTo>
                    <a:pt x="1" y="0"/>
                    <a:pt x="1" y="0"/>
                    <a:pt x="1" y="0"/>
                  </a:cubicBezTo>
                  <a:cubicBezTo>
                    <a:pt x="1" y="0"/>
                    <a:pt x="1" y="0"/>
                    <a:pt x="1" y="0"/>
                  </a:cubicBezTo>
                  <a:lnTo>
                    <a:pt x="1" y="0"/>
                  </a:lnTo>
                  <a:cubicBezTo>
                    <a:pt x="1" y="0"/>
                    <a:pt x="1" y="0"/>
                    <a:pt x="1" y="0"/>
                  </a:cubicBezTo>
                  <a:close/>
                  <a:moveTo>
                    <a:pt x="1" y="0"/>
                  </a:moveTo>
                  <a:lnTo>
                    <a:pt x="1" y="0"/>
                  </a:lnTo>
                  <a:cubicBezTo>
                    <a:pt x="1" y="8"/>
                    <a:pt x="113" y="5062"/>
                    <a:pt x="2910" y="7378"/>
                  </a:cubicBezTo>
                  <a:lnTo>
                    <a:pt x="3805" y="6652"/>
                  </a:lnTo>
                  <a:lnTo>
                    <a:pt x="3872" y="6049"/>
                  </a:lnTo>
                  <a:cubicBezTo>
                    <a:pt x="3384" y="4923"/>
                    <a:pt x="2096" y="2258"/>
                    <a:pt x="1" y="0"/>
                  </a:cubicBezTo>
                  <a:close/>
                </a:path>
              </a:pathLst>
            </a:cu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63"/>
            <p:cNvSpPr/>
            <p:nvPr/>
          </p:nvSpPr>
          <p:spPr>
            <a:xfrm>
              <a:off x="922455" y="2123481"/>
              <a:ext cx="226785" cy="226811"/>
            </a:xfrm>
            <a:custGeom>
              <a:avLst/>
              <a:gdLst/>
              <a:ahLst/>
              <a:cxnLst/>
              <a:rect l="l" t="t" r="r" b="b"/>
              <a:pathLst>
                <a:path w="8646" h="8647" extrusionOk="0">
                  <a:moveTo>
                    <a:pt x="4320" y="1"/>
                  </a:moveTo>
                  <a:cubicBezTo>
                    <a:pt x="2299" y="1"/>
                    <a:pt x="672" y="1357"/>
                    <a:pt x="672" y="3025"/>
                  </a:cubicBezTo>
                  <a:lnTo>
                    <a:pt x="672" y="3113"/>
                  </a:lnTo>
                  <a:cubicBezTo>
                    <a:pt x="685" y="3601"/>
                    <a:pt x="557" y="4076"/>
                    <a:pt x="313" y="4496"/>
                  </a:cubicBezTo>
                  <a:cubicBezTo>
                    <a:pt x="109" y="4835"/>
                    <a:pt x="1" y="5222"/>
                    <a:pt x="1" y="5622"/>
                  </a:cubicBezTo>
                  <a:cubicBezTo>
                    <a:pt x="1" y="7290"/>
                    <a:pt x="1933" y="8646"/>
                    <a:pt x="4320" y="8646"/>
                  </a:cubicBezTo>
                  <a:cubicBezTo>
                    <a:pt x="6707" y="8646"/>
                    <a:pt x="8646" y="7290"/>
                    <a:pt x="8646" y="5622"/>
                  </a:cubicBezTo>
                  <a:cubicBezTo>
                    <a:pt x="8639" y="5222"/>
                    <a:pt x="8537" y="4835"/>
                    <a:pt x="8334" y="4496"/>
                  </a:cubicBezTo>
                  <a:cubicBezTo>
                    <a:pt x="8083" y="4083"/>
                    <a:pt x="7954" y="3601"/>
                    <a:pt x="7961" y="3113"/>
                  </a:cubicBezTo>
                  <a:lnTo>
                    <a:pt x="7961" y="3025"/>
                  </a:lnTo>
                  <a:cubicBezTo>
                    <a:pt x="7961" y="1357"/>
                    <a:pt x="6334" y="1"/>
                    <a:pt x="43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63"/>
            <p:cNvSpPr/>
            <p:nvPr/>
          </p:nvSpPr>
          <p:spPr>
            <a:xfrm>
              <a:off x="922455" y="2123664"/>
              <a:ext cx="106205" cy="222876"/>
            </a:xfrm>
            <a:custGeom>
              <a:avLst/>
              <a:gdLst/>
              <a:ahLst/>
              <a:cxnLst/>
              <a:rect l="l" t="t" r="r" b="b"/>
              <a:pathLst>
                <a:path w="4049" h="8497" extrusionOk="0">
                  <a:moveTo>
                    <a:pt x="4049" y="1"/>
                  </a:moveTo>
                  <a:lnTo>
                    <a:pt x="4049" y="1"/>
                  </a:lnTo>
                  <a:cubicBezTo>
                    <a:pt x="2164" y="116"/>
                    <a:pt x="679" y="1425"/>
                    <a:pt x="679" y="3018"/>
                  </a:cubicBezTo>
                  <a:lnTo>
                    <a:pt x="679" y="3099"/>
                  </a:lnTo>
                  <a:cubicBezTo>
                    <a:pt x="685" y="3588"/>
                    <a:pt x="563" y="4069"/>
                    <a:pt x="313" y="4489"/>
                  </a:cubicBezTo>
                  <a:cubicBezTo>
                    <a:pt x="109" y="4828"/>
                    <a:pt x="1" y="5215"/>
                    <a:pt x="1" y="5615"/>
                  </a:cubicBezTo>
                  <a:cubicBezTo>
                    <a:pt x="1" y="6957"/>
                    <a:pt x="1255" y="8103"/>
                    <a:pt x="2998" y="8497"/>
                  </a:cubicBezTo>
                  <a:cubicBezTo>
                    <a:pt x="2177" y="7853"/>
                    <a:pt x="1669" y="6957"/>
                    <a:pt x="1669" y="5968"/>
                  </a:cubicBezTo>
                  <a:cubicBezTo>
                    <a:pt x="1669" y="5513"/>
                    <a:pt x="1777" y="5072"/>
                    <a:pt x="1981" y="4666"/>
                  </a:cubicBezTo>
                  <a:cubicBezTo>
                    <a:pt x="2231" y="4171"/>
                    <a:pt x="2360" y="3621"/>
                    <a:pt x="2353" y="3065"/>
                  </a:cubicBezTo>
                  <a:lnTo>
                    <a:pt x="2353" y="2964"/>
                  </a:lnTo>
                  <a:cubicBezTo>
                    <a:pt x="2360" y="1750"/>
                    <a:pt x="3004" y="624"/>
                    <a:pt x="40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63"/>
            <p:cNvSpPr/>
            <p:nvPr/>
          </p:nvSpPr>
          <p:spPr>
            <a:xfrm>
              <a:off x="964082" y="2219010"/>
              <a:ext cx="35935" cy="41627"/>
            </a:xfrm>
            <a:custGeom>
              <a:avLst/>
              <a:gdLst/>
              <a:ahLst/>
              <a:cxnLst/>
              <a:rect l="l" t="t" r="r" b="b"/>
              <a:pathLst>
                <a:path w="1370" h="1587" extrusionOk="0">
                  <a:moveTo>
                    <a:pt x="685" y="0"/>
                  </a:moveTo>
                  <a:cubicBezTo>
                    <a:pt x="312" y="0"/>
                    <a:pt x="0" y="305"/>
                    <a:pt x="7" y="678"/>
                  </a:cubicBezTo>
                  <a:lnTo>
                    <a:pt x="7" y="909"/>
                  </a:lnTo>
                  <a:cubicBezTo>
                    <a:pt x="0" y="1282"/>
                    <a:pt x="312" y="1587"/>
                    <a:pt x="685" y="1587"/>
                  </a:cubicBezTo>
                  <a:cubicBezTo>
                    <a:pt x="1065" y="1587"/>
                    <a:pt x="1370" y="1282"/>
                    <a:pt x="1370" y="909"/>
                  </a:cubicBezTo>
                  <a:lnTo>
                    <a:pt x="1370" y="678"/>
                  </a:lnTo>
                  <a:cubicBezTo>
                    <a:pt x="1370" y="305"/>
                    <a:pt x="1065" y="0"/>
                    <a:pt x="685"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63"/>
            <p:cNvSpPr/>
            <p:nvPr/>
          </p:nvSpPr>
          <p:spPr>
            <a:xfrm>
              <a:off x="982050" y="2218984"/>
              <a:ext cx="17968" cy="29797"/>
            </a:xfrm>
            <a:custGeom>
              <a:avLst/>
              <a:gdLst/>
              <a:ahLst/>
              <a:cxnLst/>
              <a:rect l="l" t="t" r="r" b="b"/>
              <a:pathLst>
                <a:path w="685" h="1136" extrusionOk="0">
                  <a:moveTo>
                    <a:pt x="12" y="1"/>
                  </a:moveTo>
                  <a:cubicBezTo>
                    <a:pt x="8" y="1"/>
                    <a:pt x="4" y="1"/>
                    <a:pt x="0" y="1"/>
                  </a:cubicBezTo>
                  <a:lnTo>
                    <a:pt x="0" y="794"/>
                  </a:lnTo>
                  <a:cubicBezTo>
                    <a:pt x="0" y="1021"/>
                    <a:pt x="171" y="1135"/>
                    <a:pt x="343" y="1135"/>
                  </a:cubicBezTo>
                  <a:cubicBezTo>
                    <a:pt x="514" y="1135"/>
                    <a:pt x="685" y="1021"/>
                    <a:pt x="685" y="794"/>
                  </a:cubicBezTo>
                  <a:lnTo>
                    <a:pt x="685" y="679"/>
                  </a:lnTo>
                  <a:cubicBezTo>
                    <a:pt x="685" y="310"/>
                    <a:pt x="386" y="1"/>
                    <a:pt x="12" y="1"/>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63"/>
            <p:cNvSpPr/>
            <p:nvPr/>
          </p:nvSpPr>
          <p:spPr>
            <a:xfrm>
              <a:off x="976174" y="2224860"/>
              <a:ext cx="11935" cy="11961"/>
            </a:xfrm>
            <a:custGeom>
              <a:avLst/>
              <a:gdLst/>
              <a:ahLst/>
              <a:cxnLst/>
              <a:rect l="l" t="t" r="r" b="b"/>
              <a:pathLst>
                <a:path w="455" h="456" extrusionOk="0">
                  <a:moveTo>
                    <a:pt x="224" y="1"/>
                  </a:moveTo>
                  <a:cubicBezTo>
                    <a:pt x="102" y="1"/>
                    <a:pt x="0" y="102"/>
                    <a:pt x="0" y="231"/>
                  </a:cubicBezTo>
                  <a:cubicBezTo>
                    <a:pt x="0" y="353"/>
                    <a:pt x="102" y="455"/>
                    <a:pt x="224" y="455"/>
                  </a:cubicBezTo>
                  <a:cubicBezTo>
                    <a:pt x="353" y="455"/>
                    <a:pt x="455" y="353"/>
                    <a:pt x="455" y="231"/>
                  </a:cubicBezTo>
                  <a:cubicBezTo>
                    <a:pt x="455" y="102"/>
                    <a:pt x="353" y="1"/>
                    <a:pt x="2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63"/>
            <p:cNvSpPr/>
            <p:nvPr/>
          </p:nvSpPr>
          <p:spPr>
            <a:xfrm>
              <a:off x="1071678" y="2219010"/>
              <a:ext cx="35778" cy="41627"/>
            </a:xfrm>
            <a:custGeom>
              <a:avLst/>
              <a:gdLst/>
              <a:ahLst/>
              <a:cxnLst/>
              <a:rect l="l" t="t" r="r" b="b"/>
              <a:pathLst>
                <a:path w="1364" h="1587" extrusionOk="0">
                  <a:moveTo>
                    <a:pt x="679" y="0"/>
                  </a:moveTo>
                  <a:cubicBezTo>
                    <a:pt x="306" y="0"/>
                    <a:pt x="1" y="305"/>
                    <a:pt x="1" y="678"/>
                  </a:cubicBezTo>
                  <a:lnTo>
                    <a:pt x="1" y="909"/>
                  </a:lnTo>
                  <a:cubicBezTo>
                    <a:pt x="1" y="1282"/>
                    <a:pt x="306" y="1587"/>
                    <a:pt x="679" y="1587"/>
                  </a:cubicBezTo>
                  <a:cubicBezTo>
                    <a:pt x="1058" y="1587"/>
                    <a:pt x="1363" y="1282"/>
                    <a:pt x="1363" y="909"/>
                  </a:cubicBezTo>
                  <a:lnTo>
                    <a:pt x="1363" y="678"/>
                  </a:lnTo>
                  <a:cubicBezTo>
                    <a:pt x="1363" y="305"/>
                    <a:pt x="1058" y="0"/>
                    <a:pt x="679"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63"/>
            <p:cNvSpPr/>
            <p:nvPr/>
          </p:nvSpPr>
          <p:spPr>
            <a:xfrm>
              <a:off x="1089462" y="2218984"/>
              <a:ext cx="17994" cy="29797"/>
            </a:xfrm>
            <a:custGeom>
              <a:avLst/>
              <a:gdLst/>
              <a:ahLst/>
              <a:cxnLst/>
              <a:rect l="l" t="t" r="r" b="b"/>
              <a:pathLst>
                <a:path w="686" h="1136" extrusionOk="0">
                  <a:moveTo>
                    <a:pt x="13" y="1"/>
                  </a:moveTo>
                  <a:cubicBezTo>
                    <a:pt x="9" y="1"/>
                    <a:pt x="5" y="1"/>
                    <a:pt x="1" y="1"/>
                  </a:cubicBezTo>
                  <a:lnTo>
                    <a:pt x="1" y="794"/>
                  </a:lnTo>
                  <a:cubicBezTo>
                    <a:pt x="1" y="1021"/>
                    <a:pt x="172" y="1135"/>
                    <a:pt x="343" y="1135"/>
                  </a:cubicBezTo>
                  <a:cubicBezTo>
                    <a:pt x="514" y="1135"/>
                    <a:pt x="685" y="1021"/>
                    <a:pt x="685" y="794"/>
                  </a:cubicBezTo>
                  <a:lnTo>
                    <a:pt x="685" y="679"/>
                  </a:lnTo>
                  <a:cubicBezTo>
                    <a:pt x="685" y="310"/>
                    <a:pt x="387" y="1"/>
                    <a:pt x="13" y="1"/>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63"/>
            <p:cNvSpPr/>
            <p:nvPr/>
          </p:nvSpPr>
          <p:spPr>
            <a:xfrm>
              <a:off x="1083586" y="2224860"/>
              <a:ext cx="11961" cy="11961"/>
            </a:xfrm>
            <a:custGeom>
              <a:avLst/>
              <a:gdLst/>
              <a:ahLst/>
              <a:cxnLst/>
              <a:rect l="l" t="t" r="r" b="b"/>
              <a:pathLst>
                <a:path w="456" h="456" extrusionOk="0">
                  <a:moveTo>
                    <a:pt x="225" y="1"/>
                  </a:moveTo>
                  <a:cubicBezTo>
                    <a:pt x="103" y="1"/>
                    <a:pt x="1" y="102"/>
                    <a:pt x="1" y="231"/>
                  </a:cubicBezTo>
                  <a:cubicBezTo>
                    <a:pt x="1" y="353"/>
                    <a:pt x="103" y="455"/>
                    <a:pt x="225" y="455"/>
                  </a:cubicBezTo>
                  <a:cubicBezTo>
                    <a:pt x="353" y="455"/>
                    <a:pt x="455" y="353"/>
                    <a:pt x="455" y="231"/>
                  </a:cubicBezTo>
                  <a:cubicBezTo>
                    <a:pt x="455" y="102"/>
                    <a:pt x="353" y="1"/>
                    <a:pt x="2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63"/>
            <p:cNvSpPr/>
            <p:nvPr/>
          </p:nvSpPr>
          <p:spPr>
            <a:xfrm>
              <a:off x="949682" y="2219010"/>
              <a:ext cx="172357" cy="131281"/>
            </a:xfrm>
            <a:custGeom>
              <a:avLst/>
              <a:gdLst/>
              <a:ahLst/>
              <a:cxnLst/>
              <a:rect l="l" t="t" r="r" b="b"/>
              <a:pathLst>
                <a:path w="6571" h="5005" extrusionOk="0">
                  <a:moveTo>
                    <a:pt x="3282" y="0"/>
                  </a:moveTo>
                  <a:cubicBezTo>
                    <a:pt x="3058" y="0"/>
                    <a:pt x="2828" y="224"/>
                    <a:pt x="2828" y="678"/>
                  </a:cubicBezTo>
                  <a:cubicBezTo>
                    <a:pt x="2828" y="1132"/>
                    <a:pt x="2604" y="1817"/>
                    <a:pt x="1234" y="2271"/>
                  </a:cubicBezTo>
                  <a:cubicBezTo>
                    <a:pt x="285" y="2590"/>
                    <a:pt x="0" y="3241"/>
                    <a:pt x="68" y="3994"/>
                  </a:cubicBezTo>
                  <a:cubicBezTo>
                    <a:pt x="854" y="4611"/>
                    <a:pt x="2007" y="5004"/>
                    <a:pt x="3289" y="5004"/>
                  </a:cubicBezTo>
                  <a:cubicBezTo>
                    <a:pt x="4570" y="5004"/>
                    <a:pt x="5716" y="4611"/>
                    <a:pt x="6509" y="3994"/>
                  </a:cubicBezTo>
                  <a:cubicBezTo>
                    <a:pt x="6570" y="3241"/>
                    <a:pt x="6286" y="2590"/>
                    <a:pt x="5330" y="2271"/>
                  </a:cubicBezTo>
                  <a:cubicBezTo>
                    <a:pt x="3967" y="1817"/>
                    <a:pt x="3743" y="1132"/>
                    <a:pt x="3743" y="678"/>
                  </a:cubicBezTo>
                  <a:cubicBezTo>
                    <a:pt x="3743" y="224"/>
                    <a:pt x="3512" y="0"/>
                    <a:pt x="328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63"/>
            <p:cNvSpPr/>
            <p:nvPr/>
          </p:nvSpPr>
          <p:spPr>
            <a:xfrm>
              <a:off x="985984" y="2318238"/>
              <a:ext cx="99700" cy="24027"/>
            </a:xfrm>
            <a:custGeom>
              <a:avLst/>
              <a:gdLst/>
              <a:ahLst/>
              <a:cxnLst/>
              <a:rect l="l" t="t" r="r" b="b"/>
              <a:pathLst>
                <a:path w="3801" h="916" extrusionOk="0">
                  <a:moveTo>
                    <a:pt x="314" y="1"/>
                  </a:moveTo>
                  <a:cubicBezTo>
                    <a:pt x="154" y="1"/>
                    <a:pt x="0" y="179"/>
                    <a:pt x="115" y="360"/>
                  </a:cubicBezTo>
                  <a:cubicBezTo>
                    <a:pt x="338" y="706"/>
                    <a:pt x="718" y="916"/>
                    <a:pt x="1125" y="916"/>
                  </a:cubicBezTo>
                  <a:cubicBezTo>
                    <a:pt x="1396" y="916"/>
                    <a:pt x="1661" y="821"/>
                    <a:pt x="1871" y="658"/>
                  </a:cubicBezTo>
                  <a:cubicBezTo>
                    <a:pt x="1878" y="648"/>
                    <a:pt x="1888" y="643"/>
                    <a:pt x="1899" y="643"/>
                  </a:cubicBezTo>
                  <a:cubicBezTo>
                    <a:pt x="1910" y="643"/>
                    <a:pt x="1922" y="648"/>
                    <a:pt x="1932" y="658"/>
                  </a:cubicBezTo>
                  <a:cubicBezTo>
                    <a:pt x="2142" y="821"/>
                    <a:pt x="2400" y="916"/>
                    <a:pt x="2671" y="916"/>
                  </a:cubicBezTo>
                  <a:cubicBezTo>
                    <a:pt x="3084" y="916"/>
                    <a:pt x="3464" y="706"/>
                    <a:pt x="3681" y="360"/>
                  </a:cubicBezTo>
                  <a:cubicBezTo>
                    <a:pt x="3801" y="179"/>
                    <a:pt x="3644" y="4"/>
                    <a:pt x="3485" y="4"/>
                  </a:cubicBezTo>
                  <a:cubicBezTo>
                    <a:pt x="3417" y="4"/>
                    <a:pt x="3350" y="35"/>
                    <a:pt x="3301" y="109"/>
                  </a:cubicBezTo>
                  <a:cubicBezTo>
                    <a:pt x="3166" y="326"/>
                    <a:pt x="2929" y="462"/>
                    <a:pt x="2671" y="462"/>
                  </a:cubicBezTo>
                  <a:cubicBezTo>
                    <a:pt x="2508" y="462"/>
                    <a:pt x="2345" y="407"/>
                    <a:pt x="2217" y="299"/>
                  </a:cubicBezTo>
                  <a:cubicBezTo>
                    <a:pt x="2125" y="228"/>
                    <a:pt x="2013" y="192"/>
                    <a:pt x="1901" y="192"/>
                  </a:cubicBezTo>
                  <a:cubicBezTo>
                    <a:pt x="1789" y="192"/>
                    <a:pt x="1678" y="228"/>
                    <a:pt x="1586" y="299"/>
                  </a:cubicBezTo>
                  <a:cubicBezTo>
                    <a:pt x="1457" y="407"/>
                    <a:pt x="1294" y="462"/>
                    <a:pt x="1132" y="462"/>
                  </a:cubicBezTo>
                  <a:cubicBezTo>
                    <a:pt x="874" y="462"/>
                    <a:pt x="637" y="326"/>
                    <a:pt x="501" y="109"/>
                  </a:cubicBezTo>
                  <a:cubicBezTo>
                    <a:pt x="451" y="33"/>
                    <a:pt x="382" y="1"/>
                    <a:pt x="314" y="1"/>
                  </a:cubicBezTo>
                  <a:close/>
                </a:path>
              </a:pathLst>
            </a:custGeom>
            <a:solidFill>
              <a:srgbClr val="D5A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63"/>
            <p:cNvSpPr/>
            <p:nvPr/>
          </p:nvSpPr>
          <p:spPr>
            <a:xfrm>
              <a:off x="1008726" y="2278579"/>
              <a:ext cx="54270" cy="41784"/>
            </a:xfrm>
            <a:custGeom>
              <a:avLst/>
              <a:gdLst/>
              <a:ahLst/>
              <a:cxnLst/>
              <a:rect l="l" t="t" r="r" b="b"/>
              <a:pathLst>
                <a:path w="2069" h="1593" extrusionOk="0">
                  <a:moveTo>
                    <a:pt x="1031" y="0"/>
                  </a:moveTo>
                  <a:cubicBezTo>
                    <a:pt x="461" y="0"/>
                    <a:pt x="0" y="340"/>
                    <a:pt x="0" y="753"/>
                  </a:cubicBezTo>
                  <a:cubicBezTo>
                    <a:pt x="0" y="1160"/>
                    <a:pt x="434" y="1370"/>
                    <a:pt x="746" y="1526"/>
                  </a:cubicBezTo>
                  <a:cubicBezTo>
                    <a:pt x="838" y="1570"/>
                    <a:pt x="936" y="1592"/>
                    <a:pt x="1034" y="1592"/>
                  </a:cubicBezTo>
                  <a:cubicBezTo>
                    <a:pt x="1133" y="1592"/>
                    <a:pt x="1231" y="1570"/>
                    <a:pt x="1322" y="1526"/>
                  </a:cubicBezTo>
                  <a:cubicBezTo>
                    <a:pt x="1634" y="1370"/>
                    <a:pt x="2068" y="1160"/>
                    <a:pt x="2068" y="753"/>
                  </a:cubicBezTo>
                  <a:cubicBezTo>
                    <a:pt x="2068" y="340"/>
                    <a:pt x="1607" y="0"/>
                    <a:pt x="1031" y="0"/>
                  </a:cubicBezTo>
                  <a:close/>
                </a:path>
              </a:pathLst>
            </a:cu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63"/>
            <p:cNvSpPr/>
            <p:nvPr/>
          </p:nvSpPr>
          <p:spPr>
            <a:xfrm>
              <a:off x="1008726" y="2279811"/>
              <a:ext cx="36827" cy="40552"/>
            </a:xfrm>
            <a:custGeom>
              <a:avLst/>
              <a:gdLst/>
              <a:ahLst/>
              <a:cxnLst/>
              <a:rect l="l" t="t" r="r" b="b"/>
              <a:pathLst>
                <a:path w="1404" h="1546" extrusionOk="0">
                  <a:moveTo>
                    <a:pt x="671" y="1"/>
                  </a:moveTo>
                  <a:cubicBezTo>
                    <a:pt x="278" y="109"/>
                    <a:pt x="0" y="387"/>
                    <a:pt x="0" y="706"/>
                  </a:cubicBezTo>
                  <a:cubicBezTo>
                    <a:pt x="0" y="1113"/>
                    <a:pt x="434" y="1323"/>
                    <a:pt x="753" y="1479"/>
                  </a:cubicBezTo>
                  <a:cubicBezTo>
                    <a:pt x="841" y="1523"/>
                    <a:pt x="938" y="1545"/>
                    <a:pt x="1035" y="1545"/>
                  </a:cubicBezTo>
                  <a:cubicBezTo>
                    <a:pt x="1133" y="1545"/>
                    <a:pt x="1231" y="1523"/>
                    <a:pt x="1322" y="1479"/>
                  </a:cubicBezTo>
                  <a:lnTo>
                    <a:pt x="1404" y="1438"/>
                  </a:lnTo>
                  <a:cubicBezTo>
                    <a:pt x="1356" y="1425"/>
                    <a:pt x="1309" y="1405"/>
                    <a:pt x="1268" y="1384"/>
                  </a:cubicBezTo>
                  <a:cubicBezTo>
                    <a:pt x="956" y="1194"/>
                    <a:pt x="516" y="943"/>
                    <a:pt x="516" y="469"/>
                  </a:cubicBezTo>
                  <a:cubicBezTo>
                    <a:pt x="522" y="299"/>
                    <a:pt x="570" y="137"/>
                    <a:pt x="671" y="1"/>
                  </a:cubicBezTo>
                  <a:close/>
                </a:path>
              </a:pathLst>
            </a:custGeom>
            <a:solidFill>
              <a:srgbClr val="D5A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63"/>
            <p:cNvSpPr/>
            <p:nvPr/>
          </p:nvSpPr>
          <p:spPr>
            <a:xfrm>
              <a:off x="950023" y="2286395"/>
              <a:ext cx="51070" cy="59962"/>
            </a:xfrm>
            <a:custGeom>
              <a:avLst/>
              <a:gdLst/>
              <a:ahLst/>
              <a:cxnLst/>
              <a:rect l="l" t="t" r="r" b="b"/>
              <a:pathLst>
                <a:path w="1947" h="2286" extrusionOk="0">
                  <a:moveTo>
                    <a:pt x="631" y="1"/>
                  </a:moveTo>
                  <a:cubicBezTo>
                    <a:pt x="150" y="353"/>
                    <a:pt x="1" y="855"/>
                    <a:pt x="48" y="1425"/>
                  </a:cubicBezTo>
                  <a:cubicBezTo>
                    <a:pt x="611" y="1845"/>
                    <a:pt x="1255" y="2144"/>
                    <a:pt x="1947" y="2286"/>
                  </a:cubicBezTo>
                  <a:cubicBezTo>
                    <a:pt x="1194" y="1703"/>
                    <a:pt x="706" y="896"/>
                    <a:pt x="631" y="1"/>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96" name="Google Shape;3296;p63"/>
          <p:cNvGrpSpPr/>
          <p:nvPr/>
        </p:nvGrpSpPr>
        <p:grpSpPr>
          <a:xfrm>
            <a:off x="4193881" y="7082885"/>
            <a:ext cx="659706" cy="606697"/>
            <a:chOff x="1942120" y="1985852"/>
            <a:chExt cx="378315" cy="358695"/>
          </a:xfrm>
        </p:grpSpPr>
        <p:sp>
          <p:nvSpPr>
            <p:cNvPr id="3297" name="Google Shape;3297;p63"/>
            <p:cNvSpPr/>
            <p:nvPr/>
          </p:nvSpPr>
          <p:spPr>
            <a:xfrm>
              <a:off x="2161928" y="1985852"/>
              <a:ext cx="158508" cy="158901"/>
            </a:xfrm>
            <a:custGeom>
              <a:avLst/>
              <a:gdLst/>
              <a:ahLst/>
              <a:cxnLst/>
              <a:rect l="l" t="t" r="r" b="b"/>
              <a:pathLst>
                <a:path w="6043" h="6058" extrusionOk="0">
                  <a:moveTo>
                    <a:pt x="3426" y="0"/>
                  </a:moveTo>
                  <a:cubicBezTo>
                    <a:pt x="2360" y="0"/>
                    <a:pt x="1253" y="761"/>
                    <a:pt x="706" y="1986"/>
                  </a:cubicBezTo>
                  <a:cubicBezTo>
                    <a:pt x="1" y="3559"/>
                    <a:pt x="462" y="5295"/>
                    <a:pt x="1744" y="5872"/>
                  </a:cubicBezTo>
                  <a:cubicBezTo>
                    <a:pt x="2024" y="5998"/>
                    <a:pt x="2321" y="6058"/>
                    <a:pt x="2620" y="6058"/>
                  </a:cubicBezTo>
                  <a:cubicBezTo>
                    <a:pt x="3686" y="6058"/>
                    <a:pt x="4787" y="5297"/>
                    <a:pt x="5337" y="4068"/>
                  </a:cubicBezTo>
                  <a:cubicBezTo>
                    <a:pt x="6042" y="2502"/>
                    <a:pt x="5575" y="759"/>
                    <a:pt x="4293" y="183"/>
                  </a:cubicBezTo>
                  <a:cubicBezTo>
                    <a:pt x="4016" y="59"/>
                    <a:pt x="3723" y="0"/>
                    <a:pt x="3426" y="0"/>
                  </a:cubicBezTo>
                  <a:close/>
                </a:path>
              </a:pathLst>
            </a:custGeom>
            <a:solidFill>
              <a:srgbClr val="D9D9D9"/>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63"/>
            <p:cNvSpPr/>
            <p:nvPr/>
          </p:nvSpPr>
          <p:spPr>
            <a:xfrm>
              <a:off x="2190571" y="2006888"/>
              <a:ext cx="115648" cy="123570"/>
            </a:xfrm>
            <a:custGeom>
              <a:avLst/>
              <a:gdLst/>
              <a:ahLst/>
              <a:cxnLst/>
              <a:rect l="l" t="t" r="r" b="b"/>
              <a:pathLst>
                <a:path w="4409" h="4711" extrusionOk="0">
                  <a:moveTo>
                    <a:pt x="2642" y="1"/>
                  </a:moveTo>
                  <a:cubicBezTo>
                    <a:pt x="1854" y="1"/>
                    <a:pt x="1003" y="629"/>
                    <a:pt x="557" y="1618"/>
                  </a:cubicBezTo>
                  <a:cubicBezTo>
                    <a:pt x="1" y="2852"/>
                    <a:pt x="292" y="4181"/>
                    <a:pt x="1201" y="4588"/>
                  </a:cubicBezTo>
                  <a:cubicBezTo>
                    <a:pt x="1383" y="4671"/>
                    <a:pt x="1576" y="4710"/>
                    <a:pt x="1773" y="4710"/>
                  </a:cubicBezTo>
                  <a:cubicBezTo>
                    <a:pt x="2559" y="4710"/>
                    <a:pt x="3407" y="4083"/>
                    <a:pt x="3852" y="3097"/>
                  </a:cubicBezTo>
                  <a:cubicBezTo>
                    <a:pt x="4408" y="1862"/>
                    <a:pt x="4116" y="533"/>
                    <a:pt x="3208" y="120"/>
                  </a:cubicBezTo>
                  <a:cubicBezTo>
                    <a:pt x="3028" y="39"/>
                    <a:pt x="2837" y="1"/>
                    <a:pt x="2642" y="1"/>
                  </a:cubicBezTo>
                  <a:close/>
                </a:path>
              </a:pathLst>
            </a:cu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63"/>
            <p:cNvSpPr/>
            <p:nvPr/>
          </p:nvSpPr>
          <p:spPr>
            <a:xfrm>
              <a:off x="1942120" y="1986009"/>
              <a:ext cx="158665" cy="158928"/>
            </a:xfrm>
            <a:custGeom>
              <a:avLst/>
              <a:gdLst/>
              <a:ahLst/>
              <a:cxnLst/>
              <a:rect l="l" t="t" r="r" b="b"/>
              <a:pathLst>
                <a:path w="6049" h="6059" extrusionOk="0">
                  <a:moveTo>
                    <a:pt x="2619" y="1"/>
                  </a:moveTo>
                  <a:cubicBezTo>
                    <a:pt x="2322" y="1"/>
                    <a:pt x="2028" y="60"/>
                    <a:pt x="1749" y="184"/>
                  </a:cubicBezTo>
                  <a:cubicBezTo>
                    <a:pt x="468" y="760"/>
                    <a:pt x="0" y="2496"/>
                    <a:pt x="705" y="4069"/>
                  </a:cubicBezTo>
                  <a:cubicBezTo>
                    <a:pt x="1256" y="5297"/>
                    <a:pt x="2361" y="6059"/>
                    <a:pt x="3426" y="6059"/>
                  </a:cubicBezTo>
                  <a:cubicBezTo>
                    <a:pt x="3724" y="6059"/>
                    <a:pt x="4020" y="5999"/>
                    <a:pt x="4299" y="5872"/>
                  </a:cubicBezTo>
                  <a:cubicBezTo>
                    <a:pt x="5581" y="5296"/>
                    <a:pt x="6048" y="3560"/>
                    <a:pt x="5343" y="1987"/>
                  </a:cubicBezTo>
                  <a:cubicBezTo>
                    <a:pt x="4791" y="762"/>
                    <a:pt x="3687" y="1"/>
                    <a:pt x="2619" y="1"/>
                  </a:cubicBezTo>
                  <a:close/>
                </a:path>
              </a:pathLst>
            </a:custGeom>
            <a:solidFill>
              <a:srgbClr val="EFEFEF"/>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63"/>
            <p:cNvSpPr/>
            <p:nvPr/>
          </p:nvSpPr>
          <p:spPr>
            <a:xfrm>
              <a:off x="1956520" y="2007072"/>
              <a:ext cx="115438" cy="123491"/>
            </a:xfrm>
            <a:custGeom>
              <a:avLst/>
              <a:gdLst/>
              <a:ahLst/>
              <a:cxnLst/>
              <a:rect l="l" t="t" r="r" b="b"/>
              <a:pathLst>
                <a:path w="4401" h="4708" extrusionOk="0">
                  <a:moveTo>
                    <a:pt x="1766" y="1"/>
                  </a:moveTo>
                  <a:cubicBezTo>
                    <a:pt x="1571" y="1"/>
                    <a:pt x="1380" y="39"/>
                    <a:pt x="1200" y="120"/>
                  </a:cubicBezTo>
                  <a:cubicBezTo>
                    <a:pt x="285" y="533"/>
                    <a:pt x="0" y="1862"/>
                    <a:pt x="550" y="3096"/>
                  </a:cubicBezTo>
                  <a:cubicBezTo>
                    <a:pt x="995" y="4085"/>
                    <a:pt x="1844" y="4708"/>
                    <a:pt x="2632" y="4708"/>
                  </a:cubicBezTo>
                  <a:cubicBezTo>
                    <a:pt x="2828" y="4708"/>
                    <a:pt x="3020" y="4669"/>
                    <a:pt x="3201" y="4588"/>
                  </a:cubicBezTo>
                  <a:cubicBezTo>
                    <a:pt x="4109" y="4181"/>
                    <a:pt x="4401" y="2852"/>
                    <a:pt x="3845" y="1618"/>
                  </a:cubicBezTo>
                  <a:cubicBezTo>
                    <a:pt x="3404" y="628"/>
                    <a:pt x="2554" y="1"/>
                    <a:pt x="1766" y="1"/>
                  </a:cubicBezTo>
                  <a:close/>
                </a:path>
              </a:pathLst>
            </a:cu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63"/>
            <p:cNvSpPr/>
            <p:nvPr/>
          </p:nvSpPr>
          <p:spPr>
            <a:xfrm>
              <a:off x="1986921" y="2043820"/>
              <a:ext cx="289055" cy="300727"/>
            </a:xfrm>
            <a:custGeom>
              <a:avLst/>
              <a:gdLst/>
              <a:ahLst/>
              <a:cxnLst/>
              <a:rect l="l" t="t" r="r" b="b"/>
              <a:pathLst>
                <a:path w="11020" h="11465" extrusionOk="0">
                  <a:moveTo>
                    <a:pt x="5507" y="0"/>
                  </a:moveTo>
                  <a:cubicBezTo>
                    <a:pt x="2645" y="0"/>
                    <a:pt x="1" y="3390"/>
                    <a:pt x="1" y="6781"/>
                  </a:cubicBezTo>
                  <a:cubicBezTo>
                    <a:pt x="1" y="8625"/>
                    <a:pt x="1506" y="10320"/>
                    <a:pt x="3900" y="10849"/>
                  </a:cubicBezTo>
                  <a:cubicBezTo>
                    <a:pt x="4357" y="11259"/>
                    <a:pt x="4932" y="11464"/>
                    <a:pt x="5507" y="11464"/>
                  </a:cubicBezTo>
                  <a:cubicBezTo>
                    <a:pt x="6081" y="11464"/>
                    <a:pt x="6656" y="11259"/>
                    <a:pt x="7114" y="10849"/>
                  </a:cubicBezTo>
                  <a:cubicBezTo>
                    <a:pt x="9507" y="10320"/>
                    <a:pt x="11019" y="8618"/>
                    <a:pt x="11019" y="6781"/>
                  </a:cubicBezTo>
                  <a:cubicBezTo>
                    <a:pt x="11019" y="3390"/>
                    <a:pt x="8368" y="0"/>
                    <a:pt x="5507"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63"/>
            <p:cNvSpPr/>
            <p:nvPr/>
          </p:nvSpPr>
          <p:spPr>
            <a:xfrm>
              <a:off x="1986737" y="2047178"/>
              <a:ext cx="119215" cy="280687"/>
            </a:xfrm>
            <a:custGeom>
              <a:avLst/>
              <a:gdLst/>
              <a:ahLst/>
              <a:cxnLst/>
              <a:rect l="l" t="t" r="r" b="b"/>
              <a:pathLst>
                <a:path w="4545" h="10701" extrusionOk="0">
                  <a:moveTo>
                    <a:pt x="4544" y="1"/>
                  </a:moveTo>
                  <a:cubicBezTo>
                    <a:pt x="2076" y="645"/>
                    <a:pt x="1" y="3642"/>
                    <a:pt x="1" y="6653"/>
                  </a:cubicBezTo>
                  <a:cubicBezTo>
                    <a:pt x="1" y="8470"/>
                    <a:pt x="1472" y="10145"/>
                    <a:pt x="3812" y="10701"/>
                  </a:cubicBezTo>
                  <a:cubicBezTo>
                    <a:pt x="2523" y="9812"/>
                    <a:pt x="1757" y="8341"/>
                    <a:pt x="1764" y="6775"/>
                  </a:cubicBezTo>
                  <a:cubicBezTo>
                    <a:pt x="1764" y="4035"/>
                    <a:pt x="2951" y="1303"/>
                    <a:pt x="4544" y="1"/>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63"/>
            <p:cNvSpPr/>
            <p:nvPr/>
          </p:nvSpPr>
          <p:spPr>
            <a:xfrm>
              <a:off x="2084916" y="2316822"/>
              <a:ext cx="92697" cy="27725"/>
            </a:xfrm>
            <a:custGeom>
              <a:avLst/>
              <a:gdLst/>
              <a:ahLst/>
              <a:cxnLst/>
              <a:rect l="l" t="t" r="r" b="b"/>
              <a:pathLst>
                <a:path w="3534" h="1057" extrusionOk="0">
                  <a:moveTo>
                    <a:pt x="8" y="0"/>
                  </a:moveTo>
                  <a:cubicBezTo>
                    <a:pt x="1" y="197"/>
                    <a:pt x="89" y="380"/>
                    <a:pt x="231" y="502"/>
                  </a:cubicBezTo>
                  <a:cubicBezTo>
                    <a:pt x="679" y="872"/>
                    <a:pt x="1225" y="1056"/>
                    <a:pt x="1771" y="1056"/>
                  </a:cubicBezTo>
                  <a:cubicBezTo>
                    <a:pt x="2316" y="1056"/>
                    <a:pt x="2862" y="872"/>
                    <a:pt x="3310" y="502"/>
                  </a:cubicBezTo>
                  <a:cubicBezTo>
                    <a:pt x="3452" y="380"/>
                    <a:pt x="3534" y="197"/>
                    <a:pt x="3534" y="0"/>
                  </a:cubicBezTo>
                  <a:lnTo>
                    <a:pt x="3534" y="0"/>
                  </a:lnTo>
                  <a:lnTo>
                    <a:pt x="2652" y="265"/>
                  </a:lnTo>
                  <a:lnTo>
                    <a:pt x="889" y="265"/>
                  </a:lnTo>
                  <a:lnTo>
                    <a:pt x="8" y="0"/>
                  </a:lnTo>
                  <a:close/>
                </a:path>
              </a:pathLst>
            </a:custGeom>
            <a:solidFill>
              <a:srgbClr val="D5A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63"/>
            <p:cNvSpPr/>
            <p:nvPr/>
          </p:nvSpPr>
          <p:spPr>
            <a:xfrm>
              <a:off x="2102359" y="2257778"/>
              <a:ext cx="57995" cy="48762"/>
            </a:xfrm>
            <a:custGeom>
              <a:avLst/>
              <a:gdLst/>
              <a:ahLst/>
              <a:cxnLst/>
              <a:rect l="l" t="t" r="r" b="b"/>
              <a:pathLst>
                <a:path w="2211" h="1859" extrusionOk="0">
                  <a:moveTo>
                    <a:pt x="1106" y="0"/>
                  </a:moveTo>
                  <a:cubicBezTo>
                    <a:pt x="495" y="0"/>
                    <a:pt x="7" y="393"/>
                    <a:pt x="0" y="882"/>
                  </a:cubicBezTo>
                  <a:cubicBezTo>
                    <a:pt x="0" y="1350"/>
                    <a:pt x="468" y="1594"/>
                    <a:pt x="801" y="1777"/>
                  </a:cubicBezTo>
                  <a:cubicBezTo>
                    <a:pt x="895" y="1831"/>
                    <a:pt x="1001" y="1858"/>
                    <a:pt x="1106" y="1858"/>
                  </a:cubicBezTo>
                  <a:cubicBezTo>
                    <a:pt x="1211" y="1858"/>
                    <a:pt x="1316" y="1831"/>
                    <a:pt x="1411" y="1777"/>
                  </a:cubicBezTo>
                  <a:cubicBezTo>
                    <a:pt x="1743" y="1594"/>
                    <a:pt x="2211" y="1350"/>
                    <a:pt x="2211" y="882"/>
                  </a:cubicBezTo>
                  <a:cubicBezTo>
                    <a:pt x="2211" y="393"/>
                    <a:pt x="1716" y="0"/>
                    <a:pt x="1106" y="0"/>
                  </a:cubicBezTo>
                  <a:close/>
                </a:path>
              </a:pathLst>
            </a:cu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63"/>
            <p:cNvSpPr/>
            <p:nvPr/>
          </p:nvSpPr>
          <p:spPr>
            <a:xfrm>
              <a:off x="2081611" y="2309714"/>
              <a:ext cx="99202" cy="23135"/>
            </a:xfrm>
            <a:custGeom>
              <a:avLst/>
              <a:gdLst/>
              <a:ahLst/>
              <a:cxnLst/>
              <a:rect l="l" t="t" r="r" b="b"/>
              <a:pathLst>
                <a:path w="3782" h="882" extrusionOk="0">
                  <a:moveTo>
                    <a:pt x="308" y="1"/>
                  </a:moveTo>
                  <a:cubicBezTo>
                    <a:pt x="152" y="1"/>
                    <a:pt x="0" y="173"/>
                    <a:pt x="120" y="346"/>
                  </a:cubicBezTo>
                  <a:cubicBezTo>
                    <a:pt x="344" y="685"/>
                    <a:pt x="717" y="882"/>
                    <a:pt x="1124" y="882"/>
                  </a:cubicBezTo>
                  <a:cubicBezTo>
                    <a:pt x="1354" y="882"/>
                    <a:pt x="1578" y="814"/>
                    <a:pt x="1775" y="692"/>
                  </a:cubicBezTo>
                  <a:cubicBezTo>
                    <a:pt x="1812" y="668"/>
                    <a:pt x="1854" y="656"/>
                    <a:pt x="1897" y="656"/>
                  </a:cubicBezTo>
                  <a:cubicBezTo>
                    <a:pt x="1939" y="656"/>
                    <a:pt x="1981" y="668"/>
                    <a:pt x="2019" y="692"/>
                  </a:cubicBezTo>
                  <a:cubicBezTo>
                    <a:pt x="2209" y="814"/>
                    <a:pt x="2439" y="882"/>
                    <a:pt x="2670" y="882"/>
                  </a:cubicBezTo>
                  <a:cubicBezTo>
                    <a:pt x="3070" y="882"/>
                    <a:pt x="3443" y="678"/>
                    <a:pt x="3666" y="346"/>
                  </a:cubicBezTo>
                  <a:cubicBezTo>
                    <a:pt x="3781" y="173"/>
                    <a:pt x="3632" y="1"/>
                    <a:pt x="3477" y="1"/>
                  </a:cubicBezTo>
                  <a:cubicBezTo>
                    <a:pt x="3413" y="1"/>
                    <a:pt x="3348" y="30"/>
                    <a:pt x="3300" y="102"/>
                  </a:cubicBezTo>
                  <a:cubicBezTo>
                    <a:pt x="3158" y="312"/>
                    <a:pt x="2921" y="441"/>
                    <a:pt x="2663" y="441"/>
                  </a:cubicBezTo>
                  <a:cubicBezTo>
                    <a:pt x="2520" y="441"/>
                    <a:pt x="2378" y="393"/>
                    <a:pt x="2256" y="319"/>
                  </a:cubicBezTo>
                  <a:cubicBezTo>
                    <a:pt x="2144" y="244"/>
                    <a:pt x="2017" y="207"/>
                    <a:pt x="1891" y="207"/>
                  </a:cubicBezTo>
                  <a:cubicBezTo>
                    <a:pt x="1764" y="207"/>
                    <a:pt x="1639" y="244"/>
                    <a:pt x="1531" y="319"/>
                  </a:cubicBezTo>
                  <a:cubicBezTo>
                    <a:pt x="1408" y="393"/>
                    <a:pt x="1266" y="441"/>
                    <a:pt x="1124" y="441"/>
                  </a:cubicBezTo>
                  <a:cubicBezTo>
                    <a:pt x="866" y="441"/>
                    <a:pt x="629" y="312"/>
                    <a:pt x="486" y="102"/>
                  </a:cubicBezTo>
                  <a:cubicBezTo>
                    <a:pt x="439" y="30"/>
                    <a:pt x="373" y="1"/>
                    <a:pt x="308" y="1"/>
                  </a:cubicBezTo>
                  <a:close/>
                </a:path>
              </a:pathLst>
            </a:cu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63"/>
            <p:cNvSpPr/>
            <p:nvPr/>
          </p:nvSpPr>
          <p:spPr>
            <a:xfrm>
              <a:off x="2180892" y="2280756"/>
              <a:ext cx="114809" cy="40709"/>
            </a:xfrm>
            <a:custGeom>
              <a:avLst/>
              <a:gdLst/>
              <a:ahLst/>
              <a:cxnLst/>
              <a:rect l="l" t="t" r="r" b="b"/>
              <a:pathLst>
                <a:path w="4377" h="1552" extrusionOk="0">
                  <a:moveTo>
                    <a:pt x="307" y="1"/>
                  </a:moveTo>
                  <a:cubicBezTo>
                    <a:pt x="56" y="1"/>
                    <a:pt x="0" y="389"/>
                    <a:pt x="275" y="440"/>
                  </a:cubicBezTo>
                  <a:cubicBezTo>
                    <a:pt x="295" y="446"/>
                    <a:pt x="2404" y="833"/>
                    <a:pt x="3970" y="1524"/>
                  </a:cubicBezTo>
                  <a:cubicBezTo>
                    <a:pt x="3997" y="1538"/>
                    <a:pt x="4031" y="1545"/>
                    <a:pt x="4065" y="1545"/>
                  </a:cubicBezTo>
                  <a:lnTo>
                    <a:pt x="4058" y="1552"/>
                  </a:lnTo>
                  <a:cubicBezTo>
                    <a:pt x="4302" y="1552"/>
                    <a:pt x="4377" y="1219"/>
                    <a:pt x="4153" y="1124"/>
                  </a:cubicBezTo>
                  <a:cubicBezTo>
                    <a:pt x="2539" y="406"/>
                    <a:pt x="437" y="26"/>
                    <a:pt x="356" y="6"/>
                  </a:cubicBezTo>
                  <a:cubicBezTo>
                    <a:pt x="339" y="2"/>
                    <a:pt x="323" y="1"/>
                    <a:pt x="307"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63"/>
            <p:cNvSpPr/>
            <p:nvPr/>
          </p:nvSpPr>
          <p:spPr>
            <a:xfrm>
              <a:off x="2194846" y="2262841"/>
              <a:ext cx="123806" cy="18072"/>
            </a:xfrm>
            <a:custGeom>
              <a:avLst/>
              <a:gdLst/>
              <a:ahLst/>
              <a:cxnLst/>
              <a:rect l="l" t="t" r="r" b="b"/>
              <a:pathLst>
                <a:path w="4720" h="689" extrusionOk="0">
                  <a:moveTo>
                    <a:pt x="1368" y="0"/>
                  </a:moveTo>
                  <a:cubicBezTo>
                    <a:pt x="727" y="0"/>
                    <a:pt x="258" y="21"/>
                    <a:pt x="211" y="24"/>
                  </a:cubicBezTo>
                  <a:cubicBezTo>
                    <a:pt x="88" y="31"/>
                    <a:pt x="0" y="133"/>
                    <a:pt x="0" y="255"/>
                  </a:cubicBezTo>
                  <a:cubicBezTo>
                    <a:pt x="13" y="373"/>
                    <a:pt x="109" y="465"/>
                    <a:pt x="219" y="465"/>
                  </a:cubicBezTo>
                  <a:cubicBezTo>
                    <a:pt x="223" y="465"/>
                    <a:pt x="227" y="465"/>
                    <a:pt x="231" y="465"/>
                  </a:cubicBezTo>
                  <a:cubicBezTo>
                    <a:pt x="242" y="465"/>
                    <a:pt x="693" y="446"/>
                    <a:pt x="1322" y="446"/>
                  </a:cubicBezTo>
                  <a:cubicBezTo>
                    <a:pt x="2229" y="446"/>
                    <a:pt x="3504" y="486"/>
                    <a:pt x="4360" y="682"/>
                  </a:cubicBezTo>
                  <a:cubicBezTo>
                    <a:pt x="4381" y="682"/>
                    <a:pt x="4394" y="689"/>
                    <a:pt x="4415" y="689"/>
                  </a:cubicBezTo>
                  <a:cubicBezTo>
                    <a:pt x="4679" y="689"/>
                    <a:pt x="4720" y="309"/>
                    <a:pt x="4462" y="248"/>
                  </a:cubicBezTo>
                  <a:cubicBezTo>
                    <a:pt x="3570" y="44"/>
                    <a:pt x="2291" y="0"/>
                    <a:pt x="1368"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63"/>
            <p:cNvSpPr/>
            <p:nvPr/>
          </p:nvSpPr>
          <p:spPr>
            <a:xfrm>
              <a:off x="1967065" y="2280756"/>
              <a:ext cx="114599" cy="40525"/>
            </a:xfrm>
            <a:custGeom>
              <a:avLst/>
              <a:gdLst/>
              <a:ahLst/>
              <a:cxnLst/>
              <a:rect l="l" t="t" r="r" b="b"/>
              <a:pathLst>
                <a:path w="4369" h="1545" extrusionOk="0">
                  <a:moveTo>
                    <a:pt x="4068" y="1"/>
                  </a:moveTo>
                  <a:cubicBezTo>
                    <a:pt x="4053" y="1"/>
                    <a:pt x="4036" y="2"/>
                    <a:pt x="4019" y="6"/>
                  </a:cubicBezTo>
                  <a:cubicBezTo>
                    <a:pt x="3931" y="19"/>
                    <a:pt x="1836" y="406"/>
                    <a:pt x="222" y="1124"/>
                  </a:cubicBezTo>
                  <a:cubicBezTo>
                    <a:pt x="1" y="1218"/>
                    <a:pt x="65" y="1545"/>
                    <a:pt x="303" y="1545"/>
                  </a:cubicBezTo>
                  <a:cubicBezTo>
                    <a:pt x="305" y="1545"/>
                    <a:pt x="308" y="1545"/>
                    <a:pt x="310" y="1545"/>
                  </a:cubicBezTo>
                  <a:cubicBezTo>
                    <a:pt x="344" y="1545"/>
                    <a:pt x="371" y="1538"/>
                    <a:pt x="398" y="1524"/>
                  </a:cubicBezTo>
                  <a:cubicBezTo>
                    <a:pt x="1965" y="826"/>
                    <a:pt x="4074" y="440"/>
                    <a:pt x="4094" y="440"/>
                  </a:cubicBezTo>
                  <a:cubicBezTo>
                    <a:pt x="4368" y="389"/>
                    <a:pt x="4318" y="1"/>
                    <a:pt x="4068"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63"/>
            <p:cNvSpPr/>
            <p:nvPr/>
          </p:nvSpPr>
          <p:spPr>
            <a:xfrm>
              <a:off x="1943878" y="2262841"/>
              <a:ext cx="125852" cy="18072"/>
            </a:xfrm>
            <a:custGeom>
              <a:avLst/>
              <a:gdLst/>
              <a:ahLst/>
              <a:cxnLst/>
              <a:rect l="l" t="t" r="r" b="b"/>
              <a:pathLst>
                <a:path w="4798" h="689" extrusionOk="0">
                  <a:moveTo>
                    <a:pt x="3356" y="0"/>
                  </a:moveTo>
                  <a:cubicBezTo>
                    <a:pt x="2433" y="0"/>
                    <a:pt x="1153" y="44"/>
                    <a:pt x="265" y="248"/>
                  </a:cubicBezTo>
                  <a:cubicBezTo>
                    <a:pt x="1" y="309"/>
                    <a:pt x="48" y="689"/>
                    <a:pt x="313" y="689"/>
                  </a:cubicBezTo>
                  <a:cubicBezTo>
                    <a:pt x="326" y="689"/>
                    <a:pt x="347" y="682"/>
                    <a:pt x="360" y="682"/>
                  </a:cubicBezTo>
                  <a:cubicBezTo>
                    <a:pt x="1217" y="486"/>
                    <a:pt x="2492" y="446"/>
                    <a:pt x="3398" y="446"/>
                  </a:cubicBezTo>
                  <a:cubicBezTo>
                    <a:pt x="4027" y="446"/>
                    <a:pt x="4479" y="465"/>
                    <a:pt x="4490" y="465"/>
                  </a:cubicBezTo>
                  <a:cubicBezTo>
                    <a:pt x="4494" y="465"/>
                    <a:pt x="4498" y="465"/>
                    <a:pt x="4503" y="465"/>
                  </a:cubicBezTo>
                  <a:cubicBezTo>
                    <a:pt x="4782" y="465"/>
                    <a:pt x="4797" y="38"/>
                    <a:pt x="4510" y="24"/>
                  </a:cubicBezTo>
                  <a:cubicBezTo>
                    <a:pt x="4466" y="21"/>
                    <a:pt x="3997" y="0"/>
                    <a:pt x="3356"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63"/>
            <p:cNvSpPr/>
            <p:nvPr/>
          </p:nvSpPr>
          <p:spPr>
            <a:xfrm>
              <a:off x="2050424" y="2182524"/>
              <a:ext cx="40394" cy="52145"/>
            </a:xfrm>
            <a:custGeom>
              <a:avLst/>
              <a:gdLst/>
              <a:ahLst/>
              <a:cxnLst/>
              <a:rect l="l" t="t" r="r" b="b"/>
              <a:pathLst>
                <a:path w="1540" h="1988" extrusionOk="0">
                  <a:moveTo>
                    <a:pt x="767" y="1"/>
                  </a:moveTo>
                  <a:cubicBezTo>
                    <a:pt x="346" y="1"/>
                    <a:pt x="0" y="347"/>
                    <a:pt x="0" y="774"/>
                  </a:cubicBezTo>
                  <a:lnTo>
                    <a:pt x="0" y="1215"/>
                  </a:lnTo>
                  <a:cubicBezTo>
                    <a:pt x="0" y="1642"/>
                    <a:pt x="346" y="1981"/>
                    <a:pt x="767" y="1988"/>
                  </a:cubicBezTo>
                  <a:cubicBezTo>
                    <a:pt x="1194" y="1981"/>
                    <a:pt x="1540" y="1642"/>
                    <a:pt x="1540" y="1215"/>
                  </a:cubicBezTo>
                  <a:lnTo>
                    <a:pt x="1540" y="774"/>
                  </a:lnTo>
                  <a:cubicBezTo>
                    <a:pt x="1540" y="347"/>
                    <a:pt x="1194" y="1"/>
                    <a:pt x="767"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63"/>
            <p:cNvSpPr/>
            <p:nvPr/>
          </p:nvSpPr>
          <p:spPr>
            <a:xfrm>
              <a:off x="2067683" y="2182524"/>
              <a:ext cx="23135" cy="40420"/>
            </a:xfrm>
            <a:custGeom>
              <a:avLst/>
              <a:gdLst/>
              <a:ahLst/>
              <a:cxnLst/>
              <a:rect l="l" t="t" r="r" b="b"/>
              <a:pathLst>
                <a:path w="882" h="1541" extrusionOk="0">
                  <a:moveTo>
                    <a:pt x="109" y="1"/>
                  </a:moveTo>
                  <a:cubicBezTo>
                    <a:pt x="75" y="1"/>
                    <a:pt x="34" y="8"/>
                    <a:pt x="0" y="15"/>
                  </a:cubicBezTo>
                  <a:lnTo>
                    <a:pt x="0" y="1106"/>
                  </a:lnTo>
                  <a:cubicBezTo>
                    <a:pt x="0" y="1344"/>
                    <a:pt x="197" y="1540"/>
                    <a:pt x="441" y="1540"/>
                  </a:cubicBezTo>
                  <a:cubicBezTo>
                    <a:pt x="685" y="1540"/>
                    <a:pt x="882" y="1344"/>
                    <a:pt x="882" y="1106"/>
                  </a:cubicBezTo>
                  <a:lnTo>
                    <a:pt x="882" y="774"/>
                  </a:lnTo>
                  <a:cubicBezTo>
                    <a:pt x="882" y="347"/>
                    <a:pt x="536" y="1"/>
                    <a:pt x="109" y="1"/>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63"/>
            <p:cNvSpPr/>
            <p:nvPr/>
          </p:nvSpPr>
          <p:spPr>
            <a:xfrm>
              <a:off x="2061991" y="2188216"/>
              <a:ext cx="17259" cy="17469"/>
            </a:xfrm>
            <a:custGeom>
              <a:avLst/>
              <a:gdLst/>
              <a:ahLst/>
              <a:cxnLst/>
              <a:rect l="l" t="t" r="r" b="b"/>
              <a:pathLst>
                <a:path w="658" h="666" extrusionOk="0">
                  <a:moveTo>
                    <a:pt x="326" y="1"/>
                  </a:moveTo>
                  <a:cubicBezTo>
                    <a:pt x="143" y="1"/>
                    <a:pt x="0" y="150"/>
                    <a:pt x="0" y="333"/>
                  </a:cubicBezTo>
                  <a:cubicBezTo>
                    <a:pt x="0" y="516"/>
                    <a:pt x="143" y="665"/>
                    <a:pt x="326" y="665"/>
                  </a:cubicBezTo>
                  <a:cubicBezTo>
                    <a:pt x="509" y="665"/>
                    <a:pt x="658" y="516"/>
                    <a:pt x="658" y="333"/>
                  </a:cubicBezTo>
                  <a:cubicBezTo>
                    <a:pt x="658" y="150"/>
                    <a:pt x="509" y="1"/>
                    <a:pt x="3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63"/>
            <p:cNvSpPr/>
            <p:nvPr/>
          </p:nvSpPr>
          <p:spPr>
            <a:xfrm>
              <a:off x="2171711" y="2182524"/>
              <a:ext cx="40578" cy="52145"/>
            </a:xfrm>
            <a:custGeom>
              <a:avLst/>
              <a:gdLst/>
              <a:ahLst/>
              <a:cxnLst/>
              <a:rect l="l" t="t" r="r" b="b"/>
              <a:pathLst>
                <a:path w="1547" h="1988" extrusionOk="0">
                  <a:moveTo>
                    <a:pt x="774" y="1"/>
                  </a:moveTo>
                  <a:cubicBezTo>
                    <a:pt x="347" y="1"/>
                    <a:pt x="8" y="347"/>
                    <a:pt x="1" y="774"/>
                  </a:cubicBezTo>
                  <a:lnTo>
                    <a:pt x="1" y="1215"/>
                  </a:lnTo>
                  <a:cubicBezTo>
                    <a:pt x="8" y="1642"/>
                    <a:pt x="347" y="1981"/>
                    <a:pt x="774" y="1988"/>
                  </a:cubicBezTo>
                  <a:cubicBezTo>
                    <a:pt x="1201" y="1981"/>
                    <a:pt x="1547" y="1642"/>
                    <a:pt x="1547" y="1215"/>
                  </a:cubicBezTo>
                  <a:lnTo>
                    <a:pt x="1547" y="774"/>
                  </a:lnTo>
                  <a:cubicBezTo>
                    <a:pt x="1547" y="347"/>
                    <a:pt x="1201" y="1"/>
                    <a:pt x="774"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63"/>
            <p:cNvSpPr/>
            <p:nvPr/>
          </p:nvSpPr>
          <p:spPr>
            <a:xfrm>
              <a:off x="2189154" y="2182524"/>
              <a:ext cx="23135" cy="40420"/>
            </a:xfrm>
            <a:custGeom>
              <a:avLst/>
              <a:gdLst/>
              <a:ahLst/>
              <a:cxnLst/>
              <a:rect l="l" t="t" r="r" b="b"/>
              <a:pathLst>
                <a:path w="882" h="1541" extrusionOk="0">
                  <a:moveTo>
                    <a:pt x="109" y="1"/>
                  </a:moveTo>
                  <a:cubicBezTo>
                    <a:pt x="75" y="1"/>
                    <a:pt x="34" y="8"/>
                    <a:pt x="0" y="15"/>
                  </a:cubicBezTo>
                  <a:lnTo>
                    <a:pt x="0" y="1106"/>
                  </a:lnTo>
                  <a:cubicBezTo>
                    <a:pt x="0" y="1344"/>
                    <a:pt x="197" y="1540"/>
                    <a:pt x="441" y="1540"/>
                  </a:cubicBezTo>
                  <a:cubicBezTo>
                    <a:pt x="685" y="1540"/>
                    <a:pt x="882" y="1344"/>
                    <a:pt x="882" y="1106"/>
                  </a:cubicBezTo>
                  <a:lnTo>
                    <a:pt x="882" y="774"/>
                  </a:lnTo>
                  <a:cubicBezTo>
                    <a:pt x="882" y="347"/>
                    <a:pt x="536" y="1"/>
                    <a:pt x="109" y="1"/>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63"/>
            <p:cNvSpPr/>
            <p:nvPr/>
          </p:nvSpPr>
          <p:spPr>
            <a:xfrm>
              <a:off x="2183279" y="2188216"/>
              <a:ext cx="17469" cy="17469"/>
            </a:xfrm>
            <a:custGeom>
              <a:avLst/>
              <a:gdLst/>
              <a:ahLst/>
              <a:cxnLst/>
              <a:rect l="l" t="t" r="r" b="b"/>
              <a:pathLst>
                <a:path w="666" h="666" extrusionOk="0">
                  <a:moveTo>
                    <a:pt x="333" y="1"/>
                  </a:moveTo>
                  <a:cubicBezTo>
                    <a:pt x="150" y="1"/>
                    <a:pt x="1" y="150"/>
                    <a:pt x="1" y="333"/>
                  </a:cubicBezTo>
                  <a:cubicBezTo>
                    <a:pt x="1" y="516"/>
                    <a:pt x="150" y="665"/>
                    <a:pt x="333" y="665"/>
                  </a:cubicBezTo>
                  <a:cubicBezTo>
                    <a:pt x="516" y="665"/>
                    <a:pt x="665" y="516"/>
                    <a:pt x="665" y="333"/>
                  </a:cubicBezTo>
                  <a:cubicBezTo>
                    <a:pt x="665" y="150"/>
                    <a:pt x="516" y="1"/>
                    <a:pt x="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63"/>
            <p:cNvSpPr/>
            <p:nvPr/>
          </p:nvSpPr>
          <p:spPr>
            <a:xfrm>
              <a:off x="2102359" y="2258303"/>
              <a:ext cx="38086" cy="48237"/>
            </a:xfrm>
            <a:custGeom>
              <a:avLst/>
              <a:gdLst/>
              <a:ahLst/>
              <a:cxnLst/>
              <a:rect l="l" t="t" r="r" b="b"/>
              <a:pathLst>
                <a:path w="1452" h="1839" extrusionOk="0">
                  <a:moveTo>
                    <a:pt x="868" y="1"/>
                  </a:moveTo>
                  <a:lnTo>
                    <a:pt x="868" y="1"/>
                  </a:lnTo>
                  <a:cubicBezTo>
                    <a:pt x="373" y="82"/>
                    <a:pt x="0" y="441"/>
                    <a:pt x="0" y="862"/>
                  </a:cubicBezTo>
                  <a:cubicBezTo>
                    <a:pt x="0" y="1330"/>
                    <a:pt x="468" y="1574"/>
                    <a:pt x="801" y="1757"/>
                  </a:cubicBezTo>
                  <a:cubicBezTo>
                    <a:pt x="895" y="1811"/>
                    <a:pt x="1001" y="1838"/>
                    <a:pt x="1106" y="1838"/>
                  </a:cubicBezTo>
                  <a:cubicBezTo>
                    <a:pt x="1211" y="1838"/>
                    <a:pt x="1316" y="1811"/>
                    <a:pt x="1411" y="1757"/>
                  </a:cubicBezTo>
                  <a:lnTo>
                    <a:pt x="1451" y="1736"/>
                  </a:lnTo>
                  <a:cubicBezTo>
                    <a:pt x="1119" y="1513"/>
                    <a:pt x="665" y="1207"/>
                    <a:pt x="665" y="631"/>
                  </a:cubicBezTo>
                  <a:cubicBezTo>
                    <a:pt x="665" y="401"/>
                    <a:pt x="733" y="184"/>
                    <a:pt x="868" y="1"/>
                  </a:cubicBezTo>
                  <a:close/>
                </a:path>
              </a:pathLst>
            </a:custGeom>
            <a:solidFill>
              <a:srgbClr val="DBE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7" name="Google Shape;3317;p63"/>
          <p:cNvGrpSpPr/>
          <p:nvPr/>
        </p:nvGrpSpPr>
        <p:grpSpPr>
          <a:xfrm>
            <a:off x="2546398" y="6935236"/>
            <a:ext cx="870138" cy="848884"/>
            <a:chOff x="1389585" y="1988317"/>
            <a:chExt cx="388125" cy="353790"/>
          </a:xfrm>
        </p:grpSpPr>
        <p:sp>
          <p:nvSpPr>
            <p:cNvPr id="3318" name="Google Shape;3318;p63"/>
            <p:cNvSpPr/>
            <p:nvPr/>
          </p:nvSpPr>
          <p:spPr>
            <a:xfrm>
              <a:off x="1673551" y="2066221"/>
              <a:ext cx="104159" cy="74546"/>
            </a:xfrm>
            <a:custGeom>
              <a:avLst/>
              <a:gdLst/>
              <a:ahLst/>
              <a:cxnLst/>
              <a:rect l="l" t="t" r="r" b="b"/>
              <a:pathLst>
                <a:path w="3971" h="2842" extrusionOk="0">
                  <a:moveTo>
                    <a:pt x="3608" y="0"/>
                  </a:moveTo>
                  <a:lnTo>
                    <a:pt x="0" y="1831"/>
                  </a:lnTo>
                  <a:lnTo>
                    <a:pt x="685" y="2747"/>
                  </a:lnTo>
                  <a:cubicBezTo>
                    <a:pt x="997" y="2812"/>
                    <a:pt x="1276" y="2842"/>
                    <a:pt x="1526" y="2842"/>
                  </a:cubicBezTo>
                  <a:cubicBezTo>
                    <a:pt x="3970" y="2842"/>
                    <a:pt x="3608" y="1"/>
                    <a:pt x="3608" y="0"/>
                  </a:cubicBezTo>
                  <a:close/>
                </a:path>
              </a:pathLst>
            </a:custGeom>
            <a:solidFill>
              <a:srgbClr val="D1D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63"/>
            <p:cNvSpPr/>
            <p:nvPr/>
          </p:nvSpPr>
          <p:spPr>
            <a:xfrm>
              <a:off x="1691519" y="2074745"/>
              <a:ext cx="77510" cy="66021"/>
            </a:xfrm>
            <a:custGeom>
              <a:avLst/>
              <a:gdLst/>
              <a:ahLst/>
              <a:cxnLst/>
              <a:rect l="l" t="t" r="r" b="b"/>
              <a:pathLst>
                <a:path w="2955" h="2517" extrusionOk="0">
                  <a:moveTo>
                    <a:pt x="2936" y="1"/>
                  </a:moveTo>
                  <a:lnTo>
                    <a:pt x="2936" y="1"/>
                  </a:lnTo>
                  <a:cubicBezTo>
                    <a:pt x="2292" y="394"/>
                    <a:pt x="977" y="1276"/>
                    <a:pt x="0" y="2422"/>
                  </a:cubicBezTo>
                  <a:cubicBezTo>
                    <a:pt x="312" y="2487"/>
                    <a:pt x="591" y="2517"/>
                    <a:pt x="841" y="2517"/>
                  </a:cubicBezTo>
                  <a:cubicBezTo>
                    <a:pt x="2770" y="2517"/>
                    <a:pt x="2954" y="751"/>
                    <a:pt x="2936" y="1"/>
                  </a:cubicBezTo>
                  <a:close/>
                </a:path>
              </a:pathLst>
            </a:cu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63"/>
            <p:cNvSpPr/>
            <p:nvPr/>
          </p:nvSpPr>
          <p:spPr>
            <a:xfrm>
              <a:off x="1389585" y="2066221"/>
              <a:ext cx="104002" cy="74546"/>
            </a:xfrm>
            <a:custGeom>
              <a:avLst/>
              <a:gdLst/>
              <a:ahLst/>
              <a:cxnLst/>
              <a:rect l="l" t="t" r="r" b="b"/>
              <a:pathLst>
                <a:path w="3965" h="2842" extrusionOk="0">
                  <a:moveTo>
                    <a:pt x="364" y="0"/>
                  </a:moveTo>
                  <a:cubicBezTo>
                    <a:pt x="364" y="1"/>
                    <a:pt x="1" y="2842"/>
                    <a:pt x="2441" y="2842"/>
                  </a:cubicBezTo>
                  <a:cubicBezTo>
                    <a:pt x="2690" y="2842"/>
                    <a:pt x="2968" y="2812"/>
                    <a:pt x="3279" y="2747"/>
                  </a:cubicBezTo>
                  <a:lnTo>
                    <a:pt x="3964" y="1831"/>
                  </a:lnTo>
                  <a:lnTo>
                    <a:pt x="364" y="0"/>
                  </a:lnTo>
                  <a:close/>
                </a:path>
              </a:pathLst>
            </a:custGeom>
            <a:solidFill>
              <a:srgbClr val="D1D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63"/>
            <p:cNvSpPr/>
            <p:nvPr/>
          </p:nvSpPr>
          <p:spPr>
            <a:xfrm>
              <a:off x="1398267" y="2074745"/>
              <a:ext cx="77352" cy="66021"/>
            </a:xfrm>
            <a:custGeom>
              <a:avLst/>
              <a:gdLst/>
              <a:ahLst/>
              <a:cxnLst/>
              <a:rect l="l" t="t" r="r" b="b"/>
              <a:pathLst>
                <a:path w="2949" h="2517" extrusionOk="0">
                  <a:moveTo>
                    <a:pt x="12" y="1"/>
                  </a:moveTo>
                  <a:lnTo>
                    <a:pt x="12" y="1"/>
                  </a:lnTo>
                  <a:cubicBezTo>
                    <a:pt x="0" y="751"/>
                    <a:pt x="185" y="2517"/>
                    <a:pt x="2109" y="2517"/>
                  </a:cubicBezTo>
                  <a:cubicBezTo>
                    <a:pt x="2359" y="2517"/>
                    <a:pt x="2637" y="2487"/>
                    <a:pt x="2948" y="2422"/>
                  </a:cubicBezTo>
                  <a:cubicBezTo>
                    <a:pt x="1972" y="1276"/>
                    <a:pt x="657" y="394"/>
                    <a:pt x="12" y="1"/>
                  </a:cubicBezTo>
                  <a:close/>
                </a:path>
              </a:pathLst>
            </a:cu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63"/>
            <p:cNvSpPr/>
            <p:nvPr/>
          </p:nvSpPr>
          <p:spPr>
            <a:xfrm>
              <a:off x="1655584" y="1988317"/>
              <a:ext cx="89838" cy="101930"/>
            </a:xfrm>
            <a:custGeom>
              <a:avLst/>
              <a:gdLst/>
              <a:ahLst/>
              <a:cxnLst/>
              <a:rect l="l" t="t" r="r" b="b"/>
              <a:pathLst>
                <a:path w="3425" h="3886" extrusionOk="0">
                  <a:moveTo>
                    <a:pt x="2286" y="1"/>
                  </a:moveTo>
                  <a:cubicBezTo>
                    <a:pt x="2285" y="1"/>
                    <a:pt x="1865" y="1994"/>
                    <a:pt x="0" y="2516"/>
                  </a:cubicBezTo>
                  <a:lnTo>
                    <a:pt x="909" y="3886"/>
                  </a:lnTo>
                  <a:cubicBezTo>
                    <a:pt x="3425" y="2292"/>
                    <a:pt x="2286" y="1"/>
                    <a:pt x="2286" y="1"/>
                  </a:cubicBezTo>
                  <a:close/>
                </a:path>
              </a:pathLst>
            </a:custGeom>
            <a:solidFill>
              <a:srgbClr val="D7E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63"/>
            <p:cNvSpPr/>
            <p:nvPr/>
          </p:nvSpPr>
          <p:spPr>
            <a:xfrm>
              <a:off x="1670168" y="1988317"/>
              <a:ext cx="75254" cy="101930"/>
            </a:xfrm>
            <a:custGeom>
              <a:avLst/>
              <a:gdLst/>
              <a:ahLst/>
              <a:cxnLst/>
              <a:rect l="l" t="t" r="r" b="b"/>
              <a:pathLst>
                <a:path w="2869" h="3886" extrusionOk="0">
                  <a:moveTo>
                    <a:pt x="1730" y="1"/>
                  </a:moveTo>
                  <a:cubicBezTo>
                    <a:pt x="1730" y="1"/>
                    <a:pt x="1967" y="2123"/>
                    <a:pt x="0" y="3350"/>
                  </a:cubicBezTo>
                  <a:lnTo>
                    <a:pt x="353" y="3886"/>
                  </a:lnTo>
                  <a:cubicBezTo>
                    <a:pt x="2869" y="2286"/>
                    <a:pt x="1730" y="1"/>
                    <a:pt x="1730" y="1"/>
                  </a:cubicBezTo>
                  <a:close/>
                </a:path>
              </a:pathLst>
            </a:custGeom>
            <a:solidFill>
              <a:srgbClr val="E7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63"/>
            <p:cNvSpPr/>
            <p:nvPr/>
          </p:nvSpPr>
          <p:spPr>
            <a:xfrm>
              <a:off x="1421691" y="1988317"/>
              <a:ext cx="90021" cy="101930"/>
            </a:xfrm>
            <a:custGeom>
              <a:avLst/>
              <a:gdLst/>
              <a:ahLst/>
              <a:cxnLst/>
              <a:rect l="l" t="t" r="r" b="b"/>
              <a:pathLst>
                <a:path w="3432" h="3886" extrusionOk="0">
                  <a:moveTo>
                    <a:pt x="1140" y="1"/>
                  </a:moveTo>
                  <a:cubicBezTo>
                    <a:pt x="1140" y="1"/>
                    <a:pt x="1" y="2292"/>
                    <a:pt x="2516" y="3886"/>
                  </a:cubicBezTo>
                  <a:lnTo>
                    <a:pt x="3432" y="2516"/>
                  </a:lnTo>
                  <a:cubicBezTo>
                    <a:pt x="1560" y="1994"/>
                    <a:pt x="1140" y="1"/>
                    <a:pt x="1140" y="1"/>
                  </a:cubicBezTo>
                  <a:close/>
                </a:path>
              </a:pathLst>
            </a:custGeom>
            <a:solidFill>
              <a:srgbClr val="E7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63"/>
            <p:cNvSpPr/>
            <p:nvPr/>
          </p:nvSpPr>
          <p:spPr>
            <a:xfrm>
              <a:off x="1421691" y="1988317"/>
              <a:ext cx="75280" cy="101930"/>
            </a:xfrm>
            <a:custGeom>
              <a:avLst/>
              <a:gdLst/>
              <a:ahLst/>
              <a:cxnLst/>
              <a:rect l="l" t="t" r="r" b="b"/>
              <a:pathLst>
                <a:path w="2870" h="3886" extrusionOk="0">
                  <a:moveTo>
                    <a:pt x="1140" y="1"/>
                  </a:moveTo>
                  <a:cubicBezTo>
                    <a:pt x="1140" y="1"/>
                    <a:pt x="1" y="2286"/>
                    <a:pt x="2516" y="3886"/>
                  </a:cubicBezTo>
                  <a:lnTo>
                    <a:pt x="2869" y="3350"/>
                  </a:lnTo>
                  <a:cubicBezTo>
                    <a:pt x="903" y="2123"/>
                    <a:pt x="1140" y="1"/>
                    <a:pt x="1140" y="1"/>
                  </a:cubicBezTo>
                  <a:close/>
                </a:path>
              </a:pathLst>
            </a:custGeom>
            <a:solidFill>
              <a:srgbClr val="D7E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63"/>
            <p:cNvSpPr/>
            <p:nvPr/>
          </p:nvSpPr>
          <p:spPr>
            <a:xfrm>
              <a:off x="1461193" y="2012502"/>
              <a:ext cx="244726" cy="295088"/>
            </a:xfrm>
            <a:custGeom>
              <a:avLst/>
              <a:gdLst/>
              <a:ahLst/>
              <a:cxnLst/>
              <a:rect l="l" t="t" r="r" b="b"/>
              <a:pathLst>
                <a:path w="9330" h="11250" extrusionOk="0">
                  <a:moveTo>
                    <a:pt x="4654" y="1"/>
                  </a:moveTo>
                  <a:cubicBezTo>
                    <a:pt x="2015" y="1"/>
                    <a:pt x="1" y="2357"/>
                    <a:pt x="400" y="4964"/>
                  </a:cubicBezTo>
                  <a:lnTo>
                    <a:pt x="977" y="8721"/>
                  </a:lnTo>
                  <a:cubicBezTo>
                    <a:pt x="1139" y="9751"/>
                    <a:pt x="1722" y="10673"/>
                    <a:pt x="2597" y="11250"/>
                  </a:cubicBezTo>
                  <a:lnTo>
                    <a:pt x="6740" y="11250"/>
                  </a:lnTo>
                  <a:cubicBezTo>
                    <a:pt x="7608" y="10673"/>
                    <a:pt x="8191" y="9751"/>
                    <a:pt x="8354" y="8721"/>
                  </a:cubicBezTo>
                  <a:lnTo>
                    <a:pt x="8930" y="4971"/>
                  </a:lnTo>
                  <a:cubicBezTo>
                    <a:pt x="9330" y="2357"/>
                    <a:pt x="7316" y="1"/>
                    <a:pt x="4677" y="1"/>
                  </a:cubicBezTo>
                  <a:cubicBezTo>
                    <a:pt x="4673" y="1"/>
                    <a:pt x="4669" y="1"/>
                    <a:pt x="4665" y="1"/>
                  </a:cubicBezTo>
                  <a:cubicBezTo>
                    <a:pt x="4661" y="1"/>
                    <a:pt x="4658" y="1"/>
                    <a:pt x="4654" y="1"/>
                  </a:cubicBezTo>
                  <a:close/>
                </a:path>
              </a:pathLst>
            </a:custGeom>
            <a:solidFill>
              <a:srgbClr val="E7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63"/>
            <p:cNvSpPr/>
            <p:nvPr/>
          </p:nvSpPr>
          <p:spPr>
            <a:xfrm>
              <a:off x="1461901" y="2012869"/>
              <a:ext cx="111346" cy="294720"/>
            </a:xfrm>
            <a:custGeom>
              <a:avLst/>
              <a:gdLst/>
              <a:ahLst/>
              <a:cxnLst/>
              <a:rect l="l" t="t" r="r" b="b"/>
              <a:pathLst>
                <a:path w="4245" h="11236" extrusionOk="0">
                  <a:moveTo>
                    <a:pt x="4245" y="0"/>
                  </a:moveTo>
                  <a:cubicBezTo>
                    <a:pt x="1770" y="224"/>
                    <a:pt x="0" y="2489"/>
                    <a:pt x="373" y="4950"/>
                  </a:cubicBezTo>
                  <a:lnTo>
                    <a:pt x="956" y="8700"/>
                  </a:lnTo>
                  <a:cubicBezTo>
                    <a:pt x="1112" y="9737"/>
                    <a:pt x="1695" y="10653"/>
                    <a:pt x="2570" y="11236"/>
                  </a:cubicBezTo>
                  <a:lnTo>
                    <a:pt x="3628" y="11236"/>
                  </a:lnTo>
                  <a:cubicBezTo>
                    <a:pt x="3079" y="10605"/>
                    <a:pt x="2733" y="9825"/>
                    <a:pt x="2624" y="8998"/>
                  </a:cubicBezTo>
                  <a:lnTo>
                    <a:pt x="2062" y="4889"/>
                  </a:lnTo>
                  <a:cubicBezTo>
                    <a:pt x="1777" y="2821"/>
                    <a:pt x="2726" y="909"/>
                    <a:pt x="4245" y="0"/>
                  </a:cubicBezTo>
                  <a:close/>
                </a:path>
              </a:pathLst>
            </a:custGeom>
            <a:solidFill>
              <a:srgbClr val="D1D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63"/>
            <p:cNvSpPr/>
            <p:nvPr/>
          </p:nvSpPr>
          <p:spPr>
            <a:xfrm>
              <a:off x="1526270" y="2270054"/>
              <a:ext cx="114573" cy="72054"/>
            </a:xfrm>
            <a:custGeom>
              <a:avLst/>
              <a:gdLst/>
              <a:ahLst/>
              <a:cxnLst/>
              <a:rect l="l" t="t" r="r" b="b"/>
              <a:pathLst>
                <a:path w="4368" h="2747" extrusionOk="0">
                  <a:moveTo>
                    <a:pt x="1520" y="0"/>
                  </a:moveTo>
                  <a:cubicBezTo>
                    <a:pt x="848" y="0"/>
                    <a:pt x="272" y="488"/>
                    <a:pt x="164" y="1146"/>
                  </a:cubicBezTo>
                  <a:lnTo>
                    <a:pt x="123" y="1417"/>
                  </a:lnTo>
                  <a:cubicBezTo>
                    <a:pt x="1" y="2109"/>
                    <a:pt x="543" y="2746"/>
                    <a:pt x="1249" y="2746"/>
                  </a:cubicBezTo>
                  <a:lnTo>
                    <a:pt x="3120" y="2746"/>
                  </a:lnTo>
                  <a:cubicBezTo>
                    <a:pt x="3832" y="2746"/>
                    <a:pt x="4368" y="2116"/>
                    <a:pt x="4252" y="1417"/>
                  </a:cubicBezTo>
                  <a:lnTo>
                    <a:pt x="4212" y="1146"/>
                  </a:lnTo>
                  <a:cubicBezTo>
                    <a:pt x="4096" y="488"/>
                    <a:pt x="3527" y="0"/>
                    <a:pt x="2856" y="0"/>
                  </a:cubicBezTo>
                  <a:close/>
                </a:path>
              </a:pathLst>
            </a:cu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63"/>
            <p:cNvSpPr/>
            <p:nvPr/>
          </p:nvSpPr>
          <p:spPr>
            <a:xfrm>
              <a:off x="1526270" y="2270211"/>
              <a:ext cx="75437" cy="71896"/>
            </a:xfrm>
            <a:custGeom>
              <a:avLst/>
              <a:gdLst/>
              <a:ahLst/>
              <a:cxnLst/>
              <a:rect l="l" t="t" r="r" b="b"/>
              <a:pathLst>
                <a:path w="2876" h="2741" extrusionOk="0">
                  <a:moveTo>
                    <a:pt x="1506" y="1"/>
                  </a:moveTo>
                  <a:cubicBezTo>
                    <a:pt x="841" y="1"/>
                    <a:pt x="271" y="487"/>
                    <a:pt x="164" y="1147"/>
                  </a:cubicBezTo>
                  <a:lnTo>
                    <a:pt x="116" y="1411"/>
                  </a:lnTo>
                  <a:cubicBezTo>
                    <a:pt x="1" y="2110"/>
                    <a:pt x="537" y="2740"/>
                    <a:pt x="1249" y="2740"/>
                  </a:cubicBezTo>
                  <a:lnTo>
                    <a:pt x="1777" y="2740"/>
                  </a:lnTo>
                  <a:cubicBezTo>
                    <a:pt x="1547" y="2421"/>
                    <a:pt x="1452" y="2028"/>
                    <a:pt x="1513" y="1642"/>
                  </a:cubicBezTo>
                  <a:lnTo>
                    <a:pt x="1560" y="1330"/>
                  </a:lnTo>
                  <a:cubicBezTo>
                    <a:pt x="1669" y="577"/>
                    <a:pt x="2218" y="21"/>
                    <a:pt x="2876" y="1"/>
                  </a:cubicBezTo>
                  <a:lnTo>
                    <a:pt x="1520" y="1"/>
                  </a:lnTo>
                  <a:cubicBezTo>
                    <a:pt x="1515" y="1"/>
                    <a:pt x="1511" y="1"/>
                    <a:pt x="1506" y="1"/>
                  </a:cubicBezTo>
                  <a:close/>
                </a:path>
              </a:pathLst>
            </a:cu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63"/>
            <p:cNvSpPr/>
            <p:nvPr/>
          </p:nvSpPr>
          <p:spPr>
            <a:xfrm>
              <a:off x="1547621" y="2287628"/>
              <a:ext cx="19463" cy="24420"/>
            </a:xfrm>
            <a:custGeom>
              <a:avLst/>
              <a:gdLst/>
              <a:ahLst/>
              <a:cxnLst/>
              <a:rect l="l" t="t" r="r" b="b"/>
              <a:pathLst>
                <a:path w="742" h="931" extrusionOk="0">
                  <a:moveTo>
                    <a:pt x="406" y="1"/>
                  </a:moveTo>
                  <a:cubicBezTo>
                    <a:pt x="344" y="1"/>
                    <a:pt x="281" y="28"/>
                    <a:pt x="231" y="96"/>
                  </a:cubicBezTo>
                  <a:cubicBezTo>
                    <a:pt x="82" y="266"/>
                    <a:pt x="1" y="483"/>
                    <a:pt x="1" y="706"/>
                  </a:cubicBezTo>
                  <a:cubicBezTo>
                    <a:pt x="1" y="829"/>
                    <a:pt x="102" y="930"/>
                    <a:pt x="231" y="930"/>
                  </a:cubicBezTo>
                  <a:cubicBezTo>
                    <a:pt x="353" y="930"/>
                    <a:pt x="455" y="829"/>
                    <a:pt x="455" y="706"/>
                  </a:cubicBezTo>
                  <a:cubicBezTo>
                    <a:pt x="455" y="591"/>
                    <a:pt x="502" y="476"/>
                    <a:pt x="577" y="395"/>
                  </a:cubicBezTo>
                  <a:cubicBezTo>
                    <a:pt x="742" y="220"/>
                    <a:pt x="579" y="1"/>
                    <a:pt x="406" y="1"/>
                  </a:cubicBezTo>
                  <a:close/>
                </a:path>
              </a:pathLst>
            </a:custGeom>
            <a:solidFill>
              <a:srgbClr val="46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63"/>
            <p:cNvSpPr/>
            <p:nvPr/>
          </p:nvSpPr>
          <p:spPr>
            <a:xfrm>
              <a:off x="1600029" y="2287628"/>
              <a:ext cx="19463" cy="24420"/>
            </a:xfrm>
            <a:custGeom>
              <a:avLst/>
              <a:gdLst/>
              <a:ahLst/>
              <a:cxnLst/>
              <a:rect l="l" t="t" r="r" b="b"/>
              <a:pathLst>
                <a:path w="742" h="931" extrusionOk="0">
                  <a:moveTo>
                    <a:pt x="337" y="1"/>
                  </a:moveTo>
                  <a:cubicBezTo>
                    <a:pt x="164" y="1"/>
                    <a:pt x="1" y="220"/>
                    <a:pt x="166" y="395"/>
                  </a:cubicBezTo>
                  <a:cubicBezTo>
                    <a:pt x="240" y="476"/>
                    <a:pt x="288" y="591"/>
                    <a:pt x="288" y="706"/>
                  </a:cubicBezTo>
                  <a:cubicBezTo>
                    <a:pt x="288" y="829"/>
                    <a:pt x="389" y="930"/>
                    <a:pt x="518" y="930"/>
                  </a:cubicBezTo>
                  <a:cubicBezTo>
                    <a:pt x="640" y="930"/>
                    <a:pt x="742" y="829"/>
                    <a:pt x="742" y="706"/>
                  </a:cubicBezTo>
                  <a:cubicBezTo>
                    <a:pt x="742" y="483"/>
                    <a:pt x="661" y="266"/>
                    <a:pt x="511" y="96"/>
                  </a:cubicBezTo>
                  <a:cubicBezTo>
                    <a:pt x="461" y="28"/>
                    <a:pt x="398" y="1"/>
                    <a:pt x="337" y="1"/>
                  </a:cubicBezTo>
                  <a:close/>
                </a:path>
              </a:pathLst>
            </a:custGeom>
            <a:solidFill>
              <a:srgbClr val="46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63"/>
            <p:cNvSpPr/>
            <p:nvPr/>
          </p:nvSpPr>
          <p:spPr>
            <a:xfrm>
              <a:off x="1499594" y="2126156"/>
              <a:ext cx="35961" cy="41994"/>
            </a:xfrm>
            <a:custGeom>
              <a:avLst/>
              <a:gdLst/>
              <a:ahLst/>
              <a:cxnLst/>
              <a:rect l="l" t="t" r="r" b="b"/>
              <a:pathLst>
                <a:path w="1371" h="1601" extrusionOk="0">
                  <a:moveTo>
                    <a:pt x="686" y="1"/>
                  </a:moveTo>
                  <a:cubicBezTo>
                    <a:pt x="306" y="1"/>
                    <a:pt x="1" y="312"/>
                    <a:pt x="1" y="685"/>
                  </a:cubicBezTo>
                  <a:lnTo>
                    <a:pt x="1" y="916"/>
                  </a:lnTo>
                  <a:cubicBezTo>
                    <a:pt x="1" y="1296"/>
                    <a:pt x="306" y="1601"/>
                    <a:pt x="686" y="1601"/>
                  </a:cubicBezTo>
                  <a:cubicBezTo>
                    <a:pt x="1065" y="1601"/>
                    <a:pt x="1370" y="1296"/>
                    <a:pt x="1370" y="923"/>
                  </a:cubicBezTo>
                  <a:lnTo>
                    <a:pt x="1370" y="685"/>
                  </a:lnTo>
                  <a:cubicBezTo>
                    <a:pt x="1370" y="312"/>
                    <a:pt x="1065" y="1"/>
                    <a:pt x="686"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63"/>
            <p:cNvSpPr/>
            <p:nvPr/>
          </p:nvSpPr>
          <p:spPr>
            <a:xfrm>
              <a:off x="1517561" y="2126156"/>
              <a:ext cx="17994" cy="30086"/>
            </a:xfrm>
            <a:custGeom>
              <a:avLst/>
              <a:gdLst/>
              <a:ahLst/>
              <a:cxnLst/>
              <a:rect l="l" t="t" r="r" b="b"/>
              <a:pathLst>
                <a:path w="686" h="1147" extrusionOk="0">
                  <a:moveTo>
                    <a:pt x="1" y="1"/>
                  </a:moveTo>
                  <a:lnTo>
                    <a:pt x="1" y="801"/>
                  </a:lnTo>
                  <a:cubicBezTo>
                    <a:pt x="1" y="1031"/>
                    <a:pt x="172" y="1146"/>
                    <a:pt x="343" y="1146"/>
                  </a:cubicBezTo>
                  <a:cubicBezTo>
                    <a:pt x="514" y="1146"/>
                    <a:pt x="685" y="1031"/>
                    <a:pt x="685" y="801"/>
                  </a:cubicBezTo>
                  <a:lnTo>
                    <a:pt x="685" y="685"/>
                  </a:lnTo>
                  <a:cubicBezTo>
                    <a:pt x="685" y="312"/>
                    <a:pt x="380" y="1"/>
                    <a:pt x="1" y="1"/>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63"/>
            <p:cNvSpPr/>
            <p:nvPr/>
          </p:nvSpPr>
          <p:spPr>
            <a:xfrm>
              <a:off x="1511686" y="2132215"/>
              <a:ext cx="11961" cy="11935"/>
            </a:xfrm>
            <a:custGeom>
              <a:avLst/>
              <a:gdLst/>
              <a:ahLst/>
              <a:cxnLst/>
              <a:rect l="l" t="t" r="r" b="b"/>
              <a:pathLst>
                <a:path w="456" h="455" extrusionOk="0">
                  <a:moveTo>
                    <a:pt x="225" y="0"/>
                  </a:moveTo>
                  <a:cubicBezTo>
                    <a:pt x="103" y="0"/>
                    <a:pt x="1" y="102"/>
                    <a:pt x="1" y="231"/>
                  </a:cubicBezTo>
                  <a:cubicBezTo>
                    <a:pt x="1" y="353"/>
                    <a:pt x="103" y="454"/>
                    <a:pt x="225" y="454"/>
                  </a:cubicBezTo>
                  <a:cubicBezTo>
                    <a:pt x="353" y="454"/>
                    <a:pt x="455" y="353"/>
                    <a:pt x="455" y="231"/>
                  </a:cubicBezTo>
                  <a:cubicBezTo>
                    <a:pt x="455" y="102"/>
                    <a:pt x="353" y="0"/>
                    <a:pt x="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63"/>
            <p:cNvSpPr/>
            <p:nvPr/>
          </p:nvSpPr>
          <p:spPr>
            <a:xfrm>
              <a:off x="1631583" y="2126156"/>
              <a:ext cx="35935" cy="41994"/>
            </a:xfrm>
            <a:custGeom>
              <a:avLst/>
              <a:gdLst/>
              <a:ahLst/>
              <a:cxnLst/>
              <a:rect l="l" t="t" r="r" b="b"/>
              <a:pathLst>
                <a:path w="1370" h="1601" extrusionOk="0">
                  <a:moveTo>
                    <a:pt x="685" y="1"/>
                  </a:moveTo>
                  <a:cubicBezTo>
                    <a:pt x="305" y="1"/>
                    <a:pt x="0" y="312"/>
                    <a:pt x="0" y="685"/>
                  </a:cubicBezTo>
                  <a:lnTo>
                    <a:pt x="0" y="916"/>
                  </a:lnTo>
                  <a:cubicBezTo>
                    <a:pt x="0" y="1296"/>
                    <a:pt x="305" y="1601"/>
                    <a:pt x="685" y="1601"/>
                  </a:cubicBezTo>
                  <a:cubicBezTo>
                    <a:pt x="1065" y="1601"/>
                    <a:pt x="1370" y="1296"/>
                    <a:pt x="1370" y="923"/>
                  </a:cubicBezTo>
                  <a:lnTo>
                    <a:pt x="1370" y="685"/>
                  </a:lnTo>
                  <a:cubicBezTo>
                    <a:pt x="1370" y="312"/>
                    <a:pt x="1065" y="1"/>
                    <a:pt x="685"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63"/>
            <p:cNvSpPr/>
            <p:nvPr/>
          </p:nvSpPr>
          <p:spPr>
            <a:xfrm>
              <a:off x="1649525" y="2126156"/>
              <a:ext cx="17994" cy="30086"/>
            </a:xfrm>
            <a:custGeom>
              <a:avLst/>
              <a:gdLst/>
              <a:ahLst/>
              <a:cxnLst/>
              <a:rect l="l" t="t" r="r" b="b"/>
              <a:pathLst>
                <a:path w="686" h="1147" extrusionOk="0">
                  <a:moveTo>
                    <a:pt x="1" y="1"/>
                  </a:moveTo>
                  <a:lnTo>
                    <a:pt x="1" y="801"/>
                  </a:lnTo>
                  <a:cubicBezTo>
                    <a:pt x="1" y="1031"/>
                    <a:pt x="172" y="1146"/>
                    <a:pt x="343" y="1146"/>
                  </a:cubicBezTo>
                  <a:cubicBezTo>
                    <a:pt x="515" y="1146"/>
                    <a:pt x="686" y="1031"/>
                    <a:pt x="686" y="801"/>
                  </a:cubicBezTo>
                  <a:lnTo>
                    <a:pt x="686" y="685"/>
                  </a:lnTo>
                  <a:cubicBezTo>
                    <a:pt x="686" y="312"/>
                    <a:pt x="381" y="1"/>
                    <a:pt x="1" y="1"/>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63"/>
            <p:cNvSpPr/>
            <p:nvPr/>
          </p:nvSpPr>
          <p:spPr>
            <a:xfrm>
              <a:off x="1643492" y="2132215"/>
              <a:ext cx="12118" cy="11935"/>
            </a:xfrm>
            <a:custGeom>
              <a:avLst/>
              <a:gdLst/>
              <a:ahLst/>
              <a:cxnLst/>
              <a:rect l="l" t="t" r="r" b="b"/>
              <a:pathLst>
                <a:path w="462" h="455" extrusionOk="0">
                  <a:moveTo>
                    <a:pt x="231" y="0"/>
                  </a:moveTo>
                  <a:cubicBezTo>
                    <a:pt x="102" y="0"/>
                    <a:pt x="0" y="102"/>
                    <a:pt x="0" y="231"/>
                  </a:cubicBezTo>
                  <a:cubicBezTo>
                    <a:pt x="0" y="353"/>
                    <a:pt x="102" y="454"/>
                    <a:pt x="231" y="454"/>
                  </a:cubicBezTo>
                  <a:cubicBezTo>
                    <a:pt x="360" y="454"/>
                    <a:pt x="461" y="353"/>
                    <a:pt x="461" y="231"/>
                  </a:cubicBezTo>
                  <a:cubicBezTo>
                    <a:pt x="461" y="102"/>
                    <a:pt x="360" y="0"/>
                    <a:pt x="2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63"/>
            <p:cNvSpPr/>
            <p:nvPr/>
          </p:nvSpPr>
          <p:spPr>
            <a:xfrm>
              <a:off x="1483410" y="2012370"/>
              <a:ext cx="190876" cy="73077"/>
            </a:xfrm>
            <a:custGeom>
              <a:avLst/>
              <a:gdLst/>
              <a:ahLst/>
              <a:cxnLst/>
              <a:rect l="l" t="t" r="r" b="b"/>
              <a:pathLst>
                <a:path w="7277" h="2786" extrusionOk="0">
                  <a:moveTo>
                    <a:pt x="3823" y="0"/>
                  </a:moveTo>
                  <a:cubicBezTo>
                    <a:pt x="2307" y="0"/>
                    <a:pt x="800" y="786"/>
                    <a:pt x="1" y="2304"/>
                  </a:cubicBezTo>
                  <a:cubicBezTo>
                    <a:pt x="172" y="2313"/>
                    <a:pt x="407" y="2321"/>
                    <a:pt x="681" y="2321"/>
                  </a:cubicBezTo>
                  <a:cubicBezTo>
                    <a:pt x="1536" y="2321"/>
                    <a:pt x="2766" y="2241"/>
                    <a:pt x="3588" y="1830"/>
                  </a:cubicBezTo>
                  <a:lnTo>
                    <a:pt x="3588" y="1830"/>
                  </a:lnTo>
                  <a:lnTo>
                    <a:pt x="3364" y="2745"/>
                  </a:lnTo>
                  <a:cubicBezTo>
                    <a:pt x="3364" y="2745"/>
                    <a:pt x="4964" y="2515"/>
                    <a:pt x="5873" y="1830"/>
                  </a:cubicBezTo>
                  <a:cubicBezTo>
                    <a:pt x="5988" y="2135"/>
                    <a:pt x="6069" y="2460"/>
                    <a:pt x="6103" y="2786"/>
                  </a:cubicBezTo>
                  <a:cubicBezTo>
                    <a:pt x="6619" y="2603"/>
                    <a:pt x="7039" y="2223"/>
                    <a:pt x="7276" y="1735"/>
                  </a:cubicBezTo>
                  <a:cubicBezTo>
                    <a:pt x="6405" y="567"/>
                    <a:pt x="5111" y="0"/>
                    <a:pt x="3823" y="0"/>
                  </a:cubicBezTo>
                  <a:close/>
                </a:path>
              </a:pathLst>
            </a:custGeom>
            <a:solidFill>
              <a:srgbClr val="7F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63"/>
            <p:cNvSpPr/>
            <p:nvPr/>
          </p:nvSpPr>
          <p:spPr>
            <a:xfrm>
              <a:off x="1483410" y="2012869"/>
              <a:ext cx="89838" cy="60460"/>
            </a:xfrm>
            <a:custGeom>
              <a:avLst/>
              <a:gdLst/>
              <a:ahLst/>
              <a:cxnLst/>
              <a:rect l="l" t="t" r="r" b="b"/>
              <a:pathLst>
                <a:path w="3425" h="2305" extrusionOk="0">
                  <a:moveTo>
                    <a:pt x="3425" y="0"/>
                  </a:moveTo>
                  <a:lnTo>
                    <a:pt x="3425" y="0"/>
                  </a:lnTo>
                  <a:cubicBezTo>
                    <a:pt x="1967" y="136"/>
                    <a:pt x="679" y="997"/>
                    <a:pt x="1" y="2285"/>
                  </a:cubicBezTo>
                  <a:cubicBezTo>
                    <a:pt x="232" y="2298"/>
                    <a:pt x="464" y="2304"/>
                    <a:pt x="696" y="2304"/>
                  </a:cubicBezTo>
                  <a:cubicBezTo>
                    <a:pt x="979" y="2304"/>
                    <a:pt x="1263" y="2294"/>
                    <a:pt x="1547" y="2272"/>
                  </a:cubicBezTo>
                  <a:cubicBezTo>
                    <a:pt x="1906" y="1329"/>
                    <a:pt x="2564" y="529"/>
                    <a:pt x="3425" y="0"/>
                  </a:cubicBezTo>
                  <a:close/>
                </a:path>
              </a:pathLst>
            </a:custGeom>
            <a:solidFill>
              <a:srgbClr val="7F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40" name="Google Shape;3340;p63"/>
          <p:cNvGrpSpPr/>
          <p:nvPr/>
        </p:nvGrpSpPr>
        <p:grpSpPr>
          <a:xfrm>
            <a:off x="9255291" y="6224473"/>
            <a:ext cx="870142" cy="674232"/>
            <a:chOff x="5229788" y="1512217"/>
            <a:chExt cx="370132" cy="370132"/>
          </a:xfrm>
        </p:grpSpPr>
        <p:sp>
          <p:nvSpPr>
            <p:cNvPr id="3341" name="Google Shape;3341;p63"/>
            <p:cNvSpPr/>
            <p:nvPr/>
          </p:nvSpPr>
          <p:spPr>
            <a:xfrm>
              <a:off x="5468639" y="1512217"/>
              <a:ext cx="131281" cy="131281"/>
            </a:xfrm>
            <a:custGeom>
              <a:avLst/>
              <a:gdLst/>
              <a:ahLst/>
              <a:cxnLst/>
              <a:rect l="l" t="t" r="r" b="b"/>
              <a:pathLst>
                <a:path w="5005" h="5005" extrusionOk="0">
                  <a:moveTo>
                    <a:pt x="2503" y="0"/>
                  </a:moveTo>
                  <a:cubicBezTo>
                    <a:pt x="1120" y="0"/>
                    <a:pt x="1" y="1119"/>
                    <a:pt x="1" y="2502"/>
                  </a:cubicBezTo>
                  <a:cubicBezTo>
                    <a:pt x="1" y="3885"/>
                    <a:pt x="1120" y="5004"/>
                    <a:pt x="2503" y="5004"/>
                  </a:cubicBezTo>
                  <a:cubicBezTo>
                    <a:pt x="3886" y="5004"/>
                    <a:pt x="5005" y="3885"/>
                    <a:pt x="5005" y="2502"/>
                  </a:cubicBezTo>
                  <a:cubicBezTo>
                    <a:pt x="5005" y="1119"/>
                    <a:pt x="3886" y="0"/>
                    <a:pt x="2503" y="0"/>
                  </a:cubicBezTo>
                  <a:close/>
                </a:path>
              </a:pathLst>
            </a:custGeom>
            <a:solidFill>
              <a:srgbClr val="7F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63"/>
            <p:cNvSpPr/>
            <p:nvPr/>
          </p:nvSpPr>
          <p:spPr>
            <a:xfrm>
              <a:off x="5492482" y="1536034"/>
              <a:ext cx="83621" cy="83621"/>
            </a:xfrm>
            <a:custGeom>
              <a:avLst/>
              <a:gdLst/>
              <a:ahLst/>
              <a:cxnLst/>
              <a:rect l="l" t="t" r="r" b="b"/>
              <a:pathLst>
                <a:path w="3188" h="3188" extrusionOk="0">
                  <a:moveTo>
                    <a:pt x="1594" y="1"/>
                  </a:moveTo>
                  <a:cubicBezTo>
                    <a:pt x="712" y="1"/>
                    <a:pt x="0" y="713"/>
                    <a:pt x="0" y="1594"/>
                  </a:cubicBezTo>
                  <a:cubicBezTo>
                    <a:pt x="0" y="2476"/>
                    <a:pt x="712" y="3187"/>
                    <a:pt x="1594" y="3187"/>
                  </a:cubicBezTo>
                  <a:cubicBezTo>
                    <a:pt x="2475" y="3187"/>
                    <a:pt x="3187" y="2476"/>
                    <a:pt x="3187" y="1594"/>
                  </a:cubicBezTo>
                  <a:cubicBezTo>
                    <a:pt x="3187" y="713"/>
                    <a:pt x="2475" y="1"/>
                    <a:pt x="1594"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63"/>
            <p:cNvSpPr/>
            <p:nvPr/>
          </p:nvSpPr>
          <p:spPr>
            <a:xfrm>
              <a:off x="5229788" y="1512217"/>
              <a:ext cx="131465" cy="131281"/>
            </a:xfrm>
            <a:custGeom>
              <a:avLst/>
              <a:gdLst/>
              <a:ahLst/>
              <a:cxnLst/>
              <a:rect l="l" t="t" r="r" b="b"/>
              <a:pathLst>
                <a:path w="5012" h="5005" extrusionOk="0">
                  <a:moveTo>
                    <a:pt x="2502" y="0"/>
                  </a:moveTo>
                  <a:cubicBezTo>
                    <a:pt x="1126" y="0"/>
                    <a:pt x="0" y="1119"/>
                    <a:pt x="0" y="2502"/>
                  </a:cubicBezTo>
                  <a:cubicBezTo>
                    <a:pt x="0" y="3885"/>
                    <a:pt x="1126" y="5004"/>
                    <a:pt x="2502" y="5004"/>
                  </a:cubicBezTo>
                  <a:cubicBezTo>
                    <a:pt x="3886" y="5004"/>
                    <a:pt x="5011" y="3885"/>
                    <a:pt x="5011" y="2502"/>
                  </a:cubicBezTo>
                  <a:cubicBezTo>
                    <a:pt x="5011" y="1119"/>
                    <a:pt x="3886" y="0"/>
                    <a:pt x="2502" y="0"/>
                  </a:cubicBezTo>
                  <a:close/>
                </a:path>
              </a:pathLst>
            </a:custGeom>
            <a:solidFill>
              <a:srgbClr val="7F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63"/>
            <p:cNvSpPr/>
            <p:nvPr/>
          </p:nvSpPr>
          <p:spPr>
            <a:xfrm>
              <a:off x="5253789" y="1536034"/>
              <a:ext cx="83438" cy="83621"/>
            </a:xfrm>
            <a:custGeom>
              <a:avLst/>
              <a:gdLst/>
              <a:ahLst/>
              <a:cxnLst/>
              <a:rect l="l" t="t" r="r" b="b"/>
              <a:pathLst>
                <a:path w="3181" h="3188" extrusionOk="0">
                  <a:moveTo>
                    <a:pt x="1587" y="1"/>
                  </a:moveTo>
                  <a:cubicBezTo>
                    <a:pt x="713" y="1"/>
                    <a:pt x="1" y="713"/>
                    <a:pt x="1" y="1594"/>
                  </a:cubicBezTo>
                  <a:cubicBezTo>
                    <a:pt x="1" y="2476"/>
                    <a:pt x="713" y="3187"/>
                    <a:pt x="1587" y="3187"/>
                  </a:cubicBezTo>
                  <a:cubicBezTo>
                    <a:pt x="2469" y="3187"/>
                    <a:pt x="3181" y="2476"/>
                    <a:pt x="3181" y="1594"/>
                  </a:cubicBezTo>
                  <a:cubicBezTo>
                    <a:pt x="3181" y="713"/>
                    <a:pt x="2469" y="1"/>
                    <a:pt x="1587"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63"/>
            <p:cNvSpPr/>
            <p:nvPr/>
          </p:nvSpPr>
          <p:spPr>
            <a:xfrm>
              <a:off x="5241697" y="1547942"/>
              <a:ext cx="346315" cy="334406"/>
            </a:xfrm>
            <a:custGeom>
              <a:avLst/>
              <a:gdLst/>
              <a:ahLst/>
              <a:cxnLst/>
              <a:rect l="l" t="t" r="r" b="b"/>
              <a:pathLst>
                <a:path w="13203" h="12749" extrusionOk="0">
                  <a:moveTo>
                    <a:pt x="6605" y="1"/>
                  </a:moveTo>
                  <a:cubicBezTo>
                    <a:pt x="2957" y="1"/>
                    <a:pt x="1" y="2856"/>
                    <a:pt x="1" y="6375"/>
                  </a:cubicBezTo>
                  <a:cubicBezTo>
                    <a:pt x="1" y="9894"/>
                    <a:pt x="2957" y="12748"/>
                    <a:pt x="6605" y="12748"/>
                  </a:cubicBezTo>
                  <a:cubicBezTo>
                    <a:pt x="10246" y="12748"/>
                    <a:pt x="13203" y="9894"/>
                    <a:pt x="13203" y="6375"/>
                  </a:cubicBezTo>
                  <a:cubicBezTo>
                    <a:pt x="13203" y="2856"/>
                    <a:pt x="10246" y="1"/>
                    <a:pt x="6605" y="1"/>
                  </a:cubicBezTo>
                  <a:close/>
                </a:path>
              </a:pathLst>
            </a:custGeom>
            <a:solidFill>
              <a:srgbClr val="7F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63"/>
            <p:cNvSpPr/>
            <p:nvPr/>
          </p:nvSpPr>
          <p:spPr>
            <a:xfrm>
              <a:off x="5370119" y="1786819"/>
              <a:ext cx="89471" cy="71687"/>
            </a:xfrm>
            <a:custGeom>
              <a:avLst/>
              <a:gdLst/>
              <a:ahLst/>
              <a:cxnLst/>
              <a:rect l="l" t="t" r="r" b="b"/>
              <a:pathLst>
                <a:path w="3411" h="2733" extrusionOk="0">
                  <a:moveTo>
                    <a:pt x="1709" y="0"/>
                  </a:moveTo>
                  <a:cubicBezTo>
                    <a:pt x="766" y="0"/>
                    <a:pt x="0" y="610"/>
                    <a:pt x="0" y="1363"/>
                  </a:cubicBezTo>
                  <a:cubicBezTo>
                    <a:pt x="0" y="2116"/>
                    <a:pt x="766" y="2733"/>
                    <a:pt x="1709" y="2733"/>
                  </a:cubicBezTo>
                  <a:cubicBezTo>
                    <a:pt x="2651" y="2733"/>
                    <a:pt x="3411" y="2116"/>
                    <a:pt x="3411" y="1363"/>
                  </a:cubicBezTo>
                  <a:cubicBezTo>
                    <a:pt x="3411" y="610"/>
                    <a:pt x="2651" y="0"/>
                    <a:pt x="1709" y="0"/>
                  </a:cubicBezTo>
                  <a:close/>
                </a:path>
              </a:pathLst>
            </a:cu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63"/>
            <p:cNvSpPr/>
            <p:nvPr/>
          </p:nvSpPr>
          <p:spPr>
            <a:xfrm>
              <a:off x="5241880" y="1552034"/>
              <a:ext cx="165065" cy="330131"/>
            </a:xfrm>
            <a:custGeom>
              <a:avLst/>
              <a:gdLst/>
              <a:ahLst/>
              <a:cxnLst/>
              <a:rect l="l" t="t" r="r" b="b"/>
              <a:pathLst>
                <a:path w="6293" h="12586" extrusionOk="0">
                  <a:moveTo>
                    <a:pt x="5160" y="1"/>
                  </a:moveTo>
                  <a:lnTo>
                    <a:pt x="5160" y="1"/>
                  </a:lnTo>
                  <a:cubicBezTo>
                    <a:pt x="2204" y="631"/>
                    <a:pt x="0" y="3174"/>
                    <a:pt x="0" y="6219"/>
                  </a:cubicBezTo>
                  <a:cubicBezTo>
                    <a:pt x="0" y="9643"/>
                    <a:pt x="2787" y="12430"/>
                    <a:pt x="6293" y="12586"/>
                  </a:cubicBezTo>
                  <a:cubicBezTo>
                    <a:pt x="3811" y="11569"/>
                    <a:pt x="2048" y="8999"/>
                    <a:pt x="2048" y="5995"/>
                  </a:cubicBezTo>
                  <a:cubicBezTo>
                    <a:pt x="2048" y="3459"/>
                    <a:pt x="3289" y="1242"/>
                    <a:pt x="5160" y="1"/>
                  </a:cubicBezTo>
                  <a:close/>
                </a:path>
              </a:pathLst>
            </a:custGeom>
            <a:solidFill>
              <a:srgbClr val="BF9000"/>
            </a:solidFill>
            <a:ln w="9525" cap="flat" cmpd="sng">
              <a:solidFill>
                <a:srgbClr val="7F6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63"/>
            <p:cNvSpPr/>
            <p:nvPr/>
          </p:nvSpPr>
          <p:spPr>
            <a:xfrm>
              <a:off x="5325292" y="1691315"/>
              <a:ext cx="35961" cy="41811"/>
            </a:xfrm>
            <a:custGeom>
              <a:avLst/>
              <a:gdLst/>
              <a:ahLst/>
              <a:cxnLst/>
              <a:rect l="l" t="t" r="r" b="b"/>
              <a:pathLst>
                <a:path w="1371" h="1594" extrusionOk="0">
                  <a:moveTo>
                    <a:pt x="685" y="0"/>
                  </a:moveTo>
                  <a:cubicBezTo>
                    <a:pt x="306" y="0"/>
                    <a:pt x="1" y="305"/>
                    <a:pt x="1" y="685"/>
                  </a:cubicBezTo>
                  <a:lnTo>
                    <a:pt x="1" y="909"/>
                  </a:lnTo>
                  <a:cubicBezTo>
                    <a:pt x="1" y="1288"/>
                    <a:pt x="306" y="1593"/>
                    <a:pt x="685" y="1593"/>
                  </a:cubicBezTo>
                  <a:cubicBezTo>
                    <a:pt x="1065" y="1593"/>
                    <a:pt x="1370" y="1288"/>
                    <a:pt x="1370" y="909"/>
                  </a:cubicBezTo>
                  <a:lnTo>
                    <a:pt x="1370" y="685"/>
                  </a:lnTo>
                  <a:cubicBezTo>
                    <a:pt x="1370" y="305"/>
                    <a:pt x="1065" y="0"/>
                    <a:pt x="685"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63"/>
            <p:cNvSpPr/>
            <p:nvPr/>
          </p:nvSpPr>
          <p:spPr>
            <a:xfrm>
              <a:off x="5343259" y="1691315"/>
              <a:ext cx="17994" cy="29771"/>
            </a:xfrm>
            <a:custGeom>
              <a:avLst/>
              <a:gdLst/>
              <a:ahLst/>
              <a:cxnLst/>
              <a:rect l="l" t="t" r="r" b="b"/>
              <a:pathLst>
                <a:path w="686" h="1135" extrusionOk="0">
                  <a:moveTo>
                    <a:pt x="0" y="0"/>
                  </a:moveTo>
                  <a:lnTo>
                    <a:pt x="0" y="793"/>
                  </a:lnTo>
                  <a:cubicBezTo>
                    <a:pt x="0" y="1021"/>
                    <a:pt x="172" y="1134"/>
                    <a:pt x="343" y="1134"/>
                  </a:cubicBezTo>
                  <a:cubicBezTo>
                    <a:pt x="514" y="1134"/>
                    <a:pt x="685" y="1021"/>
                    <a:pt x="685" y="793"/>
                  </a:cubicBezTo>
                  <a:lnTo>
                    <a:pt x="685" y="685"/>
                  </a:lnTo>
                  <a:cubicBezTo>
                    <a:pt x="685" y="305"/>
                    <a:pt x="380" y="0"/>
                    <a:pt x="0" y="0"/>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63"/>
            <p:cNvSpPr/>
            <p:nvPr/>
          </p:nvSpPr>
          <p:spPr>
            <a:xfrm>
              <a:off x="5337200" y="1697164"/>
              <a:ext cx="11961" cy="11961"/>
            </a:xfrm>
            <a:custGeom>
              <a:avLst/>
              <a:gdLst/>
              <a:ahLst/>
              <a:cxnLst/>
              <a:rect l="l" t="t" r="r" b="b"/>
              <a:pathLst>
                <a:path w="456" h="456" extrusionOk="0">
                  <a:moveTo>
                    <a:pt x="231" y="1"/>
                  </a:moveTo>
                  <a:cubicBezTo>
                    <a:pt x="103" y="1"/>
                    <a:pt x="1" y="103"/>
                    <a:pt x="1" y="231"/>
                  </a:cubicBezTo>
                  <a:cubicBezTo>
                    <a:pt x="1" y="353"/>
                    <a:pt x="103" y="455"/>
                    <a:pt x="231" y="455"/>
                  </a:cubicBezTo>
                  <a:cubicBezTo>
                    <a:pt x="353" y="455"/>
                    <a:pt x="455" y="353"/>
                    <a:pt x="455" y="231"/>
                  </a:cubicBezTo>
                  <a:cubicBezTo>
                    <a:pt x="455" y="103"/>
                    <a:pt x="353" y="1"/>
                    <a:pt x="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63"/>
            <p:cNvSpPr/>
            <p:nvPr/>
          </p:nvSpPr>
          <p:spPr>
            <a:xfrm>
              <a:off x="5468639" y="1691315"/>
              <a:ext cx="35778" cy="41811"/>
            </a:xfrm>
            <a:custGeom>
              <a:avLst/>
              <a:gdLst/>
              <a:ahLst/>
              <a:cxnLst/>
              <a:rect l="l" t="t" r="r" b="b"/>
              <a:pathLst>
                <a:path w="1364" h="1594" extrusionOk="0">
                  <a:moveTo>
                    <a:pt x="679" y="0"/>
                  </a:moveTo>
                  <a:cubicBezTo>
                    <a:pt x="306" y="0"/>
                    <a:pt x="1" y="305"/>
                    <a:pt x="1" y="685"/>
                  </a:cubicBezTo>
                  <a:lnTo>
                    <a:pt x="1" y="909"/>
                  </a:lnTo>
                  <a:cubicBezTo>
                    <a:pt x="1" y="1288"/>
                    <a:pt x="306" y="1593"/>
                    <a:pt x="679" y="1593"/>
                  </a:cubicBezTo>
                  <a:cubicBezTo>
                    <a:pt x="1058" y="1593"/>
                    <a:pt x="1364" y="1288"/>
                    <a:pt x="1364" y="909"/>
                  </a:cubicBezTo>
                  <a:lnTo>
                    <a:pt x="1364" y="685"/>
                  </a:lnTo>
                  <a:cubicBezTo>
                    <a:pt x="1364" y="305"/>
                    <a:pt x="1058" y="0"/>
                    <a:pt x="679"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63"/>
            <p:cNvSpPr/>
            <p:nvPr/>
          </p:nvSpPr>
          <p:spPr>
            <a:xfrm>
              <a:off x="5486423" y="1691315"/>
              <a:ext cx="17994" cy="29771"/>
            </a:xfrm>
            <a:custGeom>
              <a:avLst/>
              <a:gdLst/>
              <a:ahLst/>
              <a:cxnLst/>
              <a:rect l="l" t="t" r="r" b="b"/>
              <a:pathLst>
                <a:path w="686" h="1135" extrusionOk="0">
                  <a:moveTo>
                    <a:pt x="1" y="0"/>
                  </a:moveTo>
                  <a:lnTo>
                    <a:pt x="1" y="793"/>
                  </a:lnTo>
                  <a:cubicBezTo>
                    <a:pt x="1" y="1021"/>
                    <a:pt x="172" y="1134"/>
                    <a:pt x="343" y="1134"/>
                  </a:cubicBezTo>
                  <a:cubicBezTo>
                    <a:pt x="514" y="1134"/>
                    <a:pt x="686" y="1021"/>
                    <a:pt x="686" y="793"/>
                  </a:cubicBezTo>
                  <a:lnTo>
                    <a:pt x="686" y="685"/>
                  </a:lnTo>
                  <a:cubicBezTo>
                    <a:pt x="686" y="305"/>
                    <a:pt x="380" y="0"/>
                    <a:pt x="1" y="0"/>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63"/>
            <p:cNvSpPr/>
            <p:nvPr/>
          </p:nvSpPr>
          <p:spPr>
            <a:xfrm>
              <a:off x="5480573" y="1697164"/>
              <a:ext cx="11935" cy="11961"/>
            </a:xfrm>
            <a:custGeom>
              <a:avLst/>
              <a:gdLst/>
              <a:ahLst/>
              <a:cxnLst/>
              <a:rect l="l" t="t" r="r" b="b"/>
              <a:pathLst>
                <a:path w="455" h="456" extrusionOk="0">
                  <a:moveTo>
                    <a:pt x="224" y="1"/>
                  </a:moveTo>
                  <a:cubicBezTo>
                    <a:pt x="102" y="1"/>
                    <a:pt x="0" y="103"/>
                    <a:pt x="0" y="231"/>
                  </a:cubicBezTo>
                  <a:cubicBezTo>
                    <a:pt x="0" y="353"/>
                    <a:pt x="102" y="455"/>
                    <a:pt x="224" y="455"/>
                  </a:cubicBezTo>
                  <a:cubicBezTo>
                    <a:pt x="353" y="455"/>
                    <a:pt x="454" y="353"/>
                    <a:pt x="454" y="231"/>
                  </a:cubicBezTo>
                  <a:cubicBezTo>
                    <a:pt x="454" y="103"/>
                    <a:pt x="353" y="1"/>
                    <a:pt x="2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63"/>
            <p:cNvSpPr/>
            <p:nvPr/>
          </p:nvSpPr>
          <p:spPr>
            <a:xfrm>
              <a:off x="5355168" y="1780759"/>
              <a:ext cx="119373" cy="47870"/>
            </a:xfrm>
            <a:custGeom>
              <a:avLst/>
              <a:gdLst/>
              <a:ahLst/>
              <a:cxnLst/>
              <a:rect l="l" t="t" r="r" b="b"/>
              <a:pathLst>
                <a:path w="4551" h="1825" extrusionOk="0">
                  <a:moveTo>
                    <a:pt x="1391" y="1"/>
                  </a:moveTo>
                  <a:cubicBezTo>
                    <a:pt x="624" y="1"/>
                    <a:pt x="1" y="408"/>
                    <a:pt x="1" y="909"/>
                  </a:cubicBezTo>
                  <a:cubicBezTo>
                    <a:pt x="1" y="1418"/>
                    <a:pt x="624" y="1825"/>
                    <a:pt x="1391" y="1825"/>
                  </a:cubicBezTo>
                  <a:cubicBezTo>
                    <a:pt x="1669" y="1686"/>
                    <a:pt x="1972" y="1616"/>
                    <a:pt x="2276" y="1616"/>
                  </a:cubicBezTo>
                  <a:cubicBezTo>
                    <a:pt x="2579" y="1616"/>
                    <a:pt x="2882" y="1686"/>
                    <a:pt x="3160" y="1825"/>
                  </a:cubicBezTo>
                  <a:cubicBezTo>
                    <a:pt x="3927" y="1825"/>
                    <a:pt x="4550" y="1418"/>
                    <a:pt x="4550" y="909"/>
                  </a:cubicBezTo>
                  <a:cubicBezTo>
                    <a:pt x="4550" y="408"/>
                    <a:pt x="3927" y="1"/>
                    <a:pt x="3160" y="1"/>
                  </a:cubicBezTo>
                  <a:cubicBezTo>
                    <a:pt x="2882" y="140"/>
                    <a:pt x="2579" y="209"/>
                    <a:pt x="2276" y="209"/>
                  </a:cubicBezTo>
                  <a:cubicBezTo>
                    <a:pt x="1972" y="209"/>
                    <a:pt x="1669" y="140"/>
                    <a:pt x="1391" y="1"/>
                  </a:cubicBezTo>
                  <a:close/>
                </a:path>
              </a:pathLst>
            </a:cu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63"/>
            <p:cNvSpPr/>
            <p:nvPr/>
          </p:nvSpPr>
          <p:spPr>
            <a:xfrm>
              <a:off x="5385044" y="1762976"/>
              <a:ext cx="59804" cy="41653"/>
            </a:xfrm>
            <a:custGeom>
              <a:avLst/>
              <a:gdLst/>
              <a:ahLst/>
              <a:cxnLst/>
              <a:rect l="l" t="t" r="r" b="b"/>
              <a:pathLst>
                <a:path w="2280" h="1588" extrusionOk="0">
                  <a:moveTo>
                    <a:pt x="1140" y="1"/>
                  </a:moveTo>
                  <a:cubicBezTo>
                    <a:pt x="509" y="1"/>
                    <a:pt x="1" y="306"/>
                    <a:pt x="1" y="679"/>
                  </a:cubicBezTo>
                  <a:cubicBezTo>
                    <a:pt x="1" y="1058"/>
                    <a:pt x="509" y="1587"/>
                    <a:pt x="1140" y="1587"/>
                  </a:cubicBezTo>
                  <a:cubicBezTo>
                    <a:pt x="1771" y="1587"/>
                    <a:pt x="2279" y="1058"/>
                    <a:pt x="2279" y="679"/>
                  </a:cubicBezTo>
                  <a:cubicBezTo>
                    <a:pt x="2279" y="306"/>
                    <a:pt x="1771" y="1"/>
                    <a:pt x="1140" y="1"/>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63"/>
            <p:cNvSpPr/>
            <p:nvPr/>
          </p:nvSpPr>
          <p:spPr>
            <a:xfrm>
              <a:off x="5354276" y="1798543"/>
              <a:ext cx="121340" cy="32761"/>
            </a:xfrm>
            <a:custGeom>
              <a:avLst/>
              <a:gdLst/>
              <a:ahLst/>
              <a:cxnLst/>
              <a:rect l="l" t="t" r="r" b="b"/>
              <a:pathLst>
                <a:path w="4626" h="1249" extrusionOk="0">
                  <a:moveTo>
                    <a:pt x="2313" y="1"/>
                  </a:moveTo>
                  <a:cubicBezTo>
                    <a:pt x="2184" y="1"/>
                    <a:pt x="2082" y="1"/>
                    <a:pt x="2082" y="123"/>
                  </a:cubicBezTo>
                  <a:lnTo>
                    <a:pt x="2082" y="733"/>
                  </a:lnTo>
                  <a:cubicBezTo>
                    <a:pt x="2008" y="740"/>
                    <a:pt x="1933" y="747"/>
                    <a:pt x="1859" y="760"/>
                  </a:cubicBezTo>
                  <a:cubicBezTo>
                    <a:pt x="1672" y="784"/>
                    <a:pt x="1512" y="794"/>
                    <a:pt x="1374" y="794"/>
                  </a:cubicBezTo>
                  <a:cubicBezTo>
                    <a:pt x="884" y="794"/>
                    <a:pt x="675" y="667"/>
                    <a:pt x="591" y="577"/>
                  </a:cubicBezTo>
                  <a:cubicBezTo>
                    <a:pt x="509" y="496"/>
                    <a:pt x="475" y="387"/>
                    <a:pt x="489" y="272"/>
                  </a:cubicBezTo>
                  <a:cubicBezTo>
                    <a:pt x="520" y="105"/>
                    <a:pt x="388" y="4"/>
                    <a:pt x="259" y="4"/>
                  </a:cubicBezTo>
                  <a:cubicBezTo>
                    <a:pt x="162" y="4"/>
                    <a:pt x="67" y="60"/>
                    <a:pt x="41" y="184"/>
                  </a:cubicBezTo>
                  <a:cubicBezTo>
                    <a:pt x="1" y="441"/>
                    <a:pt x="82" y="699"/>
                    <a:pt x="252" y="882"/>
                  </a:cubicBezTo>
                  <a:cubicBezTo>
                    <a:pt x="482" y="1126"/>
                    <a:pt x="855" y="1248"/>
                    <a:pt x="1370" y="1248"/>
                  </a:cubicBezTo>
                  <a:cubicBezTo>
                    <a:pt x="1554" y="1248"/>
                    <a:pt x="1737" y="1235"/>
                    <a:pt x="1920" y="1208"/>
                  </a:cubicBezTo>
                  <a:cubicBezTo>
                    <a:pt x="2049" y="1191"/>
                    <a:pt x="2179" y="1182"/>
                    <a:pt x="2310" y="1182"/>
                  </a:cubicBezTo>
                  <a:cubicBezTo>
                    <a:pt x="2442" y="1182"/>
                    <a:pt x="2574" y="1191"/>
                    <a:pt x="2706" y="1208"/>
                  </a:cubicBezTo>
                  <a:cubicBezTo>
                    <a:pt x="2904" y="1234"/>
                    <a:pt x="3087" y="1247"/>
                    <a:pt x="3254" y="1247"/>
                  </a:cubicBezTo>
                  <a:cubicBezTo>
                    <a:pt x="3771" y="1247"/>
                    <a:pt x="4144" y="1123"/>
                    <a:pt x="4374" y="882"/>
                  </a:cubicBezTo>
                  <a:cubicBezTo>
                    <a:pt x="4544" y="692"/>
                    <a:pt x="4625" y="441"/>
                    <a:pt x="4584" y="191"/>
                  </a:cubicBezTo>
                  <a:cubicBezTo>
                    <a:pt x="4560" y="81"/>
                    <a:pt x="4465" y="4"/>
                    <a:pt x="4358" y="4"/>
                  </a:cubicBezTo>
                  <a:cubicBezTo>
                    <a:pt x="4345" y="4"/>
                    <a:pt x="4333" y="5"/>
                    <a:pt x="4320" y="8"/>
                  </a:cubicBezTo>
                  <a:cubicBezTo>
                    <a:pt x="4198" y="35"/>
                    <a:pt x="4117" y="150"/>
                    <a:pt x="4137" y="272"/>
                  </a:cubicBezTo>
                  <a:cubicBezTo>
                    <a:pt x="4151" y="387"/>
                    <a:pt x="4110" y="496"/>
                    <a:pt x="4035" y="577"/>
                  </a:cubicBezTo>
                  <a:cubicBezTo>
                    <a:pt x="3945" y="667"/>
                    <a:pt x="3736" y="794"/>
                    <a:pt x="3249" y="794"/>
                  </a:cubicBezTo>
                  <a:cubicBezTo>
                    <a:pt x="3111" y="794"/>
                    <a:pt x="2952" y="784"/>
                    <a:pt x="2767" y="760"/>
                  </a:cubicBezTo>
                  <a:cubicBezTo>
                    <a:pt x="2693" y="747"/>
                    <a:pt x="2611" y="740"/>
                    <a:pt x="2537" y="740"/>
                  </a:cubicBezTo>
                  <a:lnTo>
                    <a:pt x="2537" y="123"/>
                  </a:lnTo>
                  <a:cubicBezTo>
                    <a:pt x="2537" y="1"/>
                    <a:pt x="2435" y="1"/>
                    <a:pt x="2313" y="1"/>
                  </a:cubicBezTo>
                  <a:close/>
                </a:path>
              </a:pathLst>
            </a:custGeom>
            <a:solidFill>
              <a:srgbClr val="BF9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63"/>
            <p:cNvSpPr/>
            <p:nvPr/>
          </p:nvSpPr>
          <p:spPr>
            <a:xfrm>
              <a:off x="5385044" y="1765992"/>
              <a:ext cx="49470" cy="38820"/>
            </a:xfrm>
            <a:custGeom>
              <a:avLst/>
              <a:gdLst/>
              <a:ahLst/>
              <a:cxnLst/>
              <a:rect l="l" t="t" r="r" b="b"/>
              <a:pathLst>
                <a:path w="1886" h="1480" extrusionOk="0">
                  <a:moveTo>
                    <a:pt x="503" y="1"/>
                  </a:moveTo>
                  <a:lnTo>
                    <a:pt x="503" y="1"/>
                  </a:lnTo>
                  <a:cubicBezTo>
                    <a:pt x="197" y="123"/>
                    <a:pt x="1" y="333"/>
                    <a:pt x="1" y="564"/>
                  </a:cubicBezTo>
                  <a:cubicBezTo>
                    <a:pt x="1" y="943"/>
                    <a:pt x="509" y="1479"/>
                    <a:pt x="1140" y="1479"/>
                  </a:cubicBezTo>
                  <a:cubicBezTo>
                    <a:pt x="1411" y="1472"/>
                    <a:pt x="1676" y="1377"/>
                    <a:pt x="1886" y="1201"/>
                  </a:cubicBezTo>
                  <a:lnTo>
                    <a:pt x="1886" y="1201"/>
                  </a:lnTo>
                  <a:cubicBezTo>
                    <a:pt x="1791" y="1228"/>
                    <a:pt x="1696" y="1249"/>
                    <a:pt x="1594" y="1249"/>
                  </a:cubicBezTo>
                  <a:cubicBezTo>
                    <a:pt x="964" y="1249"/>
                    <a:pt x="455" y="638"/>
                    <a:pt x="455" y="211"/>
                  </a:cubicBezTo>
                  <a:cubicBezTo>
                    <a:pt x="455" y="136"/>
                    <a:pt x="475" y="62"/>
                    <a:pt x="503"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8" name="Google Shape;3358;p63"/>
          <p:cNvGrpSpPr/>
          <p:nvPr/>
        </p:nvGrpSpPr>
        <p:grpSpPr>
          <a:xfrm>
            <a:off x="3475354" y="6944523"/>
            <a:ext cx="659700" cy="830309"/>
            <a:chOff x="4686434" y="2432916"/>
            <a:chExt cx="367377" cy="370079"/>
          </a:xfrm>
        </p:grpSpPr>
        <p:sp>
          <p:nvSpPr>
            <p:cNvPr id="3359" name="Google Shape;3359;p63"/>
            <p:cNvSpPr/>
            <p:nvPr/>
          </p:nvSpPr>
          <p:spPr>
            <a:xfrm>
              <a:off x="4795105" y="2432916"/>
              <a:ext cx="175426" cy="76198"/>
            </a:xfrm>
            <a:custGeom>
              <a:avLst/>
              <a:gdLst/>
              <a:ahLst/>
              <a:cxnLst/>
              <a:rect l="l" t="t" r="r" b="b"/>
              <a:pathLst>
                <a:path w="6688" h="2905" extrusionOk="0">
                  <a:moveTo>
                    <a:pt x="6451" y="1"/>
                  </a:moveTo>
                  <a:cubicBezTo>
                    <a:pt x="6444" y="1"/>
                    <a:pt x="6436" y="1"/>
                    <a:pt x="6428" y="2"/>
                  </a:cubicBezTo>
                  <a:cubicBezTo>
                    <a:pt x="5215" y="172"/>
                    <a:pt x="2258" y="741"/>
                    <a:pt x="0" y="2463"/>
                  </a:cubicBezTo>
                  <a:lnTo>
                    <a:pt x="4842" y="2904"/>
                  </a:lnTo>
                  <a:cubicBezTo>
                    <a:pt x="5120" y="1772"/>
                    <a:pt x="6028" y="795"/>
                    <a:pt x="6571" y="294"/>
                  </a:cubicBezTo>
                  <a:cubicBezTo>
                    <a:pt x="6687" y="190"/>
                    <a:pt x="6600" y="1"/>
                    <a:pt x="6451" y="1"/>
                  </a:cubicBezTo>
                  <a:close/>
                </a:path>
              </a:pathLst>
            </a:custGeom>
            <a:solidFill>
              <a:srgbClr val="00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63"/>
            <p:cNvSpPr/>
            <p:nvPr/>
          </p:nvSpPr>
          <p:spPr>
            <a:xfrm>
              <a:off x="4795105" y="2726771"/>
              <a:ext cx="175374" cy="76224"/>
            </a:xfrm>
            <a:custGeom>
              <a:avLst/>
              <a:gdLst/>
              <a:ahLst/>
              <a:cxnLst/>
              <a:rect l="l" t="t" r="r" b="b"/>
              <a:pathLst>
                <a:path w="6686" h="2906" extrusionOk="0">
                  <a:moveTo>
                    <a:pt x="4842" y="1"/>
                  </a:moveTo>
                  <a:lnTo>
                    <a:pt x="0" y="441"/>
                  </a:lnTo>
                  <a:cubicBezTo>
                    <a:pt x="2258" y="2164"/>
                    <a:pt x="5215" y="2733"/>
                    <a:pt x="6428" y="2903"/>
                  </a:cubicBezTo>
                  <a:cubicBezTo>
                    <a:pt x="6438" y="2904"/>
                    <a:pt x="6448" y="2905"/>
                    <a:pt x="6458" y="2905"/>
                  </a:cubicBezTo>
                  <a:cubicBezTo>
                    <a:pt x="6603" y="2905"/>
                    <a:pt x="6685" y="2719"/>
                    <a:pt x="6571" y="2611"/>
                  </a:cubicBezTo>
                  <a:cubicBezTo>
                    <a:pt x="6028" y="2109"/>
                    <a:pt x="5120" y="1133"/>
                    <a:pt x="4842" y="1"/>
                  </a:cubicBezTo>
                  <a:close/>
                </a:path>
              </a:pathLst>
            </a:custGeom>
            <a:solidFill>
              <a:srgbClr val="6DC0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63"/>
            <p:cNvSpPr/>
            <p:nvPr/>
          </p:nvSpPr>
          <p:spPr>
            <a:xfrm>
              <a:off x="4686434" y="2485428"/>
              <a:ext cx="367377" cy="265028"/>
            </a:xfrm>
            <a:custGeom>
              <a:avLst/>
              <a:gdLst/>
              <a:ahLst/>
              <a:cxnLst/>
              <a:rect l="l" t="t" r="r" b="b"/>
              <a:pathLst>
                <a:path w="14006" h="10104" extrusionOk="0">
                  <a:moveTo>
                    <a:pt x="6503" y="0"/>
                  </a:moveTo>
                  <a:cubicBezTo>
                    <a:pt x="2523" y="0"/>
                    <a:pt x="1723" y="2767"/>
                    <a:pt x="150" y="4740"/>
                  </a:cubicBezTo>
                  <a:cubicBezTo>
                    <a:pt x="0" y="4923"/>
                    <a:pt x="0" y="5181"/>
                    <a:pt x="150" y="5371"/>
                  </a:cubicBezTo>
                  <a:cubicBezTo>
                    <a:pt x="1723" y="7344"/>
                    <a:pt x="2530" y="10103"/>
                    <a:pt x="6503" y="10103"/>
                  </a:cubicBezTo>
                  <a:cubicBezTo>
                    <a:pt x="6508" y="10103"/>
                    <a:pt x="6513" y="10103"/>
                    <a:pt x="6519" y="10103"/>
                  </a:cubicBezTo>
                  <a:cubicBezTo>
                    <a:pt x="8757" y="10103"/>
                    <a:pt x="10729" y="8634"/>
                    <a:pt x="11372" y="6489"/>
                  </a:cubicBezTo>
                  <a:cubicBezTo>
                    <a:pt x="11433" y="6294"/>
                    <a:pt x="11616" y="6173"/>
                    <a:pt x="11807" y="6173"/>
                  </a:cubicBezTo>
                  <a:cubicBezTo>
                    <a:pt x="11868" y="6173"/>
                    <a:pt x="11930" y="6185"/>
                    <a:pt x="11989" y="6211"/>
                  </a:cubicBezTo>
                  <a:lnTo>
                    <a:pt x="13657" y="6923"/>
                  </a:lnTo>
                  <a:cubicBezTo>
                    <a:pt x="13687" y="6936"/>
                    <a:pt x="13717" y="6942"/>
                    <a:pt x="13746" y="6942"/>
                  </a:cubicBezTo>
                  <a:cubicBezTo>
                    <a:pt x="13888" y="6942"/>
                    <a:pt x="14006" y="6804"/>
                    <a:pt x="13955" y="6652"/>
                  </a:cubicBezTo>
                  <a:lnTo>
                    <a:pt x="13541" y="5418"/>
                  </a:lnTo>
                  <a:cubicBezTo>
                    <a:pt x="13460" y="5181"/>
                    <a:pt x="13467" y="4923"/>
                    <a:pt x="13541" y="4692"/>
                  </a:cubicBezTo>
                  <a:lnTo>
                    <a:pt x="13955" y="3452"/>
                  </a:lnTo>
                  <a:cubicBezTo>
                    <a:pt x="14006" y="3305"/>
                    <a:pt x="13887" y="3162"/>
                    <a:pt x="13744" y="3162"/>
                  </a:cubicBezTo>
                  <a:cubicBezTo>
                    <a:pt x="13715" y="3162"/>
                    <a:pt x="13686" y="3168"/>
                    <a:pt x="13657" y="3180"/>
                  </a:cubicBezTo>
                  <a:lnTo>
                    <a:pt x="11995" y="3899"/>
                  </a:lnTo>
                  <a:cubicBezTo>
                    <a:pt x="11937" y="3923"/>
                    <a:pt x="11877" y="3934"/>
                    <a:pt x="11818" y="3934"/>
                  </a:cubicBezTo>
                  <a:cubicBezTo>
                    <a:pt x="11623" y="3934"/>
                    <a:pt x="11441" y="3812"/>
                    <a:pt x="11378" y="3614"/>
                  </a:cubicBezTo>
                  <a:cubicBezTo>
                    <a:pt x="10727" y="1465"/>
                    <a:pt x="8747" y="0"/>
                    <a:pt x="6503" y="0"/>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63"/>
            <p:cNvSpPr/>
            <p:nvPr/>
          </p:nvSpPr>
          <p:spPr>
            <a:xfrm>
              <a:off x="4686434" y="2517980"/>
              <a:ext cx="238719" cy="232476"/>
            </a:xfrm>
            <a:custGeom>
              <a:avLst/>
              <a:gdLst/>
              <a:ahLst/>
              <a:cxnLst/>
              <a:rect l="l" t="t" r="r" b="b"/>
              <a:pathLst>
                <a:path w="9101" h="8863" extrusionOk="0">
                  <a:moveTo>
                    <a:pt x="2835" y="0"/>
                  </a:moveTo>
                  <a:lnTo>
                    <a:pt x="2835" y="0"/>
                  </a:lnTo>
                  <a:cubicBezTo>
                    <a:pt x="1702" y="983"/>
                    <a:pt x="1051" y="2367"/>
                    <a:pt x="143" y="3499"/>
                  </a:cubicBezTo>
                  <a:cubicBezTo>
                    <a:pt x="0" y="3682"/>
                    <a:pt x="0" y="3946"/>
                    <a:pt x="143" y="4130"/>
                  </a:cubicBezTo>
                  <a:cubicBezTo>
                    <a:pt x="1723" y="6103"/>
                    <a:pt x="2523" y="8862"/>
                    <a:pt x="6503" y="8862"/>
                  </a:cubicBezTo>
                  <a:cubicBezTo>
                    <a:pt x="7412" y="8862"/>
                    <a:pt x="8314" y="8618"/>
                    <a:pt x="9100" y="8150"/>
                  </a:cubicBezTo>
                  <a:cubicBezTo>
                    <a:pt x="5459" y="7527"/>
                    <a:pt x="2808" y="4374"/>
                    <a:pt x="2808" y="685"/>
                  </a:cubicBezTo>
                  <a:cubicBezTo>
                    <a:pt x="2808" y="454"/>
                    <a:pt x="2814" y="224"/>
                    <a:pt x="2835" y="0"/>
                  </a:cubicBezTo>
                  <a:close/>
                </a:path>
              </a:pathLst>
            </a:custGeom>
            <a:solidFill>
              <a:srgbClr val="EA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63"/>
            <p:cNvSpPr/>
            <p:nvPr/>
          </p:nvSpPr>
          <p:spPr>
            <a:xfrm>
              <a:off x="4725386" y="2593916"/>
              <a:ext cx="30086" cy="30086"/>
            </a:xfrm>
            <a:custGeom>
              <a:avLst/>
              <a:gdLst/>
              <a:ahLst/>
              <a:cxnLst/>
              <a:rect l="l" t="t" r="r" b="b"/>
              <a:pathLst>
                <a:path w="1147" h="1147" extrusionOk="0">
                  <a:moveTo>
                    <a:pt x="577" y="0"/>
                  </a:moveTo>
                  <a:cubicBezTo>
                    <a:pt x="258" y="0"/>
                    <a:pt x="0" y="258"/>
                    <a:pt x="0" y="577"/>
                  </a:cubicBezTo>
                  <a:cubicBezTo>
                    <a:pt x="0" y="889"/>
                    <a:pt x="258" y="1146"/>
                    <a:pt x="577" y="1146"/>
                  </a:cubicBezTo>
                  <a:cubicBezTo>
                    <a:pt x="889" y="1146"/>
                    <a:pt x="1146" y="889"/>
                    <a:pt x="1146" y="577"/>
                  </a:cubicBezTo>
                  <a:cubicBezTo>
                    <a:pt x="1146" y="258"/>
                    <a:pt x="889" y="0"/>
                    <a:pt x="577"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63"/>
            <p:cNvSpPr/>
            <p:nvPr/>
          </p:nvSpPr>
          <p:spPr>
            <a:xfrm>
              <a:off x="4737478" y="2599949"/>
              <a:ext cx="12118" cy="11961"/>
            </a:xfrm>
            <a:custGeom>
              <a:avLst/>
              <a:gdLst/>
              <a:ahLst/>
              <a:cxnLst/>
              <a:rect l="l" t="t" r="r" b="b"/>
              <a:pathLst>
                <a:path w="462" h="456" extrusionOk="0">
                  <a:moveTo>
                    <a:pt x="231" y="1"/>
                  </a:moveTo>
                  <a:cubicBezTo>
                    <a:pt x="102" y="1"/>
                    <a:pt x="0" y="103"/>
                    <a:pt x="0" y="225"/>
                  </a:cubicBezTo>
                  <a:cubicBezTo>
                    <a:pt x="0" y="354"/>
                    <a:pt x="102" y="455"/>
                    <a:pt x="231" y="455"/>
                  </a:cubicBezTo>
                  <a:cubicBezTo>
                    <a:pt x="353" y="455"/>
                    <a:pt x="462" y="354"/>
                    <a:pt x="462" y="225"/>
                  </a:cubicBezTo>
                  <a:cubicBezTo>
                    <a:pt x="462" y="103"/>
                    <a:pt x="353" y="1"/>
                    <a:pt x="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63"/>
            <p:cNvSpPr/>
            <p:nvPr/>
          </p:nvSpPr>
          <p:spPr>
            <a:xfrm>
              <a:off x="4772862" y="2488261"/>
              <a:ext cx="51253" cy="259336"/>
            </a:xfrm>
            <a:custGeom>
              <a:avLst/>
              <a:gdLst/>
              <a:ahLst/>
              <a:cxnLst/>
              <a:rect l="l" t="t" r="r" b="b"/>
              <a:pathLst>
                <a:path w="1954" h="9887" extrusionOk="0">
                  <a:moveTo>
                    <a:pt x="1954" y="1"/>
                  </a:moveTo>
                  <a:cubicBezTo>
                    <a:pt x="1560" y="69"/>
                    <a:pt x="1167" y="184"/>
                    <a:pt x="794" y="340"/>
                  </a:cubicBezTo>
                  <a:cubicBezTo>
                    <a:pt x="299" y="1642"/>
                    <a:pt x="1" y="3222"/>
                    <a:pt x="1" y="4944"/>
                  </a:cubicBezTo>
                  <a:cubicBezTo>
                    <a:pt x="1" y="6659"/>
                    <a:pt x="299" y="8246"/>
                    <a:pt x="794" y="9548"/>
                  </a:cubicBezTo>
                  <a:cubicBezTo>
                    <a:pt x="1167" y="9704"/>
                    <a:pt x="1560" y="9812"/>
                    <a:pt x="1954" y="9887"/>
                  </a:cubicBezTo>
                  <a:cubicBezTo>
                    <a:pt x="1628" y="8497"/>
                    <a:pt x="1432" y="6795"/>
                    <a:pt x="1432" y="4944"/>
                  </a:cubicBezTo>
                  <a:cubicBezTo>
                    <a:pt x="1432" y="3100"/>
                    <a:pt x="1628" y="1391"/>
                    <a:pt x="1954" y="1"/>
                  </a:cubicBezTo>
                  <a:close/>
                </a:path>
              </a:pathLst>
            </a:custGeom>
            <a:solidFill>
              <a:srgbClr val="00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63"/>
            <p:cNvSpPr/>
            <p:nvPr/>
          </p:nvSpPr>
          <p:spPr>
            <a:xfrm>
              <a:off x="4772862" y="2606900"/>
              <a:ext cx="51253" cy="140698"/>
            </a:xfrm>
            <a:custGeom>
              <a:avLst/>
              <a:gdLst/>
              <a:ahLst/>
              <a:cxnLst/>
              <a:rect l="l" t="t" r="r" b="b"/>
              <a:pathLst>
                <a:path w="1954" h="5364" extrusionOk="0">
                  <a:moveTo>
                    <a:pt x="8" y="0"/>
                  </a:moveTo>
                  <a:cubicBezTo>
                    <a:pt x="8" y="143"/>
                    <a:pt x="1" y="278"/>
                    <a:pt x="1" y="428"/>
                  </a:cubicBezTo>
                  <a:cubicBezTo>
                    <a:pt x="1" y="2143"/>
                    <a:pt x="299" y="3730"/>
                    <a:pt x="794" y="5025"/>
                  </a:cubicBezTo>
                  <a:cubicBezTo>
                    <a:pt x="1167" y="5188"/>
                    <a:pt x="1560" y="5296"/>
                    <a:pt x="1954" y="5364"/>
                  </a:cubicBezTo>
                  <a:cubicBezTo>
                    <a:pt x="1737" y="4401"/>
                    <a:pt x="1587" y="3418"/>
                    <a:pt x="1513" y="2428"/>
                  </a:cubicBezTo>
                  <a:cubicBezTo>
                    <a:pt x="862" y="1716"/>
                    <a:pt x="353" y="895"/>
                    <a:pt x="8" y="0"/>
                  </a:cubicBezTo>
                  <a:close/>
                </a:path>
              </a:pathLst>
            </a:custGeom>
            <a:solidFill>
              <a:srgbClr val="6DC0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63"/>
            <p:cNvSpPr/>
            <p:nvPr/>
          </p:nvSpPr>
          <p:spPr>
            <a:xfrm>
              <a:off x="4847381" y="2485769"/>
              <a:ext cx="47529" cy="264503"/>
            </a:xfrm>
            <a:custGeom>
              <a:avLst/>
              <a:gdLst/>
              <a:ahLst/>
              <a:cxnLst/>
              <a:rect l="l" t="t" r="r" b="b"/>
              <a:pathLst>
                <a:path w="1812" h="10084" extrusionOk="0">
                  <a:moveTo>
                    <a:pt x="584" y="1"/>
                  </a:moveTo>
                  <a:cubicBezTo>
                    <a:pt x="218" y="1371"/>
                    <a:pt x="1" y="3127"/>
                    <a:pt x="1" y="5039"/>
                  </a:cubicBezTo>
                  <a:cubicBezTo>
                    <a:pt x="1" y="6958"/>
                    <a:pt x="218" y="8707"/>
                    <a:pt x="584" y="10084"/>
                  </a:cubicBezTo>
                  <a:cubicBezTo>
                    <a:pt x="998" y="10063"/>
                    <a:pt x="1411" y="9995"/>
                    <a:pt x="1811" y="9880"/>
                  </a:cubicBezTo>
                  <a:cubicBezTo>
                    <a:pt x="1513" y="8558"/>
                    <a:pt x="1337" y="6876"/>
                    <a:pt x="1337" y="5039"/>
                  </a:cubicBezTo>
                  <a:cubicBezTo>
                    <a:pt x="1337" y="3201"/>
                    <a:pt x="1513" y="1520"/>
                    <a:pt x="1811" y="198"/>
                  </a:cubicBezTo>
                  <a:cubicBezTo>
                    <a:pt x="1411" y="82"/>
                    <a:pt x="998" y="14"/>
                    <a:pt x="584" y="1"/>
                  </a:cubicBezTo>
                  <a:close/>
                </a:path>
              </a:pathLst>
            </a:custGeom>
            <a:solidFill>
              <a:srgbClr val="00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63"/>
            <p:cNvSpPr/>
            <p:nvPr/>
          </p:nvSpPr>
          <p:spPr>
            <a:xfrm>
              <a:off x="4853440" y="2704528"/>
              <a:ext cx="41470" cy="45745"/>
            </a:xfrm>
            <a:custGeom>
              <a:avLst/>
              <a:gdLst/>
              <a:ahLst/>
              <a:cxnLst/>
              <a:rect l="l" t="t" r="r" b="b"/>
              <a:pathLst>
                <a:path w="1581" h="1744" extrusionOk="0">
                  <a:moveTo>
                    <a:pt x="0" y="1"/>
                  </a:moveTo>
                  <a:lnTo>
                    <a:pt x="0" y="1"/>
                  </a:lnTo>
                  <a:cubicBezTo>
                    <a:pt x="82" y="584"/>
                    <a:pt x="204" y="1167"/>
                    <a:pt x="353" y="1744"/>
                  </a:cubicBezTo>
                  <a:cubicBezTo>
                    <a:pt x="767" y="1723"/>
                    <a:pt x="1180" y="1655"/>
                    <a:pt x="1580" y="1540"/>
                  </a:cubicBezTo>
                  <a:cubicBezTo>
                    <a:pt x="1519" y="1269"/>
                    <a:pt x="1465" y="984"/>
                    <a:pt x="1418" y="693"/>
                  </a:cubicBezTo>
                  <a:cubicBezTo>
                    <a:pt x="923" y="510"/>
                    <a:pt x="448" y="279"/>
                    <a:pt x="0" y="1"/>
                  </a:cubicBezTo>
                  <a:close/>
                </a:path>
              </a:pathLst>
            </a:custGeom>
            <a:solidFill>
              <a:srgbClr val="6DC0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63"/>
            <p:cNvSpPr/>
            <p:nvPr/>
          </p:nvSpPr>
          <p:spPr>
            <a:xfrm>
              <a:off x="4915868" y="2510845"/>
              <a:ext cx="46611" cy="214168"/>
            </a:xfrm>
            <a:custGeom>
              <a:avLst/>
              <a:gdLst/>
              <a:ahLst/>
              <a:cxnLst/>
              <a:rect l="l" t="t" r="r" b="b"/>
              <a:pathLst>
                <a:path w="1777" h="8165" extrusionOk="0">
                  <a:moveTo>
                    <a:pt x="740" y="1"/>
                  </a:moveTo>
                  <a:cubicBezTo>
                    <a:pt x="0" y="2672"/>
                    <a:pt x="0" y="5493"/>
                    <a:pt x="740" y="8165"/>
                  </a:cubicBezTo>
                  <a:cubicBezTo>
                    <a:pt x="1133" y="7887"/>
                    <a:pt x="1479" y="7554"/>
                    <a:pt x="1777" y="7175"/>
                  </a:cubicBezTo>
                  <a:cubicBezTo>
                    <a:pt x="1289" y="5141"/>
                    <a:pt x="1289" y="3025"/>
                    <a:pt x="1777" y="998"/>
                  </a:cubicBezTo>
                  <a:cubicBezTo>
                    <a:pt x="1479" y="618"/>
                    <a:pt x="1133" y="279"/>
                    <a:pt x="740" y="1"/>
                  </a:cubicBezTo>
                  <a:close/>
                </a:path>
              </a:pathLst>
            </a:custGeom>
            <a:solidFill>
              <a:srgbClr val="00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70" name="Google Shape;3370;p63"/>
          <p:cNvGrpSpPr/>
          <p:nvPr/>
        </p:nvGrpSpPr>
        <p:grpSpPr>
          <a:xfrm>
            <a:off x="5721726" y="6883938"/>
            <a:ext cx="664363" cy="797883"/>
            <a:chOff x="7966810" y="1519430"/>
            <a:chExt cx="369974" cy="355626"/>
          </a:xfrm>
        </p:grpSpPr>
        <p:sp>
          <p:nvSpPr>
            <p:cNvPr id="3371" name="Google Shape;3371;p63"/>
            <p:cNvSpPr/>
            <p:nvPr/>
          </p:nvSpPr>
          <p:spPr>
            <a:xfrm>
              <a:off x="8205503" y="1519430"/>
              <a:ext cx="131281" cy="122992"/>
            </a:xfrm>
            <a:custGeom>
              <a:avLst/>
              <a:gdLst/>
              <a:ahLst/>
              <a:cxnLst/>
              <a:rect l="l" t="t" r="r" b="b"/>
              <a:pathLst>
                <a:path w="5005" h="4689" extrusionOk="0">
                  <a:moveTo>
                    <a:pt x="4448" y="1"/>
                  </a:moveTo>
                  <a:cubicBezTo>
                    <a:pt x="2325" y="1"/>
                    <a:pt x="631" y="1573"/>
                    <a:pt x="0" y="2410"/>
                  </a:cubicBezTo>
                  <a:lnTo>
                    <a:pt x="2048" y="4688"/>
                  </a:lnTo>
                  <a:cubicBezTo>
                    <a:pt x="4781" y="4004"/>
                    <a:pt x="5004" y="37"/>
                    <a:pt x="5004" y="37"/>
                  </a:cubicBezTo>
                  <a:cubicBezTo>
                    <a:pt x="4816" y="12"/>
                    <a:pt x="4631" y="1"/>
                    <a:pt x="4448" y="1"/>
                  </a:cubicBezTo>
                  <a:close/>
                </a:path>
              </a:pathLst>
            </a:cu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63"/>
            <p:cNvSpPr/>
            <p:nvPr/>
          </p:nvSpPr>
          <p:spPr>
            <a:xfrm>
              <a:off x="8230763" y="1530132"/>
              <a:ext cx="105130" cy="112291"/>
            </a:xfrm>
            <a:custGeom>
              <a:avLst/>
              <a:gdLst/>
              <a:ahLst/>
              <a:cxnLst/>
              <a:rect l="l" t="t" r="r" b="b"/>
              <a:pathLst>
                <a:path w="4008" h="4281" extrusionOk="0">
                  <a:moveTo>
                    <a:pt x="3939" y="1"/>
                  </a:moveTo>
                  <a:cubicBezTo>
                    <a:pt x="2178" y="1"/>
                    <a:pt x="402" y="1788"/>
                    <a:pt x="0" y="3067"/>
                  </a:cubicBezTo>
                  <a:lnTo>
                    <a:pt x="1085" y="4280"/>
                  </a:lnTo>
                  <a:cubicBezTo>
                    <a:pt x="3302" y="3724"/>
                    <a:pt x="3872" y="1005"/>
                    <a:pt x="4008" y="2"/>
                  </a:cubicBezTo>
                  <a:cubicBezTo>
                    <a:pt x="3985" y="1"/>
                    <a:pt x="3962" y="1"/>
                    <a:pt x="3939" y="1"/>
                  </a:cubicBezTo>
                  <a:close/>
                </a:path>
              </a:pathLst>
            </a:custGeom>
            <a:solidFill>
              <a:srgbClr val="D5A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63"/>
            <p:cNvSpPr/>
            <p:nvPr/>
          </p:nvSpPr>
          <p:spPr>
            <a:xfrm>
              <a:off x="7966810" y="1519430"/>
              <a:ext cx="131281" cy="122992"/>
            </a:xfrm>
            <a:custGeom>
              <a:avLst/>
              <a:gdLst/>
              <a:ahLst/>
              <a:cxnLst/>
              <a:rect l="l" t="t" r="r" b="b"/>
              <a:pathLst>
                <a:path w="5005" h="4689" extrusionOk="0">
                  <a:moveTo>
                    <a:pt x="557" y="1"/>
                  </a:moveTo>
                  <a:cubicBezTo>
                    <a:pt x="374" y="1"/>
                    <a:pt x="189" y="12"/>
                    <a:pt x="1" y="37"/>
                  </a:cubicBezTo>
                  <a:cubicBezTo>
                    <a:pt x="1" y="37"/>
                    <a:pt x="224" y="4004"/>
                    <a:pt x="2957" y="4688"/>
                  </a:cubicBezTo>
                  <a:lnTo>
                    <a:pt x="5005" y="2410"/>
                  </a:lnTo>
                  <a:cubicBezTo>
                    <a:pt x="4374" y="1573"/>
                    <a:pt x="2680" y="1"/>
                    <a:pt x="557" y="1"/>
                  </a:cubicBezTo>
                  <a:close/>
                </a:path>
              </a:pathLst>
            </a:cu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63"/>
            <p:cNvSpPr/>
            <p:nvPr/>
          </p:nvSpPr>
          <p:spPr>
            <a:xfrm>
              <a:off x="7967886" y="1530132"/>
              <a:ext cx="104946" cy="112291"/>
            </a:xfrm>
            <a:custGeom>
              <a:avLst/>
              <a:gdLst/>
              <a:ahLst/>
              <a:cxnLst/>
              <a:rect l="l" t="t" r="r" b="b"/>
              <a:pathLst>
                <a:path w="4001" h="4281" extrusionOk="0">
                  <a:moveTo>
                    <a:pt x="69" y="1"/>
                  </a:moveTo>
                  <a:cubicBezTo>
                    <a:pt x="46" y="1"/>
                    <a:pt x="23" y="1"/>
                    <a:pt x="0" y="2"/>
                  </a:cubicBezTo>
                  <a:cubicBezTo>
                    <a:pt x="129" y="1005"/>
                    <a:pt x="699" y="3724"/>
                    <a:pt x="2916" y="4280"/>
                  </a:cubicBezTo>
                  <a:lnTo>
                    <a:pt x="4001" y="3067"/>
                  </a:lnTo>
                  <a:cubicBezTo>
                    <a:pt x="3606" y="1788"/>
                    <a:pt x="1823" y="1"/>
                    <a:pt x="69" y="1"/>
                  </a:cubicBezTo>
                  <a:close/>
                </a:path>
              </a:pathLst>
            </a:custGeom>
            <a:solidFill>
              <a:srgbClr val="D5A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63"/>
            <p:cNvSpPr/>
            <p:nvPr/>
          </p:nvSpPr>
          <p:spPr>
            <a:xfrm>
              <a:off x="8002562" y="1564677"/>
              <a:ext cx="298471" cy="310380"/>
            </a:xfrm>
            <a:custGeom>
              <a:avLst/>
              <a:gdLst/>
              <a:ahLst/>
              <a:cxnLst/>
              <a:rect l="l" t="t" r="r" b="b"/>
              <a:pathLst>
                <a:path w="11379" h="11833" extrusionOk="0">
                  <a:moveTo>
                    <a:pt x="5690" y="0"/>
                  </a:moveTo>
                  <a:cubicBezTo>
                    <a:pt x="2550" y="0"/>
                    <a:pt x="1" y="3641"/>
                    <a:pt x="1" y="6828"/>
                  </a:cubicBezTo>
                  <a:cubicBezTo>
                    <a:pt x="1" y="9595"/>
                    <a:pt x="2550" y="11832"/>
                    <a:pt x="5690" y="11832"/>
                  </a:cubicBezTo>
                  <a:cubicBezTo>
                    <a:pt x="8829" y="11832"/>
                    <a:pt x="11379" y="9595"/>
                    <a:pt x="11379" y="6828"/>
                  </a:cubicBezTo>
                  <a:cubicBezTo>
                    <a:pt x="11379" y="3641"/>
                    <a:pt x="8829" y="0"/>
                    <a:pt x="5690" y="0"/>
                  </a:cubicBezTo>
                  <a:close/>
                </a:path>
              </a:pathLst>
            </a:cu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63"/>
            <p:cNvSpPr/>
            <p:nvPr/>
          </p:nvSpPr>
          <p:spPr>
            <a:xfrm>
              <a:off x="8100741" y="1803527"/>
              <a:ext cx="102481" cy="35778"/>
            </a:xfrm>
            <a:custGeom>
              <a:avLst/>
              <a:gdLst/>
              <a:ahLst/>
              <a:cxnLst/>
              <a:rect l="l" t="t" r="r" b="b"/>
              <a:pathLst>
                <a:path w="3907" h="1364" extrusionOk="0">
                  <a:moveTo>
                    <a:pt x="3906" y="1"/>
                  </a:moveTo>
                  <a:lnTo>
                    <a:pt x="1" y="21"/>
                  </a:lnTo>
                  <a:cubicBezTo>
                    <a:pt x="245" y="801"/>
                    <a:pt x="916" y="1363"/>
                    <a:pt x="1709" y="1363"/>
                  </a:cubicBezTo>
                  <a:lnTo>
                    <a:pt x="2184" y="1363"/>
                  </a:lnTo>
                  <a:cubicBezTo>
                    <a:pt x="2984" y="1363"/>
                    <a:pt x="3669" y="794"/>
                    <a:pt x="3906" y="1"/>
                  </a:cubicBezTo>
                  <a:close/>
                </a:path>
              </a:pathLst>
            </a:custGeom>
            <a:solidFill>
              <a:srgbClr val="ED8B85"/>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63"/>
            <p:cNvSpPr/>
            <p:nvPr/>
          </p:nvSpPr>
          <p:spPr>
            <a:xfrm>
              <a:off x="8084924" y="1714948"/>
              <a:ext cx="133930" cy="94507"/>
            </a:xfrm>
            <a:custGeom>
              <a:avLst/>
              <a:gdLst/>
              <a:ahLst/>
              <a:cxnLst/>
              <a:rect l="l" t="t" r="r" b="b"/>
              <a:pathLst>
                <a:path w="5106" h="3603" extrusionOk="0">
                  <a:moveTo>
                    <a:pt x="2550" y="1"/>
                  </a:moveTo>
                  <a:cubicBezTo>
                    <a:pt x="1139" y="1"/>
                    <a:pt x="0" y="1045"/>
                    <a:pt x="0" y="2537"/>
                  </a:cubicBezTo>
                  <a:cubicBezTo>
                    <a:pt x="0" y="3430"/>
                    <a:pt x="677" y="3603"/>
                    <a:pt x="1373" y="3603"/>
                  </a:cubicBezTo>
                  <a:cubicBezTo>
                    <a:pt x="1813" y="3603"/>
                    <a:pt x="2261" y="3534"/>
                    <a:pt x="2550" y="3534"/>
                  </a:cubicBezTo>
                  <a:cubicBezTo>
                    <a:pt x="2846" y="3534"/>
                    <a:pt x="3297" y="3603"/>
                    <a:pt x="3738" y="3603"/>
                  </a:cubicBezTo>
                  <a:cubicBezTo>
                    <a:pt x="4434" y="3603"/>
                    <a:pt x="5106" y="3430"/>
                    <a:pt x="5106" y="2537"/>
                  </a:cubicBezTo>
                  <a:cubicBezTo>
                    <a:pt x="5106" y="1045"/>
                    <a:pt x="3960" y="1"/>
                    <a:pt x="2550" y="1"/>
                  </a:cubicBezTo>
                  <a:close/>
                </a:path>
              </a:pathLst>
            </a:custGeom>
            <a:solidFill>
              <a:srgbClr val="ED8B85"/>
            </a:solid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63"/>
            <p:cNvSpPr/>
            <p:nvPr/>
          </p:nvSpPr>
          <p:spPr>
            <a:xfrm>
              <a:off x="8002562" y="1564677"/>
              <a:ext cx="149249" cy="309855"/>
            </a:xfrm>
            <a:custGeom>
              <a:avLst/>
              <a:gdLst/>
              <a:ahLst/>
              <a:cxnLst/>
              <a:rect l="l" t="t" r="r" b="b"/>
              <a:pathLst>
                <a:path w="5690" h="11813" extrusionOk="0">
                  <a:moveTo>
                    <a:pt x="5690" y="0"/>
                  </a:moveTo>
                  <a:cubicBezTo>
                    <a:pt x="2550" y="0"/>
                    <a:pt x="1" y="3648"/>
                    <a:pt x="1" y="6828"/>
                  </a:cubicBezTo>
                  <a:cubicBezTo>
                    <a:pt x="1" y="9439"/>
                    <a:pt x="2272" y="11581"/>
                    <a:pt x="5167" y="11812"/>
                  </a:cubicBezTo>
                  <a:cubicBezTo>
                    <a:pt x="3276" y="10924"/>
                    <a:pt x="1974" y="9066"/>
                    <a:pt x="1974" y="6910"/>
                  </a:cubicBezTo>
                  <a:cubicBezTo>
                    <a:pt x="1974" y="4204"/>
                    <a:pt x="3520" y="1200"/>
                    <a:pt x="5690" y="0"/>
                  </a:cubicBezTo>
                  <a:close/>
                </a:path>
              </a:pathLst>
            </a:custGeom>
            <a:solidFill>
              <a:srgbClr val="D5A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63"/>
            <p:cNvSpPr/>
            <p:nvPr/>
          </p:nvSpPr>
          <p:spPr>
            <a:xfrm>
              <a:off x="8112492" y="1755684"/>
              <a:ext cx="29010" cy="28486"/>
            </a:xfrm>
            <a:custGeom>
              <a:avLst/>
              <a:gdLst/>
              <a:ahLst/>
              <a:cxnLst/>
              <a:rect l="l" t="t" r="r" b="b"/>
              <a:pathLst>
                <a:path w="1106" h="1086" extrusionOk="0">
                  <a:moveTo>
                    <a:pt x="633" y="1"/>
                  </a:moveTo>
                  <a:cubicBezTo>
                    <a:pt x="450" y="1"/>
                    <a:pt x="259" y="121"/>
                    <a:pt x="149" y="326"/>
                  </a:cubicBezTo>
                  <a:cubicBezTo>
                    <a:pt x="0" y="597"/>
                    <a:pt x="61" y="916"/>
                    <a:pt x="285" y="1038"/>
                  </a:cubicBezTo>
                  <a:cubicBezTo>
                    <a:pt x="344" y="1070"/>
                    <a:pt x="408" y="1085"/>
                    <a:pt x="474" y="1085"/>
                  </a:cubicBezTo>
                  <a:cubicBezTo>
                    <a:pt x="658" y="1085"/>
                    <a:pt x="853" y="965"/>
                    <a:pt x="963" y="760"/>
                  </a:cubicBezTo>
                  <a:cubicBezTo>
                    <a:pt x="1105" y="489"/>
                    <a:pt x="1044" y="163"/>
                    <a:pt x="820" y="48"/>
                  </a:cubicBezTo>
                  <a:cubicBezTo>
                    <a:pt x="762" y="16"/>
                    <a:pt x="698" y="1"/>
                    <a:pt x="633" y="1"/>
                  </a:cubicBezTo>
                  <a:close/>
                </a:path>
              </a:pathLst>
            </a:custGeom>
            <a:solidFill>
              <a:srgbClr val="46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63"/>
            <p:cNvSpPr/>
            <p:nvPr/>
          </p:nvSpPr>
          <p:spPr>
            <a:xfrm>
              <a:off x="8161935" y="1755788"/>
              <a:ext cx="29194" cy="28538"/>
            </a:xfrm>
            <a:custGeom>
              <a:avLst/>
              <a:gdLst/>
              <a:ahLst/>
              <a:cxnLst/>
              <a:rect l="l" t="t" r="r" b="b"/>
              <a:pathLst>
                <a:path w="1113" h="1088" extrusionOk="0">
                  <a:moveTo>
                    <a:pt x="468" y="1"/>
                  </a:moveTo>
                  <a:cubicBezTo>
                    <a:pt x="404" y="1"/>
                    <a:pt x="342" y="15"/>
                    <a:pt x="285" y="44"/>
                  </a:cubicBezTo>
                  <a:cubicBezTo>
                    <a:pt x="61" y="166"/>
                    <a:pt x="0" y="485"/>
                    <a:pt x="149" y="763"/>
                  </a:cubicBezTo>
                  <a:cubicBezTo>
                    <a:pt x="260" y="964"/>
                    <a:pt x="453" y="1087"/>
                    <a:pt x="637" y="1087"/>
                  </a:cubicBezTo>
                  <a:cubicBezTo>
                    <a:pt x="700" y="1087"/>
                    <a:pt x="763" y="1072"/>
                    <a:pt x="821" y="1041"/>
                  </a:cubicBezTo>
                  <a:cubicBezTo>
                    <a:pt x="1044" y="919"/>
                    <a:pt x="1112" y="600"/>
                    <a:pt x="963" y="322"/>
                  </a:cubicBezTo>
                  <a:cubicBezTo>
                    <a:pt x="852" y="120"/>
                    <a:pt x="654" y="1"/>
                    <a:pt x="468" y="1"/>
                  </a:cubicBezTo>
                  <a:close/>
                </a:path>
              </a:pathLst>
            </a:custGeom>
            <a:solidFill>
              <a:srgbClr val="46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63"/>
            <p:cNvSpPr/>
            <p:nvPr/>
          </p:nvSpPr>
          <p:spPr>
            <a:xfrm>
              <a:off x="8068189" y="1666213"/>
              <a:ext cx="35778" cy="41837"/>
            </a:xfrm>
            <a:custGeom>
              <a:avLst/>
              <a:gdLst/>
              <a:ahLst/>
              <a:cxnLst/>
              <a:rect l="l" t="t" r="r" b="b"/>
              <a:pathLst>
                <a:path w="1364" h="1595" extrusionOk="0">
                  <a:moveTo>
                    <a:pt x="685" y="1"/>
                  </a:moveTo>
                  <a:cubicBezTo>
                    <a:pt x="306" y="1"/>
                    <a:pt x="1" y="306"/>
                    <a:pt x="1" y="679"/>
                  </a:cubicBezTo>
                  <a:lnTo>
                    <a:pt x="1" y="910"/>
                  </a:lnTo>
                  <a:cubicBezTo>
                    <a:pt x="1" y="1289"/>
                    <a:pt x="306" y="1594"/>
                    <a:pt x="685" y="1594"/>
                  </a:cubicBezTo>
                  <a:cubicBezTo>
                    <a:pt x="1058" y="1594"/>
                    <a:pt x="1364" y="1289"/>
                    <a:pt x="1364" y="910"/>
                  </a:cubicBezTo>
                  <a:lnTo>
                    <a:pt x="1364" y="679"/>
                  </a:lnTo>
                  <a:cubicBezTo>
                    <a:pt x="1364" y="306"/>
                    <a:pt x="1058" y="1"/>
                    <a:pt x="685"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63"/>
            <p:cNvSpPr/>
            <p:nvPr/>
          </p:nvSpPr>
          <p:spPr>
            <a:xfrm>
              <a:off x="8086157" y="1666213"/>
              <a:ext cx="17810" cy="29797"/>
            </a:xfrm>
            <a:custGeom>
              <a:avLst/>
              <a:gdLst/>
              <a:ahLst/>
              <a:cxnLst/>
              <a:rect l="l" t="t" r="r" b="b"/>
              <a:pathLst>
                <a:path w="679" h="1136" extrusionOk="0">
                  <a:moveTo>
                    <a:pt x="0" y="1"/>
                  </a:moveTo>
                  <a:lnTo>
                    <a:pt x="0" y="794"/>
                  </a:lnTo>
                  <a:cubicBezTo>
                    <a:pt x="0" y="1021"/>
                    <a:pt x="170" y="1135"/>
                    <a:pt x="340" y="1135"/>
                  </a:cubicBezTo>
                  <a:cubicBezTo>
                    <a:pt x="509" y="1135"/>
                    <a:pt x="679" y="1021"/>
                    <a:pt x="679" y="794"/>
                  </a:cubicBezTo>
                  <a:lnTo>
                    <a:pt x="679" y="679"/>
                  </a:lnTo>
                  <a:cubicBezTo>
                    <a:pt x="679" y="306"/>
                    <a:pt x="373" y="1"/>
                    <a:pt x="0" y="1"/>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63"/>
            <p:cNvSpPr/>
            <p:nvPr/>
          </p:nvSpPr>
          <p:spPr>
            <a:xfrm>
              <a:off x="8080098" y="1672089"/>
              <a:ext cx="11961" cy="11961"/>
            </a:xfrm>
            <a:custGeom>
              <a:avLst/>
              <a:gdLst/>
              <a:ahLst/>
              <a:cxnLst/>
              <a:rect l="l" t="t" r="r" b="b"/>
              <a:pathLst>
                <a:path w="456" h="456" extrusionOk="0">
                  <a:moveTo>
                    <a:pt x="231" y="1"/>
                  </a:moveTo>
                  <a:cubicBezTo>
                    <a:pt x="103" y="1"/>
                    <a:pt x="1" y="102"/>
                    <a:pt x="1" y="231"/>
                  </a:cubicBezTo>
                  <a:cubicBezTo>
                    <a:pt x="1" y="353"/>
                    <a:pt x="103" y="455"/>
                    <a:pt x="231" y="455"/>
                  </a:cubicBezTo>
                  <a:cubicBezTo>
                    <a:pt x="354" y="455"/>
                    <a:pt x="455" y="353"/>
                    <a:pt x="455" y="231"/>
                  </a:cubicBezTo>
                  <a:cubicBezTo>
                    <a:pt x="455" y="102"/>
                    <a:pt x="354" y="1"/>
                    <a:pt x="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63"/>
            <p:cNvSpPr/>
            <p:nvPr/>
          </p:nvSpPr>
          <p:spPr>
            <a:xfrm>
              <a:off x="8199628" y="1666213"/>
              <a:ext cx="35778" cy="41837"/>
            </a:xfrm>
            <a:custGeom>
              <a:avLst/>
              <a:gdLst/>
              <a:ahLst/>
              <a:cxnLst/>
              <a:rect l="l" t="t" r="r" b="b"/>
              <a:pathLst>
                <a:path w="1364" h="1595" extrusionOk="0">
                  <a:moveTo>
                    <a:pt x="679" y="1"/>
                  </a:moveTo>
                  <a:cubicBezTo>
                    <a:pt x="306" y="1"/>
                    <a:pt x="1" y="306"/>
                    <a:pt x="1" y="679"/>
                  </a:cubicBezTo>
                  <a:lnTo>
                    <a:pt x="1" y="910"/>
                  </a:lnTo>
                  <a:cubicBezTo>
                    <a:pt x="1" y="1289"/>
                    <a:pt x="306" y="1594"/>
                    <a:pt x="679" y="1594"/>
                  </a:cubicBezTo>
                  <a:cubicBezTo>
                    <a:pt x="1058" y="1594"/>
                    <a:pt x="1363" y="1289"/>
                    <a:pt x="1363" y="910"/>
                  </a:cubicBezTo>
                  <a:lnTo>
                    <a:pt x="1363" y="679"/>
                  </a:lnTo>
                  <a:cubicBezTo>
                    <a:pt x="1363" y="306"/>
                    <a:pt x="1058" y="1"/>
                    <a:pt x="679"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63"/>
            <p:cNvSpPr/>
            <p:nvPr/>
          </p:nvSpPr>
          <p:spPr>
            <a:xfrm>
              <a:off x="8217412" y="1666213"/>
              <a:ext cx="17994" cy="29797"/>
            </a:xfrm>
            <a:custGeom>
              <a:avLst/>
              <a:gdLst/>
              <a:ahLst/>
              <a:cxnLst/>
              <a:rect l="l" t="t" r="r" b="b"/>
              <a:pathLst>
                <a:path w="686" h="1136" extrusionOk="0">
                  <a:moveTo>
                    <a:pt x="1" y="1"/>
                  </a:moveTo>
                  <a:lnTo>
                    <a:pt x="1" y="794"/>
                  </a:lnTo>
                  <a:cubicBezTo>
                    <a:pt x="1" y="1021"/>
                    <a:pt x="172" y="1135"/>
                    <a:pt x="343" y="1135"/>
                  </a:cubicBezTo>
                  <a:cubicBezTo>
                    <a:pt x="514" y="1135"/>
                    <a:pt x="685" y="1021"/>
                    <a:pt x="685" y="794"/>
                  </a:cubicBezTo>
                  <a:lnTo>
                    <a:pt x="685" y="679"/>
                  </a:lnTo>
                  <a:cubicBezTo>
                    <a:pt x="685" y="306"/>
                    <a:pt x="380" y="1"/>
                    <a:pt x="1" y="1"/>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63"/>
            <p:cNvSpPr/>
            <p:nvPr/>
          </p:nvSpPr>
          <p:spPr>
            <a:xfrm>
              <a:off x="8211536" y="1672089"/>
              <a:ext cx="11961" cy="11961"/>
            </a:xfrm>
            <a:custGeom>
              <a:avLst/>
              <a:gdLst/>
              <a:ahLst/>
              <a:cxnLst/>
              <a:rect l="l" t="t" r="r" b="b"/>
              <a:pathLst>
                <a:path w="456" h="456" extrusionOk="0">
                  <a:moveTo>
                    <a:pt x="225" y="1"/>
                  </a:moveTo>
                  <a:cubicBezTo>
                    <a:pt x="103" y="1"/>
                    <a:pt x="1" y="102"/>
                    <a:pt x="1" y="231"/>
                  </a:cubicBezTo>
                  <a:cubicBezTo>
                    <a:pt x="1" y="353"/>
                    <a:pt x="103" y="455"/>
                    <a:pt x="225" y="455"/>
                  </a:cubicBezTo>
                  <a:cubicBezTo>
                    <a:pt x="353" y="455"/>
                    <a:pt x="455" y="353"/>
                    <a:pt x="455" y="231"/>
                  </a:cubicBezTo>
                  <a:cubicBezTo>
                    <a:pt x="455" y="102"/>
                    <a:pt x="353" y="1"/>
                    <a:pt x="2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87" name="Google Shape;3387;p63"/>
          <p:cNvGrpSpPr/>
          <p:nvPr/>
        </p:nvGrpSpPr>
        <p:grpSpPr>
          <a:xfrm>
            <a:off x="8940990" y="6908661"/>
            <a:ext cx="1014642" cy="902041"/>
            <a:chOff x="6871944" y="1514368"/>
            <a:chExt cx="370132" cy="365672"/>
          </a:xfrm>
        </p:grpSpPr>
        <p:sp>
          <p:nvSpPr>
            <p:cNvPr id="3388" name="Google Shape;3388;p63"/>
            <p:cNvSpPr/>
            <p:nvPr/>
          </p:nvSpPr>
          <p:spPr>
            <a:xfrm>
              <a:off x="7098702" y="1514368"/>
              <a:ext cx="119845" cy="138888"/>
            </a:xfrm>
            <a:custGeom>
              <a:avLst/>
              <a:gdLst/>
              <a:ahLst/>
              <a:cxnLst/>
              <a:rect l="l" t="t" r="r" b="b"/>
              <a:pathLst>
                <a:path w="4569" h="5295" extrusionOk="0">
                  <a:moveTo>
                    <a:pt x="4100" y="1"/>
                  </a:moveTo>
                  <a:cubicBezTo>
                    <a:pt x="4045" y="1"/>
                    <a:pt x="3989" y="11"/>
                    <a:pt x="3933" y="33"/>
                  </a:cubicBezTo>
                  <a:cubicBezTo>
                    <a:pt x="3126" y="345"/>
                    <a:pt x="1370" y="1369"/>
                    <a:pt x="0" y="3024"/>
                  </a:cubicBezTo>
                  <a:lnTo>
                    <a:pt x="3648" y="5295"/>
                  </a:lnTo>
                  <a:cubicBezTo>
                    <a:pt x="4170" y="3735"/>
                    <a:pt x="4476" y="2115"/>
                    <a:pt x="4557" y="474"/>
                  </a:cubicBezTo>
                  <a:cubicBezTo>
                    <a:pt x="4568" y="208"/>
                    <a:pt x="4348" y="1"/>
                    <a:pt x="4100" y="1"/>
                  </a:cubicBezTo>
                  <a:close/>
                </a:path>
              </a:pathLst>
            </a:custGeom>
            <a:solidFill>
              <a:srgbClr val="556E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63"/>
            <p:cNvSpPr/>
            <p:nvPr/>
          </p:nvSpPr>
          <p:spPr>
            <a:xfrm>
              <a:off x="7133903" y="1535561"/>
              <a:ext cx="73969" cy="122153"/>
            </a:xfrm>
            <a:custGeom>
              <a:avLst/>
              <a:gdLst/>
              <a:ahLst/>
              <a:cxnLst/>
              <a:rect l="l" t="t" r="r" b="b"/>
              <a:pathLst>
                <a:path w="2820" h="4657" extrusionOk="0">
                  <a:moveTo>
                    <a:pt x="2540" y="1"/>
                  </a:moveTo>
                  <a:cubicBezTo>
                    <a:pt x="2510" y="1"/>
                    <a:pt x="2479" y="8"/>
                    <a:pt x="2449" y="25"/>
                  </a:cubicBezTo>
                  <a:cubicBezTo>
                    <a:pt x="1954" y="303"/>
                    <a:pt x="876" y="1246"/>
                    <a:pt x="1" y="2778"/>
                  </a:cubicBezTo>
                  <a:lnTo>
                    <a:pt x="1886" y="4657"/>
                  </a:lnTo>
                  <a:cubicBezTo>
                    <a:pt x="1886" y="4657"/>
                    <a:pt x="2659" y="2948"/>
                    <a:pt x="2808" y="453"/>
                  </a:cubicBezTo>
                  <a:cubicBezTo>
                    <a:pt x="2819" y="198"/>
                    <a:pt x="2689" y="1"/>
                    <a:pt x="2540" y="1"/>
                  </a:cubicBezTo>
                  <a:close/>
                </a:path>
              </a:pathLst>
            </a:custGeom>
            <a:solidFill>
              <a:srgbClr val="B2C2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63"/>
            <p:cNvSpPr/>
            <p:nvPr/>
          </p:nvSpPr>
          <p:spPr>
            <a:xfrm>
              <a:off x="6895656" y="1514368"/>
              <a:ext cx="119661" cy="138888"/>
            </a:xfrm>
            <a:custGeom>
              <a:avLst/>
              <a:gdLst/>
              <a:ahLst/>
              <a:cxnLst/>
              <a:rect l="l" t="t" r="r" b="b"/>
              <a:pathLst>
                <a:path w="4562" h="5295" extrusionOk="0">
                  <a:moveTo>
                    <a:pt x="462" y="1"/>
                  </a:moveTo>
                  <a:cubicBezTo>
                    <a:pt x="216" y="1"/>
                    <a:pt x="0" y="208"/>
                    <a:pt x="11" y="474"/>
                  </a:cubicBezTo>
                  <a:cubicBezTo>
                    <a:pt x="93" y="2115"/>
                    <a:pt x="398" y="3735"/>
                    <a:pt x="920" y="5295"/>
                  </a:cubicBezTo>
                  <a:lnTo>
                    <a:pt x="4561" y="3024"/>
                  </a:lnTo>
                  <a:cubicBezTo>
                    <a:pt x="3192" y="1369"/>
                    <a:pt x="1442" y="345"/>
                    <a:pt x="628" y="33"/>
                  </a:cubicBezTo>
                  <a:cubicBezTo>
                    <a:pt x="573" y="11"/>
                    <a:pt x="516" y="1"/>
                    <a:pt x="462" y="1"/>
                  </a:cubicBezTo>
                  <a:close/>
                </a:path>
              </a:pathLst>
            </a:custGeom>
            <a:solidFill>
              <a:srgbClr val="556E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63"/>
            <p:cNvSpPr/>
            <p:nvPr/>
          </p:nvSpPr>
          <p:spPr>
            <a:xfrm>
              <a:off x="6906174" y="1535561"/>
              <a:ext cx="74100" cy="122153"/>
            </a:xfrm>
            <a:custGeom>
              <a:avLst/>
              <a:gdLst/>
              <a:ahLst/>
              <a:cxnLst/>
              <a:rect l="l" t="t" r="r" b="b"/>
              <a:pathLst>
                <a:path w="2825" h="4657" extrusionOk="0">
                  <a:moveTo>
                    <a:pt x="283" y="1"/>
                  </a:moveTo>
                  <a:cubicBezTo>
                    <a:pt x="129" y="1"/>
                    <a:pt x="0" y="198"/>
                    <a:pt x="17" y="453"/>
                  </a:cubicBezTo>
                  <a:cubicBezTo>
                    <a:pt x="160" y="2948"/>
                    <a:pt x="933" y="4657"/>
                    <a:pt x="933" y="4657"/>
                  </a:cubicBezTo>
                  <a:lnTo>
                    <a:pt x="2824" y="2778"/>
                  </a:lnTo>
                  <a:cubicBezTo>
                    <a:pt x="1950" y="1246"/>
                    <a:pt x="872" y="303"/>
                    <a:pt x="377" y="25"/>
                  </a:cubicBezTo>
                  <a:cubicBezTo>
                    <a:pt x="345" y="8"/>
                    <a:pt x="313" y="1"/>
                    <a:pt x="283" y="1"/>
                  </a:cubicBezTo>
                  <a:close/>
                </a:path>
              </a:pathLst>
            </a:custGeom>
            <a:solidFill>
              <a:srgbClr val="B2C2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63"/>
            <p:cNvSpPr/>
            <p:nvPr/>
          </p:nvSpPr>
          <p:spPr>
            <a:xfrm>
              <a:off x="7021140" y="1832354"/>
              <a:ext cx="71713" cy="47686"/>
            </a:xfrm>
            <a:custGeom>
              <a:avLst/>
              <a:gdLst/>
              <a:ahLst/>
              <a:cxnLst/>
              <a:rect l="l" t="t" r="r" b="b"/>
              <a:pathLst>
                <a:path w="2734" h="1818" extrusionOk="0">
                  <a:moveTo>
                    <a:pt x="1371" y="0"/>
                  </a:moveTo>
                  <a:cubicBezTo>
                    <a:pt x="611" y="0"/>
                    <a:pt x="1" y="407"/>
                    <a:pt x="1" y="909"/>
                  </a:cubicBezTo>
                  <a:cubicBezTo>
                    <a:pt x="1" y="1410"/>
                    <a:pt x="611" y="1817"/>
                    <a:pt x="1371" y="1817"/>
                  </a:cubicBezTo>
                  <a:cubicBezTo>
                    <a:pt x="2123" y="1817"/>
                    <a:pt x="2734" y="1410"/>
                    <a:pt x="2734" y="909"/>
                  </a:cubicBezTo>
                  <a:cubicBezTo>
                    <a:pt x="2734" y="407"/>
                    <a:pt x="2123" y="0"/>
                    <a:pt x="1371" y="0"/>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63"/>
            <p:cNvSpPr/>
            <p:nvPr/>
          </p:nvSpPr>
          <p:spPr>
            <a:xfrm>
              <a:off x="6871944" y="1581569"/>
              <a:ext cx="370132" cy="257028"/>
            </a:xfrm>
            <a:custGeom>
              <a:avLst/>
              <a:gdLst/>
              <a:ahLst/>
              <a:cxnLst/>
              <a:rect l="l" t="t" r="r" b="b"/>
              <a:pathLst>
                <a:path w="14111" h="9799" extrusionOk="0">
                  <a:moveTo>
                    <a:pt x="7059" y="0"/>
                  </a:moveTo>
                  <a:cubicBezTo>
                    <a:pt x="3729" y="0"/>
                    <a:pt x="868" y="2441"/>
                    <a:pt x="0" y="6828"/>
                  </a:cubicBezTo>
                  <a:cubicBezTo>
                    <a:pt x="0" y="6828"/>
                    <a:pt x="1329" y="7208"/>
                    <a:pt x="1485" y="7283"/>
                  </a:cubicBezTo>
                  <a:lnTo>
                    <a:pt x="1268" y="8191"/>
                  </a:lnTo>
                  <a:cubicBezTo>
                    <a:pt x="1248" y="8273"/>
                    <a:pt x="1295" y="8361"/>
                    <a:pt x="1376" y="8388"/>
                  </a:cubicBezTo>
                  <a:cubicBezTo>
                    <a:pt x="1899" y="8551"/>
                    <a:pt x="3702" y="9141"/>
                    <a:pt x="4909" y="9798"/>
                  </a:cubicBezTo>
                  <a:lnTo>
                    <a:pt x="9208" y="9798"/>
                  </a:lnTo>
                  <a:cubicBezTo>
                    <a:pt x="10415" y="9141"/>
                    <a:pt x="12212" y="8551"/>
                    <a:pt x="12734" y="8388"/>
                  </a:cubicBezTo>
                  <a:cubicBezTo>
                    <a:pt x="12815" y="8361"/>
                    <a:pt x="12863" y="8273"/>
                    <a:pt x="12843" y="8191"/>
                  </a:cubicBezTo>
                  <a:lnTo>
                    <a:pt x="12626" y="7283"/>
                  </a:lnTo>
                  <a:cubicBezTo>
                    <a:pt x="12788" y="7208"/>
                    <a:pt x="14111" y="6828"/>
                    <a:pt x="14111" y="6828"/>
                  </a:cubicBezTo>
                  <a:cubicBezTo>
                    <a:pt x="13243" y="2441"/>
                    <a:pt x="10388" y="0"/>
                    <a:pt x="7059" y="0"/>
                  </a:cubicBezTo>
                  <a:close/>
                </a:path>
              </a:pathLst>
            </a:custGeom>
            <a:solidFill>
              <a:srgbClr val="7085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63"/>
            <p:cNvSpPr/>
            <p:nvPr/>
          </p:nvSpPr>
          <p:spPr>
            <a:xfrm>
              <a:off x="6997323" y="1742700"/>
              <a:ext cx="119373" cy="116540"/>
            </a:xfrm>
            <a:custGeom>
              <a:avLst/>
              <a:gdLst/>
              <a:ahLst/>
              <a:cxnLst/>
              <a:rect l="l" t="t" r="r" b="b"/>
              <a:pathLst>
                <a:path w="4551" h="4443" extrusionOk="0">
                  <a:moveTo>
                    <a:pt x="2279" y="1"/>
                  </a:moveTo>
                  <a:cubicBezTo>
                    <a:pt x="1533" y="1"/>
                    <a:pt x="855" y="455"/>
                    <a:pt x="570" y="1147"/>
                  </a:cubicBezTo>
                  <a:cubicBezTo>
                    <a:pt x="285" y="1831"/>
                    <a:pt x="0" y="2516"/>
                    <a:pt x="0" y="3187"/>
                  </a:cubicBezTo>
                  <a:cubicBezTo>
                    <a:pt x="0" y="3724"/>
                    <a:pt x="538" y="4443"/>
                    <a:pt x="1411" y="4443"/>
                  </a:cubicBezTo>
                  <a:cubicBezTo>
                    <a:pt x="1631" y="4443"/>
                    <a:pt x="1871" y="4397"/>
                    <a:pt x="2129" y="4293"/>
                  </a:cubicBezTo>
                  <a:cubicBezTo>
                    <a:pt x="2177" y="4272"/>
                    <a:pt x="2226" y="4262"/>
                    <a:pt x="2275" y="4262"/>
                  </a:cubicBezTo>
                  <a:cubicBezTo>
                    <a:pt x="2324" y="4262"/>
                    <a:pt x="2374" y="4272"/>
                    <a:pt x="2421" y="4293"/>
                  </a:cubicBezTo>
                  <a:cubicBezTo>
                    <a:pt x="2677" y="4397"/>
                    <a:pt x="2916" y="4441"/>
                    <a:pt x="3134" y="4441"/>
                  </a:cubicBezTo>
                  <a:cubicBezTo>
                    <a:pt x="4011" y="4441"/>
                    <a:pt x="4550" y="3714"/>
                    <a:pt x="4550" y="3187"/>
                  </a:cubicBezTo>
                  <a:cubicBezTo>
                    <a:pt x="4550" y="2530"/>
                    <a:pt x="4265" y="1831"/>
                    <a:pt x="3981" y="1147"/>
                  </a:cubicBezTo>
                  <a:cubicBezTo>
                    <a:pt x="3696" y="455"/>
                    <a:pt x="3025" y="1"/>
                    <a:pt x="2279" y="1"/>
                  </a:cubicBezTo>
                  <a:close/>
                </a:path>
              </a:pathLst>
            </a:custGeom>
            <a:solidFill>
              <a:srgbClr val="556E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63"/>
            <p:cNvSpPr/>
            <p:nvPr/>
          </p:nvSpPr>
          <p:spPr>
            <a:xfrm>
              <a:off x="6871944" y="1670541"/>
              <a:ext cx="155282" cy="168056"/>
            </a:xfrm>
            <a:custGeom>
              <a:avLst/>
              <a:gdLst/>
              <a:ahLst/>
              <a:cxnLst/>
              <a:rect l="l" t="t" r="r" b="b"/>
              <a:pathLst>
                <a:path w="5920" h="6407" extrusionOk="0">
                  <a:moveTo>
                    <a:pt x="4201" y="0"/>
                  </a:moveTo>
                  <a:cubicBezTo>
                    <a:pt x="4096" y="0"/>
                    <a:pt x="3986" y="9"/>
                    <a:pt x="3872" y="26"/>
                  </a:cubicBezTo>
                  <a:cubicBezTo>
                    <a:pt x="2746" y="195"/>
                    <a:pt x="1309" y="989"/>
                    <a:pt x="0" y="3436"/>
                  </a:cubicBezTo>
                  <a:cubicBezTo>
                    <a:pt x="0" y="3436"/>
                    <a:pt x="1329" y="3816"/>
                    <a:pt x="1485" y="3891"/>
                  </a:cubicBezTo>
                  <a:lnTo>
                    <a:pt x="1268" y="4799"/>
                  </a:lnTo>
                  <a:cubicBezTo>
                    <a:pt x="1248" y="4881"/>
                    <a:pt x="1295" y="4969"/>
                    <a:pt x="1376" y="4996"/>
                  </a:cubicBezTo>
                  <a:cubicBezTo>
                    <a:pt x="1899" y="5159"/>
                    <a:pt x="3702" y="5749"/>
                    <a:pt x="4909" y="6406"/>
                  </a:cubicBezTo>
                  <a:cubicBezTo>
                    <a:pt x="4828" y="6264"/>
                    <a:pt x="4787" y="6101"/>
                    <a:pt x="4780" y="5938"/>
                  </a:cubicBezTo>
                  <a:cubicBezTo>
                    <a:pt x="4780" y="4603"/>
                    <a:pt x="5920" y="3206"/>
                    <a:pt x="5920" y="1843"/>
                  </a:cubicBezTo>
                  <a:cubicBezTo>
                    <a:pt x="5920" y="956"/>
                    <a:pt x="5335" y="0"/>
                    <a:pt x="4201" y="0"/>
                  </a:cubicBezTo>
                  <a:close/>
                </a:path>
              </a:pathLst>
            </a:custGeom>
            <a:solidFill>
              <a:srgbClr val="FFFFFF"/>
            </a:solidFill>
            <a:ln w="9525" cap="flat" cmpd="sng">
              <a:solidFill>
                <a:srgbClr val="203B5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63"/>
            <p:cNvSpPr/>
            <p:nvPr/>
          </p:nvSpPr>
          <p:spPr>
            <a:xfrm>
              <a:off x="7086951" y="1670541"/>
              <a:ext cx="155124" cy="168056"/>
            </a:xfrm>
            <a:custGeom>
              <a:avLst/>
              <a:gdLst/>
              <a:ahLst/>
              <a:cxnLst/>
              <a:rect l="l" t="t" r="r" b="b"/>
              <a:pathLst>
                <a:path w="5914" h="6407" extrusionOk="0">
                  <a:moveTo>
                    <a:pt x="1717" y="0"/>
                  </a:moveTo>
                  <a:cubicBezTo>
                    <a:pt x="580" y="0"/>
                    <a:pt x="1" y="956"/>
                    <a:pt x="1" y="1843"/>
                  </a:cubicBezTo>
                  <a:cubicBezTo>
                    <a:pt x="1" y="3206"/>
                    <a:pt x="1133" y="4603"/>
                    <a:pt x="1133" y="5938"/>
                  </a:cubicBezTo>
                  <a:cubicBezTo>
                    <a:pt x="1133" y="6101"/>
                    <a:pt x="1086" y="6264"/>
                    <a:pt x="1011" y="6406"/>
                  </a:cubicBezTo>
                  <a:cubicBezTo>
                    <a:pt x="2218" y="5749"/>
                    <a:pt x="4015" y="5159"/>
                    <a:pt x="4537" y="4996"/>
                  </a:cubicBezTo>
                  <a:cubicBezTo>
                    <a:pt x="4618" y="4969"/>
                    <a:pt x="4666" y="4881"/>
                    <a:pt x="4646" y="4799"/>
                  </a:cubicBezTo>
                  <a:lnTo>
                    <a:pt x="4429" y="3891"/>
                  </a:lnTo>
                  <a:cubicBezTo>
                    <a:pt x="4591" y="3816"/>
                    <a:pt x="5914" y="3436"/>
                    <a:pt x="5914" y="3436"/>
                  </a:cubicBezTo>
                  <a:cubicBezTo>
                    <a:pt x="4605" y="989"/>
                    <a:pt x="3167" y="195"/>
                    <a:pt x="2049" y="26"/>
                  </a:cubicBezTo>
                  <a:cubicBezTo>
                    <a:pt x="1933" y="9"/>
                    <a:pt x="1823" y="0"/>
                    <a:pt x="1717" y="0"/>
                  </a:cubicBezTo>
                  <a:close/>
                </a:path>
              </a:pathLst>
            </a:custGeom>
            <a:solidFill>
              <a:srgbClr val="FFFFFF"/>
            </a:solidFill>
            <a:ln w="9525" cap="flat" cmpd="sng">
              <a:solidFill>
                <a:srgbClr val="203B5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63"/>
            <p:cNvSpPr/>
            <p:nvPr/>
          </p:nvSpPr>
          <p:spPr>
            <a:xfrm>
              <a:off x="6961572" y="1695040"/>
              <a:ext cx="41811" cy="53745"/>
            </a:xfrm>
            <a:custGeom>
              <a:avLst/>
              <a:gdLst/>
              <a:ahLst/>
              <a:cxnLst/>
              <a:rect l="l" t="t" r="r" b="b"/>
              <a:pathLst>
                <a:path w="1594" h="2049" extrusionOk="0">
                  <a:moveTo>
                    <a:pt x="794" y="0"/>
                  </a:moveTo>
                  <a:cubicBezTo>
                    <a:pt x="353" y="0"/>
                    <a:pt x="0" y="360"/>
                    <a:pt x="0" y="794"/>
                  </a:cubicBezTo>
                  <a:lnTo>
                    <a:pt x="0" y="1255"/>
                  </a:lnTo>
                  <a:cubicBezTo>
                    <a:pt x="0" y="1689"/>
                    <a:pt x="353" y="2048"/>
                    <a:pt x="794" y="2048"/>
                  </a:cubicBezTo>
                  <a:cubicBezTo>
                    <a:pt x="1235" y="2048"/>
                    <a:pt x="1587" y="1689"/>
                    <a:pt x="1594" y="1255"/>
                  </a:cubicBezTo>
                  <a:lnTo>
                    <a:pt x="1594" y="794"/>
                  </a:lnTo>
                  <a:cubicBezTo>
                    <a:pt x="1587" y="360"/>
                    <a:pt x="1235" y="0"/>
                    <a:pt x="794"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63"/>
            <p:cNvSpPr/>
            <p:nvPr/>
          </p:nvSpPr>
          <p:spPr>
            <a:xfrm>
              <a:off x="6979356" y="1695040"/>
              <a:ext cx="24027" cy="41811"/>
            </a:xfrm>
            <a:custGeom>
              <a:avLst/>
              <a:gdLst/>
              <a:ahLst/>
              <a:cxnLst/>
              <a:rect l="l" t="t" r="r" b="b"/>
              <a:pathLst>
                <a:path w="916" h="1594" extrusionOk="0">
                  <a:moveTo>
                    <a:pt x="116" y="0"/>
                  </a:moveTo>
                  <a:cubicBezTo>
                    <a:pt x="75" y="0"/>
                    <a:pt x="41" y="7"/>
                    <a:pt x="1" y="14"/>
                  </a:cubicBezTo>
                  <a:lnTo>
                    <a:pt x="1" y="1140"/>
                  </a:lnTo>
                  <a:cubicBezTo>
                    <a:pt x="1" y="1390"/>
                    <a:pt x="204" y="1594"/>
                    <a:pt x="455" y="1594"/>
                  </a:cubicBezTo>
                  <a:cubicBezTo>
                    <a:pt x="706" y="1594"/>
                    <a:pt x="909" y="1390"/>
                    <a:pt x="909" y="1140"/>
                  </a:cubicBezTo>
                  <a:lnTo>
                    <a:pt x="909" y="801"/>
                  </a:lnTo>
                  <a:cubicBezTo>
                    <a:pt x="916" y="360"/>
                    <a:pt x="557" y="0"/>
                    <a:pt x="116" y="0"/>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63"/>
            <p:cNvSpPr/>
            <p:nvPr/>
          </p:nvSpPr>
          <p:spPr>
            <a:xfrm>
              <a:off x="6973480" y="1700915"/>
              <a:ext cx="17994" cy="17994"/>
            </a:xfrm>
            <a:custGeom>
              <a:avLst/>
              <a:gdLst/>
              <a:ahLst/>
              <a:cxnLst/>
              <a:rect l="l" t="t" r="r" b="b"/>
              <a:pathLst>
                <a:path w="686" h="686" extrusionOk="0">
                  <a:moveTo>
                    <a:pt x="340" y="0"/>
                  </a:moveTo>
                  <a:cubicBezTo>
                    <a:pt x="150" y="0"/>
                    <a:pt x="1" y="156"/>
                    <a:pt x="1" y="346"/>
                  </a:cubicBezTo>
                  <a:cubicBezTo>
                    <a:pt x="1" y="536"/>
                    <a:pt x="150" y="685"/>
                    <a:pt x="340" y="685"/>
                  </a:cubicBezTo>
                  <a:cubicBezTo>
                    <a:pt x="530" y="685"/>
                    <a:pt x="686" y="536"/>
                    <a:pt x="686" y="346"/>
                  </a:cubicBezTo>
                  <a:cubicBezTo>
                    <a:pt x="686" y="156"/>
                    <a:pt x="530" y="0"/>
                    <a:pt x="3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63"/>
            <p:cNvSpPr/>
            <p:nvPr/>
          </p:nvSpPr>
          <p:spPr>
            <a:xfrm>
              <a:off x="7110794" y="1695040"/>
              <a:ext cx="41811" cy="53745"/>
            </a:xfrm>
            <a:custGeom>
              <a:avLst/>
              <a:gdLst/>
              <a:ahLst/>
              <a:cxnLst/>
              <a:rect l="l" t="t" r="r" b="b"/>
              <a:pathLst>
                <a:path w="1594" h="2049" extrusionOk="0">
                  <a:moveTo>
                    <a:pt x="794" y="0"/>
                  </a:moveTo>
                  <a:cubicBezTo>
                    <a:pt x="353" y="0"/>
                    <a:pt x="0" y="360"/>
                    <a:pt x="0" y="794"/>
                  </a:cubicBezTo>
                  <a:lnTo>
                    <a:pt x="0" y="1255"/>
                  </a:lnTo>
                  <a:cubicBezTo>
                    <a:pt x="0" y="1689"/>
                    <a:pt x="353" y="2048"/>
                    <a:pt x="794" y="2048"/>
                  </a:cubicBezTo>
                  <a:cubicBezTo>
                    <a:pt x="1234" y="2048"/>
                    <a:pt x="1587" y="1689"/>
                    <a:pt x="1594" y="1255"/>
                  </a:cubicBezTo>
                  <a:lnTo>
                    <a:pt x="1594" y="794"/>
                  </a:lnTo>
                  <a:cubicBezTo>
                    <a:pt x="1587" y="360"/>
                    <a:pt x="1234" y="0"/>
                    <a:pt x="794"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63"/>
            <p:cNvSpPr/>
            <p:nvPr/>
          </p:nvSpPr>
          <p:spPr>
            <a:xfrm>
              <a:off x="7128578" y="1695040"/>
              <a:ext cx="24027" cy="41811"/>
            </a:xfrm>
            <a:custGeom>
              <a:avLst/>
              <a:gdLst/>
              <a:ahLst/>
              <a:cxnLst/>
              <a:rect l="l" t="t" r="r" b="b"/>
              <a:pathLst>
                <a:path w="916" h="1594" extrusionOk="0">
                  <a:moveTo>
                    <a:pt x="116" y="0"/>
                  </a:moveTo>
                  <a:cubicBezTo>
                    <a:pt x="82" y="0"/>
                    <a:pt x="41" y="7"/>
                    <a:pt x="0" y="14"/>
                  </a:cubicBezTo>
                  <a:lnTo>
                    <a:pt x="0" y="1140"/>
                  </a:lnTo>
                  <a:cubicBezTo>
                    <a:pt x="0" y="1390"/>
                    <a:pt x="204" y="1594"/>
                    <a:pt x="462" y="1594"/>
                  </a:cubicBezTo>
                  <a:cubicBezTo>
                    <a:pt x="712" y="1594"/>
                    <a:pt x="916" y="1390"/>
                    <a:pt x="916" y="1140"/>
                  </a:cubicBezTo>
                  <a:lnTo>
                    <a:pt x="916" y="801"/>
                  </a:lnTo>
                  <a:cubicBezTo>
                    <a:pt x="916" y="360"/>
                    <a:pt x="556" y="0"/>
                    <a:pt x="116" y="0"/>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63"/>
            <p:cNvSpPr/>
            <p:nvPr/>
          </p:nvSpPr>
          <p:spPr>
            <a:xfrm>
              <a:off x="7122703" y="1700915"/>
              <a:ext cx="17810" cy="17994"/>
            </a:xfrm>
            <a:custGeom>
              <a:avLst/>
              <a:gdLst/>
              <a:ahLst/>
              <a:cxnLst/>
              <a:rect l="l" t="t" r="r" b="b"/>
              <a:pathLst>
                <a:path w="679" h="686" extrusionOk="0">
                  <a:moveTo>
                    <a:pt x="340" y="0"/>
                  </a:moveTo>
                  <a:cubicBezTo>
                    <a:pt x="150" y="0"/>
                    <a:pt x="1" y="156"/>
                    <a:pt x="1" y="346"/>
                  </a:cubicBezTo>
                  <a:cubicBezTo>
                    <a:pt x="1" y="536"/>
                    <a:pt x="150" y="685"/>
                    <a:pt x="340" y="685"/>
                  </a:cubicBezTo>
                  <a:cubicBezTo>
                    <a:pt x="530" y="685"/>
                    <a:pt x="679" y="536"/>
                    <a:pt x="679" y="346"/>
                  </a:cubicBezTo>
                  <a:cubicBezTo>
                    <a:pt x="679" y="156"/>
                    <a:pt x="530" y="0"/>
                    <a:pt x="3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63"/>
            <p:cNvSpPr/>
            <p:nvPr/>
          </p:nvSpPr>
          <p:spPr>
            <a:xfrm>
              <a:off x="7026491" y="1796602"/>
              <a:ext cx="60486" cy="59411"/>
            </a:xfrm>
            <a:custGeom>
              <a:avLst/>
              <a:gdLst/>
              <a:ahLst/>
              <a:cxnLst/>
              <a:rect l="l" t="t" r="r" b="b"/>
              <a:pathLst>
                <a:path w="2306" h="2265" extrusionOk="0">
                  <a:moveTo>
                    <a:pt x="1153" y="0"/>
                  </a:moveTo>
                  <a:cubicBezTo>
                    <a:pt x="516" y="0"/>
                    <a:pt x="0" y="339"/>
                    <a:pt x="0" y="753"/>
                  </a:cubicBezTo>
                  <a:cubicBezTo>
                    <a:pt x="0" y="1031"/>
                    <a:pt x="400" y="1261"/>
                    <a:pt x="767" y="1417"/>
                  </a:cubicBezTo>
                  <a:cubicBezTo>
                    <a:pt x="868" y="1465"/>
                    <a:pt x="936" y="1573"/>
                    <a:pt x="936" y="1689"/>
                  </a:cubicBezTo>
                  <a:lnTo>
                    <a:pt x="936" y="2265"/>
                  </a:lnTo>
                  <a:cubicBezTo>
                    <a:pt x="963" y="2251"/>
                    <a:pt x="990" y="2245"/>
                    <a:pt x="1024" y="2231"/>
                  </a:cubicBezTo>
                  <a:cubicBezTo>
                    <a:pt x="1068" y="2214"/>
                    <a:pt x="1118" y="2206"/>
                    <a:pt x="1167" y="2206"/>
                  </a:cubicBezTo>
                  <a:cubicBezTo>
                    <a:pt x="1216" y="2206"/>
                    <a:pt x="1265" y="2214"/>
                    <a:pt x="1309" y="2231"/>
                  </a:cubicBezTo>
                  <a:cubicBezTo>
                    <a:pt x="1343" y="2245"/>
                    <a:pt x="1370" y="2251"/>
                    <a:pt x="1397" y="2265"/>
                  </a:cubicBezTo>
                  <a:lnTo>
                    <a:pt x="1397" y="1682"/>
                  </a:lnTo>
                  <a:cubicBezTo>
                    <a:pt x="1397" y="1566"/>
                    <a:pt x="1465" y="1465"/>
                    <a:pt x="1567" y="1417"/>
                  </a:cubicBezTo>
                  <a:cubicBezTo>
                    <a:pt x="1913" y="1255"/>
                    <a:pt x="2306" y="1031"/>
                    <a:pt x="2306" y="753"/>
                  </a:cubicBezTo>
                  <a:cubicBezTo>
                    <a:pt x="2306" y="332"/>
                    <a:pt x="1790" y="0"/>
                    <a:pt x="1153"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63"/>
            <p:cNvSpPr/>
            <p:nvPr/>
          </p:nvSpPr>
          <p:spPr>
            <a:xfrm>
              <a:off x="6871944" y="1581569"/>
              <a:ext cx="185158" cy="232660"/>
            </a:xfrm>
            <a:custGeom>
              <a:avLst/>
              <a:gdLst/>
              <a:ahLst/>
              <a:cxnLst/>
              <a:rect l="l" t="t" r="r" b="b"/>
              <a:pathLst>
                <a:path w="7059" h="8870" extrusionOk="0">
                  <a:moveTo>
                    <a:pt x="7059" y="0"/>
                  </a:moveTo>
                  <a:cubicBezTo>
                    <a:pt x="3729" y="0"/>
                    <a:pt x="868" y="2441"/>
                    <a:pt x="0" y="6828"/>
                  </a:cubicBezTo>
                  <a:cubicBezTo>
                    <a:pt x="0" y="6828"/>
                    <a:pt x="1329" y="7208"/>
                    <a:pt x="1485" y="7283"/>
                  </a:cubicBezTo>
                  <a:lnTo>
                    <a:pt x="1268" y="8191"/>
                  </a:lnTo>
                  <a:cubicBezTo>
                    <a:pt x="1248" y="8273"/>
                    <a:pt x="1295" y="8361"/>
                    <a:pt x="1376" y="8388"/>
                  </a:cubicBezTo>
                  <a:cubicBezTo>
                    <a:pt x="1627" y="8463"/>
                    <a:pt x="2163" y="8639"/>
                    <a:pt x="2787" y="8869"/>
                  </a:cubicBezTo>
                  <a:cubicBezTo>
                    <a:pt x="1716" y="2130"/>
                    <a:pt x="6218" y="0"/>
                    <a:pt x="7059" y="0"/>
                  </a:cubicBezTo>
                  <a:close/>
                </a:path>
              </a:pathLst>
            </a:custGeom>
            <a:solidFill>
              <a:srgbClr val="556E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63"/>
            <p:cNvSpPr/>
            <p:nvPr/>
          </p:nvSpPr>
          <p:spPr>
            <a:xfrm>
              <a:off x="6871944" y="1675289"/>
              <a:ext cx="84670" cy="138940"/>
            </a:xfrm>
            <a:custGeom>
              <a:avLst/>
              <a:gdLst/>
              <a:ahLst/>
              <a:cxnLst/>
              <a:rect l="l" t="t" r="r" b="b"/>
              <a:pathLst>
                <a:path w="3228" h="5297" extrusionOk="0">
                  <a:moveTo>
                    <a:pt x="3228" y="1"/>
                  </a:moveTo>
                  <a:lnTo>
                    <a:pt x="3228" y="1"/>
                  </a:lnTo>
                  <a:cubicBezTo>
                    <a:pt x="2231" y="353"/>
                    <a:pt x="1071" y="1255"/>
                    <a:pt x="0" y="3255"/>
                  </a:cubicBezTo>
                  <a:cubicBezTo>
                    <a:pt x="0" y="3255"/>
                    <a:pt x="1329" y="3635"/>
                    <a:pt x="1485" y="3710"/>
                  </a:cubicBezTo>
                  <a:lnTo>
                    <a:pt x="1268" y="4618"/>
                  </a:lnTo>
                  <a:cubicBezTo>
                    <a:pt x="1248" y="4700"/>
                    <a:pt x="1295" y="4788"/>
                    <a:pt x="1376" y="4815"/>
                  </a:cubicBezTo>
                  <a:cubicBezTo>
                    <a:pt x="1627" y="4890"/>
                    <a:pt x="2163" y="5066"/>
                    <a:pt x="2787" y="5296"/>
                  </a:cubicBezTo>
                  <a:cubicBezTo>
                    <a:pt x="2434" y="3052"/>
                    <a:pt x="2692" y="1316"/>
                    <a:pt x="3228" y="1"/>
                  </a:cubicBezTo>
                  <a:close/>
                </a:path>
              </a:pathLst>
            </a:custGeom>
            <a:solidFill>
              <a:srgbClr val="FFFFFF"/>
            </a:solidFill>
            <a:ln w="9525" cap="flat" cmpd="sng">
              <a:solidFill>
                <a:srgbClr val="203B5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06" name="Google Shape;3406;p63"/>
          <p:cNvGrpSpPr/>
          <p:nvPr/>
        </p:nvGrpSpPr>
        <p:grpSpPr>
          <a:xfrm>
            <a:off x="76212" y="7021962"/>
            <a:ext cx="561234" cy="674244"/>
            <a:chOff x="3038403" y="1539234"/>
            <a:chExt cx="375482" cy="316072"/>
          </a:xfrm>
        </p:grpSpPr>
        <p:sp>
          <p:nvSpPr>
            <p:cNvPr id="3407" name="Google Shape;3407;p63"/>
            <p:cNvSpPr/>
            <p:nvPr/>
          </p:nvSpPr>
          <p:spPr>
            <a:xfrm>
              <a:off x="3137965" y="1548658"/>
              <a:ext cx="10688" cy="13760"/>
            </a:xfrm>
            <a:custGeom>
              <a:avLst/>
              <a:gdLst/>
              <a:ahLst/>
              <a:cxnLst/>
              <a:rect l="l" t="t" r="r" b="b"/>
              <a:pathLst>
                <a:path w="334" h="430" extrusionOk="0">
                  <a:moveTo>
                    <a:pt x="167" y="1"/>
                  </a:moveTo>
                  <a:cubicBezTo>
                    <a:pt x="72" y="1"/>
                    <a:pt x="0" y="72"/>
                    <a:pt x="0" y="167"/>
                  </a:cubicBezTo>
                  <a:lnTo>
                    <a:pt x="0" y="263"/>
                  </a:lnTo>
                  <a:cubicBezTo>
                    <a:pt x="0" y="358"/>
                    <a:pt x="72" y="429"/>
                    <a:pt x="167" y="429"/>
                  </a:cubicBezTo>
                  <a:cubicBezTo>
                    <a:pt x="262" y="429"/>
                    <a:pt x="334" y="358"/>
                    <a:pt x="334" y="263"/>
                  </a:cubicBezTo>
                  <a:lnTo>
                    <a:pt x="334" y="167"/>
                  </a:lnTo>
                  <a:cubicBezTo>
                    <a:pt x="310" y="60"/>
                    <a:pt x="262" y="1"/>
                    <a:pt x="16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08" name="Google Shape;3408;p63"/>
            <p:cNvGrpSpPr/>
            <p:nvPr/>
          </p:nvGrpSpPr>
          <p:grpSpPr>
            <a:xfrm>
              <a:off x="3038403" y="1539234"/>
              <a:ext cx="375482" cy="316072"/>
              <a:chOff x="3038403" y="1539234"/>
              <a:chExt cx="375482" cy="316072"/>
            </a:xfrm>
          </p:grpSpPr>
          <p:sp>
            <p:nvSpPr>
              <p:cNvPr id="3409" name="Google Shape;3409;p63"/>
              <p:cNvSpPr/>
              <p:nvPr/>
            </p:nvSpPr>
            <p:spPr>
              <a:xfrm>
                <a:off x="3038403" y="1585792"/>
                <a:ext cx="72788" cy="58414"/>
              </a:xfrm>
              <a:custGeom>
                <a:avLst/>
                <a:gdLst/>
                <a:ahLst/>
                <a:cxnLst/>
                <a:rect l="l" t="t" r="r" b="b"/>
                <a:pathLst>
                  <a:path w="2775" h="2227" extrusionOk="0">
                    <a:moveTo>
                      <a:pt x="2517" y="0"/>
                    </a:moveTo>
                    <a:cubicBezTo>
                      <a:pt x="2472" y="0"/>
                      <a:pt x="2427" y="14"/>
                      <a:pt x="2388" y="43"/>
                    </a:cubicBezTo>
                    <a:lnTo>
                      <a:pt x="896" y="1094"/>
                    </a:lnTo>
                    <a:lnTo>
                      <a:pt x="299" y="1094"/>
                    </a:lnTo>
                    <a:cubicBezTo>
                      <a:pt x="1" y="1094"/>
                      <a:pt x="1" y="1541"/>
                      <a:pt x="299" y="1541"/>
                    </a:cubicBezTo>
                    <a:lnTo>
                      <a:pt x="659" y="1541"/>
                    </a:lnTo>
                    <a:lnTo>
                      <a:pt x="530" y="1921"/>
                    </a:lnTo>
                    <a:cubicBezTo>
                      <a:pt x="459" y="2101"/>
                      <a:pt x="607" y="2226"/>
                      <a:pt x="750" y="2226"/>
                    </a:cubicBezTo>
                    <a:cubicBezTo>
                      <a:pt x="839" y="2226"/>
                      <a:pt x="926" y="2178"/>
                      <a:pt x="957" y="2063"/>
                    </a:cubicBezTo>
                    <a:lnTo>
                      <a:pt x="1160" y="1460"/>
                    </a:lnTo>
                    <a:lnTo>
                      <a:pt x="2645" y="409"/>
                    </a:lnTo>
                    <a:cubicBezTo>
                      <a:pt x="2747" y="334"/>
                      <a:pt x="2774" y="199"/>
                      <a:pt x="2700" y="97"/>
                    </a:cubicBezTo>
                    <a:cubicBezTo>
                      <a:pt x="2658" y="35"/>
                      <a:pt x="2588" y="0"/>
                      <a:pt x="2517"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63"/>
              <p:cNvSpPr/>
              <p:nvPr/>
            </p:nvSpPr>
            <p:spPr>
              <a:xfrm>
                <a:off x="3169317" y="1683420"/>
                <a:ext cx="244569" cy="169105"/>
              </a:xfrm>
              <a:custGeom>
                <a:avLst/>
                <a:gdLst/>
                <a:ahLst/>
                <a:cxnLst/>
                <a:rect l="l" t="t" r="r" b="b"/>
                <a:pathLst>
                  <a:path w="9324" h="6447" extrusionOk="0">
                    <a:moveTo>
                      <a:pt x="2774" y="1"/>
                    </a:moveTo>
                    <a:cubicBezTo>
                      <a:pt x="2352" y="1"/>
                      <a:pt x="1905" y="14"/>
                      <a:pt x="1431" y="43"/>
                    </a:cubicBezTo>
                    <a:lnTo>
                      <a:pt x="970" y="1115"/>
                    </a:lnTo>
                    <a:cubicBezTo>
                      <a:pt x="1587" y="1024"/>
                      <a:pt x="2189" y="981"/>
                      <a:pt x="2759" y="981"/>
                    </a:cubicBezTo>
                    <a:cubicBezTo>
                      <a:pt x="3468" y="981"/>
                      <a:pt x="4125" y="1048"/>
                      <a:pt x="4693" y="1176"/>
                    </a:cubicBezTo>
                    <a:cubicBezTo>
                      <a:pt x="6388" y="1549"/>
                      <a:pt x="7703" y="2267"/>
                      <a:pt x="7337" y="3217"/>
                    </a:cubicBezTo>
                    <a:cubicBezTo>
                      <a:pt x="6896" y="4363"/>
                      <a:pt x="4469" y="5115"/>
                      <a:pt x="2665" y="5122"/>
                    </a:cubicBezTo>
                    <a:cubicBezTo>
                      <a:pt x="2639" y="5122"/>
                      <a:pt x="2613" y="5123"/>
                      <a:pt x="2587" y="5123"/>
                    </a:cubicBezTo>
                    <a:cubicBezTo>
                      <a:pt x="2200" y="5123"/>
                      <a:pt x="1819" y="5076"/>
                      <a:pt x="1438" y="5000"/>
                    </a:cubicBezTo>
                    <a:lnTo>
                      <a:pt x="1" y="6010"/>
                    </a:lnTo>
                    <a:cubicBezTo>
                      <a:pt x="690" y="6300"/>
                      <a:pt x="1561" y="6447"/>
                      <a:pt x="2504" y="6447"/>
                    </a:cubicBezTo>
                    <a:cubicBezTo>
                      <a:pt x="3789" y="6447"/>
                      <a:pt x="5208" y="6175"/>
                      <a:pt x="6483" y="5624"/>
                    </a:cubicBezTo>
                    <a:cubicBezTo>
                      <a:pt x="9202" y="4451"/>
                      <a:pt x="9324" y="2939"/>
                      <a:pt x="9127" y="2322"/>
                    </a:cubicBezTo>
                    <a:cubicBezTo>
                      <a:pt x="8922" y="1669"/>
                      <a:pt x="7434" y="1"/>
                      <a:pt x="2774" y="1"/>
                    </a:cubicBezTo>
                    <a:close/>
                  </a:path>
                </a:pathLst>
              </a:custGeom>
              <a:solidFill>
                <a:srgbClr val="93C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63"/>
              <p:cNvSpPr/>
              <p:nvPr/>
            </p:nvSpPr>
            <p:spPr>
              <a:xfrm>
                <a:off x="3194760" y="1700076"/>
                <a:ext cx="197800" cy="103294"/>
              </a:xfrm>
              <a:custGeom>
                <a:avLst/>
                <a:gdLst/>
                <a:ahLst/>
                <a:cxnLst/>
                <a:rect l="l" t="t" r="r" b="b"/>
                <a:pathLst>
                  <a:path w="7541" h="3938" extrusionOk="0">
                    <a:moveTo>
                      <a:pt x="2759" y="0"/>
                    </a:moveTo>
                    <a:cubicBezTo>
                      <a:pt x="1947" y="0"/>
                      <a:pt x="1043" y="93"/>
                      <a:pt x="61" y="310"/>
                    </a:cubicBezTo>
                    <a:lnTo>
                      <a:pt x="0" y="486"/>
                    </a:lnTo>
                    <a:cubicBezTo>
                      <a:pt x="617" y="393"/>
                      <a:pt x="1220" y="349"/>
                      <a:pt x="1790" y="349"/>
                    </a:cubicBezTo>
                    <a:cubicBezTo>
                      <a:pt x="2498" y="349"/>
                      <a:pt x="3155" y="417"/>
                      <a:pt x="3723" y="541"/>
                    </a:cubicBezTo>
                    <a:cubicBezTo>
                      <a:pt x="5418" y="920"/>
                      <a:pt x="6733" y="1632"/>
                      <a:pt x="6367" y="2582"/>
                    </a:cubicBezTo>
                    <a:cubicBezTo>
                      <a:pt x="6157" y="3144"/>
                      <a:pt x="5465" y="3612"/>
                      <a:pt x="4611" y="3938"/>
                    </a:cubicBezTo>
                    <a:cubicBezTo>
                      <a:pt x="6218" y="3409"/>
                      <a:pt x="7540" y="2568"/>
                      <a:pt x="7228" y="1687"/>
                    </a:cubicBezTo>
                    <a:cubicBezTo>
                      <a:pt x="6951" y="910"/>
                      <a:pt x="5311" y="0"/>
                      <a:pt x="2759" y="0"/>
                    </a:cubicBezTo>
                    <a:close/>
                  </a:path>
                </a:pathLst>
              </a:custGeom>
              <a:solidFill>
                <a:srgbClr val="3876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63"/>
              <p:cNvSpPr/>
              <p:nvPr/>
            </p:nvSpPr>
            <p:spPr>
              <a:xfrm>
                <a:off x="3077905" y="1539234"/>
                <a:ext cx="153367" cy="300963"/>
              </a:xfrm>
              <a:custGeom>
                <a:avLst/>
                <a:gdLst/>
                <a:ahLst/>
                <a:cxnLst/>
                <a:rect l="l" t="t" r="r" b="b"/>
                <a:pathLst>
                  <a:path w="5847" h="11474" extrusionOk="0">
                    <a:moveTo>
                      <a:pt x="3034" y="1"/>
                    </a:moveTo>
                    <a:cubicBezTo>
                      <a:pt x="2100" y="1"/>
                      <a:pt x="1082" y="426"/>
                      <a:pt x="285" y="1303"/>
                    </a:cubicBezTo>
                    <a:cubicBezTo>
                      <a:pt x="0" y="1614"/>
                      <a:pt x="88" y="2028"/>
                      <a:pt x="611" y="2211"/>
                    </a:cubicBezTo>
                    <a:cubicBezTo>
                      <a:pt x="652" y="2342"/>
                      <a:pt x="919" y="2969"/>
                      <a:pt x="2038" y="2969"/>
                    </a:cubicBezTo>
                    <a:cubicBezTo>
                      <a:pt x="2194" y="2969"/>
                      <a:pt x="2366" y="2957"/>
                      <a:pt x="2557" y="2930"/>
                    </a:cubicBezTo>
                    <a:lnTo>
                      <a:pt x="2557" y="2930"/>
                    </a:lnTo>
                    <a:cubicBezTo>
                      <a:pt x="2557" y="2930"/>
                      <a:pt x="2618" y="3337"/>
                      <a:pt x="1858" y="6062"/>
                    </a:cubicBezTo>
                    <a:cubicBezTo>
                      <a:pt x="1485" y="7398"/>
                      <a:pt x="1119" y="9432"/>
                      <a:pt x="2489" y="10856"/>
                    </a:cubicBezTo>
                    <a:cubicBezTo>
                      <a:pt x="2753" y="11121"/>
                      <a:pt x="3065" y="11331"/>
                      <a:pt x="3404" y="11473"/>
                    </a:cubicBezTo>
                    <a:cubicBezTo>
                      <a:pt x="4055" y="11223"/>
                      <a:pt x="4692" y="10917"/>
                      <a:pt x="5296" y="10565"/>
                    </a:cubicBezTo>
                    <a:cubicBezTo>
                      <a:pt x="4943" y="10517"/>
                      <a:pt x="4584" y="10422"/>
                      <a:pt x="4333" y="10253"/>
                    </a:cubicBezTo>
                    <a:cubicBezTo>
                      <a:pt x="3160" y="9432"/>
                      <a:pt x="3764" y="8192"/>
                      <a:pt x="4503" y="6612"/>
                    </a:cubicBezTo>
                    <a:cubicBezTo>
                      <a:pt x="4706" y="6178"/>
                      <a:pt x="5506" y="4408"/>
                      <a:pt x="5628" y="3235"/>
                    </a:cubicBezTo>
                    <a:cubicBezTo>
                      <a:pt x="5846" y="1117"/>
                      <a:pt x="4550" y="1"/>
                      <a:pt x="3034" y="1"/>
                    </a:cubicBezTo>
                    <a:close/>
                  </a:path>
                </a:pathLst>
              </a:custGeom>
              <a:solidFill>
                <a:srgbClr val="3876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63"/>
              <p:cNvSpPr/>
              <p:nvPr/>
            </p:nvSpPr>
            <p:spPr>
              <a:xfrm>
                <a:off x="3049315" y="1658633"/>
                <a:ext cx="284464" cy="196673"/>
              </a:xfrm>
              <a:custGeom>
                <a:avLst/>
                <a:gdLst/>
                <a:ahLst/>
                <a:cxnLst/>
                <a:rect l="l" t="t" r="r" b="b"/>
                <a:pathLst>
                  <a:path w="10845" h="7498" extrusionOk="0">
                    <a:moveTo>
                      <a:pt x="10727" y="1"/>
                    </a:moveTo>
                    <a:cubicBezTo>
                      <a:pt x="10718" y="1"/>
                      <a:pt x="10709" y="2"/>
                      <a:pt x="10698" y="5"/>
                    </a:cubicBezTo>
                    <a:cubicBezTo>
                      <a:pt x="8149" y="276"/>
                      <a:pt x="7993" y="4209"/>
                      <a:pt x="6264" y="5464"/>
                    </a:cubicBezTo>
                    <a:cubicBezTo>
                      <a:pt x="5494" y="6020"/>
                      <a:pt x="4695" y="6258"/>
                      <a:pt x="3995" y="6258"/>
                    </a:cubicBezTo>
                    <a:cubicBezTo>
                      <a:pt x="3007" y="6258"/>
                      <a:pt x="2214" y="5785"/>
                      <a:pt x="1972" y="5070"/>
                    </a:cubicBezTo>
                    <a:cubicBezTo>
                      <a:pt x="1653" y="4128"/>
                      <a:pt x="2202" y="3443"/>
                      <a:pt x="2697" y="3036"/>
                    </a:cubicBezTo>
                    <a:lnTo>
                      <a:pt x="3002" y="1592"/>
                    </a:lnTo>
                    <a:lnTo>
                      <a:pt x="3002" y="1592"/>
                    </a:lnTo>
                    <a:cubicBezTo>
                      <a:pt x="1965" y="1999"/>
                      <a:pt x="1097" y="2792"/>
                      <a:pt x="778" y="3524"/>
                    </a:cubicBezTo>
                    <a:cubicBezTo>
                      <a:pt x="0" y="5314"/>
                      <a:pt x="1231" y="7497"/>
                      <a:pt x="3650" y="7497"/>
                    </a:cubicBezTo>
                    <a:cubicBezTo>
                      <a:pt x="4392" y="7497"/>
                      <a:pt x="5247" y="7292"/>
                      <a:pt x="6189" y="6806"/>
                    </a:cubicBezTo>
                    <a:cubicBezTo>
                      <a:pt x="9458" y="5118"/>
                      <a:pt x="8420" y="1388"/>
                      <a:pt x="10746" y="168"/>
                    </a:cubicBezTo>
                    <a:cubicBezTo>
                      <a:pt x="10844" y="137"/>
                      <a:pt x="10814" y="1"/>
                      <a:pt x="10727" y="1"/>
                    </a:cubicBezTo>
                    <a:close/>
                  </a:path>
                </a:pathLst>
              </a:custGeom>
              <a:solidFill>
                <a:srgbClr val="93C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63"/>
              <p:cNvSpPr/>
              <p:nvPr/>
            </p:nvSpPr>
            <p:spPr>
              <a:xfrm>
                <a:off x="3058207" y="1663013"/>
                <a:ext cx="272976" cy="192292"/>
              </a:xfrm>
              <a:custGeom>
                <a:avLst/>
                <a:gdLst/>
                <a:ahLst/>
                <a:cxnLst/>
                <a:rect l="l" t="t" r="r" b="b"/>
                <a:pathLst>
                  <a:path w="10407" h="7331" extrusionOk="0">
                    <a:moveTo>
                      <a:pt x="10407" y="1"/>
                    </a:moveTo>
                    <a:cubicBezTo>
                      <a:pt x="10081" y="21"/>
                      <a:pt x="8929" y="211"/>
                      <a:pt x="8088" y="2652"/>
                    </a:cubicBezTo>
                    <a:cubicBezTo>
                      <a:pt x="7786" y="3539"/>
                      <a:pt x="6964" y="6809"/>
                      <a:pt x="2938" y="6809"/>
                    </a:cubicBezTo>
                    <a:cubicBezTo>
                      <a:pt x="2901" y="6809"/>
                      <a:pt x="2864" y="6809"/>
                      <a:pt x="2826" y="6809"/>
                    </a:cubicBezTo>
                    <a:cubicBezTo>
                      <a:pt x="1206" y="6788"/>
                      <a:pt x="175" y="5412"/>
                      <a:pt x="236" y="4062"/>
                    </a:cubicBezTo>
                    <a:lnTo>
                      <a:pt x="236" y="4062"/>
                    </a:lnTo>
                    <a:cubicBezTo>
                      <a:pt x="0" y="5672"/>
                      <a:pt x="1207" y="7330"/>
                      <a:pt x="3314" y="7330"/>
                    </a:cubicBezTo>
                    <a:cubicBezTo>
                      <a:pt x="4056" y="7330"/>
                      <a:pt x="4909" y="7125"/>
                      <a:pt x="5850" y="6639"/>
                    </a:cubicBezTo>
                    <a:cubicBezTo>
                      <a:pt x="9119" y="4951"/>
                      <a:pt x="8081" y="1221"/>
                      <a:pt x="10407" y="1"/>
                    </a:cubicBezTo>
                    <a:close/>
                  </a:path>
                </a:pathLst>
              </a:custGeom>
              <a:solidFill>
                <a:srgbClr val="3876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63"/>
              <p:cNvSpPr/>
              <p:nvPr/>
            </p:nvSpPr>
            <p:spPr>
              <a:xfrm>
                <a:off x="3107598" y="1603261"/>
                <a:ext cx="85405" cy="219309"/>
              </a:xfrm>
              <a:custGeom>
                <a:avLst/>
                <a:gdLst/>
                <a:ahLst/>
                <a:cxnLst/>
                <a:rect l="l" t="t" r="r" b="b"/>
                <a:pathLst>
                  <a:path w="3256" h="8361" extrusionOk="0">
                    <a:moveTo>
                      <a:pt x="3052" y="1"/>
                    </a:moveTo>
                    <a:lnTo>
                      <a:pt x="3052" y="1"/>
                    </a:lnTo>
                    <a:cubicBezTo>
                      <a:pt x="2659" y="252"/>
                      <a:pt x="1425" y="489"/>
                      <a:pt x="1425" y="489"/>
                    </a:cubicBezTo>
                    <a:cubicBezTo>
                      <a:pt x="1425" y="489"/>
                      <a:pt x="1479" y="896"/>
                      <a:pt x="719" y="3621"/>
                    </a:cubicBezTo>
                    <a:cubicBezTo>
                      <a:pt x="360" y="4930"/>
                      <a:pt x="1" y="6897"/>
                      <a:pt x="1269" y="8320"/>
                    </a:cubicBezTo>
                    <a:cubicBezTo>
                      <a:pt x="1439" y="8347"/>
                      <a:pt x="1609" y="8361"/>
                      <a:pt x="1779" y="8361"/>
                    </a:cubicBezTo>
                    <a:cubicBezTo>
                      <a:pt x="1914" y="8361"/>
                      <a:pt x="2049" y="8352"/>
                      <a:pt x="2184" y="8334"/>
                    </a:cubicBezTo>
                    <a:cubicBezTo>
                      <a:pt x="808" y="6442"/>
                      <a:pt x="2130" y="3764"/>
                      <a:pt x="2679" y="2659"/>
                    </a:cubicBezTo>
                    <a:cubicBezTo>
                      <a:pt x="3255" y="1479"/>
                      <a:pt x="3052" y="1"/>
                      <a:pt x="3052" y="1"/>
                    </a:cubicBezTo>
                    <a:close/>
                  </a:path>
                </a:pathLst>
              </a:custGeom>
              <a:solidFill>
                <a:srgbClr val="93C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63"/>
              <p:cNvSpPr/>
              <p:nvPr/>
            </p:nvSpPr>
            <p:spPr>
              <a:xfrm>
                <a:off x="3093381" y="1585556"/>
                <a:ext cx="94271" cy="32289"/>
              </a:xfrm>
              <a:custGeom>
                <a:avLst/>
                <a:gdLst/>
                <a:ahLst/>
                <a:cxnLst/>
                <a:rect l="l" t="t" r="r" b="b"/>
                <a:pathLst>
                  <a:path w="3594" h="1231" extrusionOk="0">
                    <a:moveTo>
                      <a:pt x="2999" y="1"/>
                    </a:moveTo>
                    <a:cubicBezTo>
                      <a:pt x="2861" y="1"/>
                      <a:pt x="2708" y="33"/>
                      <a:pt x="2550" y="93"/>
                    </a:cubicBezTo>
                    <a:cubicBezTo>
                      <a:pt x="1735" y="405"/>
                      <a:pt x="1100" y="526"/>
                      <a:pt x="628" y="526"/>
                    </a:cubicBezTo>
                    <a:cubicBezTo>
                      <a:pt x="372" y="526"/>
                      <a:pt x="164" y="491"/>
                      <a:pt x="0" y="432"/>
                    </a:cubicBezTo>
                    <a:lnTo>
                      <a:pt x="0" y="432"/>
                    </a:lnTo>
                    <a:cubicBezTo>
                      <a:pt x="258" y="1039"/>
                      <a:pt x="831" y="1230"/>
                      <a:pt x="1445" y="1230"/>
                    </a:cubicBezTo>
                    <a:cubicBezTo>
                      <a:pt x="2463" y="1230"/>
                      <a:pt x="3594" y="705"/>
                      <a:pt x="3594" y="676"/>
                    </a:cubicBezTo>
                    <a:cubicBezTo>
                      <a:pt x="3584" y="195"/>
                      <a:pt x="3336" y="1"/>
                      <a:pt x="2999" y="1"/>
                    </a:cubicBezTo>
                    <a:close/>
                  </a:path>
                </a:pathLst>
              </a:custGeom>
              <a:solidFill>
                <a:srgbClr val="3876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63"/>
              <p:cNvSpPr/>
              <p:nvPr/>
            </p:nvSpPr>
            <p:spPr>
              <a:xfrm>
                <a:off x="3137133" y="1559824"/>
                <a:ext cx="14767" cy="20512"/>
              </a:xfrm>
              <a:custGeom>
                <a:avLst/>
                <a:gdLst/>
                <a:ahLst/>
                <a:cxnLst/>
                <a:rect l="l" t="t" r="r" b="b"/>
                <a:pathLst>
                  <a:path w="563" h="782" extrusionOk="0">
                    <a:moveTo>
                      <a:pt x="282" y="1"/>
                    </a:moveTo>
                    <a:cubicBezTo>
                      <a:pt x="141" y="1"/>
                      <a:pt x="0" y="94"/>
                      <a:pt x="0" y="280"/>
                    </a:cubicBezTo>
                    <a:lnTo>
                      <a:pt x="0" y="504"/>
                    </a:lnTo>
                    <a:cubicBezTo>
                      <a:pt x="0" y="660"/>
                      <a:pt x="129" y="782"/>
                      <a:pt x="285" y="782"/>
                    </a:cubicBezTo>
                    <a:cubicBezTo>
                      <a:pt x="434" y="782"/>
                      <a:pt x="563" y="660"/>
                      <a:pt x="563" y="504"/>
                    </a:cubicBezTo>
                    <a:lnTo>
                      <a:pt x="563" y="280"/>
                    </a:lnTo>
                    <a:cubicBezTo>
                      <a:pt x="563" y="94"/>
                      <a:pt x="422" y="1"/>
                      <a:pt x="282"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418" name="Google Shape;3418;p63"/>
          <p:cNvGrpSpPr/>
          <p:nvPr/>
        </p:nvGrpSpPr>
        <p:grpSpPr>
          <a:xfrm>
            <a:off x="646501" y="6943368"/>
            <a:ext cx="894007" cy="797873"/>
            <a:chOff x="1933569" y="1512243"/>
            <a:chExt cx="393975" cy="370105"/>
          </a:xfrm>
        </p:grpSpPr>
        <p:sp>
          <p:nvSpPr>
            <p:cNvPr id="3419" name="Google Shape;3419;p63"/>
            <p:cNvSpPr/>
            <p:nvPr/>
          </p:nvSpPr>
          <p:spPr>
            <a:xfrm>
              <a:off x="2184354" y="1512243"/>
              <a:ext cx="113943" cy="113471"/>
            </a:xfrm>
            <a:custGeom>
              <a:avLst/>
              <a:gdLst/>
              <a:ahLst/>
              <a:cxnLst/>
              <a:rect l="l" t="t" r="r" b="b"/>
              <a:pathLst>
                <a:path w="4344" h="4326" extrusionOk="0">
                  <a:moveTo>
                    <a:pt x="3302" y="0"/>
                  </a:moveTo>
                  <a:cubicBezTo>
                    <a:pt x="3217" y="0"/>
                    <a:pt x="3131" y="11"/>
                    <a:pt x="3045" y="33"/>
                  </a:cubicBezTo>
                  <a:cubicBezTo>
                    <a:pt x="2340" y="209"/>
                    <a:pt x="1139" y="684"/>
                    <a:pt x="0" y="1816"/>
                  </a:cubicBezTo>
                  <a:lnTo>
                    <a:pt x="2957" y="4325"/>
                  </a:lnTo>
                  <a:cubicBezTo>
                    <a:pt x="3865" y="3410"/>
                    <a:pt x="4286" y="1904"/>
                    <a:pt x="4320" y="1057"/>
                  </a:cubicBezTo>
                  <a:cubicBezTo>
                    <a:pt x="4343" y="462"/>
                    <a:pt x="3860" y="0"/>
                    <a:pt x="3302" y="0"/>
                  </a:cubicBezTo>
                  <a:close/>
                </a:path>
              </a:pathLst>
            </a:custGeom>
            <a:solidFill>
              <a:srgbClr val="C8D3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63"/>
            <p:cNvSpPr/>
            <p:nvPr/>
          </p:nvSpPr>
          <p:spPr>
            <a:xfrm>
              <a:off x="2203214" y="1527273"/>
              <a:ext cx="86979" cy="92749"/>
            </a:xfrm>
            <a:custGeom>
              <a:avLst/>
              <a:gdLst/>
              <a:ahLst/>
              <a:cxnLst/>
              <a:rect l="l" t="t" r="r" b="b"/>
              <a:pathLst>
                <a:path w="3316" h="3536" extrusionOk="0">
                  <a:moveTo>
                    <a:pt x="2703" y="0"/>
                  </a:moveTo>
                  <a:cubicBezTo>
                    <a:pt x="2675" y="0"/>
                    <a:pt x="2646" y="3"/>
                    <a:pt x="2617" y="9"/>
                  </a:cubicBezTo>
                  <a:cubicBezTo>
                    <a:pt x="2217" y="91"/>
                    <a:pt x="1044" y="816"/>
                    <a:pt x="0" y="1853"/>
                  </a:cubicBezTo>
                  <a:lnTo>
                    <a:pt x="1987" y="3535"/>
                  </a:lnTo>
                  <a:cubicBezTo>
                    <a:pt x="2583" y="2830"/>
                    <a:pt x="3099" y="1650"/>
                    <a:pt x="3221" y="986"/>
                  </a:cubicBezTo>
                  <a:cubicBezTo>
                    <a:pt x="3315" y="458"/>
                    <a:pt x="3054" y="0"/>
                    <a:pt x="27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63"/>
            <p:cNvSpPr/>
            <p:nvPr/>
          </p:nvSpPr>
          <p:spPr>
            <a:xfrm>
              <a:off x="1962999" y="1512243"/>
              <a:ext cx="113943" cy="113471"/>
            </a:xfrm>
            <a:custGeom>
              <a:avLst/>
              <a:gdLst/>
              <a:ahLst/>
              <a:cxnLst/>
              <a:rect l="l" t="t" r="r" b="b"/>
              <a:pathLst>
                <a:path w="4344" h="4326" extrusionOk="0">
                  <a:moveTo>
                    <a:pt x="1040" y="0"/>
                  </a:moveTo>
                  <a:cubicBezTo>
                    <a:pt x="479" y="0"/>
                    <a:pt x="0" y="462"/>
                    <a:pt x="18" y="1057"/>
                  </a:cubicBezTo>
                  <a:cubicBezTo>
                    <a:pt x="52" y="1904"/>
                    <a:pt x="472" y="3410"/>
                    <a:pt x="1381" y="4325"/>
                  </a:cubicBezTo>
                  <a:lnTo>
                    <a:pt x="4344" y="1816"/>
                  </a:lnTo>
                  <a:cubicBezTo>
                    <a:pt x="3205" y="684"/>
                    <a:pt x="2004" y="209"/>
                    <a:pt x="1299" y="33"/>
                  </a:cubicBezTo>
                  <a:cubicBezTo>
                    <a:pt x="1212" y="11"/>
                    <a:pt x="1125" y="0"/>
                    <a:pt x="1040" y="0"/>
                  </a:cubicBezTo>
                  <a:close/>
                </a:path>
              </a:pathLst>
            </a:custGeom>
            <a:solidFill>
              <a:srgbClr val="C8D3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63"/>
            <p:cNvSpPr/>
            <p:nvPr/>
          </p:nvSpPr>
          <p:spPr>
            <a:xfrm>
              <a:off x="1970947" y="1527273"/>
              <a:ext cx="87162" cy="92749"/>
            </a:xfrm>
            <a:custGeom>
              <a:avLst/>
              <a:gdLst/>
              <a:ahLst/>
              <a:cxnLst/>
              <a:rect l="l" t="t" r="r" b="b"/>
              <a:pathLst>
                <a:path w="3323" h="3536" extrusionOk="0">
                  <a:moveTo>
                    <a:pt x="619" y="0"/>
                  </a:moveTo>
                  <a:cubicBezTo>
                    <a:pt x="267" y="0"/>
                    <a:pt x="1" y="458"/>
                    <a:pt x="101" y="986"/>
                  </a:cubicBezTo>
                  <a:cubicBezTo>
                    <a:pt x="223" y="1650"/>
                    <a:pt x="739" y="2830"/>
                    <a:pt x="1335" y="3535"/>
                  </a:cubicBezTo>
                  <a:lnTo>
                    <a:pt x="3322" y="1853"/>
                  </a:lnTo>
                  <a:cubicBezTo>
                    <a:pt x="2271" y="816"/>
                    <a:pt x="1098" y="91"/>
                    <a:pt x="705" y="9"/>
                  </a:cubicBezTo>
                  <a:cubicBezTo>
                    <a:pt x="676" y="3"/>
                    <a:pt x="647" y="0"/>
                    <a:pt x="6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63"/>
            <p:cNvSpPr/>
            <p:nvPr/>
          </p:nvSpPr>
          <p:spPr>
            <a:xfrm>
              <a:off x="1933569" y="1542093"/>
              <a:ext cx="393975" cy="328347"/>
            </a:xfrm>
            <a:custGeom>
              <a:avLst/>
              <a:gdLst/>
              <a:ahLst/>
              <a:cxnLst/>
              <a:rect l="l" t="t" r="r" b="b"/>
              <a:pathLst>
                <a:path w="15020" h="12518" extrusionOk="0">
                  <a:moveTo>
                    <a:pt x="7514" y="0"/>
                  </a:moveTo>
                  <a:cubicBezTo>
                    <a:pt x="1" y="0"/>
                    <a:pt x="909" y="8645"/>
                    <a:pt x="909" y="8645"/>
                  </a:cubicBezTo>
                  <a:lnTo>
                    <a:pt x="1777" y="8327"/>
                  </a:lnTo>
                  <a:cubicBezTo>
                    <a:pt x="1845" y="9452"/>
                    <a:pt x="2089" y="10557"/>
                    <a:pt x="2509" y="11602"/>
                  </a:cubicBezTo>
                  <a:lnTo>
                    <a:pt x="3160" y="10835"/>
                  </a:lnTo>
                  <a:cubicBezTo>
                    <a:pt x="3642" y="11744"/>
                    <a:pt x="4557" y="12517"/>
                    <a:pt x="4557" y="12517"/>
                  </a:cubicBezTo>
                  <a:lnTo>
                    <a:pt x="5235" y="11602"/>
                  </a:lnTo>
                  <a:lnTo>
                    <a:pt x="9785" y="11602"/>
                  </a:lnTo>
                  <a:lnTo>
                    <a:pt x="10470" y="12517"/>
                  </a:lnTo>
                  <a:cubicBezTo>
                    <a:pt x="10470" y="12517"/>
                    <a:pt x="11379" y="11744"/>
                    <a:pt x="11867" y="10835"/>
                  </a:cubicBezTo>
                  <a:lnTo>
                    <a:pt x="12518" y="11602"/>
                  </a:lnTo>
                  <a:cubicBezTo>
                    <a:pt x="12938" y="10557"/>
                    <a:pt x="13182" y="9452"/>
                    <a:pt x="13250" y="8327"/>
                  </a:cubicBezTo>
                  <a:lnTo>
                    <a:pt x="14111" y="8645"/>
                  </a:lnTo>
                  <a:cubicBezTo>
                    <a:pt x="14111" y="8645"/>
                    <a:pt x="15020" y="0"/>
                    <a:pt x="75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63"/>
            <p:cNvSpPr/>
            <p:nvPr/>
          </p:nvSpPr>
          <p:spPr>
            <a:xfrm>
              <a:off x="1939445" y="1551876"/>
              <a:ext cx="190508" cy="318563"/>
            </a:xfrm>
            <a:custGeom>
              <a:avLst/>
              <a:gdLst/>
              <a:ahLst/>
              <a:cxnLst/>
              <a:rect l="l" t="t" r="r" b="b"/>
              <a:pathLst>
                <a:path w="7263" h="12145" extrusionOk="0">
                  <a:moveTo>
                    <a:pt x="4842" y="0"/>
                  </a:moveTo>
                  <a:lnTo>
                    <a:pt x="4842" y="0"/>
                  </a:lnTo>
                  <a:cubicBezTo>
                    <a:pt x="0" y="1668"/>
                    <a:pt x="692" y="8272"/>
                    <a:pt x="692" y="8272"/>
                  </a:cubicBezTo>
                  <a:lnTo>
                    <a:pt x="1553" y="7954"/>
                  </a:lnTo>
                  <a:cubicBezTo>
                    <a:pt x="1621" y="9079"/>
                    <a:pt x="1865" y="10184"/>
                    <a:pt x="2285" y="11229"/>
                  </a:cubicBezTo>
                  <a:lnTo>
                    <a:pt x="2936" y="10462"/>
                  </a:lnTo>
                  <a:cubicBezTo>
                    <a:pt x="3418" y="11371"/>
                    <a:pt x="4333" y="12144"/>
                    <a:pt x="4333" y="12144"/>
                  </a:cubicBezTo>
                  <a:lnTo>
                    <a:pt x="5011" y="11229"/>
                  </a:lnTo>
                  <a:lnTo>
                    <a:pt x="7262" y="11229"/>
                  </a:lnTo>
                  <a:cubicBezTo>
                    <a:pt x="4611" y="10246"/>
                    <a:pt x="2740" y="7764"/>
                    <a:pt x="2740" y="4862"/>
                  </a:cubicBezTo>
                  <a:cubicBezTo>
                    <a:pt x="2740" y="3017"/>
                    <a:pt x="3499" y="1261"/>
                    <a:pt x="48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63"/>
            <p:cNvSpPr/>
            <p:nvPr/>
          </p:nvSpPr>
          <p:spPr>
            <a:xfrm>
              <a:off x="2199122" y="1856538"/>
              <a:ext cx="23135" cy="13902"/>
            </a:xfrm>
            <a:custGeom>
              <a:avLst/>
              <a:gdLst/>
              <a:ahLst/>
              <a:cxnLst/>
              <a:rect l="l" t="t" r="r" b="b"/>
              <a:pathLst>
                <a:path w="882" h="530" extrusionOk="0">
                  <a:moveTo>
                    <a:pt x="882" y="0"/>
                  </a:moveTo>
                  <a:lnTo>
                    <a:pt x="882" y="0"/>
                  </a:lnTo>
                  <a:cubicBezTo>
                    <a:pt x="590" y="41"/>
                    <a:pt x="298" y="61"/>
                    <a:pt x="0" y="68"/>
                  </a:cubicBezTo>
                  <a:lnTo>
                    <a:pt x="346" y="529"/>
                  </a:lnTo>
                  <a:cubicBezTo>
                    <a:pt x="536" y="360"/>
                    <a:pt x="712" y="183"/>
                    <a:pt x="882" y="0"/>
                  </a:cubicBezTo>
                  <a:close/>
                </a:path>
              </a:pathLst>
            </a:custGeom>
            <a:solidFill>
              <a:srgbClr val="C8D3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63"/>
            <p:cNvSpPr/>
            <p:nvPr/>
          </p:nvSpPr>
          <p:spPr>
            <a:xfrm>
              <a:off x="1950461" y="1650921"/>
              <a:ext cx="120448" cy="219519"/>
            </a:xfrm>
            <a:custGeom>
              <a:avLst/>
              <a:gdLst/>
              <a:ahLst/>
              <a:cxnLst/>
              <a:rect l="l" t="t" r="r" b="b"/>
              <a:pathLst>
                <a:path w="4592" h="8369" extrusionOk="0">
                  <a:moveTo>
                    <a:pt x="814" y="1"/>
                  </a:moveTo>
                  <a:lnTo>
                    <a:pt x="814" y="1"/>
                  </a:lnTo>
                  <a:cubicBezTo>
                    <a:pt x="35" y="2218"/>
                    <a:pt x="272" y="4496"/>
                    <a:pt x="272" y="4496"/>
                  </a:cubicBezTo>
                  <a:lnTo>
                    <a:pt x="1133" y="4178"/>
                  </a:lnTo>
                  <a:cubicBezTo>
                    <a:pt x="1201" y="5303"/>
                    <a:pt x="1445" y="6408"/>
                    <a:pt x="1865" y="7453"/>
                  </a:cubicBezTo>
                  <a:lnTo>
                    <a:pt x="2516" y="6686"/>
                  </a:lnTo>
                  <a:cubicBezTo>
                    <a:pt x="2998" y="7595"/>
                    <a:pt x="3913" y="8368"/>
                    <a:pt x="3913" y="8368"/>
                  </a:cubicBezTo>
                  <a:lnTo>
                    <a:pt x="4591" y="7453"/>
                  </a:lnTo>
                  <a:cubicBezTo>
                    <a:pt x="3140" y="6212"/>
                    <a:pt x="1" y="3839"/>
                    <a:pt x="814" y="1"/>
                  </a:cubicBez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63"/>
            <p:cNvSpPr/>
            <p:nvPr/>
          </p:nvSpPr>
          <p:spPr>
            <a:xfrm>
              <a:off x="2190230" y="1650921"/>
              <a:ext cx="120422" cy="219519"/>
            </a:xfrm>
            <a:custGeom>
              <a:avLst/>
              <a:gdLst/>
              <a:ahLst/>
              <a:cxnLst/>
              <a:rect l="l" t="t" r="r" b="b"/>
              <a:pathLst>
                <a:path w="4591" h="8369" extrusionOk="0">
                  <a:moveTo>
                    <a:pt x="3784" y="1"/>
                  </a:moveTo>
                  <a:cubicBezTo>
                    <a:pt x="4591" y="3839"/>
                    <a:pt x="1451" y="6212"/>
                    <a:pt x="0" y="7453"/>
                  </a:cubicBezTo>
                  <a:lnTo>
                    <a:pt x="685" y="8368"/>
                  </a:lnTo>
                  <a:cubicBezTo>
                    <a:pt x="685" y="8368"/>
                    <a:pt x="1594" y="7595"/>
                    <a:pt x="2082" y="6686"/>
                  </a:cubicBezTo>
                  <a:lnTo>
                    <a:pt x="2733" y="7453"/>
                  </a:lnTo>
                  <a:cubicBezTo>
                    <a:pt x="3153" y="6408"/>
                    <a:pt x="3397" y="5303"/>
                    <a:pt x="3465" y="4178"/>
                  </a:cubicBezTo>
                  <a:lnTo>
                    <a:pt x="4326" y="4496"/>
                  </a:lnTo>
                  <a:cubicBezTo>
                    <a:pt x="4326" y="4496"/>
                    <a:pt x="4563" y="2218"/>
                    <a:pt x="3784" y="1"/>
                  </a:cubicBez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63"/>
            <p:cNvSpPr/>
            <p:nvPr/>
          </p:nvSpPr>
          <p:spPr>
            <a:xfrm>
              <a:off x="2071408" y="1828603"/>
              <a:ext cx="118114" cy="53745"/>
            </a:xfrm>
            <a:custGeom>
              <a:avLst/>
              <a:gdLst/>
              <a:ahLst/>
              <a:cxnLst/>
              <a:rect l="l" t="t" r="r" b="b"/>
              <a:pathLst>
                <a:path w="4503" h="2049" extrusionOk="0">
                  <a:moveTo>
                    <a:pt x="2259" y="1"/>
                  </a:moveTo>
                  <a:lnTo>
                    <a:pt x="1" y="523"/>
                  </a:lnTo>
                  <a:cubicBezTo>
                    <a:pt x="150" y="1397"/>
                    <a:pt x="909" y="2048"/>
                    <a:pt x="1804" y="2048"/>
                  </a:cubicBezTo>
                  <a:lnTo>
                    <a:pt x="2713" y="2048"/>
                  </a:lnTo>
                  <a:cubicBezTo>
                    <a:pt x="3594" y="2048"/>
                    <a:pt x="4354" y="1404"/>
                    <a:pt x="4503" y="530"/>
                  </a:cubicBezTo>
                  <a:lnTo>
                    <a:pt x="2259" y="1"/>
                  </a:ln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63"/>
            <p:cNvSpPr/>
            <p:nvPr/>
          </p:nvSpPr>
          <p:spPr>
            <a:xfrm>
              <a:off x="2023040" y="1755395"/>
              <a:ext cx="25627" cy="20958"/>
            </a:xfrm>
            <a:custGeom>
              <a:avLst/>
              <a:gdLst/>
              <a:ahLst/>
              <a:cxnLst/>
              <a:rect l="l" t="t" r="r" b="b"/>
              <a:pathLst>
                <a:path w="977" h="799" extrusionOk="0">
                  <a:moveTo>
                    <a:pt x="305" y="0"/>
                  </a:moveTo>
                  <a:cubicBezTo>
                    <a:pt x="218" y="0"/>
                    <a:pt x="133" y="46"/>
                    <a:pt x="82" y="127"/>
                  </a:cubicBezTo>
                  <a:cubicBezTo>
                    <a:pt x="0" y="256"/>
                    <a:pt x="34" y="432"/>
                    <a:pt x="156" y="520"/>
                  </a:cubicBezTo>
                  <a:cubicBezTo>
                    <a:pt x="285" y="615"/>
                    <a:pt x="414" y="696"/>
                    <a:pt x="549" y="771"/>
                  </a:cubicBezTo>
                  <a:cubicBezTo>
                    <a:pt x="590" y="785"/>
                    <a:pt x="631" y="798"/>
                    <a:pt x="672" y="798"/>
                  </a:cubicBezTo>
                  <a:cubicBezTo>
                    <a:pt x="773" y="798"/>
                    <a:pt x="868" y="737"/>
                    <a:pt x="909" y="642"/>
                  </a:cubicBezTo>
                  <a:cubicBezTo>
                    <a:pt x="977" y="500"/>
                    <a:pt x="922" y="337"/>
                    <a:pt x="794" y="256"/>
                  </a:cubicBezTo>
                  <a:cubicBezTo>
                    <a:pt x="672" y="195"/>
                    <a:pt x="563" y="127"/>
                    <a:pt x="455" y="52"/>
                  </a:cubicBezTo>
                  <a:cubicBezTo>
                    <a:pt x="409" y="17"/>
                    <a:pt x="356" y="0"/>
                    <a:pt x="305" y="0"/>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63"/>
            <p:cNvSpPr/>
            <p:nvPr/>
          </p:nvSpPr>
          <p:spPr>
            <a:xfrm>
              <a:off x="1986213" y="1706188"/>
              <a:ext cx="35778" cy="47922"/>
            </a:xfrm>
            <a:custGeom>
              <a:avLst/>
              <a:gdLst/>
              <a:ahLst/>
              <a:cxnLst/>
              <a:rect l="l" t="t" r="r" b="b"/>
              <a:pathLst>
                <a:path w="1364" h="1827" extrusionOk="0">
                  <a:moveTo>
                    <a:pt x="362" y="1"/>
                  </a:moveTo>
                  <a:cubicBezTo>
                    <a:pt x="330" y="1"/>
                    <a:pt x="297" y="6"/>
                    <a:pt x="265" y="16"/>
                  </a:cubicBezTo>
                  <a:cubicBezTo>
                    <a:pt x="89" y="84"/>
                    <a:pt x="1" y="274"/>
                    <a:pt x="62" y="450"/>
                  </a:cubicBezTo>
                  <a:cubicBezTo>
                    <a:pt x="218" y="904"/>
                    <a:pt x="455" y="1332"/>
                    <a:pt x="760" y="1711"/>
                  </a:cubicBezTo>
                  <a:cubicBezTo>
                    <a:pt x="821" y="1786"/>
                    <a:pt x="909" y="1827"/>
                    <a:pt x="1004" y="1827"/>
                  </a:cubicBezTo>
                  <a:cubicBezTo>
                    <a:pt x="1086" y="1827"/>
                    <a:pt x="1153" y="1799"/>
                    <a:pt x="1214" y="1745"/>
                  </a:cubicBezTo>
                  <a:cubicBezTo>
                    <a:pt x="1350" y="1623"/>
                    <a:pt x="1364" y="1413"/>
                    <a:pt x="1248" y="1264"/>
                  </a:cubicBezTo>
                  <a:cubicBezTo>
                    <a:pt x="1004" y="959"/>
                    <a:pt x="808" y="606"/>
                    <a:pt x="665" y="233"/>
                  </a:cubicBezTo>
                  <a:cubicBezTo>
                    <a:pt x="627" y="90"/>
                    <a:pt x="499" y="1"/>
                    <a:pt x="362" y="1"/>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63"/>
            <p:cNvSpPr/>
            <p:nvPr/>
          </p:nvSpPr>
          <p:spPr>
            <a:xfrm>
              <a:off x="2206571" y="1755474"/>
              <a:ext cx="25653" cy="20879"/>
            </a:xfrm>
            <a:custGeom>
              <a:avLst/>
              <a:gdLst/>
              <a:ahLst/>
              <a:cxnLst/>
              <a:rect l="l" t="t" r="r" b="b"/>
              <a:pathLst>
                <a:path w="978" h="796" extrusionOk="0">
                  <a:moveTo>
                    <a:pt x="676" y="0"/>
                  </a:moveTo>
                  <a:cubicBezTo>
                    <a:pt x="623" y="0"/>
                    <a:pt x="569" y="16"/>
                    <a:pt x="523" y="49"/>
                  </a:cubicBezTo>
                  <a:cubicBezTo>
                    <a:pt x="414" y="124"/>
                    <a:pt x="306" y="192"/>
                    <a:pt x="184" y="259"/>
                  </a:cubicBezTo>
                  <a:cubicBezTo>
                    <a:pt x="55" y="334"/>
                    <a:pt x="1" y="497"/>
                    <a:pt x="69" y="639"/>
                  </a:cubicBezTo>
                  <a:cubicBezTo>
                    <a:pt x="109" y="734"/>
                    <a:pt x="204" y="795"/>
                    <a:pt x="306" y="795"/>
                  </a:cubicBezTo>
                  <a:cubicBezTo>
                    <a:pt x="347" y="795"/>
                    <a:pt x="387" y="788"/>
                    <a:pt x="428" y="768"/>
                  </a:cubicBezTo>
                  <a:cubicBezTo>
                    <a:pt x="564" y="693"/>
                    <a:pt x="699" y="612"/>
                    <a:pt x="821" y="524"/>
                  </a:cubicBezTo>
                  <a:cubicBezTo>
                    <a:pt x="943" y="429"/>
                    <a:pt x="977" y="253"/>
                    <a:pt x="896" y="124"/>
                  </a:cubicBezTo>
                  <a:cubicBezTo>
                    <a:pt x="849" y="44"/>
                    <a:pt x="763" y="0"/>
                    <a:pt x="676" y="0"/>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63"/>
            <p:cNvSpPr/>
            <p:nvPr/>
          </p:nvSpPr>
          <p:spPr>
            <a:xfrm>
              <a:off x="2233090" y="1706188"/>
              <a:ext cx="35778" cy="47922"/>
            </a:xfrm>
            <a:custGeom>
              <a:avLst/>
              <a:gdLst/>
              <a:ahLst/>
              <a:cxnLst/>
              <a:rect l="l" t="t" r="r" b="b"/>
              <a:pathLst>
                <a:path w="1364" h="1827" extrusionOk="0">
                  <a:moveTo>
                    <a:pt x="1008" y="1"/>
                  </a:moveTo>
                  <a:cubicBezTo>
                    <a:pt x="869" y="1"/>
                    <a:pt x="737" y="90"/>
                    <a:pt x="699" y="233"/>
                  </a:cubicBezTo>
                  <a:cubicBezTo>
                    <a:pt x="563" y="606"/>
                    <a:pt x="366" y="952"/>
                    <a:pt x="115" y="1264"/>
                  </a:cubicBezTo>
                  <a:cubicBezTo>
                    <a:pt x="0" y="1406"/>
                    <a:pt x="14" y="1616"/>
                    <a:pt x="149" y="1745"/>
                  </a:cubicBezTo>
                  <a:cubicBezTo>
                    <a:pt x="210" y="1799"/>
                    <a:pt x="285" y="1827"/>
                    <a:pt x="360" y="1827"/>
                  </a:cubicBezTo>
                  <a:cubicBezTo>
                    <a:pt x="454" y="1827"/>
                    <a:pt x="549" y="1786"/>
                    <a:pt x="604" y="1711"/>
                  </a:cubicBezTo>
                  <a:cubicBezTo>
                    <a:pt x="909" y="1332"/>
                    <a:pt x="1146" y="904"/>
                    <a:pt x="1309" y="450"/>
                  </a:cubicBezTo>
                  <a:cubicBezTo>
                    <a:pt x="1363" y="274"/>
                    <a:pt x="1275" y="84"/>
                    <a:pt x="1105" y="16"/>
                  </a:cubicBezTo>
                  <a:cubicBezTo>
                    <a:pt x="1073" y="6"/>
                    <a:pt x="1040" y="1"/>
                    <a:pt x="1008" y="1"/>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63"/>
            <p:cNvSpPr/>
            <p:nvPr/>
          </p:nvSpPr>
          <p:spPr>
            <a:xfrm>
              <a:off x="2042765" y="1585031"/>
              <a:ext cx="33758" cy="22164"/>
            </a:xfrm>
            <a:custGeom>
              <a:avLst/>
              <a:gdLst/>
              <a:ahLst/>
              <a:cxnLst/>
              <a:rect l="l" t="t" r="r" b="b"/>
              <a:pathLst>
                <a:path w="1287" h="845" extrusionOk="0">
                  <a:moveTo>
                    <a:pt x="870" y="1"/>
                  </a:moveTo>
                  <a:cubicBezTo>
                    <a:pt x="823" y="1"/>
                    <a:pt x="772" y="14"/>
                    <a:pt x="720" y="45"/>
                  </a:cubicBezTo>
                  <a:cubicBezTo>
                    <a:pt x="550" y="126"/>
                    <a:pt x="394" y="221"/>
                    <a:pt x="238" y="316"/>
                  </a:cubicBezTo>
                  <a:cubicBezTo>
                    <a:pt x="1" y="472"/>
                    <a:pt x="109" y="838"/>
                    <a:pt x="387" y="845"/>
                  </a:cubicBezTo>
                  <a:cubicBezTo>
                    <a:pt x="442" y="845"/>
                    <a:pt x="496" y="824"/>
                    <a:pt x="543" y="797"/>
                  </a:cubicBezTo>
                  <a:cubicBezTo>
                    <a:pt x="679" y="709"/>
                    <a:pt x="828" y="628"/>
                    <a:pt x="971" y="553"/>
                  </a:cubicBezTo>
                  <a:cubicBezTo>
                    <a:pt x="1287" y="421"/>
                    <a:pt x="1135" y="1"/>
                    <a:pt x="870" y="1"/>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63"/>
            <p:cNvSpPr/>
            <p:nvPr/>
          </p:nvSpPr>
          <p:spPr>
            <a:xfrm>
              <a:off x="2078201" y="1600297"/>
              <a:ext cx="104395" cy="23082"/>
            </a:xfrm>
            <a:custGeom>
              <a:avLst/>
              <a:gdLst/>
              <a:ahLst/>
              <a:cxnLst/>
              <a:rect l="l" t="t" r="r" b="b"/>
              <a:pathLst>
                <a:path w="3980" h="880" extrusionOk="0">
                  <a:moveTo>
                    <a:pt x="1993" y="0"/>
                  </a:moveTo>
                  <a:cubicBezTo>
                    <a:pt x="1415" y="0"/>
                    <a:pt x="837" y="110"/>
                    <a:pt x="291" y="331"/>
                  </a:cubicBezTo>
                  <a:cubicBezTo>
                    <a:pt x="1" y="476"/>
                    <a:pt x="136" y="879"/>
                    <a:pt x="409" y="879"/>
                  </a:cubicBezTo>
                  <a:cubicBezTo>
                    <a:pt x="442" y="879"/>
                    <a:pt x="478" y="873"/>
                    <a:pt x="515" y="860"/>
                  </a:cubicBezTo>
                  <a:cubicBezTo>
                    <a:pt x="989" y="666"/>
                    <a:pt x="1493" y="570"/>
                    <a:pt x="1996" y="570"/>
                  </a:cubicBezTo>
                  <a:cubicBezTo>
                    <a:pt x="2500" y="570"/>
                    <a:pt x="3003" y="666"/>
                    <a:pt x="3478" y="860"/>
                  </a:cubicBezTo>
                  <a:cubicBezTo>
                    <a:pt x="3512" y="873"/>
                    <a:pt x="3552" y="880"/>
                    <a:pt x="3593" y="880"/>
                  </a:cubicBezTo>
                  <a:cubicBezTo>
                    <a:pt x="3898" y="873"/>
                    <a:pt x="3979" y="453"/>
                    <a:pt x="3695" y="331"/>
                  </a:cubicBezTo>
                  <a:cubicBezTo>
                    <a:pt x="3149" y="110"/>
                    <a:pt x="2571" y="0"/>
                    <a:pt x="1993" y="0"/>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63"/>
            <p:cNvSpPr/>
            <p:nvPr/>
          </p:nvSpPr>
          <p:spPr>
            <a:xfrm>
              <a:off x="2184590" y="1585031"/>
              <a:ext cx="33942" cy="22164"/>
            </a:xfrm>
            <a:custGeom>
              <a:avLst/>
              <a:gdLst/>
              <a:ahLst/>
              <a:cxnLst/>
              <a:rect l="l" t="t" r="r" b="b"/>
              <a:pathLst>
                <a:path w="1294" h="845" extrusionOk="0">
                  <a:moveTo>
                    <a:pt x="421" y="1"/>
                  </a:moveTo>
                  <a:cubicBezTo>
                    <a:pt x="153" y="1"/>
                    <a:pt x="0" y="421"/>
                    <a:pt x="317" y="553"/>
                  </a:cubicBezTo>
                  <a:cubicBezTo>
                    <a:pt x="466" y="628"/>
                    <a:pt x="608" y="709"/>
                    <a:pt x="744" y="797"/>
                  </a:cubicBezTo>
                  <a:cubicBezTo>
                    <a:pt x="791" y="824"/>
                    <a:pt x="846" y="838"/>
                    <a:pt x="900" y="845"/>
                  </a:cubicBezTo>
                  <a:cubicBezTo>
                    <a:pt x="1185" y="838"/>
                    <a:pt x="1293" y="472"/>
                    <a:pt x="1056" y="316"/>
                  </a:cubicBezTo>
                  <a:cubicBezTo>
                    <a:pt x="900" y="221"/>
                    <a:pt x="737" y="126"/>
                    <a:pt x="574" y="45"/>
                  </a:cubicBezTo>
                  <a:cubicBezTo>
                    <a:pt x="521" y="14"/>
                    <a:pt x="469" y="1"/>
                    <a:pt x="421" y="1"/>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63"/>
            <p:cNvSpPr/>
            <p:nvPr/>
          </p:nvSpPr>
          <p:spPr>
            <a:xfrm>
              <a:off x="2075264" y="1568952"/>
              <a:ext cx="110717" cy="23922"/>
            </a:xfrm>
            <a:custGeom>
              <a:avLst/>
              <a:gdLst/>
              <a:ahLst/>
              <a:cxnLst/>
              <a:rect l="l" t="t" r="r" b="b"/>
              <a:pathLst>
                <a:path w="4221" h="912" extrusionOk="0">
                  <a:moveTo>
                    <a:pt x="2109" y="0"/>
                  </a:moveTo>
                  <a:cubicBezTo>
                    <a:pt x="1532" y="0"/>
                    <a:pt x="955" y="81"/>
                    <a:pt x="396" y="244"/>
                  </a:cubicBezTo>
                  <a:cubicBezTo>
                    <a:pt x="0" y="355"/>
                    <a:pt x="123" y="912"/>
                    <a:pt x="477" y="912"/>
                  </a:cubicBezTo>
                  <a:cubicBezTo>
                    <a:pt x="511" y="912"/>
                    <a:pt x="547" y="906"/>
                    <a:pt x="586" y="895"/>
                  </a:cubicBezTo>
                  <a:cubicBezTo>
                    <a:pt x="1084" y="753"/>
                    <a:pt x="1596" y="681"/>
                    <a:pt x="2108" y="681"/>
                  </a:cubicBezTo>
                  <a:cubicBezTo>
                    <a:pt x="2620" y="681"/>
                    <a:pt x="3132" y="753"/>
                    <a:pt x="3630" y="895"/>
                  </a:cubicBezTo>
                  <a:cubicBezTo>
                    <a:pt x="3664" y="902"/>
                    <a:pt x="3698" y="909"/>
                    <a:pt x="3725" y="909"/>
                  </a:cubicBezTo>
                  <a:lnTo>
                    <a:pt x="3732" y="909"/>
                  </a:lnTo>
                  <a:cubicBezTo>
                    <a:pt x="3739" y="909"/>
                    <a:pt x="3746" y="909"/>
                    <a:pt x="3752" y="909"/>
                  </a:cubicBezTo>
                  <a:cubicBezTo>
                    <a:pt x="4142" y="909"/>
                    <a:pt x="4220" y="331"/>
                    <a:pt x="3827" y="244"/>
                  </a:cubicBezTo>
                  <a:cubicBezTo>
                    <a:pt x="3264" y="81"/>
                    <a:pt x="2686" y="0"/>
                    <a:pt x="2109" y="0"/>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63"/>
            <p:cNvSpPr/>
            <p:nvPr/>
          </p:nvSpPr>
          <p:spPr>
            <a:xfrm>
              <a:off x="2035132" y="1679381"/>
              <a:ext cx="41811" cy="53745"/>
            </a:xfrm>
            <a:custGeom>
              <a:avLst/>
              <a:gdLst/>
              <a:ahLst/>
              <a:cxnLst/>
              <a:rect l="l" t="t" r="r" b="b"/>
              <a:pathLst>
                <a:path w="1594" h="2049" extrusionOk="0">
                  <a:moveTo>
                    <a:pt x="794" y="1"/>
                  </a:moveTo>
                  <a:cubicBezTo>
                    <a:pt x="353" y="1"/>
                    <a:pt x="0" y="353"/>
                    <a:pt x="0" y="794"/>
                  </a:cubicBezTo>
                  <a:lnTo>
                    <a:pt x="0" y="1248"/>
                  </a:lnTo>
                  <a:cubicBezTo>
                    <a:pt x="0" y="1689"/>
                    <a:pt x="353" y="2048"/>
                    <a:pt x="794" y="2048"/>
                  </a:cubicBezTo>
                  <a:cubicBezTo>
                    <a:pt x="1234" y="2048"/>
                    <a:pt x="1587" y="1689"/>
                    <a:pt x="1594" y="1248"/>
                  </a:cubicBezTo>
                  <a:lnTo>
                    <a:pt x="1594" y="794"/>
                  </a:lnTo>
                  <a:cubicBezTo>
                    <a:pt x="1587" y="353"/>
                    <a:pt x="1234" y="1"/>
                    <a:pt x="794"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63"/>
            <p:cNvSpPr/>
            <p:nvPr/>
          </p:nvSpPr>
          <p:spPr>
            <a:xfrm>
              <a:off x="2052916" y="1679381"/>
              <a:ext cx="24027" cy="41837"/>
            </a:xfrm>
            <a:custGeom>
              <a:avLst/>
              <a:gdLst/>
              <a:ahLst/>
              <a:cxnLst/>
              <a:rect l="l" t="t" r="r" b="b"/>
              <a:pathLst>
                <a:path w="916" h="1595" extrusionOk="0">
                  <a:moveTo>
                    <a:pt x="116" y="1"/>
                  </a:moveTo>
                  <a:cubicBezTo>
                    <a:pt x="82" y="1"/>
                    <a:pt x="41" y="1"/>
                    <a:pt x="0" y="8"/>
                  </a:cubicBezTo>
                  <a:lnTo>
                    <a:pt x="0" y="1140"/>
                  </a:lnTo>
                  <a:cubicBezTo>
                    <a:pt x="0" y="1391"/>
                    <a:pt x="204" y="1594"/>
                    <a:pt x="461" y="1594"/>
                  </a:cubicBezTo>
                  <a:cubicBezTo>
                    <a:pt x="712" y="1594"/>
                    <a:pt x="916" y="1391"/>
                    <a:pt x="916" y="1140"/>
                  </a:cubicBezTo>
                  <a:lnTo>
                    <a:pt x="916" y="801"/>
                  </a:lnTo>
                  <a:cubicBezTo>
                    <a:pt x="916" y="360"/>
                    <a:pt x="556" y="1"/>
                    <a:pt x="116" y="1"/>
                  </a:cubicBez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63"/>
            <p:cNvSpPr/>
            <p:nvPr/>
          </p:nvSpPr>
          <p:spPr>
            <a:xfrm>
              <a:off x="2047040" y="1685256"/>
              <a:ext cx="17994" cy="17994"/>
            </a:xfrm>
            <a:custGeom>
              <a:avLst/>
              <a:gdLst/>
              <a:ahLst/>
              <a:cxnLst/>
              <a:rect l="l" t="t" r="r" b="b"/>
              <a:pathLst>
                <a:path w="686" h="686" extrusionOk="0">
                  <a:moveTo>
                    <a:pt x="340" y="1"/>
                  </a:moveTo>
                  <a:cubicBezTo>
                    <a:pt x="150" y="1"/>
                    <a:pt x="1" y="156"/>
                    <a:pt x="1" y="340"/>
                  </a:cubicBezTo>
                  <a:cubicBezTo>
                    <a:pt x="1" y="529"/>
                    <a:pt x="150" y="685"/>
                    <a:pt x="340" y="685"/>
                  </a:cubicBezTo>
                  <a:cubicBezTo>
                    <a:pt x="530" y="685"/>
                    <a:pt x="685" y="529"/>
                    <a:pt x="685" y="340"/>
                  </a:cubicBezTo>
                  <a:cubicBezTo>
                    <a:pt x="685" y="156"/>
                    <a:pt x="530" y="1"/>
                    <a:pt x="3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63"/>
            <p:cNvSpPr/>
            <p:nvPr/>
          </p:nvSpPr>
          <p:spPr>
            <a:xfrm>
              <a:off x="2184354" y="1679381"/>
              <a:ext cx="41811" cy="53745"/>
            </a:xfrm>
            <a:custGeom>
              <a:avLst/>
              <a:gdLst/>
              <a:ahLst/>
              <a:cxnLst/>
              <a:rect l="l" t="t" r="r" b="b"/>
              <a:pathLst>
                <a:path w="1594" h="2049" extrusionOk="0">
                  <a:moveTo>
                    <a:pt x="794" y="1"/>
                  </a:moveTo>
                  <a:cubicBezTo>
                    <a:pt x="353" y="1"/>
                    <a:pt x="0" y="353"/>
                    <a:pt x="0" y="794"/>
                  </a:cubicBezTo>
                  <a:lnTo>
                    <a:pt x="0" y="1248"/>
                  </a:lnTo>
                  <a:cubicBezTo>
                    <a:pt x="0" y="1689"/>
                    <a:pt x="353" y="2048"/>
                    <a:pt x="794" y="2048"/>
                  </a:cubicBezTo>
                  <a:cubicBezTo>
                    <a:pt x="1234" y="2048"/>
                    <a:pt x="1587" y="1689"/>
                    <a:pt x="1594" y="1248"/>
                  </a:cubicBezTo>
                  <a:lnTo>
                    <a:pt x="1594" y="794"/>
                  </a:lnTo>
                  <a:cubicBezTo>
                    <a:pt x="1587" y="353"/>
                    <a:pt x="1234" y="1"/>
                    <a:pt x="794"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63"/>
            <p:cNvSpPr/>
            <p:nvPr/>
          </p:nvSpPr>
          <p:spPr>
            <a:xfrm>
              <a:off x="2202138" y="1679381"/>
              <a:ext cx="24027" cy="41837"/>
            </a:xfrm>
            <a:custGeom>
              <a:avLst/>
              <a:gdLst/>
              <a:ahLst/>
              <a:cxnLst/>
              <a:rect l="l" t="t" r="r" b="b"/>
              <a:pathLst>
                <a:path w="916" h="1595" extrusionOk="0">
                  <a:moveTo>
                    <a:pt x="116" y="1"/>
                  </a:moveTo>
                  <a:cubicBezTo>
                    <a:pt x="82" y="1"/>
                    <a:pt x="41" y="1"/>
                    <a:pt x="0" y="8"/>
                  </a:cubicBezTo>
                  <a:lnTo>
                    <a:pt x="0" y="1140"/>
                  </a:lnTo>
                  <a:cubicBezTo>
                    <a:pt x="0" y="1391"/>
                    <a:pt x="204" y="1594"/>
                    <a:pt x="461" y="1594"/>
                  </a:cubicBezTo>
                  <a:cubicBezTo>
                    <a:pt x="712" y="1594"/>
                    <a:pt x="916" y="1391"/>
                    <a:pt x="916" y="1140"/>
                  </a:cubicBezTo>
                  <a:lnTo>
                    <a:pt x="916" y="801"/>
                  </a:lnTo>
                  <a:cubicBezTo>
                    <a:pt x="916" y="360"/>
                    <a:pt x="556" y="1"/>
                    <a:pt x="116" y="1"/>
                  </a:cubicBezTo>
                  <a:close/>
                </a:path>
              </a:pathLst>
            </a:custGeom>
            <a:solidFill>
              <a:srgbClr val="4A86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63"/>
            <p:cNvSpPr/>
            <p:nvPr/>
          </p:nvSpPr>
          <p:spPr>
            <a:xfrm>
              <a:off x="2196263" y="1685256"/>
              <a:ext cx="17994" cy="17994"/>
            </a:xfrm>
            <a:custGeom>
              <a:avLst/>
              <a:gdLst/>
              <a:ahLst/>
              <a:cxnLst/>
              <a:rect l="l" t="t" r="r" b="b"/>
              <a:pathLst>
                <a:path w="686" h="686" extrusionOk="0">
                  <a:moveTo>
                    <a:pt x="340" y="1"/>
                  </a:moveTo>
                  <a:cubicBezTo>
                    <a:pt x="150" y="1"/>
                    <a:pt x="1" y="156"/>
                    <a:pt x="1" y="340"/>
                  </a:cubicBezTo>
                  <a:cubicBezTo>
                    <a:pt x="1" y="529"/>
                    <a:pt x="150" y="685"/>
                    <a:pt x="340" y="685"/>
                  </a:cubicBezTo>
                  <a:cubicBezTo>
                    <a:pt x="529" y="685"/>
                    <a:pt x="685" y="529"/>
                    <a:pt x="685" y="340"/>
                  </a:cubicBezTo>
                  <a:cubicBezTo>
                    <a:pt x="685" y="156"/>
                    <a:pt x="529" y="1"/>
                    <a:pt x="3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63"/>
            <p:cNvSpPr/>
            <p:nvPr/>
          </p:nvSpPr>
          <p:spPr>
            <a:xfrm>
              <a:off x="2047040" y="1774884"/>
              <a:ext cx="167216" cy="71529"/>
            </a:xfrm>
            <a:custGeom>
              <a:avLst/>
              <a:gdLst/>
              <a:ahLst/>
              <a:cxnLst/>
              <a:rect l="l" t="t" r="r" b="b"/>
              <a:pathLst>
                <a:path w="6375" h="2727" extrusionOk="0">
                  <a:moveTo>
                    <a:pt x="1703" y="1"/>
                  </a:moveTo>
                  <a:cubicBezTo>
                    <a:pt x="760" y="1"/>
                    <a:pt x="1" y="611"/>
                    <a:pt x="1" y="1364"/>
                  </a:cubicBezTo>
                  <a:cubicBezTo>
                    <a:pt x="1" y="2116"/>
                    <a:pt x="760" y="2727"/>
                    <a:pt x="1703" y="2727"/>
                  </a:cubicBezTo>
                  <a:cubicBezTo>
                    <a:pt x="2340" y="2727"/>
                    <a:pt x="2889" y="2455"/>
                    <a:pt x="3188" y="2042"/>
                  </a:cubicBezTo>
                  <a:cubicBezTo>
                    <a:pt x="3479" y="2455"/>
                    <a:pt x="4035" y="2727"/>
                    <a:pt x="4666" y="2727"/>
                  </a:cubicBezTo>
                  <a:cubicBezTo>
                    <a:pt x="5608" y="2727"/>
                    <a:pt x="6374" y="2116"/>
                    <a:pt x="6374" y="1364"/>
                  </a:cubicBezTo>
                  <a:cubicBezTo>
                    <a:pt x="6374" y="611"/>
                    <a:pt x="5608" y="1"/>
                    <a:pt x="4666" y="1"/>
                  </a:cubicBezTo>
                  <a:cubicBezTo>
                    <a:pt x="4028" y="1"/>
                    <a:pt x="3479" y="272"/>
                    <a:pt x="3188" y="686"/>
                  </a:cubicBezTo>
                  <a:cubicBezTo>
                    <a:pt x="2889" y="279"/>
                    <a:pt x="2340" y="1"/>
                    <a:pt x="1703" y="1"/>
                  </a:cubicBezTo>
                  <a:close/>
                </a:path>
              </a:pathLst>
            </a:custGeom>
            <a:solidFill>
              <a:srgbClr val="E7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63"/>
            <p:cNvSpPr/>
            <p:nvPr/>
          </p:nvSpPr>
          <p:spPr>
            <a:xfrm>
              <a:off x="2085467" y="1771343"/>
              <a:ext cx="90205" cy="37588"/>
            </a:xfrm>
            <a:custGeom>
              <a:avLst/>
              <a:gdLst/>
              <a:ahLst/>
              <a:cxnLst/>
              <a:rect l="l" t="t" r="r" b="b"/>
              <a:pathLst>
                <a:path w="3439" h="1433" extrusionOk="0">
                  <a:moveTo>
                    <a:pt x="482" y="0"/>
                  </a:moveTo>
                  <a:cubicBezTo>
                    <a:pt x="149" y="7"/>
                    <a:pt x="0" y="421"/>
                    <a:pt x="258" y="631"/>
                  </a:cubicBezTo>
                  <a:lnTo>
                    <a:pt x="834" y="1112"/>
                  </a:lnTo>
                  <a:cubicBezTo>
                    <a:pt x="1092" y="1326"/>
                    <a:pt x="1407" y="1433"/>
                    <a:pt x="1723" y="1433"/>
                  </a:cubicBezTo>
                  <a:cubicBezTo>
                    <a:pt x="2038" y="1433"/>
                    <a:pt x="2353" y="1326"/>
                    <a:pt x="2611" y="1112"/>
                  </a:cubicBezTo>
                  <a:lnTo>
                    <a:pt x="3180" y="631"/>
                  </a:lnTo>
                  <a:cubicBezTo>
                    <a:pt x="3438" y="421"/>
                    <a:pt x="3289" y="7"/>
                    <a:pt x="2957" y="0"/>
                  </a:cubicBezTo>
                  <a:close/>
                </a:path>
              </a:pathLst>
            </a:custGeom>
            <a:solidFill>
              <a:srgbClr val="98A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63"/>
            <p:cNvSpPr/>
            <p:nvPr/>
          </p:nvSpPr>
          <p:spPr>
            <a:xfrm>
              <a:off x="2085467" y="1771526"/>
              <a:ext cx="48762" cy="37404"/>
            </a:xfrm>
            <a:custGeom>
              <a:avLst/>
              <a:gdLst/>
              <a:ahLst/>
              <a:cxnLst/>
              <a:rect l="l" t="t" r="r" b="b"/>
              <a:pathLst>
                <a:path w="1859" h="1426" extrusionOk="0">
                  <a:moveTo>
                    <a:pt x="482" y="0"/>
                  </a:moveTo>
                  <a:cubicBezTo>
                    <a:pt x="149" y="0"/>
                    <a:pt x="0" y="414"/>
                    <a:pt x="251" y="624"/>
                  </a:cubicBezTo>
                  <a:lnTo>
                    <a:pt x="827" y="1105"/>
                  </a:lnTo>
                  <a:cubicBezTo>
                    <a:pt x="1080" y="1311"/>
                    <a:pt x="1390" y="1425"/>
                    <a:pt x="1711" y="1425"/>
                  </a:cubicBezTo>
                  <a:cubicBezTo>
                    <a:pt x="1760" y="1425"/>
                    <a:pt x="1809" y="1423"/>
                    <a:pt x="1858" y="1417"/>
                  </a:cubicBezTo>
                  <a:cubicBezTo>
                    <a:pt x="1817" y="1377"/>
                    <a:pt x="1777" y="1329"/>
                    <a:pt x="1743" y="1288"/>
                  </a:cubicBezTo>
                  <a:lnTo>
                    <a:pt x="1167" y="583"/>
                  </a:lnTo>
                  <a:cubicBezTo>
                    <a:pt x="1044" y="414"/>
                    <a:pt x="1004" y="197"/>
                    <a:pt x="1065" y="0"/>
                  </a:cubicBezTo>
                  <a:close/>
                </a:path>
              </a:pathLst>
            </a:custGeom>
            <a:solidFill>
              <a:srgbClr val="788A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63"/>
            <p:cNvSpPr/>
            <p:nvPr/>
          </p:nvSpPr>
          <p:spPr>
            <a:xfrm>
              <a:off x="2041007" y="1792720"/>
              <a:ext cx="179125" cy="59752"/>
            </a:xfrm>
            <a:custGeom>
              <a:avLst/>
              <a:gdLst/>
              <a:ahLst/>
              <a:cxnLst/>
              <a:rect l="l" t="t" r="r" b="b"/>
              <a:pathLst>
                <a:path w="6829" h="2278" extrusionOk="0">
                  <a:moveTo>
                    <a:pt x="227" y="1"/>
                  </a:moveTo>
                  <a:cubicBezTo>
                    <a:pt x="114" y="1"/>
                    <a:pt x="0" y="77"/>
                    <a:pt x="0" y="230"/>
                  </a:cubicBezTo>
                  <a:cubicBezTo>
                    <a:pt x="0" y="1355"/>
                    <a:pt x="909" y="2270"/>
                    <a:pt x="2034" y="2277"/>
                  </a:cubicBezTo>
                  <a:cubicBezTo>
                    <a:pt x="2495" y="2277"/>
                    <a:pt x="2936" y="2121"/>
                    <a:pt x="3295" y="1830"/>
                  </a:cubicBezTo>
                  <a:cubicBezTo>
                    <a:pt x="3329" y="1803"/>
                    <a:pt x="3370" y="1789"/>
                    <a:pt x="3412" y="1789"/>
                  </a:cubicBezTo>
                  <a:cubicBezTo>
                    <a:pt x="3453" y="1789"/>
                    <a:pt x="3496" y="1803"/>
                    <a:pt x="3533" y="1830"/>
                  </a:cubicBezTo>
                  <a:cubicBezTo>
                    <a:pt x="3885" y="2121"/>
                    <a:pt x="4333" y="2277"/>
                    <a:pt x="4794" y="2277"/>
                  </a:cubicBezTo>
                  <a:cubicBezTo>
                    <a:pt x="5920" y="2270"/>
                    <a:pt x="6828" y="1348"/>
                    <a:pt x="6828" y="230"/>
                  </a:cubicBezTo>
                  <a:cubicBezTo>
                    <a:pt x="6828" y="77"/>
                    <a:pt x="6715" y="1"/>
                    <a:pt x="6601" y="1"/>
                  </a:cubicBezTo>
                  <a:cubicBezTo>
                    <a:pt x="6487" y="1"/>
                    <a:pt x="6374" y="77"/>
                    <a:pt x="6374" y="230"/>
                  </a:cubicBezTo>
                  <a:cubicBezTo>
                    <a:pt x="6374" y="1104"/>
                    <a:pt x="5669" y="1816"/>
                    <a:pt x="4794" y="1816"/>
                  </a:cubicBezTo>
                  <a:cubicBezTo>
                    <a:pt x="4785" y="1816"/>
                    <a:pt x="4775" y="1816"/>
                    <a:pt x="4766" y="1816"/>
                  </a:cubicBezTo>
                  <a:cubicBezTo>
                    <a:pt x="4416" y="1816"/>
                    <a:pt x="4082" y="1695"/>
                    <a:pt x="3818" y="1477"/>
                  </a:cubicBezTo>
                  <a:cubicBezTo>
                    <a:pt x="3699" y="1382"/>
                    <a:pt x="3557" y="1335"/>
                    <a:pt x="3414" y="1335"/>
                  </a:cubicBezTo>
                  <a:cubicBezTo>
                    <a:pt x="3272" y="1335"/>
                    <a:pt x="3129" y="1382"/>
                    <a:pt x="3011" y="1477"/>
                  </a:cubicBezTo>
                  <a:cubicBezTo>
                    <a:pt x="2740" y="1695"/>
                    <a:pt x="2405" y="1816"/>
                    <a:pt x="2062" y="1816"/>
                  </a:cubicBezTo>
                  <a:cubicBezTo>
                    <a:pt x="2053" y="1816"/>
                    <a:pt x="2044" y="1816"/>
                    <a:pt x="2034" y="1816"/>
                  </a:cubicBezTo>
                  <a:cubicBezTo>
                    <a:pt x="1160" y="1816"/>
                    <a:pt x="454" y="1104"/>
                    <a:pt x="454" y="230"/>
                  </a:cubicBezTo>
                  <a:cubicBezTo>
                    <a:pt x="454" y="77"/>
                    <a:pt x="341" y="1"/>
                    <a:pt x="227" y="1"/>
                  </a:cubicBezTo>
                  <a:close/>
                </a:path>
              </a:pathLst>
            </a:custGeom>
            <a:solidFill>
              <a:srgbClr val="C9D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47" name="Google Shape;3447;p63"/>
          <p:cNvGrpSpPr/>
          <p:nvPr/>
        </p:nvGrpSpPr>
        <p:grpSpPr>
          <a:xfrm>
            <a:off x="8609633" y="-5"/>
            <a:ext cx="1499904" cy="956586"/>
            <a:chOff x="11769519" y="395749"/>
            <a:chExt cx="1671016" cy="1178642"/>
          </a:xfrm>
        </p:grpSpPr>
        <p:sp>
          <p:nvSpPr>
            <p:cNvPr id="3448" name="Google Shape;3448;p63">
              <a:hlinkClick r:id="rId4" action="ppaction://hlinksldjump"/>
            </p:cNvPr>
            <p:cNvSpPr/>
            <p:nvPr/>
          </p:nvSpPr>
          <p:spPr>
            <a:xfrm>
              <a:off x="11769519" y="395749"/>
              <a:ext cx="1671016" cy="1178642"/>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100"/>
            </a:p>
          </p:txBody>
        </p:sp>
        <p:grpSp>
          <p:nvGrpSpPr>
            <p:cNvPr id="3449" name="Google Shape;3449;p63"/>
            <p:cNvGrpSpPr/>
            <p:nvPr/>
          </p:nvGrpSpPr>
          <p:grpSpPr>
            <a:xfrm>
              <a:off x="12088423" y="574859"/>
              <a:ext cx="1033203" cy="820442"/>
              <a:chOff x="2679436" y="3270400"/>
              <a:chExt cx="752625" cy="689795"/>
            </a:xfrm>
          </p:grpSpPr>
          <p:sp>
            <p:nvSpPr>
              <p:cNvPr id="3450" name="Google Shape;3450;p63"/>
              <p:cNvSpPr/>
              <p:nvPr/>
            </p:nvSpPr>
            <p:spPr>
              <a:xfrm>
                <a:off x="2722600" y="3270400"/>
                <a:ext cx="689490" cy="689691"/>
              </a:xfrm>
              <a:custGeom>
                <a:avLst/>
                <a:gdLst/>
                <a:ahLst/>
                <a:cxnLst/>
                <a:rect l="l" t="t" r="r" b="b"/>
                <a:pathLst>
                  <a:path w="109704" h="109736" extrusionOk="0">
                    <a:moveTo>
                      <a:pt x="54835" y="1"/>
                    </a:moveTo>
                    <a:cubicBezTo>
                      <a:pt x="24557" y="1"/>
                      <a:pt x="0" y="24557"/>
                      <a:pt x="0" y="54868"/>
                    </a:cubicBezTo>
                    <a:cubicBezTo>
                      <a:pt x="0" y="85147"/>
                      <a:pt x="24557" y="109736"/>
                      <a:pt x="54835" y="109736"/>
                    </a:cubicBezTo>
                    <a:cubicBezTo>
                      <a:pt x="85147" y="109736"/>
                      <a:pt x="109703" y="85147"/>
                      <a:pt x="109703" y="54868"/>
                    </a:cubicBezTo>
                    <a:cubicBezTo>
                      <a:pt x="109703" y="24557"/>
                      <a:pt x="85147" y="1"/>
                      <a:pt x="54835" y="1"/>
                    </a:cubicBezTo>
                    <a:close/>
                  </a:path>
                </a:pathLst>
              </a:custGeom>
              <a:solidFill>
                <a:schemeClr val="accent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100"/>
              </a:p>
            </p:txBody>
          </p:sp>
          <p:sp>
            <p:nvSpPr>
              <p:cNvPr id="3451" name="Google Shape;3451;p63"/>
              <p:cNvSpPr/>
              <p:nvPr/>
            </p:nvSpPr>
            <p:spPr>
              <a:xfrm>
                <a:off x="2679436" y="3344037"/>
                <a:ext cx="345260" cy="537562"/>
              </a:xfrm>
              <a:custGeom>
                <a:avLst/>
                <a:gdLst/>
                <a:ahLst/>
                <a:cxnLst/>
                <a:rect l="l" t="t" r="r" b="b"/>
                <a:pathLst>
                  <a:path w="54934" h="85531" extrusionOk="0">
                    <a:moveTo>
                      <a:pt x="32003" y="0"/>
                    </a:moveTo>
                    <a:cubicBezTo>
                      <a:pt x="30517" y="0"/>
                      <a:pt x="28923" y="146"/>
                      <a:pt x="27337" y="384"/>
                    </a:cubicBezTo>
                    <a:cubicBezTo>
                      <a:pt x="230" y="22194"/>
                      <a:pt x="1" y="63426"/>
                      <a:pt x="26879" y="85530"/>
                    </a:cubicBezTo>
                    <a:lnTo>
                      <a:pt x="26944" y="85497"/>
                    </a:lnTo>
                    <a:cubicBezTo>
                      <a:pt x="29789" y="83863"/>
                      <a:pt x="33811" y="81149"/>
                      <a:pt x="33516" y="77356"/>
                    </a:cubicBezTo>
                    <a:cubicBezTo>
                      <a:pt x="33222" y="72778"/>
                      <a:pt x="28481" y="70358"/>
                      <a:pt x="26061" y="67023"/>
                    </a:cubicBezTo>
                    <a:cubicBezTo>
                      <a:pt x="22955" y="62740"/>
                      <a:pt x="27140" y="57900"/>
                      <a:pt x="30835" y="55677"/>
                    </a:cubicBezTo>
                    <a:cubicBezTo>
                      <a:pt x="34236" y="53617"/>
                      <a:pt x="38192" y="53192"/>
                      <a:pt x="42051" y="52505"/>
                    </a:cubicBezTo>
                    <a:cubicBezTo>
                      <a:pt x="45876" y="51786"/>
                      <a:pt x="50258" y="50707"/>
                      <a:pt x="51991" y="46685"/>
                    </a:cubicBezTo>
                    <a:cubicBezTo>
                      <a:pt x="54934" y="39753"/>
                      <a:pt x="40677" y="39360"/>
                      <a:pt x="37146" y="37268"/>
                    </a:cubicBezTo>
                    <a:cubicBezTo>
                      <a:pt x="35511" y="36287"/>
                      <a:pt x="34465" y="34684"/>
                      <a:pt x="35348" y="32788"/>
                    </a:cubicBezTo>
                    <a:cubicBezTo>
                      <a:pt x="36034" y="31317"/>
                      <a:pt x="37800" y="30336"/>
                      <a:pt x="39141" y="29551"/>
                    </a:cubicBezTo>
                    <a:cubicBezTo>
                      <a:pt x="42868" y="27491"/>
                      <a:pt x="47544" y="26085"/>
                      <a:pt x="50618" y="23044"/>
                    </a:cubicBezTo>
                    <a:cubicBezTo>
                      <a:pt x="51174" y="22521"/>
                      <a:pt x="51468" y="22194"/>
                      <a:pt x="51599" y="21605"/>
                    </a:cubicBezTo>
                    <a:lnTo>
                      <a:pt x="51599" y="21605"/>
                    </a:lnTo>
                    <a:cubicBezTo>
                      <a:pt x="51595" y="21618"/>
                      <a:pt x="51592" y="21624"/>
                      <a:pt x="51590" y="21624"/>
                    </a:cubicBezTo>
                    <a:cubicBezTo>
                      <a:pt x="51566" y="21624"/>
                      <a:pt x="51566" y="21144"/>
                      <a:pt x="51566" y="21115"/>
                    </a:cubicBezTo>
                    <a:cubicBezTo>
                      <a:pt x="51501" y="20788"/>
                      <a:pt x="51402" y="20428"/>
                      <a:pt x="51239" y="20134"/>
                    </a:cubicBezTo>
                    <a:cubicBezTo>
                      <a:pt x="50945" y="19578"/>
                      <a:pt x="50487" y="19087"/>
                      <a:pt x="49931" y="18760"/>
                    </a:cubicBezTo>
                    <a:cubicBezTo>
                      <a:pt x="47282" y="17191"/>
                      <a:pt x="44111" y="17387"/>
                      <a:pt x="41168" y="16602"/>
                    </a:cubicBezTo>
                    <a:cubicBezTo>
                      <a:pt x="39369" y="16079"/>
                      <a:pt x="34857" y="15000"/>
                      <a:pt x="36034" y="12090"/>
                    </a:cubicBezTo>
                    <a:cubicBezTo>
                      <a:pt x="36394" y="11109"/>
                      <a:pt x="37048" y="10422"/>
                      <a:pt x="37636" y="9572"/>
                    </a:cubicBezTo>
                    <a:cubicBezTo>
                      <a:pt x="38389" y="8460"/>
                      <a:pt x="38944" y="7218"/>
                      <a:pt x="39239" y="5877"/>
                    </a:cubicBezTo>
                    <a:cubicBezTo>
                      <a:pt x="40229" y="1420"/>
                      <a:pt x="36643" y="0"/>
                      <a:pt x="32003"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100"/>
              </a:p>
            </p:txBody>
          </p:sp>
          <p:sp>
            <p:nvSpPr>
              <p:cNvPr id="3452" name="Google Shape;3452;p63"/>
              <p:cNvSpPr/>
              <p:nvPr/>
            </p:nvSpPr>
            <p:spPr>
              <a:xfrm>
                <a:off x="3091326" y="3293626"/>
                <a:ext cx="340735" cy="423301"/>
              </a:xfrm>
              <a:custGeom>
                <a:avLst/>
                <a:gdLst/>
                <a:ahLst/>
                <a:cxnLst/>
                <a:rect l="l" t="t" r="r" b="b"/>
                <a:pathLst>
                  <a:path w="54214" h="67351" extrusionOk="0">
                    <a:moveTo>
                      <a:pt x="15891" y="1"/>
                    </a:moveTo>
                    <a:cubicBezTo>
                      <a:pt x="13243" y="328"/>
                      <a:pt x="10660" y="1635"/>
                      <a:pt x="8502" y="3042"/>
                    </a:cubicBezTo>
                    <a:cubicBezTo>
                      <a:pt x="5461" y="5003"/>
                      <a:pt x="1962" y="7881"/>
                      <a:pt x="818" y="11478"/>
                    </a:cubicBezTo>
                    <a:cubicBezTo>
                      <a:pt x="0" y="14028"/>
                      <a:pt x="621" y="15957"/>
                      <a:pt x="2943" y="17265"/>
                    </a:cubicBezTo>
                    <a:cubicBezTo>
                      <a:pt x="5264" y="18573"/>
                      <a:pt x="7848" y="19194"/>
                      <a:pt x="10300" y="20175"/>
                    </a:cubicBezTo>
                    <a:cubicBezTo>
                      <a:pt x="12295" y="20927"/>
                      <a:pt x="14518" y="21876"/>
                      <a:pt x="15728" y="23739"/>
                    </a:cubicBezTo>
                    <a:cubicBezTo>
                      <a:pt x="17069" y="25799"/>
                      <a:pt x="16545" y="28285"/>
                      <a:pt x="15401" y="30279"/>
                    </a:cubicBezTo>
                    <a:cubicBezTo>
                      <a:pt x="13701" y="33222"/>
                      <a:pt x="11248" y="35086"/>
                      <a:pt x="8829" y="37375"/>
                    </a:cubicBezTo>
                    <a:cubicBezTo>
                      <a:pt x="7717" y="38454"/>
                      <a:pt x="6376" y="39696"/>
                      <a:pt x="6115" y="41298"/>
                    </a:cubicBezTo>
                    <a:cubicBezTo>
                      <a:pt x="5886" y="42639"/>
                      <a:pt x="6638" y="44634"/>
                      <a:pt x="7880" y="45288"/>
                    </a:cubicBezTo>
                    <a:cubicBezTo>
                      <a:pt x="8550" y="45642"/>
                      <a:pt x="9288" y="45782"/>
                      <a:pt x="10062" y="45782"/>
                    </a:cubicBezTo>
                    <a:cubicBezTo>
                      <a:pt x="12498" y="45782"/>
                      <a:pt x="15286" y="44394"/>
                      <a:pt x="17396" y="43947"/>
                    </a:cubicBezTo>
                    <a:cubicBezTo>
                      <a:pt x="18295" y="43754"/>
                      <a:pt x="19275" y="43627"/>
                      <a:pt x="20258" y="43627"/>
                    </a:cubicBezTo>
                    <a:cubicBezTo>
                      <a:pt x="21778" y="43627"/>
                      <a:pt x="23306" y="43931"/>
                      <a:pt x="24556" y="44764"/>
                    </a:cubicBezTo>
                    <a:cubicBezTo>
                      <a:pt x="27990" y="47021"/>
                      <a:pt x="27172" y="51206"/>
                      <a:pt x="25995" y="54509"/>
                    </a:cubicBezTo>
                    <a:cubicBezTo>
                      <a:pt x="24851" y="57811"/>
                      <a:pt x="22529" y="61768"/>
                      <a:pt x="22660" y="65070"/>
                    </a:cubicBezTo>
                    <a:cubicBezTo>
                      <a:pt x="22660" y="65332"/>
                      <a:pt x="22693" y="65626"/>
                      <a:pt x="22823" y="65887"/>
                    </a:cubicBezTo>
                    <a:cubicBezTo>
                      <a:pt x="22823" y="65883"/>
                      <a:pt x="22825" y="65881"/>
                      <a:pt x="22827" y="65881"/>
                    </a:cubicBezTo>
                    <a:cubicBezTo>
                      <a:pt x="22855" y="65881"/>
                      <a:pt x="23050" y="66204"/>
                      <a:pt x="23017" y="66204"/>
                    </a:cubicBezTo>
                    <a:cubicBezTo>
                      <a:pt x="23012" y="66204"/>
                      <a:pt x="23002" y="66197"/>
                      <a:pt x="22987" y="66182"/>
                    </a:cubicBezTo>
                    <a:lnTo>
                      <a:pt x="22987" y="66182"/>
                    </a:lnTo>
                    <a:cubicBezTo>
                      <a:pt x="23379" y="66640"/>
                      <a:pt x="23935" y="66934"/>
                      <a:pt x="24491" y="66999"/>
                    </a:cubicBezTo>
                    <a:cubicBezTo>
                      <a:pt x="25449" y="67224"/>
                      <a:pt x="26587" y="67350"/>
                      <a:pt x="27758" y="67350"/>
                    </a:cubicBezTo>
                    <a:cubicBezTo>
                      <a:pt x="29823" y="67350"/>
                      <a:pt x="31990" y="66957"/>
                      <a:pt x="33450" y="66018"/>
                    </a:cubicBezTo>
                    <a:cubicBezTo>
                      <a:pt x="36295" y="64187"/>
                      <a:pt x="38094" y="61179"/>
                      <a:pt x="41331" y="59838"/>
                    </a:cubicBezTo>
                    <a:cubicBezTo>
                      <a:pt x="42958" y="59166"/>
                      <a:pt x="44743" y="58911"/>
                      <a:pt x="46515" y="58911"/>
                    </a:cubicBezTo>
                    <a:cubicBezTo>
                      <a:pt x="47414" y="58911"/>
                      <a:pt x="48309" y="58976"/>
                      <a:pt x="49178" y="59086"/>
                    </a:cubicBezTo>
                    <a:cubicBezTo>
                      <a:pt x="49603" y="59119"/>
                      <a:pt x="50028" y="59184"/>
                      <a:pt x="50453" y="59282"/>
                    </a:cubicBezTo>
                    <a:cubicBezTo>
                      <a:pt x="54214" y="33876"/>
                      <a:pt x="39859" y="9254"/>
                      <a:pt x="15891" y="1"/>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100"/>
              </a:p>
            </p:txBody>
          </p:sp>
          <p:sp>
            <p:nvSpPr>
              <p:cNvPr id="3453" name="Google Shape;3453;p63"/>
              <p:cNvSpPr/>
              <p:nvPr/>
            </p:nvSpPr>
            <p:spPr>
              <a:xfrm>
                <a:off x="2973550" y="3693340"/>
                <a:ext cx="344852" cy="266855"/>
              </a:xfrm>
              <a:custGeom>
                <a:avLst/>
                <a:gdLst/>
                <a:ahLst/>
                <a:cxnLst/>
                <a:rect l="l" t="t" r="r" b="b"/>
                <a:pathLst>
                  <a:path w="54869" h="42459" extrusionOk="0">
                    <a:moveTo>
                      <a:pt x="24005" y="0"/>
                    </a:moveTo>
                    <a:cubicBezTo>
                      <a:pt x="23663" y="0"/>
                      <a:pt x="23320" y="165"/>
                      <a:pt x="22988" y="563"/>
                    </a:cubicBezTo>
                    <a:cubicBezTo>
                      <a:pt x="20503" y="3539"/>
                      <a:pt x="21974" y="7757"/>
                      <a:pt x="21941" y="11190"/>
                    </a:cubicBezTo>
                    <a:cubicBezTo>
                      <a:pt x="21909" y="14624"/>
                      <a:pt x="20372" y="18253"/>
                      <a:pt x="16546" y="18842"/>
                    </a:cubicBezTo>
                    <a:cubicBezTo>
                      <a:pt x="16241" y="18886"/>
                      <a:pt x="15941" y="18906"/>
                      <a:pt x="15645" y="18906"/>
                    </a:cubicBezTo>
                    <a:cubicBezTo>
                      <a:pt x="12421" y="18906"/>
                      <a:pt x="9721" y="16456"/>
                      <a:pt x="6966" y="15049"/>
                    </a:cubicBezTo>
                    <a:cubicBezTo>
                      <a:pt x="6019" y="14575"/>
                      <a:pt x="5082" y="14305"/>
                      <a:pt x="4133" y="14305"/>
                    </a:cubicBezTo>
                    <a:cubicBezTo>
                      <a:pt x="3377" y="14305"/>
                      <a:pt x="2614" y="14476"/>
                      <a:pt x="1832" y="14853"/>
                    </a:cubicBezTo>
                    <a:cubicBezTo>
                      <a:pt x="851" y="15343"/>
                      <a:pt x="1" y="15899"/>
                      <a:pt x="66" y="17076"/>
                    </a:cubicBezTo>
                    <a:cubicBezTo>
                      <a:pt x="197" y="19692"/>
                      <a:pt x="2257" y="22144"/>
                      <a:pt x="3565" y="24270"/>
                    </a:cubicBezTo>
                    <a:cubicBezTo>
                      <a:pt x="5462" y="27245"/>
                      <a:pt x="6606" y="30613"/>
                      <a:pt x="6181" y="34177"/>
                    </a:cubicBezTo>
                    <a:cubicBezTo>
                      <a:pt x="5887" y="36695"/>
                      <a:pt x="5102" y="39115"/>
                      <a:pt x="3827" y="41338"/>
                    </a:cubicBezTo>
                    <a:cubicBezTo>
                      <a:pt x="7498" y="42090"/>
                      <a:pt x="11194" y="42458"/>
                      <a:pt x="14864" y="42458"/>
                    </a:cubicBezTo>
                    <a:cubicBezTo>
                      <a:pt x="29854" y="42458"/>
                      <a:pt x="44387" y="36317"/>
                      <a:pt x="54869" y="25153"/>
                    </a:cubicBezTo>
                    <a:cubicBezTo>
                      <a:pt x="54705" y="23223"/>
                      <a:pt x="53888" y="21392"/>
                      <a:pt x="52547" y="19986"/>
                    </a:cubicBezTo>
                    <a:cubicBezTo>
                      <a:pt x="50988" y="18236"/>
                      <a:pt x="49324" y="17470"/>
                      <a:pt x="47348" y="17470"/>
                    </a:cubicBezTo>
                    <a:cubicBezTo>
                      <a:pt x="46629" y="17470"/>
                      <a:pt x="45870" y="17571"/>
                      <a:pt x="45059" y="17763"/>
                    </a:cubicBezTo>
                    <a:cubicBezTo>
                      <a:pt x="42443" y="18384"/>
                      <a:pt x="39860" y="19332"/>
                      <a:pt x="37146" y="19332"/>
                    </a:cubicBezTo>
                    <a:cubicBezTo>
                      <a:pt x="37080" y="19333"/>
                      <a:pt x="37014" y="19334"/>
                      <a:pt x="36948" y="19334"/>
                    </a:cubicBezTo>
                    <a:cubicBezTo>
                      <a:pt x="34466" y="19334"/>
                      <a:pt x="32035" y="18724"/>
                      <a:pt x="30410" y="16749"/>
                    </a:cubicBezTo>
                    <a:cubicBezTo>
                      <a:pt x="28972" y="15016"/>
                      <a:pt x="28514" y="12793"/>
                      <a:pt x="28220" y="10667"/>
                    </a:cubicBezTo>
                    <a:cubicBezTo>
                      <a:pt x="27893" y="8313"/>
                      <a:pt x="27860" y="5795"/>
                      <a:pt x="27010" y="3539"/>
                    </a:cubicBezTo>
                    <a:cubicBezTo>
                      <a:pt x="26645" y="2549"/>
                      <a:pt x="25345" y="0"/>
                      <a:pt x="24005"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100"/>
              </a:p>
            </p:txBody>
          </p:sp>
        </p:grpSp>
        <p:sp>
          <p:nvSpPr>
            <p:cNvPr id="3454" name="Google Shape;3454;p63"/>
            <p:cNvSpPr txBox="1"/>
            <p:nvPr/>
          </p:nvSpPr>
          <p:spPr>
            <a:xfrm>
              <a:off x="11820675" y="601075"/>
              <a:ext cx="1568700" cy="76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solidFill>
                    <a:srgbClr val="FFFFFF"/>
                  </a:solidFill>
                  <a:uFill>
                    <a:noFill/>
                  </a:uFill>
                  <a:latin typeface="Amaranth"/>
                  <a:ea typeface="Amaranth"/>
                  <a:cs typeface="Amaranth"/>
                  <a:sym typeface="Amaranth"/>
                  <a:hlinkClick r:id="rId4" action="ppaction://hlinksldjump">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RETURN to Choice Board</a:t>
              </a:r>
              <a:endParaRPr sz="1600" b="1">
                <a:solidFill>
                  <a:srgbClr val="FFFFFF"/>
                </a:solidFill>
                <a:latin typeface="Amaranth"/>
                <a:ea typeface="Amaranth"/>
                <a:cs typeface="Amaranth"/>
                <a:sym typeface="Amaranth"/>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58"/>
        <p:cNvGrpSpPr/>
        <p:nvPr/>
      </p:nvGrpSpPr>
      <p:grpSpPr>
        <a:xfrm>
          <a:off x="0" y="0"/>
          <a:ext cx="0" cy="0"/>
          <a:chOff x="0" y="0"/>
          <a:chExt cx="0" cy="0"/>
        </a:xfrm>
      </p:grpSpPr>
      <p:sp>
        <p:nvSpPr>
          <p:cNvPr id="3459" name="Google Shape;3459;p64"/>
          <p:cNvSpPr txBox="1">
            <a:spLocks noGrp="1"/>
          </p:cNvSpPr>
          <p:nvPr>
            <p:ph type="title"/>
          </p:nvPr>
        </p:nvSpPr>
        <p:spPr>
          <a:xfrm>
            <a:off x="0" y="0"/>
            <a:ext cx="8199600" cy="870300"/>
          </a:xfrm>
          <a:prstGeom prst="rect">
            <a:avLst/>
          </a:prstGeom>
        </p:spPr>
        <p:txBody>
          <a:bodyPr spcFirstLastPara="1" wrap="square" lIns="113100" tIns="113100" rIns="113100" bIns="113100" anchor="ctr" anchorCtr="0">
            <a:noAutofit/>
          </a:bodyPr>
          <a:lstStyle/>
          <a:p>
            <a:pPr marL="0" lvl="0" indent="0" algn="l" rtl="0">
              <a:spcBef>
                <a:spcPts val="0"/>
              </a:spcBef>
              <a:spcAft>
                <a:spcPts val="0"/>
              </a:spcAft>
              <a:buNone/>
            </a:pPr>
            <a:r>
              <a:rPr lang="en" sz="2400"/>
              <a:t>Look at the food chain below: what would happen to this habitat if all the water dried up?</a:t>
            </a:r>
            <a:endParaRPr sz="2400"/>
          </a:p>
        </p:txBody>
      </p:sp>
      <p:grpSp>
        <p:nvGrpSpPr>
          <p:cNvPr id="3460" name="Google Shape;3460;p64"/>
          <p:cNvGrpSpPr/>
          <p:nvPr/>
        </p:nvGrpSpPr>
        <p:grpSpPr>
          <a:xfrm>
            <a:off x="130625" y="739040"/>
            <a:ext cx="9962900" cy="4288710"/>
            <a:chOff x="130625" y="2186840"/>
            <a:chExt cx="9962900" cy="4288710"/>
          </a:xfrm>
        </p:grpSpPr>
        <p:grpSp>
          <p:nvGrpSpPr>
            <p:cNvPr id="3461" name="Google Shape;3461;p64"/>
            <p:cNvGrpSpPr/>
            <p:nvPr/>
          </p:nvGrpSpPr>
          <p:grpSpPr>
            <a:xfrm>
              <a:off x="5314723" y="3358049"/>
              <a:ext cx="2083741" cy="1667277"/>
              <a:chOff x="3586925" y="1523286"/>
              <a:chExt cx="371023" cy="347915"/>
            </a:xfrm>
          </p:grpSpPr>
          <p:sp>
            <p:nvSpPr>
              <p:cNvPr id="3462" name="Google Shape;3462;p64"/>
              <p:cNvSpPr/>
              <p:nvPr/>
            </p:nvSpPr>
            <p:spPr>
              <a:xfrm>
                <a:off x="3732580" y="1530158"/>
                <a:ext cx="225211" cy="212935"/>
              </a:xfrm>
              <a:custGeom>
                <a:avLst/>
                <a:gdLst/>
                <a:ahLst/>
                <a:cxnLst/>
                <a:rect l="l" t="t" r="r" b="b"/>
                <a:pathLst>
                  <a:path w="8586" h="8118" extrusionOk="0">
                    <a:moveTo>
                      <a:pt x="2543" y="0"/>
                    </a:moveTo>
                    <a:cubicBezTo>
                      <a:pt x="1781" y="0"/>
                      <a:pt x="990" y="157"/>
                      <a:pt x="177" y="503"/>
                    </a:cubicBezTo>
                    <a:cubicBezTo>
                      <a:pt x="48" y="557"/>
                      <a:pt x="1" y="713"/>
                      <a:pt x="75" y="828"/>
                    </a:cubicBezTo>
                    <a:lnTo>
                      <a:pt x="1079" y="2428"/>
                    </a:lnTo>
                    <a:lnTo>
                      <a:pt x="8585" y="8117"/>
                    </a:lnTo>
                    <a:lnTo>
                      <a:pt x="8585" y="3805"/>
                    </a:lnTo>
                    <a:cubicBezTo>
                      <a:pt x="8585" y="3649"/>
                      <a:pt x="8531" y="3500"/>
                      <a:pt x="8436" y="3378"/>
                    </a:cubicBezTo>
                    <a:cubicBezTo>
                      <a:pt x="6841" y="1402"/>
                      <a:pt x="4820" y="0"/>
                      <a:pt x="2543" y="0"/>
                    </a:cubicBezTo>
                    <a:close/>
                  </a:path>
                </a:pathLst>
              </a:custGeom>
              <a:solidFill>
                <a:srgbClr val="B2C2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64"/>
              <p:cNvSpPr/>
              <p:nvPr/>
            </p:nvSpPr>
            <p:spPr>
              <a:xfrm>
                <a:off x="3732580" y="1530263"/>
                <a:ext cx="138573" cy="126560"/>
              </a:xfrm>
              <a:custGeom>
                <a:avLst/>
                <a:gdLst/>
                <a:ahLst/>
                <a:cxnLst/>
                <a:rect l="l" t="t" r="r" b="b"/>
                <a:pathLst>
                  <a:path w="5283" h="4825" extrusionOk="0">
                    <a:moveTo>
                      <a:pt x="2537" y="0"/>
                    </a:moveTo>
                    <a:cubicBezTo>
                      <a:pt x="1777" y="0"/>
                      <a:pt x="988" y="156"/>
                      <a:pt x="177" y="499"/>
                    </a:cubicBezTo>
                    <a:cubicBezTo>
                      <a:pt x="55" y="553"/>
                      <a:pt x="1" y="709"/>
                      <a:pt x="75" y="824"/>
                    </a:cubicBezTo>
                    <a:lnTo>
                      <a:pt x="1079" y="2424"/>
                    </a:lnTo>
                    <a:lnTo>
                      <a:pt x="4239" y="4825"/>
                    </a:lnTo>
                    <a:cubicBezTo>
                      <a:pt x="4876" y="4696"/>
                      <a:pt x="5283" y="4364"/>
                      <a:pt x="5229" y="3713"/>
                    </a:cubicBezTo>
                    <a:cubicBezTo>
                      <a:pt x="5080" y="1970"/>
                      <a:pt x="4456" y="804"/>
                      <a:pt x="4049" y="207"/>
                    </a:cubicBezTo>
                    <a:cubicBezTo>
                      <a:pt x="3560" y="72"/>
                      <a:pt x="3055" y="0"/>
                      <a:pt x="25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64"/>
              <p:cNvSpPr/>
              <p:nvPr/>
            </p:nvSpPr>
            <p:spPr>
              <a:xfrm>
                <a:off x="3881094" y="1554185"/>
                <a:ext cx="38453" cy="145498"/>
              </a:xfrm>
              <a:custGeom>
                <a:avLst/>
                <a:gdLst/>
                <a:ahLst/>
                <a:cxnLst/>
                <a:rect l="l" t="t" r="r" b="b"/>
                <a:pathLst>
                  <a:path w="1466" h="5547" extrusionOk="0">
                    <a:moveTo>
                      <a:pt x="28" y="0"/>
                    </a:moveTo>
                    <a:lnTo>
                      <a:pt x="28" y="0"/>
                    </a:lnTo>
                    <a:cubicBezTo>
                      <a:pt x="563" y="2211"/>
                      <a:pt x="421" y="3818"/>
                      <a:pt x="1" y="4984"/>
                    </a:cubicBezTo>
                    <a:lnTo>
                      <a:pt x="740" y="5547"/>
                    </a:lnTo>
                    <a:cubicBezTo>
                      <a:pt x="1228" y="4387"/>
                      <a:pt x="1465" y="2834"/>
                      <a:pt x="1113" y="766"/>
                    </a:cubicBezTo>
                    <a:cubicBezTo>
                      <a:pt x="767" y="482"/>
                      <a:pt x="407" y="231"/>
                      <a:pt x="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64"/>
              <p:cNvSpPr/>
              <p:nvPr/>
            </p:nvSpPr>
            <p:spPr>
              <a:xfrm>
                <a:off x="3910262" y="1590828"/>
                <a:ext cx="43070" cy="130730"/>
              </a:xfrm>
              <a:custGeom>
                <a:avLst/>
                <a:gdLst/>
                <a:ahLst/>
                <a:cxnLst/>
                <a:rect l="l" t="t" r="r" b="b"/>
                <a:pathLst>
                  <a:path w="1642" h="4984" extrusionOk="0">
                    <a:moveTo>
                      <a:pt x="699" y="0"/>
                    </a:moveTo>
                    <a:cubicBezTo>
                      <a:pt x="855" y="1885"/>
                      <a:pt x="530" y="3329"/>
                      <a:pt x="1" y="4435"/>
                    </a:cubicBezTo>
                    <a:lnTo>
                      <a:pt x="733" y="4984"/>
                    </a:lnTo>
                    <a:cubicBezTo>
                      <a:pt x="1248" y="3980"/>
                      <a:pt x="1628" y="2685"/>
                      <a:pt x="1642" y="1044"/>
                    </a:cubicBezTo>
                    <a:cubicBezTo>
                      <a:pt x="1350" y="678"/>
                      <a:pt x="1031" y="332"/>
                      <a:pt x="6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64"/>
              <p:cNvSpPr/>
              <p:nvPr/>
            </p:nvSpPr>
            <p:spPr>
              <a:xfrm>
                <a:off x="3586925" y="1573569"/>
                <a:ext cx="370866" cy="297527"/>
              </a:xfrm>
              <a:custGeom>
                <a:avLst/>
                <a:gdLst/>
                <a:ahLst/>
                <a:cxnLst/>
                <a:rect l="l" t="t" r="r" b="b"/>
                <a:pathLst>
                  <a:path w="14139" h="11343" extrusionOk="0">
                    <a:moveTo>
                      <a:pt x="8358" y="0"/>
                    </a:moveTo>
                    <a:cubicBezTo>
                      <a:pt x="7796" y="0"/>
                      <a:pt x="6845" y="161"/>
                      <a:pt x="5717" y="1004"/>
                    </a:cubicBezTo>
                    <a:cubicBezTo>
                      <a:pt x="4699" y="1763"/>
                      <a:pt x="1072" y="4984"/>
                      <a:pt x="184" y="5777"/>
                    </a:cubicBezTo>
                    <a:cubicBezTo>
                      <a:pt x="55" y="5893"/>
                      <a:pt x="0" y="6069"/>
                      <a:pt x="48" y="6232"/>
                    </a:cubicBezTo>
                    <a:cubicBezTo>
                      <a:pt x="184" y="6767"/>
                      <a:pt x="631" y="7927"/>
                      <a:pt x="1472" y="8015"/>
                    </a:cubicBezTo>
                    <a:cubicBezTo>
                      <a:pt x="1607" y="8008"/>
                      <a:pt x="1730" y="7967"/>
                      <a:pt x="1845" y="7900"/>
                    </a:cubicBezTo>
                    <a:lnTo>
                      <a:pt x="2631" y="8429"/>
                    </a:lnTo>
                    <a:cubicBezTo>
                      <a:pt x="2706" y="8486"/>
                      <a:pt x="2798" y="8514"/>
                      <a:pt x="2891" y="8514"/>
                    </a:cubicBezTo>
                    <a:cubicBezTo>
                      <a:pt x="2941" y="8514"/>
                      <a:pt x="2991" y="8506"/>
                      <a:pt x="3038" y="8490"/>
                    </a:cubicBezTo>
                    <a:cubicBezTo>
                      <a:pt x="4008" y="8151"/>
                      <a:pt x="6625" y="7100"/>
                      <a:pt x="8395" y="6428"/>
                    </a:cubicBezTo>
                    <a:cubicBezTo>
                      <a:pt x="8890" y="7520"/>
                      <a:pt x="9724" y="9419"/>
                      <a:pt x="10341" y="11046"/>
                    </a:cubicBezTo>
                    <a:cubicBezTo>
                      <a:pt x="10409" y="11228"/>
                      <a:pt x="10581" y="11343"/>
                      <a:pt x="10764" y="11343"/>
                    </a:cubicBezTo>
                    <a:cubicBezTo>
                      <a:pt x="10820" y="11343"/>
                      <a:pt x="10876" y="11332"/>
                      <a:pt x="10931" y="11310"/>
                    </a:cubicBezTo>
                    <a:cubicBezTo>
                      <a:pt x="11595" y="11059"/>
                      <a:pt x="12897" y="10463"/>
                      <a:pt x="13874" y="9473"/>
                    </a:cubicBezTo>
                    <a:cubicBezTo>
                      <a:pt x="14043" y="9303"/>
                      <a:pt x="14138" y="9073"/>
                      <a:pt x="14138" y="8835"/>
                    </a:cubicBezTo>
                    <a:lnTo>
                      <a:pt x="14138" y="5513"/>
                    </a:lnTo>
                    <a:cubicBezTo>
                      <a:pt x="14138" y="5228"/>
                      <a:pt x="14064" y="4950"/>
                      <a:pt x="13921" y="4713"/>
                    </a:cubicBezTo>
                    <a:cubicBezTo>
                      <a:pt x="11480" y="516"/>
                      <a:pt x="8903" y="61"/>
                      <a:pt x="8903" y="61"/>
                    </a:cubicBezTo>
                    <a:cubicBezTo>
                      <a:pt x="8903" y="61"/>
                      <a:pt x="8705" y="0"/>
                      <a:pt x="835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64"/>
              <p:cNvSpPr/>
              <p:nvPr/>
            </p:nvSpPr>
            <p:spPr>
              <a:xfrm>
                <a:off x="3586925" y="1687381"/>
                <a:ext cx="144973" cy="109536"/>
              </a:xfrm>
              <a:custGeom>
                <a:avLst/>
                <a:gdLst/>
                <a:ahLst/>
                <a:cxnLst/>
                <a:rect l="l" t="t" r="r" b="b"/>
                <a:pathLst>
                  <a:path w="5527" h="4176" extrusionOk="0">
                    <a:moveTo>
                      <a:pt x="1804" y="1"/>
                    </a:moveTo>
                    <a:cubicBezTo>
                      <a:pt x="1092" y="631"/>
                      <a:pt x="482" y="1174"/>
                      <a:pt x="184" y="1438"/>
                    </a:cubicBezTo>
                    <a:cubicBezTo>
                      <a:pt x="55" y="1554"/>
                      <a:pt x="0" y="1730"/>
                      <a:pt x="48" y="1893"/>
                    </a:cubicBezTo>
                    <a:cubicBezTo>
                      <a:pt x="184" y="2428"/>
                      <a:pt x="631" y="3588"/>
                      <a:pt x="1472" y="3676"/>
                    </a:cubicBezTo>
                    <a:cubicBezTo>
                      <a:pt x="1607" y="3669"/>
                      <a:pt x="1730" y="3628"/>
                      <a:pt x="1845" y="3561"/>
                    </a:cubicBezTo>
                    <a:lnTo>
                      <a:pt x="2631" y="4090"/>
                    </a:lnTo>
                    <a:cubicBezTo>
                      <a:pt x="2706" y="4147"/>
                      <a:pt x="2798" y="4175"/>
                      <a:pt x="2891" y="4175"/>
                    </a:cubicBezTo>
                    <a:cubicBezTo>
                      <a:pt x="2941" y="4175"/>
                      <a:pt x="2991" y="4167"/>
                      <a:pt x="3038" y="4151"/>
                    </a:cubicBezTo>
                    <a:cubicBezTo>
                      <a:pt x="3540" y="3974"/>
                      <a:pt x="4482" y="3608"/>
                      <a:pt x="5527" y="3201"/>
                    </a:cubicBezTo>
                    <a:cubicBezTo>
                      <a:pt x="5472" y="2883"/>
                      <a:pt x="5154" y="1825"/>
                      <a:pt x="3160" y="1262"/>
                    </a:cubicBezTo>
                    <a:cubicBezTo>
                      <a:pt x="2136" y="977"/>
                      <a:pt x="1858" y="204"/>
                      <a:pt x="1804" y="1"/>
                    </a:cubicBezTo>
                    <a:close/>
                  </a:path>
                </a:pathLst>
              </a:cu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64"/>
              <p:cNvSpPr/>
              <p:nvPr/>
            </p:nvSpPr>
            <p:spPr>
              <a:xfrm>
                <a:off x="3601692" y="1735224"/>
                <a:ext cx="26886" cy="21377"/>
              </a:xfrm>
              <a:custGeom>
                <a:avLst/>
                <a:gdLst/>
                <a:ahLst/>
                <a:cxnLst/>
                <a:rect l="l" t="t" r="r" b="b"/>
                <a:pathLst>
                  <a:path w="1025" h="815" extrusionOk="0">
                    <a:moveTo>
                      <a:pt x="609" y="1"/>
                    </a:moveTo>
                    <a:cubicBezTo>
                      <a:pt x="540" y="1"/>
                      <a:pt x="469" y="29"/>
                      <a:pt x="407" y="96"/>
                    </a:cubicBezTo>
                    <a:lnTo>
                      <a:pt x="177" y="326"/>
                    </a:lnTo>
                    <a:cubicBezTo>
                      <a:pt x="0" y="503"/>
                      <a:pt x="122" y="808"/>
                      <a:pt x="380" y="815"/>
                    </a:cubicBezTo>
                    <a:cubicBezTo>
                      <a:pt x="455" y="815"/>
                      <a:pt x="522" y="781"/>
                      <a:pt x="577" y="726"/>
                    </a:cubicBezTo>
                    <a:lnTo>
                      <a:pt x="807" y="503"/>
                    </a:lnTo>
                    <a:cubicBezTo>
                      <a:pt x="1025" y="295"/>
                      <a:pt x="830" y="1"/>
                      <a:pt x="609"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64"/>
              <p:cNvSpPr/>
              <p:nvPr/>
            </p:nvSpPr>
            <p:spPr>
              <a:xfrm>
                <a:off x="3775807" y="1523286"/>
                <a:ext cx="44670" cy="70585"/>
              </a:xfrm>
              <a:custGeom>
                <a:avLst/>
                <a:gdLst/>
                <a:ahLst/>
                <a:cxnLst/>
                <a:rect l="l" t="t" r="r" b="b"/>
                <a:pathLst>
                  <a:path w="1703" h="2691" extrusionOk="0">
                    <a:moveTo>
                      <a:pt x="444" y="1"/>
                    </a:moveTo>
                    <a:cubicBezTo>
                      <a:pt x="376" y="1"/>
                      <a:pt x="313" y="45"/>
                      <a:pt x="292" y="114"/>
                    </a:cubicBezTo>
                    <a:cubicBezTo>
                      <a:pt x="1" y="1138"/>
                      <a:pt x="190" y="2127"/>
                      <a:pt x="292" y="2521"/>
                    </a:cubicBezTo>
                    <a:cubicBezTo>
                      <a:pt x="319" y="2616"/>
                      <a:pt x="407" y="2690"/>
                      <a:pt x="509" y="2690"/>
                    </a:cubicBezTo>
                    <a:lnTo>
                      <a:pt x="1472" y="2690"/>
                    </a:lnTo>
                    <a:cubicBezTo>
                      <a:pt x="1601" y="2684"/>
                      <a:pt x="1702" y="2575"/>
                      <a:pt x="1696" y="2446"/>
                    </a:cubicBezTo>
                    <a:cubicBezTo>
                      <a:pt x="1628" y="690"/>
                      <a:pt x="855" y="161"/>
                      <a:pt x="502" y="12"/>
                    </a:cubicBezTo>
                    <a:cubicBezTo>
                      <a:pt x="483" y="4"/>
                      <a:pt x="463" y="1"/>
                      <a:pt x="444" y="1"/>
                    </a:cubicBezTo>
                    <a:close/>
                  </a:path>
                </a:pathLst>
              </a:custGeom>
              <a:solidFill>
                <a:srgbClr val="B2C2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64"/>
              <p:cNvSpPr/>
              <p:nvPr/>
            </p:nvSpPr>
            <p:spPr>
              <a:xfrm>
                <a:off x="3635477" y="1755054"/>
                <a:ext cx="49837" cy="33574"/>
              </a:xfrm>
              <a:custGeom>
                <a:avLst/>
                <a:gdLst/>
                <a:ahLst/>
                <a:cxnLst/>
                <a:rect l="l" t="t" r="r" b="b"/>
                <a:pathLst>
                  <a:path w="1900" h="1280" extrusionOk="0">
                    <a:moveTo>
                      <a:pt x="1640" y="1"/>
                    </a:moveTo>
                    <a:cubicBezTo>
                      <a:pt x="1593" y="1"/>
                      <a:pt x="1546" y="15"/>
                      <a:pt x="1506" y="45"/>
                    </a:cubicBezTo>
                    <a:cubicBezTo>
                      <a:pt x="1024" y="391"/>
                      <a:pt x="523" y="709"/>
                      <a:pt x="1" y="987"/>
                    </a:cubicBezTo>
                    <a:lnTo>
                      <a:pt x="421" y="1279"/>
                    </a:lnTo>
                    <a:cubicBezTo>
                      <a:pt x="889" y="1015"/>
                      <a:pt x="1336" y="730"/>
                      <a:pt x="1770" y="411"/>
                    </a:cubicBezTo>
                    <a:cubicBezTo>
                      <a:pt x="1872" y="343"/>
                      <a:pt x="1899" y="201"/>
                      <a:pt x="1825" y="99"/>
                    </a:cubicBezTo>
                    <a:cubicBezTo>
                      <a:pt x="1780" y="34"/>
                      <a:pt x="1710" y="1"/>
                      <a:pt x="1640"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64"/>
              <p:cNvSpPr/>
              <p:nvPr/>
            </p:nvSpPr>
            <p:spPr>
              <a:xfrm>
                <a:off x="3656120" y="1655905"/>
                <a:ext cx="139098" cy="103189"/>
              </a:xfrm>
              <a:custGeom>
                <a:avLst/>
                <a:gdLst/>
                <a:ahLst/>
                <a:cxnLst/>
                <a:rect l="l" t="t" r="r" b="b"/>
                <a:pathLst>
                  <a:path w="5303" h="3934" extrusionOk="0">
                    <a:moveTo>
                      <a:pt x="529" y="1"/>
                    </a:moveTo>
                    <a:lnTo>
                      <a:pt x="0" y="462"/>
                    </a:lnTo>
                    <a:cubicBezTo>
                      <a:pt x="475" y="1567"/>
                      <a:pt x="1668" y="1845"/>
                      <a:pt x="1844" y="1879"/>
                    </a:cubicBezTo>
                    <a:cubicBezTo>
                      <a:pt x="3750" y="2286"/>
                      <a:pt x="4048" y="3540"/>
                      <a:pt x="4089" y="3933"/>
                    </a:cubicBezTo>
                    <a:cubicBezTo>
                      <a:pt x="4509" y="3771"/>
                      <a:pt x="4916" y="3615"/>
                      <a:pt x="5303" y="3466"/>
                    </a:cubicBezTo>
                    <a:cubicBezTo>
                      <a:pt x="5262" y="2489"/>
                      <a:pt x="4645" y="1350"/>
                      <a:pt x="2814" y="1126"/>
                    </a:cubicBezTo>
                    <a:cubicBezTo>
                      <a:pt x="1105" y="909"/>
                      <a:pt x="631" y="204"/>
                      <a:pt x="5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64"/>
              <p:cNvSpPr/>
              <p:nvPr/>
            </p:nvSpPr>
            <p:spPr>
              <a:xfrm>
                <a:off x="3742915" y="1626737"/>
                <a:ext cx="35751" cy="41837"/>
              </a:xfrm>
              <a:custGeom>
                <a:avLst/>
                <a:gdLst/>
                <a:ahLst/>
                <a:cxnLst/>
                <a:rect l="l" t="t" r="r" b="b"/>
                <a:pathLst>
                  <a:path w="1363" h="1595" extrusionOk="0">
                    <a:moveTo>
                      <a:pt x="685" y="1"/>
                    </a:moveTo>
                    <a:cubicBezTo>
                      <a:pt x="305" y="1"/>
                      <a:pt x="0" y="306"/>
                      <a:pt x="0" y="679"/>
                    </a:cubicBezTo>
                    <a:lnTo>
                      <a:pt x="0" y="909"/>
                    </a:lnTo>
                    <a:cubicBezTo>
                      <a:pt x="0" y="1282"/>
                      <a:pt x="305" y="1594"/>
                      <a:pt x="685" y="1594"/>
                    </a:cubicBezTo>
                    <a:cubicBezTo>
                      <a:pt x="1058" y="1594"/>
                      <a:pt x="1363" y="1282"/>
                      <a:pt x="1363" y="909"/>
                    </a:cubicBezTo>
                    <a:lnTo>
                      <a:pt x="1363" y="679"/>
                    </a:lnTo>
                    <a:cubicBezTo>
                      <a:pt x="1363" y="306"/>
                      <a:pt x="1058" y="1"/>
                      <a:pt x="685"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64"/>
              <p:cNvSpPr/>
              <p:nvPr/>
            </p:nvSpPr>
            <p:spPr>
              <a:xfrm>
                <a:off x="3760856" y="1626737"/>
                <a:ext cx="17810" cy="29771"/>
              </a:xfrm>
              <a:custGeom>
                <a:avLst/>
                <a:gdLst/>
                <a:ahLst/>
                <a:cxnLst/>
                <a:rect l="l" t="t" r="r" b="b"/>
                <a:pathLst>
                  <a:path w="679" h="1135" extrusionOk="0">
                    <a:moveTo>
                      <a:pt x="13" y="1"/>
                    </a:moveTo>
                    <a:cubicBezTo>
                      <a:pt x="9" y="1"/>
                      <a:pt x="5" y="1"/>
                      <a:pt x="1" y="1"/>
                    </a:cubicBezTo>
                    <a:lnTo>
                      <a:pt x="1" y="794"/>
                    </a:lnTo>
                    <a:cubicBezTo>
                      <a:pt x="1" y="1021"/>
                      <a:pt x="170" y="1135"/>
                      <a:pt x="340" y="1135"/>
                    </a:cubicBezTo>
                    <a:cubicBezTo>
                      <a:pt x="509" y="1135"/>
                      <a:pt x="679" y="1021"/>
                      <a:pt x="679" y="794"/>
                    </a:cubicBezTo>
                    <a:lnTo>
                      <a:pt x="679" y="679"/>
                    </a:lnTo>
                    <a:cubicBezTo>
                      <a:pt x="679" y="310"/>
                      <a:pt x="380" y="1"/>
                      <a:pt x="13" y="1"/>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64"/>
              <p:cNvSpPr/>
              <p:nvPr/>
            </p:nvSpPr>
            <p:spPr>
              <a:xfrm>
                <a:off x="3754823" y="1632612"/>
                <a:ext cx="11935" cy="11935"/>
              </a:xfrm>
              <a:custGeom>
                <a:avLst/>
                <a:gdLst/>
                <a:ahLst/>
                <a:cxnLst/>
                <a:rect l="l" t="t" r="r" b="b"/>
                <a:pathLst>
                  <a:path w="455" h="455" extrusionOk="0">
                    <a:moveTo>
                      <a:pt x="231" y="0"/>
                    </a:moveTo>
                    <a:cubicBezTo>
                      <a:pt x="102" y="0"/>
                      <a:pt x="0" y="102"/>
                      <a:pt x="0" y="231"/>
                    </a:cubicBezTo>
                    <a:cubicBezTo>
                      <a:pt x="0" y="353"/>
                      <a:pt x="102" y="455"/>
                      <a:pt x="231" y="455"/>
                    </a:cubicBezTo>
                    <a:cubicBezTo>
                      <a:pt x="353" y="455"/>
                      <a:pt x="455" y="353"/>
                      <a:pt x="455" y="231"/>
                    </a:cubicBezTo>
                    <a:cubicBezTo>
                      <a:pt x="455" y="102"/>
                      <a:pt x="353" y="0"/>
                      <a:pt x="2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64"/>
              <p:cNvSpPr/>
              <p:nvPr/>
            </p:nvSpPr>
            <p:spPr>
              <a:xfrm>
                <a:off x="3807283" y="1622252"/>
                <a:ext cx="57654" cy="131150"/>
              </a:xfrm>
              <a:custGeom>
                <a:avLst/>
                <a:gdLst/>
                <a:ahLst/>
                <a:cxnLst/>
                <a:rect l="l" t="t" r="r" b="b"/>
                <a:pathLst>
                  <a:path w="2198" h="5000" extrusionOk="0">
                    <a:moveTo>
                      <a:pt x="598" y="0"/>
                    </a:moveTo>
                    <a:cubicBezTo>
                      <a:pt x="553" y="0"/>
                      <a:pt x="508" y="14"/>
                      <a:pt x="469" y="43"/>
                    </a:cubicBezTo>
                    <a:cubicBezTo>
                      <a:pt x="367" y="117"/>
                      <a:pt x="340" y="260"/>
                      <a:pt x="414" y="362"/>
                    </a:cubicBezTo>
                    <a:cubicBezTo>
                      <a:pt x="428" y="375"/>
                      <a:pt x="1689" y="2179"/>
                      <a:pt x="1269" y="3474"/>
                    </a:cubicBezTo>
                    <a:cubicBezTo>
                      <a:pt x="1099" y="3982"/>
                      <a:pt x="679" y="4362"/>
                      <a:pt x="1" y="4586"/>
                    </a:cubicBezTo>
                    <a:lnTo>
                      <a:pt x="184" y="4999"/>
                    </a:lnTo>
                    <a:cubicBezTo>
                      <a:pt x="977" y="4721"/>
                      <a:pt x="1492" y="4260"/>
                      <a:pt x="1703" y="3616"/>
                    </a:cubicBezTo>
                    <a:cubicBezTo>
                      <a:pt x="2198" y="2104"/>
                      <a:pt x="841" y="178"/>
                      <a:pt x="787" y="97"/>
                    </a:cubicBezTo>
                    <a:cubicBezTo>
                      <a:pt x="741" y="35"/>
                      <a:pt x="670" y="0"/>
                      <a:pt x="598" y="0"/>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64"/>
              <p:cNvSpPr/>
              <p:nvPr/>
            </p:nvSpPr>
            <p:spPr>
              <a:xfrm>
                <a:off x="3801958" y="1653859"/>
                <a:ext cx="32027" cy="90467"/>
              </a:xfrm>
              <a:custGeom>
                <a:avLst/>
                <a:gdLst/>
                <a:ahLst/>
                <a:cxnLst/>
                <a:rect l="l" t="t" r="r" b="b"/>
                <a:pathLst>
                  <a:path w="1221" h="3449" extrusionOk="0">
                    <a:moveTo>
                      <a:pt x="283" y="1"/>
                    </a:moveTo>
                    <a:cubicBezTo>
                      <a:pt x="209" y="1"/>
                      <a:pt x="140" y="73"/>
                      <a:pt x="170" y="153"/>
                    </a:cubicBezTo>
                    <a:cubicBezTo>
                      <a:pt x="522" y="1238"/>
                      <a:pt x="461" y="2411"/>
                      <a:pt x="0" y="3449"/>
                    </a:cubicBezTo>
                    <a:lnTo>
                      <a:pt x="204" y="3374"/>
                    </a:lnTo>
                    <a:lnTo>
                      <a:pt x="217" y="3374"/>
                    </a:lnTo>
                    <a:cubicBezTo>
                      <a:pt x="773" y="3177"/>
                      <a:pt x="1160" y="2662"/>
                      <a:pt x="1187" y="2065"/>
                    </a:cubicBezTo>
                    <a:cubicBezTo>
                      <a:pt x="1221" y="1299"/>
                      <a:pt x="916" y="560"/>
                      <a:pt x="360" y="31"/>
                    </a:cubicBezTo>
                    <a:cubicBezTo>
                      <a:pt x="336" y="10"/>
                      <a:pt x="310" y="1"/>
                      <a:pt x="28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64"/>
              <p:cNvSpPr/>
              <p:nvPr/>
            </p:nvSpPr>
            <p:spPr>
              <a:xfrm>
                <a:off x="3817434" y="1617845"/>
                <a:ext cx="96605" cy="162233"/>
              </a:xfrm>
              <a:custGeom>
                <a:avLst/>
                <a:gdLst/>
                <a:ahLst/>
                <a:cxnLst/>
                <a:rect l="l" t="t" r="r" b="b"/>
                <a:pathLst>
                  <a:path w="3683" h="6185" extrusionOk="0">
                    <a:moveTo>
                      <a:pt x="2794" y="1"/>
                    </a:moveTo>
                    <a:lnTo>
                      <a:pt x="2794" y="1"/>
                    </a:lnTo>
                    <a:cubicBezTo>
                      <a:pt x="2882" y="3364"/>
                      <a:pt x="1316" y="4923"/>
                      <a:pt x="0" y="5629"/>
                    </a:cubicBezTo>
                    <a:cubicBezTo>
                      <a:pt x="82" y="5805"/>
                      <a:pt x="163" y="5995"/>
                      <a:pt x="251" y="6185"/>
                    </a:cubicBezTo>
                    <a:cubicBezTo>
                      <a:pt x="1343" y="5608"/>
                      <a:pt x="3431" y="4055"/>
                      <a:pt x="3682" y="943"/>
                    </a:cubicBezTo>
                    <a:lnTo>
                      <a:pt x="3641" y="896"/>
                    </a:lnTo>
                    <a:cubicBezTo>
                      <a:pt x="3587" y="828"/>
                      <a:pt x="3533" y="767"/>
                      <a:pt x="3479" y="706"/>
                    </a:cubicBezTo>
                    <a:lnTo>
                      <a:pt x="3411" y="638"/>
                    </a:lnTo>
                    <a:cubicBezTo>
                      <a:pt x="3363" y="577"/>
                      <a:pt x="3309" y="523"/>
                      <a:pt x="3262" y="469"/>
                    </a:cubicBezTo>
                    <a:lnTo>
                      <a:pt x="3187" y="387"/>
                    </a:lnTo>
                    <a:cubicBezTo>
                      <a:pt x="3140" y="340"/>
                      <a:pt x="3092" y="292"/>
                      <a:pt x="3045" y="245"/>
                    </a:cubicBezTo>
                    <a:lnTo>
                      <a:pt x="2963" y="163"/>
                    </a:lnTo>
                    <a:cubicBezTo>
                      <a:pt x="2916" y="123"/>
                      <a:pt x="2875" y="75"/>
                      <a:pt x="2828" y="35"/>
                    </a:cubicBezTo>
                    <a:lnTo>
                      <a:pt x="279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64"/>
              <p:cNvSpPr/>
              <p:nvPr/>
            </p:nvSpPr>
            <p:spPr>
              <a:xfrm>
                <a:off x="3830943" y="1657872"/>
                <a:ext cx="113130" cy="152265"/>
              </a:xfrm>
              <a:custGeom>
                <a:avLst/>
                <a:gdLst/>
                <a:ahLst/>
                <a:cxnLst/>
                <a:rect l="l" t="t" r="r" b="b"/>
                <a:pathLst>
                  <a:path w="4313" h="5805" extrusionOk="0">
                    <a:moveTo>
                      <a:pt x="3621" y="0"/>
                    </a:moveTo>
                    <a:cubicBezTo>
                      <a:pt x="3099" y="2930"/>
                      <a:pt x="1302" y="4591"/>
                      <a:pt x="1" y="5289"/>
                    </a:cubicBezTo>
                    <a:cubicBezTo>
                      <a:pt x="75" y="5459"/>
                      <a:pt x="150" y="5628"/>
                      <a:pt x="224" y="5804"/>
                    </a:cubicBezTo>
                    <a:cubicBezTo>
                      <a:pt x="801" y="5513"/>
                      <a:pt x="1675" y="4998"/>
                      <a:pt x="2353" y="4333"/>
                    </a:cubicBezTo>
                    <a:cubicBezTo>
                      <a:pt x="3289" y="3411"/>
                      <a:pt x="3960" y="2265"/>
                      <a:pt x="4313" y="1004"/>
                    </a:cubicBezTo>
                    <a:lnTo>
                      <a:pt x="4306" y="990"/>
                    </a:lnTo>
                    <a:cubicBezTo>
                      <a:pt x="4191" y="807"/>
                      <a:pt x="4082" y="638"/>
                      <a:pt x="3967" y="482"/>
                    </a:cubicBezTo>
                    <a:cubicBezTo>
                      <a:pt x="3859" y="319"/>
                      <a:pt x="3743" y="163"/>
                      <a:pt x="3635" y="14"/>
                    </a:cubicBezTo>
                    <a:lnTo>
                      <a:pt x="362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64"/>
              <p:cNvSpPr/>
              <p:nvPr/>
            </p:nvSpPr>
            <p:spPr>
              <a:xfrm>
                <a:off x="3843743" y="1701624"/>
                <a:ext cx="114048" cy="138914"/>
              </a:xfrm>
              <a:custGeom>
                <a:avLst/>
                <a:gdLst/>
                <a:ahLst/>
                <a:cxnLst/>
                <a:rect l="l" t="t" r="r" b="b"/>
                <a:pathLst>
                  <a:path w="4348" h="5296" extrusionOk="0">
                    <a:moveTo>
                      <a:pt x="4218" y="0"/>
                    </a:moveTo>
                    <a:cubicBezTo>
                      <a:pt x="3222" y="2645"/>
                      <a:pt x="1377" y="4170"/>
                      <a:pt x="1" y="4767"/>
                    </a:cubicBezTo>
                    <a:cubicBezTo>
                      <a:pt x="69" y="4943"/>
                      <a:pt x="143" y="5120"/>
                      <a:pt x="211" y="5296"/>
                    </a:cubicBezTo>
                    <a:cubicBezTo>
                      <a:pt x="774" y="5059"/>
                      <a:pt x="1628" y="4638"/>
                      <a:pt x="2340" y="4082"/>
                    </a:cubicBezTo>
                    <a:cubicBezTo>
                      <a:pt x="3140" y="3445"/>
                      <a:pt x="3818" y="2672"/>
                      <a:pt x="4347" y="1797"/>
                    </a:cubicBezTo>
                    <a:lnTo>
                      <a:pt x="4347" y="631"/>
                    </a:lnTo>
                    <a:cubicBezTo>
                      <a:pt x="4347" y="563"/>
                      <a:pt x="4340" y="502"/>
                      <a:pt x="4334" y="441"/>
                    </a:cubicBezTo>
                    <a:cubicBezTo>
                      <a:pt x="4334" y="421"/>
                      <a:pt x="4327" y="400"/>
                      <a:pt x="4327" y="373"/>
                    </a:cubicBezTo>
                    <a:cubicBezTo>
                      <a:pt x="4320" y="339"/>
                      <a:pt x="4306" y="299"/>
                      <a:pt x="4300" y="258"/>
                    </a:cubicBezTo>
                    <a:cubicBezTo>
                      <a:pt x="4293" y="231"/>
                      <a:pt x="4286" y="204"/>
                      <a:pt x="4279" y="183"/>
                    </a:cubicBezTo>
                    <a:cubicBezTo>
                      <a:pt x="4273" y="156"/>
                      <a:pt x="4259" y="116"/>
                      <a:pt x="4245" y="75"/>
                    </a:cubicBezTo>
                    <a:cubicBezTo>
                      <a:pt x="4232" y="41"/>
                      <a:pt x="4225" y="27"/>
                      <a:pt x="42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64"/>
              <p:cNvSpPr/>
              <p:nvPr/>
            </p:nvSpPr>
            <p:spPr>
              <a:xfrm>
                <a:off x="3856018" y="1769926"/>
                <a:ext cx="101930" cy="101274"/>
              </a:xfrm>
              <a:custGeom>
                <a:avLst/>
                <a:gdLst/>
                <a:ahLst/>
                <a:cxnLst/>
                <a:rect l="l" t="t" r="r" b="b"/>
                <a:pathLst>
                  <a:path w="3886" h="3861" extrusionOk="0">
                    <a:moveTo>
                      <a:pt x="3886" y="0"/>
                    </a:moveTo>
                    <a:cubicBezTo>
                      <a:pt x="2991" y="1573"/>
                      <a:pt x="1519" y="2719"/>
                      <a:pt x="1" y="3350"/>
                    </a:cubicBezTo>
                    <a:lnTo>
                      <a:pt x="89" y="3567"/>
                    </a:lnTo>
                    <a:cubicBezTo>
                      <a:pt x="157" y="3750"/>
                      <a:pt x="330" y="3861"/>
                      <a:pt x="512" y="3861"/>
                    </a:cubicBezTo>
                    <a:cubicBezTo>
                      <a:pt x="565" y="3861"/>
                      <a:pt x="620" y="3851"/>
                      <a:pt x="672" y="3831"/>
                    </a:cubicBezTo>
                    <a:cubicBezTo>
                      <a:pt x="1343" y="3573"/>
                      <a:pt x="2638" y="2984"/>
                      <a:pt x="3621" y="1994"/>
                    </a:cubicBezTo>
                    <a:cubicBezTo>
                      <a:pt x="3791" y="1824"/>
                      <a:pt x="3886" y="1593"/>
                      <a:pt x="3886" y="1349"/>
                    </a:cubicBezTo>
                    <a:lnTo>
                      <a:pt x="388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81" name="Google Shape;3481;p64"/>
            <p:cNvGrpSpPr/>
            <p:nvPr/>
          </p:nvGrpSpPr>
          <p:grpSpPr>
            <a:xfrm>
              <a:off x="8037694" y="3345341"/>
              <a:ext cx="1890322" cy="1667265"/>
              <a:chOff x="2492924" y="1512190"/>
              <a:chExt cx="370158" cy="370158"/>
            </a:xfrm>
          </p:grpSpPr>
          <p:sp>
            <p:nvSpPr>
              <p:cNvPr id="3482" name="Google Shape;3482;p64"/>
              <p:cNvSpPr/>
              <p:nvPr/>
            </p:nvSpPr>
            <p:spPr>
              <a:xfrm>
                <a:off x="2492924" y="1512190"/>
                <a:ext cx="370158" cy="370158"/>
              </a:xfrm>
              <a:custGeom>
                <a:avLst/>
                <a:gdLst/>
                <a:ahLst/>
                <a:cxnLst/>
                <a:rect l="l" t="t" r="r" b="b"/>
                <a:pathLst>
                  <a:path w="14112" h="14112" extrusionOk="0">
                    <a:moveTo>
                      <a:pt x="8382" y="1"/>
                    </a:moveTo>
                    <a:cubicBezTo>
                      <a:pt x="7996" y="1"/>
                      <a:pt x="7617" y="96"/>
                      <a:pt x="7283" y="286"/>
                    </a:cubicBezTo>
                    <a:cubicBezTo>
                      <a:pt x="7215" y="326"/>
                      <a:pt x="7134" y="354"/>
                      <a:pt x="7053" y="354"/>
                    </a:cubicBezTo>
                    <a:cubicBezTo>
                      <a:pt x="6971" y="354"/>
                      <a:pt x="6897" y="326"/>
                      <a:pt x="6822" y="286"/>
                    </a:cubicBezTo>
                    <a:cubicBezTo>
                      <a:pt x="6487" y="102"/>
                      <a:pt x="6114" y="1"/>
                      <a:pt x="5727" y="1"/>
                    </a:cubicBezTo>
                    <a:cubicBezTo>
                      <a:pt x="5715" y="1"/>
                      <a:pt x="5702" y="1"/>
                      <a:pt x="5690" y="1"/>
                    </a:cubicBezTo>
                    <a:cubicBezTo>
                      <a:pt x="5052" y="8"/>
                      <a:pt x="4428" y="164"/>
                      <a:pt x="3872" y="455"/>
                    </a:cubicBezTo>
                    <a:lnTo>
                      <a:pt x="4327" y="910"/>
                    </a:lnTo>
                    <a:cubicBezTo>
                      <a:pt x="3872" y="1018"/>
                      <a:pt x="3432" y="1181"/>
                      <a:pt x="3018" y="1405"/>
                    </a:cubicBezTo>
                    <a:cubicBezTo>
                      <a:pt x="1133" y="2395"/>
                      <a:pt x="231" y="4551"/>
                      <a:pt x="231" y="4551"/>
                    </a:cubicBezTo>
                    <a:lnTo>
                      <a:pt x="1140" y="4551"/>
                    </a:lnTo>
                    <a:cubicBezTo>
                      <a:pt x="1" y="6368"/>
                      <a:pt x="1" y="8877"/>
                      <a:pt x="1" y="8877"/>
                    </a:cubicBezTo>
                    <a:lnTo>
                      <a:pt x="686" y="8646"/>
                    </a:lnTo>
                    <a:cubicBezTo>
                      <a:pt x="686" y="8646"/>
                      <a:pt x="686" y="10694"/>
                      <a:pt x="1594" y="12064"/>
                    </a:cubicBezTo>
                    <a:lnTo>
                      <a:pt x="2279" y="11609"/>
                    </a:lnTo>
                    <a:cubicBezTo>
                      <a:pt x="2279" y="11609"/>
                      <a:pt x="2964" y="12742"/>
                      <a:pt x="4103" y="13427"/>
                    </a:cubicBezTo>
                    <a:lnTo>
                      <a:pt x="4551" y="12972"/>
                    </a:lnTo>
                    <a:cubicBezTo>
                      <a:pt x="4551" y="12972"/>
                      <a:pt x="5690" y="13881"/>
                      <a:pt x="7053" y="14111"/>
                    </a:cubicBezTo>
                    <a:cubicBezTo>
                      <a:pt x="8422" y="13881"/>
                      <a:pt x="9561" y="12972"/>
                      <a:pt x="9561" y="12972"/>
                    </a:cubicBezTo>
                    <a:lnTo>
                      <a:pt x="10009" y="13427"/>
                    </a:lnTo>
                    <a:cubicBezTo>
                      <a:pt x="11148" y="12742"/>
                      <a:pt x="11833" y="11603"/>
                      <a:pt x="11833" y="11603"/>
                    </a:cubicBezTo>
                    <a:lnTo>
                      <a:pt x="12511" y="12057"/>
                    </a:lnTo>
                    <a:cubicBezTo>
                      <a:pt x="13426" y="10694"/>
                      <a:pt x="13426" y="8646"/>
                      <a:pt x="13426" y="8646"/>
                    </a:cubicBezTo>
                    <a:lnTo>
                      <a:pt x="14111" y="8877"/>
                    </a:lnTo>
                    <a:cubicBezTo>
                      <a:pt x="14111" y="8877"/>
                      <a:pt x="14111" y="6375"/>
                      <a:pt x="12972" y="4551"/>
                    </a:cubicBezTo>
                    <a:lnTo>
                      <a:pt x="13887" y="4551"/>
                    </a:lnTo>
                    <a:cubicBezTo>
                      <a:pt x="13887" y="4551"/>
                      <a:pt x="12986" y="2395"/>
                      <a:pt x="11094" y="1405"/>
                    </a:cubicBezTo>
                    <a:cubicBezTo>
                      <a:pt x="10680" y="1181"/>
                      <a:pt x="10239" y="1018"/>
                      <a:pt x="9785" y="910"/>
                    </a:cubicBezTo>
                    <a:lnTo>
                      <a:pt x="10246" y="455"/>
                    </a:lnTo>
                    <a:cubicBezTo>
                      <a:pt x="9683" y="164"/>
                      <a:pt x="9060" y="8"/>
                      <a:pt x="8422" y="1"/>
                    </a:cubicBezTo>
                    <a:cubicBezTo>
                      <a:pt x="8409" y="1"/>
                      <a:pt x="8396" y="1"/>
                      <a:pt x="8382" y="1"/>
                    </a:cubicBezTo>
                    <a:close/>
                  </a:path>
                </a:pathLst>
              </a:custGeom>
              <a:solidFill>
                <a:srgbClr val="7F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64"/>
              <p:cNvSpPr/>
              <p:nvPr/>
            </p:nvSpPr>
            <p:spPr>
              <a:xfrm>
                <a:off x="2492924" y="1512190"/>
                <a:ext cx="185000" cy="369974"/>
              </a:xfrm>
              <a:custGeom>
                <a:avLst/>
                <a:gdLst/>
                <a:ahLst/>
                <a:cxnLst/>
                <a:rect l="l" t="t" r="r" b="b"/>
                <a:pathLst>
                  <a:path w="7053" h="14105" extrusionOk="0">
                    <a:moveTo>
                      <a:pt x="5727" y="1"/>
                    </a:moveTo>
                    <a:cubicBezTo>
                      <a:pt x="5715" y="1"/>
                      <a:pt x="5702" y="1"/>
                      <a:pt x="5690" y="1"/>
                    </a:cubicBezTo>
                    <a:cubicBezTo>
                      <a:pt x="5052" y="8"/>
                      <a:pt x="4428" y="164"/>
                      <a:pt x="3872" y="455"/>
                    </a:cubicBezTo>
                    <a:lnTo>
                      <a:pt x="4327" y="910"/>
                    </a:lnTo>
                    <a:cubicBezTo>
                      <a:pt x="3872" y="1018"/>
                      <a:pt x="3432" y="1181"/>
                      <a:pt x="3018" y="1405"/>
                    </a:cubicBezTo>
                    <a:cubicBezTo>
                      <a:pt x="1133" y="2395"/>
                      <a:pt x="231" y="4551"/>
                      <a:pt x="231" y="4551"/>
                    </a:cubicBezTo>
                    <a:lnTo>
                      <a:pt x="1140" y="4551"/>
                    </a:lnTo>
                    <a:cubicBezTo>
                      <a:pt x="1" y="6375"/>
                      <a:pt x="1" y="8877"/>
                      <a:pt x="1" y="8877"/>
                    </a:cubicBezTo>
                    <a:lnTo>
                      <a:pt x="686" y="8646"/>
                    </a:lnTo>
                    <a:cubicBezTo>
                      <a:pt x="686" y="8646"/>
                      <a:pt x="686" y="10694"/>
                      <a:pt x="1594" y="12064"/>
                    </a:cubicBezTo>
                    <a:lnTo>
                      <a:pt x="2279" y="11603"/>
                    </a:lnTo>
                    <a:cubicBezTo>
                      <a:pt x="2279" y="11603"/>
                      <a:pt x="2957" y="12742"/>
                      <a:pt x="4096" y="13427"/>
                    </a:cubicBezTo>
                    <a:lnTo>
                      <a:pt x="4551" y="12972"/>
                    </a:lnTo>
                    <a:cubicBezTo>
                      <a:pt x="4551" y="12972"/>
                      <a:pt x="5689" y="13880"/>
                      <a:pt x="7052" y="14104"/>
                    </a:cubicBezTo>
                    <a:lnTo>
                      <a:pt x="7052" y="14104"/>
                    </a:lnTo>
                    <a:cubicBezTo>
                      <a:pt x="7005" y="14089"/>
                      <a:pt x="5401" y="13269"/>
                      <a:pt x="5161" y="2510"/>
                    </a:cubicBezTo>
                    <a:cubicBezTo>
                      <a:pt x="5161" y="2510"/>
                      <a:pt x="5819" y="1167"/>
                      <a:pt x="6924" y="333"/>
                    </a:cubicBezTo>
                    <a:cubicBezTo>
                      <a:pt x="6890" y="320"/>
                      <a:pt x="6856" y="306"/>
                      <a:pt x="6822" y="286"/>
                    </a:cubicBezTo>
                    <a:cubicBezTo>
                      <a:pt x="6487" y="102"/>
                      <a:pt x="6114" y="1"/>
                      <a:pt x="5727" y="1"/>
                    </a:cubicBezTo>
                    <a:close/>
                    <a:moveTo>
                      <a:pt x="7052" y="14104"/>
                    </a:moveTo>
                    <a:lnTo>
                      <a:pt x="7052" y="14104"/>
                    </a:lnTo>
                    <a:cubicBezTo>
                      <a:pt x="7052" y="14105"/>
                      <a:pt x="7052" y="14105"/>
                      <a:pt x="7052" y="14105"/>
                    </a:cubicBezTo>
                    <a:cubicBezTo>
                      <a:pt x="7053" y="14105"/>
                      <a:pt x="7053" y="14105"/>
                      <a:pt x="7053" y="14105"/>
                    </a:cubicBezTo>
                    <a:cubicBezTo>
                      <a:pt x="7052" y="14105"/>
                      <a:pt x="7052" y="14104"/>
                      <a:pt x="7052" y="14104"/>
                    </a:cubicBezTo>
                    <a:close/>
                  </a:path>
                </a:pathLst>
              </a:custGeom>
              <a:solidFill>
                <a:srgbClr val="7F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64"/>
              <p:cNvSpPr/>
              <p:nvPr/>
            </p:nvSpPr>
            <p:spPr>
              <a:xfrm>
                <a:off x="2725033" y="1548047"/>
                <a:ext cx="91307" cy="91175"/>
              </a:xfrm>
              <a:custGeom>
                <a:avLst/>
                <a:gdLst/>
                <a:ahLst/>
                <a:cxnLst/>
                <a:rect l="l" t="t" r="r" b="b"/>
                <a:pathLst>
                  <a:path w="3481" h="3476" extrusionOk="0">
                    <a:moveTo>
                      <a:pt x="2619" y="1"/>
                    </a:moveTo>
                    <a:cubicBezTo>
                      <a:pt x="2565" y="1"/>
                      <a:pt x="2510" y="6"/>
                      <a:pt x="2455" y="17"/>
                    </a:cubicBezTo>
                    <a:cubicBezTo>
                      <a:pt x="1879" y="126"/>
                      <a:pt x="841" y="600"/>
                      <a:pt x="0" y="1265"/>
                    </a:cubicBezTo>
                    <a:lnTo>
                      <a:pt x="2191" y="3475"/>
                    </a:lnTo>
                    <a:cubicBezTo>
                      <a:pt x="2875" y="2770"/>
                      <a:pt x="3370" y="1570"/>
                      <a:pt x="3438" y="892"/>
                    </a:cubicBezTo>
                    <a:cubicBezTo>
                      <a:pt x="3481" y="405"/>
                      <a:pt x="3087" y="1"/>
                      <a:pt x="2619" y="1"/>
                    </a:cubicBezTo>
                    <a:close/>
                  </a:path>
                </a:pathLst>
              </a:custGeom>
              <a:solidFill>
                <a:srgbClr val="C8D3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64"/>
              <p:cNvSpPr/>
              <p:nvPr/>
            </p:nvSpPr>
            <p:spPr>
              <a:xfrm>
                <a:off x="2740509" y="1563732"/>
                <a:ext cx="66782" cy="71739"/>
              </a:xfrm>
              <a:custGeom>
                <a:avLst/>
                <a:gdLst/>
                <a:ahLst/>
                <a:cxnLst/>
                <a:rect l="l" t="t" r="r" b="b"/>
                <a:pathLst>
                  <a:path w="2546" h="2735" extrusionOk="0">
                    <a:moveTo>
                      <a:pt x="2055" y="1"/>
                    </a:moveTo>
                    <a:cubicBezTo>
                      <a:pt x="2044" y="1"/>
                      <a:pt x="2032" y="1"/>
                      <a:pt x="2021" y="2"/>
                    </a:cubicBezTo>
                    <a:cubicBezTo>
                      <a:pt x="1729" y="29"/>
                      <a:pt x="699" y="735"/>
                      <a:pt x="0" y="1264"/>
                    </a:cubicBezTo>
                    <a:lnTo>
                      <a:pt x="1465" y="2735"/>
                    </a:lnTo>
                    <a:cubicBezTo>
                      <a:pt x="1885" y="2118"/>
                      <a:pt x="2313" y="1331"/>
                      <a:pt x="2421" y="911"/>
                    </a:cubicBezTo>
                    <a:cubicBezTo>
                      <a:pt x="2545" y="440"/>
                      <a:pt x="2360" y="1"/>
                      <a:pt x="205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64"/>
              <p:cNvSpPr/>
              <p:nvPr/>
            </p:nvSpPr>
            <p:spPr>
              <a:xfrm>
                <a:off x="2539666" y="1548047"/>
                <a:ext cx="91307" cy="91175"/>
              </a:xfrm>
              <a:custGeom>
                <a:avLst/>
                <a:gdLst/>
                <a:ahLst/>
                <a:cxnLst/>
                <a:rect l="l" t="t" r="r" b="b"/>
                <a:pathLst>
                  <a:path w="3481" h="3476" extrusionOk="0">
                    <a:moveTo>
                      <a:pt x="860" y="1"/>
                    </a:moveTo>
                    <a:cubicBezTo>
                      <a:pt x="388" y="1"/>
                      <a:pt x="0" y="405"/>
                      <a:pt x="43" y="892"/>
                    </a:cubicBezTo>
                    <a:cubicBezTo>
                      <a:pt x="111" y="1570"/>
                      <a:pt x="605" y="2770"/>
                      <a:pt x="1290" y="3475"/>
                    </a:cubicBezTo>
                    <a:lnTo>
                      <a:pt x="3480" y="1272"/>
                    </a:lnTo>
                    <a:cubicBezTo>
                      <a:pt x="2640" y="600"/>
                      <a:pt x="1595" y="126"/>
                      <a:pt x="1026" y="17"/>
                    </a:cubicBezTo>
                    <a:cubicBezTo>
                      <a:pt x="970" y="6"/>
                      <a:pt x="915" y="1"/>
                      <a:pt x="860" y="1"/>
                    </a:cubicBezTo>
                    <a:close/>
                  </a:path>
                </a:pathLst>
              </a:custGeom>
              <a:solidFill>
                <a:srgbClr val="C8D3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64"/>
              <p:cNvSpPr/>
              <p:nvPr/>
            </p:nvSpPr>
            <p:spPr>
              <a:xfrm>
                <a:off x="2548532" y="1563732"/>
                <a:ext cx="66782" cy="71739"/>
              </a:xfrm>
              <a:custGeom>
                <a:avLst/>
                <a:gdLst/>
                <a:ahLst/>
                <a:cxnLst/>
                <a:rect l="l" t="t" r="r" b="b"/>
                <a:pathLst>
                  <a:path w="2546" h="2735" extrusionOk="0">
                    <a:moveTo>
                      <a:pt x="497" y="1"/>
                    </a:moveTo>
                    <a:cubicBezTo>
                      <a:pt x="186" y="1"/>
                      <a:pt x="1" y="440"/>
                      <a:pt x="125" y="911"/>
                    </a:cubicBezTo>
                    <a:cubicBezTo>
                      <a:pt x="240" y="1331"/>
                      <a:pt x="661" y="2118"/>
                      <a:pt x="1088" y="2735"/>
                    </a:cubicBezTo>
                    <a:lnTo>
                      <a:pt x="2546" y="1264"/>
                    </a:lnTo>
                    <a:cubicBezTo>
                      <a:pt x="1847" y="735"/>
                      <a:pt x="817" y="29"/>
                      <a:pt x="532" y="2"/>
                    </a:cubicBezTo>
                    <a:cubicBezTo>
                      <a:pt x="520" y="1"/>
                      <a:pt x="509" y="1"/>
                      <a:pt x="49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64"/>
              <p:cNvSpPr/>
              <p:nvPr/>
            </p:nvSpPr>
            <p:spPr>
              <a:xfrm>
                <a:off x="2540767" y="1577975"/>
                <a:ext cx="274471" cy="250654"/>
              </a:xfrm>
              <a:custGeom>
                <a:avLst/>
                <a:gdLst/>
                <a:ahLst/>
                <a:cxnLst/>
                <a:rect l="l" t="t" r="r" b="b"/>
                <a:pathLst>
                  <a:path w="10464" h="9556" extrusionOk="0">
                    <a:moveTo>
                      <a:pt x="3244" y="1"/>
                    </a:moveTo>
                    <a:cubicBezTo>
                      <a:pt x="2970" y="1"/>
                      <a:pt x="2711" y="63"/>
                      <a:pt x="2503" y="226"/>
                    </a:cubicBezTo>
                    <a:cubicBezTo>
                      <a:pt x="455" y="1819"/>
                      <a:pt x="1" y="6369"/>
                      <a:pt x="224" y="7277"/>
                    </a:cubicBezTo>
                    <a:cubicBezTo>
                      <a:pt x="394" y="7942"/>
                      <a:pt x="1818" y="9095"/>
                      <a:pt x="3411" y="9556"/>
                    </a:cubicBezTo>
                    <a:lnTo>
                      <a:pt x="7053" y="9556"/>
                    </a:lnTo>
                    <a:cubicBezTo>
                      <a:pt x="8646" y="9095"/>
                      <a:pt x="10077" y="7942"/>
                      <a:pt x="10239" y="7277"/>
                    </a:cubicBezTo>
                    <a:cubicBezTo>
                      <a:pt x="10463" y="6369"/>
                      <a:pt x="10009" y="1819"/>
                      <a:pt x="7961" y="226"/>
                    </a:cubicBezTo>
                    <a:cubicBezTo>
                      <a:pt x="7753" y="63"/>
                      <a:pt x="7494" y="1"/>
                      <a:pt x="7219" y="1"/>
                    </a:cubicBezTo>
                    <a:cubicBezTo>
                      <a:pt x="6311" y="1"/>
                      <a:pt x="5229" y="680"/>
                      <a:pt x="5229" y="680"/>
                    </a:cubicBezTo>
                    <a:cubicBezTo>
                      <a:pt x="5229" y="680"/>
                      <a:pt x="4150" y="1"/>
                      <a:pt x="32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64"/>
              <p:cNvSpPr/>
              <p:nvPr/>
            </p:nvSpPr>
            <p:spPr>
              <a:xfrm>
                <a:off x="2540767" y="1577949"/>
                <a:ext cx="87530" cy="229513"/>
              </a:xfrm>
              <a:custGeom>
                <a:avLst/>
                <a:gdLst/>
                <a:ahLst/>
                <a:cxnLst/>
                <a:rect l="l" t="t" r="r" b="b"/>
                <a:pathLst>
                  <a:path w="3337" h="8750" extrusionOk="0">
                    <a:moveTo>
                      <a:pt x="3248" y="1"/>
                    </a:moveTo>
                    <a:cubicBezTo>
                      <a:pt x="2970" y="1"/>
                      <a:pt x="2711" y="61"/>
                      <a:pt x="2503" y="227"/>
                    </a:cubicBezTo>
                    <a:cubicBezTo>
                      <a:pt x="455" y="1820"/>
                      <a:pt x="1" y="6370"/>
                      <a:pt x="224" y="7278"/>
                    </a:cubicBezTo>
                    <a:cubicBezTo>
                      <a:pt x="326" y="7678"/>
                      <a:pt x="882" y="8255"/>
                      <a:pt x="1655" y="8750"/>
                    </a:cubicBezTo>
                    <a:cubicBezTo>
                      <a:pt x="1648" y="8709"/>
                      <a:pt x="1635" y="8662"/>
                      <a:pt x="1628" y="8621"/>
                    </a:cubicBezTo>
                    <a:cubicBezTo>
                      <a:pt x="1452" y="7529"/>
                      <a:pt x="1865" y="2688"/>
                      <a:pt x="3337" y="3"/>
                    </a:cubicBezTo>
                    <a:cubicBezTo>
                      <a:pt x="3307" y="2"/>
                      <a:pt x="3277" y="1"/>
                      <a:pt x="32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64"/>
              <p:cNvSpPr/>
              <p:nvPr/>
            </p:nvSpPr>
            <p:spPr>
              <a:xfrm>
                <a:off x="2544676" y="1735067"/>
                <a:ext cx="266471" cy="93562"/>
              </a:xfrm>
              <a:custGeom>
                <a:avLst/>
                <a:gdLst/>
                <a:ahLst/>
                <a:cxnLst/>
                <a:rect l="l" t="t" r="r" b="b"/>
                <a:pathLst>
                  <a:path w="10159" h="3567" extrusionOk="0">
                    <a:moveTo>
                      <a:pt x="48" y="0"/>
                    </a:moveTo>
                    <a:lnTo>
                      <a:pt x="48" y="0"/>
                    </a:lnTo>
                    <a:cubicBezTo>
                      <a:pt x="1" y="597"/>
                      <a:pt x="14" y="1058"/>
                      <a:pt x="69" y="1288"/>
                    </a:cubicBezTo>
                    <a:cubicBezTo>
                      <a:pt x="238" y="1953"/>
                      <a:pt x="1662" y="3112"/>
                      <a:pt x="3256" y="3567"/>
                    </a:cubicBezTo>
                    <a:lnTo>
                      <a:pt x="6904" y="3567"/>
                    </a:lnTo>
                    <a:cubicBezTo>
                      <a:pt x="8497" y="3112"/>
                      <a:pt x="9921" y="1953"/>
                      <a:pt x="10090" y="1288"/>
                    </a:cubicBezTo>
                    <a:cubicBezTo>
                      <a:pt x="10145" y="1058"/>
                      <a:pt x="10158" y="597"/>
                      <a:pt x="10111" y="0"/>
                    </a:cubicBezTo>
                    <a:lnTo>
                      <a:pt x="10111" y="0"/>
                    </a:lnTo>
                    <a:cubicBezTo>
                      <a:pt x="10111" y="48"/>
                      <a:pt x="10097" y="102"/>
                      <a:pt x="10090" y="149"/>
                    </a:cubicBezTo>
                    <a:cubicBezTo>
                      <a:pt x="9921" y="814"/>
                      <a:pt x="8497" y="1973"/>
                      <a:pt x="6904" y="2428"/>
                    </a:cubicBezTo>
                    <a:lnTo>
                      <a:pt x="3256" y="2428"/>
                    </a:lnTo>
                    <a:cubicBezTo>
                      <a:pt x="1662" y="1966"/>
                      <a:pt x="238" y="814"/>
                      <a:pt x="69" y="149"/>
                    </a:cubicBezTo>
                    <a:cubicBezTo>
                      <a:pt x="62" y="102"/>
                      <a:pt x="48" y="48"/>
                      <a:pt x="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64"/>
              <p:cNvSpPr/>
              <p:nvPr/>
            </p:nvSpPr>
            <p:spPr>
              <a:xfrm>
                <a:off x="2628454" y="1810478"/>
                <a:ext cx="99097" cy="41994"/>
              </a:xfrm>
              <a:custGeom>
                <a:avLst/>
                <a:gdLst/>
                <a:ahLst/>
                <a:cxnLst/>
                <a:rect l="l" t="t" r="r" b="b"/>
                <a:pathLst>
                  <a:path w="3778" h="1601" extrusionOk="0">
                    <a:moveTo>
                      <a:pt x="1886" y="0"/>
                    </a:moveTo>
                    <a:lnTo>
                      <a:pt x="1" y="319"/>
                    </a:lnTo>
                    <a:cubicBezTo>
                      <a:pt x="123" y="1058"/>
                      <a:pt x="760" y="1600"/>
                      <a:pt x="1506" y="1600"/>
                    </a:cubicBezTo>
                    <a:lnTo>
                      <a:pt x="2272" y="1600"/>
                    </a:lnTo>
                    <a:cubicBezTo>
                      <a:pt x="3011" y="1600"/>
                      <a:pt x="3649" y="1058"/>
                      <a:pt x="3777" y="325"/>
                    </a:cubicBezTo>
                    <a:lnTo>
                      <a:pt x="1886" y="0"/>
                    </a:ln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64"/>
              <p:cNvSpPr/>
              <p:nvPr/>
            </p:nvSpPr>
            <p:spPr>
              <a:xfrm>
                <a:off x="2606395" y="1762976"/>
                <a:ext cx="143216" cy="59621"/>
              </a:xfrm>
              <a:custGeom>
                <a:avLst/>
                <a:gdLst/>
                <a:ahLst/>
                <a:cxnLst/>
                <a:rect l="l" t="t" r="r" b="b"/>
                <a:pathLst>
                  <a:path w="5460" h="2273" extrusionOk="0">
                    <a:moveTo>
                      <a:pt x="1479" y="1"/>
                    </a:moveTo>
                    <a:cubicBezTo>
                      <a:pt x="658" y="1"/>
                      <a:pt x="1" y="509"/>
                      <a:pt x="1" y="1133"/>
                    </a:cubicBezTo>
                    <a:cubicBezTo>
                      <a:pt x="1" y="1764"/>
                      <a:pt x="658" y="2272"/>
                      <a:pt x="1479" y="2272"/>
                    </a:cubicBezTo>
                    <a:cubicBezTo>
                      <a:pt x="2008" y="2272"/>
                      <a:pt x="2469" y="2055"/>
                      <a:pt x="2727" y="1736"/>
                    </a:cubicBezTo>
                    <a:cubicBezTo>
                      <a:pt x="2991" y="2062"/>
                      <a:pt x="3452" y="2272"/>
                      <a:pt x="3981" y="2272"/>
                    </a:cubicBezTo>
                    <a:cubicBezTo>
                      <a:pt x="4795" y="2272"/>
                      <a:pt x="5459" y="1764"/>
                      <a:pt x="5459" y="1133"/>
                    </a:cubicBezTo>
                    <a:cubicBezTo>
                      <a:pt x="5459" y="509"/>
                      <a:pt x="4795" y="1"/>
                      <a:pt x="3981" y="1"/>
                    </a:cubicBezTo>
                    <a:cubicBezTo>
                      <a:pt x="3452" y="1"/>
                      <a:pt x="2991" y="211"/>
                      <a:pt x="2727" y="529"/>
                    </a:cubicBezTo>
                    <a:cubicBezTo>
                      <a:pt x="2469" y="211"/>
                      <a:pt x="2008" y="1"/>
                      <a:pt x="1479" y="1"/>
                    </a:cubicBez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64"/>
              <p:cNvSpPr/>
              <p:nvPr/>
            </p:nvSpPr>
            <p:spPr>
              <a:xfrm>
                <a:off x="2601778" y="1776353"/>
                <a:ext cx="152265" cy="51935"/>
              </a:xfrm>
              <a:custGeom>
                <a:avLst/>
                <a:gdLst/>
                <a:ahLst/>
                <a:cxnLst/>
                <a:rect l="l" t="t" r="r" b="b"/>
                <a:pathLst>
                  <a:path w="5805" h="1980" extrusionOk="0">
                    <a:moveTo>
                      <a:pt x="234" y="1"/>
                    </a:moveTo>
                    <a:cubicBezTo>
                      <a:pt x="121" y="1"/>
                      <a:pt x="7" y="77"/>
                      <a:pt x="7" y="230"/>
                    </a:cubicBezTo>
                    <a:cubicBezTo>
                      <a:pt x="0" y="1193"/>
                      <a:pt x="780" y="1979"/>
                      <a:pt x="1750" y="1979"/>
                    </a:cubicBezTo>
                    <a:cubicBezTo>
                      <a:pt x="1759" y="1979"/>
                      <a:pt x="1769" y="1979"/>
                      <a:pt x="1778" y="1979"/>
                    </a:cubicBezTo>
                    <a:cubicBezTo>
                      <a:pt x="2161" y="1979"/>
                      <a:pt x="2530" y="1844"/>
                      <a:pt x="2828" y="1599"/>
                    </a:cubicBezTo>
                    <a:cubicBezTo>
                      <a:pt x="2852" y="1582"/>
                      <a:pt x="2879" y="1574"/>
                      <a:pt x="2905" y="1574"/>
                    </a:cubicBezTo>
                    <a:cubicBezTo>
                      <a:pt x="2931" y="1574"/>
                      <a:pt x="2957" y="1582"/>
                      <a:pt x="2977" y="1599"/>
                    </a:cubicBezTo>
                    <a:cubicBezTo>
                      <a:pt x="3282" y="1844"/>
                      <a:pt x="3651" y="1979"/>
                      <a:pt x="4034" y="1979"/>
                    </a:cubicBezTo>
                    <a:cubicBezTo>
                      <a:pt x="4043" y="1979"/>
                      <a:pt x="4053" y="1979"/>
                      <a:pt x="4062" y="1979"/>
                    </a:cubicBezTo>
                    <a:cubicBezTo>
                      <a:pt x="5025" y="1979"/>
                      <a:pt x="5805" y="1193"/>
                      <a:pt x="5805" y="230"/>
                    </a:cubicBezTo>
                    <a:cubicBezTo>
                      <a:pt x="5805" y="77"/>
                      <a:pt x="5691" y="1"/>
                      <a:pt x="5578" y="1"/>
                    </a:cubicBezTo>
                    <a:cubicBezTo>
                      <a:pt x="5464" y="1"/>
                      <a:pt x="5350" y="77"/>
                      <a:pt x="5350" y="230"/>
                    </a:cubicBezTo>
                    <a:cubicBezTo>
                      <a:pt x="5350" y="942"/>
                      <a:pt x="4781" y="1525"/>
                      <a:pt x="4062" y="1525"/>
                    </a:cubicBezTo>
                    <a:cubicBezTo>
                      <a:pt x="3771" y="1525"/>
                      <a:pt x="3493" y="1430"/>
                      <a:pt x="3269" y="1247"/>
                    </a:cubicBezTo>
                    <a:cubicBezTo>
                      <a:pt x="3164" y="1162"/>
                      <a:pt x="3035" y="1120"/>
                      <a:pt x="2906" y="1120"/>
                    </a:cubicBezTo>
                    <a:cubicBezTo>
                      <a:pt x="2777" y="1120"/>
                      <a:pt x="2648" y="1162"/>
                      <a:pt x="2543" y="1247"/>
                    </a:cubicBezTo>
                    <a:cubicBezTo>
                      <a:pt x="2326" y="1424"/>
                      <a:pt x="2052" y="1525"/>
                      <a:pt x="1777" y="1525"/>
                    </a:cubicBezTo>
                    <a:cubicBezTo>
                      <a:pt x="1768" y="1525"/>
                      <a:pt x="1759" y="1525"/>
                      <a:pt x="1750" y="1525"/>
                    </a:cubicBezTo>
                    <a:cubicBezTo>
                      <a:pt x="1031" y="1525"/>
                      <a:pt x="455" y="942"/>
                      <a:pt x="462" y="230"/>
                    </a:cubicBezTo>
                    <a:cubicBezTo>
                      <a:pt x="462" y="77"/>
                      <a:pt x="348" y="1"/>
                      <a:pt x="234" y="1"/>
                    </a:cubicBezTo>
                    <a:close/>
                  </a:path>
                </a:pathLst>
              </a:custGeom>
              <a:solidFill>
                <a:srgbClr val="C9D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64"/>
              <p:cNvSpPr/>
              <p:nvPr/>
            </p:nvSpPr>
            <p:spPr>
              <a:xfrm>
                <a:off x="2640022" y="1759434"/>
                <a:ext cx="75778" cy="31633"/>
              </a:xfrm>
              <a:custGeom>
                <a:avLst/>
                <a:gdLst/>
                <a:ahLst/>
                <a:cxnLst/>
                <a:rect l="l" t="t" r="r" b="b"/>
                <a:pathLst>
                  <a:path w="2889" h="1206" extrusionOk="0">
                    <a:moveTo>
                      <a:pt x="407" y="0"/>
                    </a:moveTo>
                    <a:cubicBezTo>
                      <a:pt x="129" y="0"/>
                      <a:pt x="0" y="353"/>
                      <a:pt x="217" y="529"/>
                    </a:cubicBezTo>
                    <a:lnTo>
                      <a:pt x="705" y="936"/>
                    </a:lnTo>
                    <a:cubicBezTo>
                      <a:pt x="919" y="1115"/>
                      <a:pt x="1184" y="1205"/>
                      <a:pt x="1448" y="1205"/>
                    </a:cubicBezTo>
                    <a:cubicBezTo>
                      <a:pt x="1712" y="1205"/>
                      <a:pt x="1977" y="1115"/>
                      <a:pt x="2190" y="936"/>
                    </a:cubicBezTo>
                    <a:lnTo>
                      <a:pt x="2672" y="529"/>
                    </a:lnTo>
                    <a:cubicBezTo>
                      <a:pt x="2889" y="353"/>
                      <a:pt x="2767" y="0"/>
                      <a:pt x="2482" y="0"/>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64"/>
              <p:cNvSpPr/>
              <p:nvPr/>
            </p:nvSpPr>
            <p:spPr>
              <a:xfrm>
                <a:off x="2672022" y="1606697"/>
                <a:ext cx="11961" cy="60801"/>
              </a:xfrm>
              <a:custGeom>
                <a:avLst/>
                <a:gdLst/>
                <a:ahLst/>
                <a:cxnLst/>
                <a:rect l="l" t="t" r="r" b="b"/>
                <a:pathLst>
                  <a:path w="456" h="2318" extrusionOk="0">
                    <a:moveTo>
                      <a:pt x="228" y="0"/>
                    </a:moveTo>
                    <a:cubicBezTo>
                      <a:pt x="114" y="0"/>
                      <a:pt x="1" y="76"/>
                      <a:pt x="1" y="229"/>
                    </a:cubicBezTo>
                    <a:lnTo>
                      <a:pt x="1" y="2087"/>
                    </a:lnTo>
                    <a:cubicBezTo>
                      <a:pt x="1" y="2216"/>
                      <a:pt x="103" y="2317"/>
                      <a:pt x="225" y="2317"/>
                    </a:cubicBezTo>
                    <a:cubicBezTo>
                      <a:pt x="353" y="2317"/>
                      <a:pt x="455" y="2216"/>
                      <a:pt x="455" y="2087"/>
                    </a:cubicBezTo>
                    <a:lnTo>
                      <a:pt x="455" y="229"/>
                    </a:lnTo>
                    <a:cubicBezTo>
                      <a:pt x="455" y="76"/>
                      <a:pt x="342" y="0"/>
                      <a:pt x="228" y="0"/>
                    </a:cubicBezTo>
                    <a:close/>
                  </a:path>
                </a:pathLst>
              </a:custGeom>
              <a:solidFill>
                <a:srgbClr val="E3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64"/>
              <p:cNvSpPr/>
              <p:nvPr/>
            </p:nvSpPr>
            <p:spPr>
              <a:xfrm>
                <a:off x="2600362" y="1685256"/>
                <a:ext cx="35778" cy="41811"/>
              </a:xfrm>
              <a:custGeom>
                <a:avLst/>
                <a:gdLst/>
                <a:ahLst/>
                <a:cxnLst/>
                <a:rect l="l" t="t" r="r" b="b"/>
                <a:pathLst>
                  <a:path w="1364" h="1594" extrusionOk="0">
                    <a:moveTo>
                      <a:pt x="685" y="1"/>
                    </a:moveTo>
                    <a:cubicBezTo>
                      <a:pt x="305" y="7"/>
                      <a:pt x="0" y="312"/>
                      <a:pt x="7" y="685"/>
                    </a:cubicBezTo>
                    <a:lnTo>
                      <a:pt x="7" y="916"/>
                    </a:lnTo>
                    <a:cubicBezTo>
                      <a:pt x="0" y="1289"/>
                      <a:pt x="305" y="1594"/>
                      <a:pt x="685" y="1594"/>
                    </a:cubicBezTo>
                    <a:cubicBezTo>
                      <a:pt x="1058" y="1594"/>
                      <a:pt x="1363" y="1289"/>
                      <a:pt x="1363" y="916"/>
                    </a:cubicBezTo>
                    <a:lnTo>
                      <a:pt x="1363" y="685"/>
                    </a:lnTo>
                    <a:cubicBezTo>
                      <a:pt x="1363" y="306"/>
                      <a:pt x="1058" y="1"/>
                      <a:pt x="685"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64"/>
              <p:cNvSpPr/>
              <p:nvPr/>
            </p:nvSpPr>
            <p:spPr>
              <a:xfrm>
                <a:off x="2618330" y="1685256"/>
                <a:ext cx="17810" cy="29955"/>
              </a:xfrm>
              <a:custGeom>
                <a:avLst/>
                <a:gdLst/>
                <a:ahLst/>
                <a:cxnLst/>
                <a:rect l="l" t="t" r="r" b="b"/>
                <a:pathLst>
                  <a:path w="679" h="1142" extrusionOk="0">
                    <a:moveTo>
                      <a:pt x="0" y="1"/>
                    </a:moveTo>
                    <a:lnTo>
                      <a:pt x="0" y="801"/>
                    </a:lnTo>
                    <a:cubicBezTo>
                      <a:pt x="0" y="1028"/>
                      <a:pt x="170" y="1141"/>
                      <a:pt x="339" y="1141"/>
                    </a:cubicBezTo>
                    <a:cubicBezTo>
                      <a:pt x="509" y="1141"/>
                      <a:pt x="678" y="1028"/>
                      <a:pt x="678" y="801"/>
                    </a:cubicBezTo>
                    <a:lnTo>
                      <a:pt x="678" y="685"/>
                    </a:lnTo>
                    <a:cubicBezTo>
                      <a:pt x="678" y="306"/>
                      <a:pt x="373" y="1"/>
                      <a:pt x="0" y="1"/>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64"/>
              <p:cNvSpPr/>
              <p:nvPr/>
            </p:nvSpPr>
            <p:spPr>
              <a:xfrm>
                <a:off x="2612270" y="1691315"/>
                <a:ext cx="11935" cy="11935"/>
              </a:xfrm>
              <a:custGeom>
                <a:avLst/>
                <a:gdLst/>
                <a:ahLst/>
                <a:cxnLst/>
                <a:rect l="l" t="t" r="r" b="b"/>
                <a:pathLst>
                  <a:path w="455" h="455" extrusionOk="0">
                    <a:moveTo>
                      <a:pt x="231" y="0"/>
                    </a:moveTo>
                    <a:cubicBezTo>
                      <a:pt x="102" y="0"/>
                      <a:pt x="1" y="102"/>
                      <a:pt x="1" y="224"/>
                    </a:cubicBezTo>
                    <a:cubicBezTo>
                      <a:pt x="1" y="353"/>
                      <a:pt x="102" y="454"/>
                      <a:pt x="231" y="454"/>
                    </a:cubicBezTo>
                    <a:cubicBezTo>
                      <a:pt x="353" y="454"/>
                      <a:pt x="455" y="353"/>
                      <a:pt x="455" y="224"/>
                    </a:cubicBezTo>
                    <a:cubicBezTo>
                      <a:pt x="455" y="102"/>
                      <a:pt x="353" y="0"/>
                      <a:pt x="2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64"/>
              <p:cNvSpPr/>
              <p:nvPr/>
            </p:nvSpPr>
            <p:spPr>
              <a:xfrm>
                <a:off x="2719709" y="1685256"/>
                <a:ext cx="35935" cy="41811"/>
              </a:xfrm>
              <a:custGeom>
                <a:avLst/>
                <a:gdLst/>
                <a:ahLst/>
                <a:cxnLst/>
                <a:rect l="l" t="t" r="r" b="b"/>
                <a:pathLst>
                  <a:path w="1370" h="1594" extrusionOk="0">
                    <a:moveTo>
                      <a:pt x="685" y="1"/>
                    </a:moveTo>
                    <a:cubicBezTo>
                      <a:pt x="305" y="1"/>
                      <a:pt x="0" y="306"/>
                      <a:pt x="0" y="685"/>
                    </a:cubicBezTo>
                    <a:lnTo>
                      <a:pt x="0" y="916"/>
                    </a:lnTo>
                    <a:cubicBezTo>
                      <a:pt x="0" y="1289"/>
                      <a:pt x="305" y="1594"/>
                      <a:pt x="685" y="1594"/>
                    </a:cubicBezTo>
                    <a:cubicBezTo>
                      <a:pt x="1058" y="1594"/>
                      <a:pt x="1370" y="1289"/>
                      <a:pt x="1370" y="916"/>
                    </a:cubicBezTo>
                    <a:lnTo>
                      <a:pt x="1370" y="685"/>
                    </a:lnTo>
                    <a:cubicBezTo>
                      <a:pt x="1370" y="306"/>
                      <a:pt x="1058" y="1"/>
                      <a:pt x="685"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64"/>
              <p:cNvSpPr/>
              <p:nvPr/>
            </p:nvSpPr>
            <p:spPr>
              <a:xfrm>
                <a:off x="2737650" y="1685256"/>
                <a:ext cx="17994" cy="29955"/>
              </a:xfrm>
              <a:custGeom>
                <a:avLst/>
                <a:gdLst/>
                <a:ahLst/>
                <a:cxnLst/>
                <a:rect l="l" t="t" r="r" b="b"/>
                <a:pathLst>
                  <a:path w="686" h="1142" extrusionOk="0">
                    <a:moveTo>
                      <a:pt x="1" y="1"/>
                    </a:moveTo>
                    <a:lnTo>
                      <a:pt x="1" y="801"/>
                    </a:lnTo>
                    <a:cubicBezTo>
                      <a:pt x="1" y="1028"/>
                      <a:pt x="172" y="1141"/>
                      <a:pt x="343" y="1141"/>
                    </a:cubicBezTo>
                    <a:cubicBezTo>
                      <a:pt x="515" y="1141"/>
                      <a:pt x="686" y="1028"/>
                      <a:pt x="686" y="801"/>
                    </a:cubicBezTo>
                    <a:lnTo>
                      <a:pt x="686" y="685"/>
                    </a:lnTo>
                    <a:cubicBezTo>
                      <a:pt x="686" y="306"/>
                      <a:pt x="374" y="1"/>
                      <a:pt x="1" y="1"/>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64"/>
              <p:cNvSpPr/>
              <p:nvPr/>
            </p:nvSpPr>
            <p:spPr>
              <a:xfrm>
                <a:off x="2731617" y="1691315"/>
                <a:ext cx="11935" cy="11935"/>
              </a:xfrm>
              <a:custGeom>
                <a:avLst/>
                <a:gdLst/>
                <a:ahLst/>
                <a:cxnLst/>
                <a:rect l="l" t="t" r="r" b="b"/>
                <a:pathLst>
                  <a:path w="455" h="455" extrusionOk="0">
                    <a:moveTo>
                      <a:pt x="231" y="0"/>
                    </a:moveTo>
                    <a:cubicBezTo>
                      <a:pt x="102" y="0"/>
                      <a:pt x="0" y="102"/>
                      <a:pt x="0" y="224"/>
                    </a:cubicBezTo>
                    <a:cubicBezTo>
                      <a:pt x="0" y="353"/>
                      <a:pt x="102" y="454"/>
                      <a:pt x="231" y="454"/>
                    </a:cubicBezTo>
                    <a:cubicBezTo>
                      <a:pt x="353" y="454"/>
                      <a:pt x="455" y="353"/>
                      <a:pt x="455" y="224"/>
                    </a:cubicBezTo>
                    <a:cubicBezTo>
                      <a:pt x="455" y="102"/>
                      <a:pt x="353" y="0"/>
                      <a:pt x="2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64"/>
              <p:cNvSpPr/>
              <p:nvPr/>
            </p:nvSpPr>
            <p:spPr>
              <a:xfrm>
                <a:off x="2640022" y="1759434"/>
                <a:ext cx="48762" cy="31528"/>
              </a:xfrm>
              <a:custGeom>
                <a:avLst/>
                <a:gdLst/>
                <a:ahLst/>
                <a:cxnLst/>
                <a:rect l="l" t="t" r="r" b="b"/>
                <a:pathLst>
                  <a:path w="1859" h="1202" extrusionOk="0">
                    <a:moveTo>
                      <a:pt x="407" y="0"/>
                    </a:moveTo>
                    <a:cubicBezTo>
                      <a:pt x="129" y="0"/>
                      <a:pt x="0" y="353"/>
                      <a:pt x="217" y="529"/>
                    </a:cubicBezTo>
                    <a:lnTo>
                      <a:pt x="705" y="936"/>
                    </a:lnTo>
                    <a:cubicBezTo>
                      <a:pt x="915" y="1110"/>
                      <a:pt x="1178" y="1201"/>
                      <a:pt x="1445" y="1201"/>
                    </a:cubicBezTo>
                    <a:cubicBezTo>
                      <a:pt x="1583" y="1201"/>
                      <a:pt x="1724" y="1177"/>
                      <a:pt x="1858" y="1126"/>
                    </a:cubicBezTo>
                    <a:cubicBezTo>
                      <a:pt x="1756" y="1065"/>
                      <a:pt x="1662" y="990"/>
                      <a:pt x="1587" y="895"/>
                    </a:cubicBezTo>
                    <a:lnTo>
                      <a:pt x="1099" y="339"/>
                    </a:lnTo>
                    <a:cubicBezTo>
                      <a:pt x="1024" y="244"/>
                      <a:pt x="984" y="122"/>
                      <a:pt x="990"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64"/>
              <p:cNvSpPr/>
              <p:nvPr/>
            </p:nvSpPr>
            <p:spPr>
              <a:xfrm>
                <a:off x="2544859" y="1735067"/>
                <a:ext cx="39345" cy="72578"/>
              </a:xfrm>
              <a:custGeom>
                <a:avLst/>
                <a:gdLst/>
                <a:ahLst/>
                <a:cxnLst/>
                <a:rect l="l" t="t" r="r" b="b"/>
                <a:pathLst>
                  <a:path w="1500" h="2767" extrusionOk="0">
                    <a:moveTo>
                      <a:pt x="41" y="0"/>
                    </a:moveTo>
                    <a:cubicBezTo>
                      <a:pt x="1" y="597"/>
                      <a:pt x="14" y="1058"/>
                      <a:pt x="68" y="1288"/>
                    </a:cubicBezTo>
                    <a:cubicBezTo>
                      <a:pt x="170" y="1688"/>
                      <a:pt x="726" y="2265"/>
                      <a:pt x="1499" y="2767"/>
                    </a:cubicBezTo>
                    <a:cubicBezTo>
                      <a:pt x="1492" y="2719"/>
                      <a:pt x="1479" y="2678"/>
                      <a:pt x="1472" y="2631"/>
                    </a:cubicBezTo>
                    <a:cubicBezTo>
                      <a:pt x="1431" y="2285"/>
                      <a:pt x="1425" y="1933"/>
                      <a:pt x="1445" y="1580"/>
                    </a:cubicBezTo>
                    <a:cubicBezTo>
                      <a:pt x="699" y="1092"/>
                      <a:pt x="163" y="536"/>
                      <a:pt x="68" y="149"/>
                    </a:cubicBezTo>
                    <a:cubicBezTo>
                      <a:pt x="55" y="102"/>
                      <a:pt x="48" y="48"/>
                      <a:pt x="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04" name="Google Shape;3504;p64"/>
            <p:cNvGrpSpPr/>
            <p:nvPr/>
          </p:nvGrpSpPr>
          <p:grpSpPr>
            <a:xfrm>
              <a:off x="2500003" y="2927609"/>
              <a:ext cx="2000540" cy="1919809"/>
              <a:chOff x="5820278" y="2906158"/>
              <a:chExt cx="294904" cy="370027"/>
            </a:xfrm>
          </p:grpSpPr>
          <p:sp>
            <p:nvSpPr>
              <p:cNvPr id="3505" name="Google Shape;3505;p64"/>
              <p:cNvSpPr/>
              <p:nvPr/>
            </p:nvSpPr>
            <p:spPr>
              <a:xfrm>
                <a:off x="5893198" y="2987339"/>
                <a:ext cx="193158" cy="168790"/>
              </a:xfrm>
              <a:custGeom>
                <a:avLst/>
                <a:gdLst/>
                <a:ahLst/>
                <a:cxnLst/>
                <a:rect l="l" t="t" r="r" b="b"/>
                <a:pathLst>
                  <a:path w="7364" h="6435" extrusionOk="0">
                    <a:moveTo>
                      <a:pt x="3769" y="1"/>
                    </a:moveTo>
                    <a:cubicBezTo>
                      <a:pt x="3669" y="1"/>
                      <a:pt x="3568" y="5"/>
                      <a:pt x="3465" y="14"/>
                    </a:cubicBezTo>
                    <a:cubicBezTo>
                      <a:pt x="1594" y="183"/>
                      <a:pt x="454" y="2509"/>
                      <a:pt x="0" y="3675"/>
                    </a:cubicBezTo>
                    <a:cubicBezTo>
                      <a:pt x="41" y="3980"/>
                      <a:pt x="68" y="4285"/>
                      <a:pt x="95" y="4591"/>
                    </a:cubicBezTo>
                    <a:cubicBezTo>
                      <a:pt x="149" y="4563"/>
                      <a:pt x="197" y="4516"/>
                      <a:pt x="210" y="4455"/>
                    </a:cubicBezTo>
                    <a:cubicBezTo>
                      <a:pt x="217" y="4435"/>
                      <a:pt x="665" y="2956"/>
                      <a:pt x="1526" y="1804"/>
                    </a:cubicBezTo>
                    <a:cubicBezTo>
                      <a:pt x="1783" y="1444"/>
                      <a:pt x="2197" y="1234"/>
                      <a:pt x="2638" y="1234"/>
                    </a:cubicBezTo>
                    <a:cubicBezTo>
                      <a:pt x="2649" y="1234"/>
                      <a:pt x="2661" y="1234"/>
                      <a:pt x="2672" y="1234"/>
                    </a:cubicBezTo>
                    <a:cubicBezTo>
                      <a:pt x="3026" y="1234"/>
                      <a:pt x="3366" y="1335"/>
                      <a:pt x="3668" y="1512"/>
                    </a:cubicBezTo>
                    <a:cubicBezTo>
                      <a:pt x="5581" y="2733"/>
                      <a:pt x="6638" y="6231"/>
                      <a:pt x="6645" y="6272"/>
                    </a:cubicBezTo>
                    <a:cubicBezTo>
                      <a:pt x="6672" y="6367"/>
                      <a:pt x="6760" y="6435"/>
                      <a:pt x="6862" y="6435"/>
                    </a:cubicBezTo>
                    <a:lnTo>
                      <a:pt x="6889" y="6435"/>
                    </a:lnTo>
                    <a:cubicBezTo>
                      <a:pt x="6998" y="6421"/>
                      <a:pt x="7086" y="6333"/>
                      <a:pt x="7093" y="6225"/>
                    </a:cubicBezTo>
                    <a:cubicBezTo>
                      <a:pt x="7106" y="6069"/>
                      <a:pt x="7364" y="2407"/>
                      <a:pt x="5709" y="773"/>
                    </a:cubicBezTo>
                    <a:cubicBezTo>
                      <a:pt x="5187" y="257"/>
                      <a:pt x="4537" y="1"/>
                      <a:pt x="3769" y="1"/>
                    </a:cubicBezTo>
                    <a:close/>
                  </a:path>
                </a:pathLst>
              </a:custGeom>
              <a:solidFill>
                <a:srgbClr val="D9E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64"/>
              <p:cNvSpPr/>
              <p:nvPr/>
            </p:nvSpPr>
            <p:spPr>
              <a:xfrm>
                <a:off x="5885906" y="2906158"/>
                <a:ext cx="229276" cy="237880"/>
              </a:xfrm>
              <a:custGeom>
                <a:avLst/>
                <a:gdLst/>
                <a:ahLst/>
                <a:cxnLst/>
                <a:rect l="l" t="t" r="r" b="b"/>
                <a:pathLst>
                  <a:path w="8741" h="9069" extrusionOk="0">
                    <a:moveTo>
                      <a:pt x="4950" y="1"/>
                    </a:moveTo>
                    <a:cubicBezTo>
                      <a:pt x="4558" y="1"/>
                      <a:pt x="4149" y="58"/>
                      <a:pt x="3729" y="173"/>
                    </a:cubicBezTo>
                    <a:cubicBezTo>
                      <a:pt x="2089" y="627"/>
                      <a:pt x="929" y="2281"/>
                      <a:pt x="373" y="4967"/>
                    </a:cubicBezTo>
                    <a:cubicBezTo>
                      <a:pt x="115" y="6241"/>
                      <a:pt x="0" y="7543"/>
                      <a:pt x="27" y="8845"/>
                    </a:cubicBezTo>
                    <a:cubicBezTo>
                      <a:pt x="27" y="8974"/>
                      <a:pt x="129" y="9069"/>
                      <a:pt x="251" y="9069"/>
                    </a:cubicBezTo>
                    <a:lnTo>
                      <a:pt x="258" y="9069"/>
                    </a:lnTo>
                    <a:cubicBezTo>
                      <a:pt x="380" y="9069"/>
                      <a:pt x="482" y="8960"/>
                      <a:pt x="475" y="8831"/>
                    </a:cubicBezTo>
                    <a:cubicBezTo>
                      <a:pt x="475" y="8770"/>
                      <a:pt x="326" y="3739"/>
                      <a:pt x="2394" y="1529"/>
                    </a:cubicBezTo>
                    <a:cubicBezTo>
                      <a:pt x="2495" y="1413"/>
                      <a:pt x="2645" y="1339"/>
                      <a:pt x="2801" y="1325"/>
                    </a:cubicBezTo>
                    <a:cubicBezTo>
                      <a:pt x="2920" y="1309"/>
                      <a:pt x="3044" y="1301"/>
                      <a:pt x="3171" y="1301"/>
                    </a:cubicBezTo>
                    <a:cubicBezTo>
                      <a:pt x="4962" y="1301"/>
                      <a:pt x="7379" y="2920"/>
                      <a:pt x="8069" y="5238"/>
                    </a:cubicBezTo>
                    <a:cubicBezTo>
                      <a:pt x="8104" y="5351"/>
                      <a:pt x="8197" y="5405"/>
                      <a:pt x="8290" y="5405"/>
                    </a:cubicBezTo>
                    <a:cubicBezTo>
                      <a:pt x="8397" y="5405"/>
                      <a:pt x="8502" y="5334"/>
                      <a:pt x="8517" y="5204"/>
                    </a:cubicBezTo>
                    <a:cubicBezTo>
                      <a:pt x="8740" y="3278"/>
                      <a:pt x="8272" y="1719"/>
                      <a:pt x="7208" y="803"/>
                    </a:cubicBezTo>
                    <a:cubicBezTo>
                      <a:pt x="6584" y="273"/>
                      <a:pt x="5808" y="1"/>
                      <a:pt x="4950" y="1"/>
                    </a:cubicBezTo>
                    <a:close/>
                  </a:path>
                </a:pathLst>
              </a:custGeom>
              <a:solidFill>
                <a:srgbClr val="B6D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64"/>
              <p:cNvSpPr/>
              <p:nvPr/>
            </p:nvSpPr>
            <p:spPr>
              <a:xfrm>
                <a:off x="5836987" y="2915154"/>
                <a:ext cx="61562" cy="295061"/>
              </a:xfrm>
              <a:custGeom>
                <a:avLst/>
                <a:gdLst/>
                <a:ahLst/>
                <a:cxnLst/>
                <a:rect l="l" t="t" r="r" b="b"/>
                <a:pathLst>
                  <a:path w="2347" h="11249" extrusionOk="0">
                    <a:moveTo>
                      <a:pt x="905" y="1"/>
                    </a:moveTo>
                    <a:cubicBezTo>
                      <a:pt x="869" y="1"/>
                      <a:pt x="833" y="22"/>
                      <a:pt x="821" y="67"/>
                    </a:cubicBezTo>
                    <a:cubicBezTo>
                      <a:pt x="523" y="1057"/>
                      <a:pt x="0" y="3457"/>
                      <a:pt x="516" y="6895"/>
                    </a:cubicBezTo>
                    <a:lnTo>
                      <a:pt x="1431" y="11248"/>
                    </a:lnTo>
                    <a:lnTo>
                      <a:pt x="2347" y="8956"/>
                    </a:lnTo>
                    <a:cubicBezTo>
                      <a:pt x="1235" y="5613"/>
                      <a:pt x="1031" y="1525"/>
                      <a:pt x="997" y="94"/>
                    </a:cubicBezTo>
                    <a:cubicBezTo>
                      <a:pt x="997" y="34"/>
                      <a:pt x="951" y="1"/>
                      <a:pt x="905" y="1"/>
                    </a:cubicBezTo>
                    <a:close/>
                  </a:path>
                </a:pathLst>
              </a:custGeom>
              <a:solidFill>
                <a:srgbClr val="93C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64"/>
              <p:cNvSpPr/>
              <p:nvPr/>
            </p:nvSpPr>
            <p:spPr>
              <a:xfrm>
                <a:off x="5880555" y="3094358"/>
                <a:ext cx="187990" cy="175951"/>
              </a:xfrm>
              <a:custGeom>
                <a:avLst/>
                <a:gdLst/>
                <a:ahLst/>
                <a:cxnLst/>
                <a:rect l="l" t="t" r="r" b="b"/>
                <a:pathLst>
                  <a:path w="7167" h="6708" extrusionOk="0">
                    <a:moveTo>
                      <a:pt x="2037" y="1"/>
                    </a:moveTo>
                    <a:cubicBezTo>
                      <a:pt x="1961" y="1"/>
                      <a:pt x="1888" y="8"/>
                      <a:pt x="1818" y="22"/>
                    </a:cubicBezTo>
                    <a:cubicBezTo>
                      <a:pt x="231" y="341"/>
                      <a:pt x="1" y="3955"/>
                      <a:pt x="1" y="3955"/>
                    </a:cubicBezTo>
                    <a:lnTo>
                      <a:pt x="916" y="6708"/>
                    </a:lnTo>
                    <a:cubicBezTo>
                      <a:pt x="916" y="6708"/>
                      <a:pt x="1553" y="1439"/>
                      <a:pt x="2232" y="1324"/>
                    </a:cubicBezTo>
                    <a:cubicBezTo>
                      <a:pt x="2250" y="1321"/>
                      <a:pt x="2270" y="1319"/>
                      <a:pt x="2291" y="1319"/>
                    </a:cubicBezTo>
                    <a:cubicBezTo>
                      <a:pt x="3060" y="1319"/>
                      <a:pt x="5771" y="3426"/>
                      <a:pt x="6985" y="4396"/>
                    </a:cubicBezTo>
                    <a:cubicBezTo>
                      <a:pt x="7003" y="4411"/>
                      <a:pt x="7022" y="4417"/>
                      <a:pt x="7041" y="4417"/>
                    </a:cubicBezTo>
                    <a:cubicBezTo>
                      <a:pt x="7108" y="4417"/>
                      <a:pt x="7167" y="4336"/>
                      <a:pt x="7114" y="4267"/>
                    </a:cubicBezTo>
                    <a:cubicBezTo>
                      <a:pt x="6085" y="2961"/>
                      <a:pt x="3589" y="1"/>
                      <a:pt x="2037" y="1"/>
                    </a:cubicBezTo>
                    <a:close/>
                  </a:path>
                </a:pathLst>
              </a:cu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64"/>
              <p:cNvSpPr/>
              <p:nvPr/>
            </p:nvSpPr>
            <p:spPr>
              <a:xfrm>
                <a:off x="5820278" y="2986343"/>
                <a:ext cx="94979" cy="289842"/>
              </a:xfrm>
              <a:custGeom>
                <a:avLst/>
                <a:gdLst/>
                <a:ahLst/>
                <a:cxnLst/>
                <a:rect l="l" t="t" r="r" b="b"/>
                <a:pathLst>
                  <a:path w="3621" h="11050" extrusionOk="0">
                    <a:moveTo>
                      <a:pt x="100" y="0"/>
                    </a:moveTo>
                    <a:cubicBezTo>
                      <a:pt x="53" y="0"/>
                      <a:pt x="7" y="33"/>
                      <a:pt x="7" y="92"/>
                    </a:cubicBezTo>
                    <a:cubicBezTo>
                      <a:pt x="0" y="1787"/>
                      <a:pt x="163" y="6208"/>
                      <a:pt x="1878" y="10758"/>
                    </a:cubicBezTo>
                    <a:cubicBezTo>
                      <a:pt x="1946" y="10934"/>
                      <a:pt x="2116" y="11050"/>
                      <a:pt x="2305" y="11050"/>
                    </a:cubicBezTo>
                    <a:lnTo>
                      <a:pt x="3350" y="11050"/>
                    </a:lnTo>
                    <a:cubicBezTo>
                      <a:pt x="3512" y="11050"/>
                      <a:pt x="3621" y="10887"/>
                      <a:pt x="3560" y="10738"/>
                    </a:cubicBezTo>
                    <a:cubicBezTo>
                      <a:pt x="1790" y="6439"/>
                      <a:pt x="604" y="1801"/>
                      <a:pt x="190" y="72"/>
                    </a:cubicBezTo>
                    <a:cubicBezTo>
                      <a:pt x="178" y="23"/>
                      <a:pt x="139" y="0"/>
                      <a:pt x="100"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64"/>
              <p:cNvSpPr/>
              <p:nvPr/>
            </p:nvSpPr>
            <p:spPr>
              <a:xfrm>
                <a:off x="5951166" y="2917804"/>
                <a:ext cx="156541" cy="130179"/>
              </a:xfrm>
              <a:custGeom>
                <a:avLst/>
                <a:gdLst/>
                <a:ahLst/>
                <a:cxnLst/>
                <a:rect l="l" t="t" r="r" b="b"/>
                <a:pathLst>
                  <a:path w="5968" h="4963" extrusionOk="0">
                    <a:moveTo>
                      <a:pt x="2493" y="0"/>
                    </a:moveTo>
                    <a:cubicBezTo>
                      <a:pt x="1390" y="0"/>
                      <a:pt x="446" y="531"/>
                      <a:pt x="1" y="1003"/>
                    </a:cubicBezTo>
                    <a:cubicBezTo>
                      <a:pt x="89" y="936"/>
                      <a:pt x="197" y="895"/>
                      <a:pt x="306" y="881"/>
                    </a:cubicBezTo>
                    <a:cubicBezTo>
                      <a:pt x="426" y="865"/>
                      <a:pt x="550" y="857"/>
                      <a:pt x="678" y="857"/>
                    </a:cubicBezTo>
                    <a:cubicBezTo>
                      <a:pt x="2474" y="857"/>
                      <a:pt x="4891" y="2477"/>
                      <a:pt x="5581" y="4801"/>
                    </a:cubicBezTo>
                    <a:cubicBezTo>
                      <a:pt x="5610" y="4904"/>
                      <a:pt x="5702" y="4962"/>
                      <a:pt x="5798" y="4962"/>
                    </a:cubicBezTo>
                    <a:cubicBezTo>
                      <a:pt x="5858" y="4962"/>
                      <a:pt x="5920" y="4939"/>
                      <a:pt x="5968" y="4889"/>
                    </a:cubicBezTo>
                    <a:cubicBezTo>
                      <a:pt x="5886" y="2515"/>
                      <a:pt x="5059" y="522"/>
                      <a:pt x="3289" y="95"/>
                    </a:cubicBezTo>
                    <a:cubicBezTo>
                      <a:pt x="3018" y="29"/>
                      <a:pt x="2751" y="0"/>
                      <a:pt x="2493" y="0"/>
                    </a:cubicBezTo>
                    <a:close/>
                  </a:path>
                </a:pathLst>
              </a:custGeom>
              <a:solidFill>
                <a:srgbClr val="D9E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64"/>
              <p:cNvSpPr/>
              <p:nvPr/>
            </p:nvSpPr>
            <p:spPr>
              <a:xfrm>
                <a:off x="5937290" y="2999589"/>
                <a:ext cx="141249" cy="156541"/>
              </a:xfrm>
              <a:custGeom>
                <a:avLst/>
                <a:gdLst/>
                <a:ahLst/>
                <a:cxnLst/>
                <a:rect l="l" t="t" r="r" b="b"/>
                <a:pathLst>
                  <a:path w="5385" h="5968" extrusionOk="0">
                    <a:moveTo>
                      <a:pt x="2195" y="0"/>
                    </a:moveTo>
                    <a:cubicBezTo>
                      <a:pt x="1226" y="0"/>
                      <a:pt x="558" y="457"/>
                      <a:pt x="1" y="1167"/>
                    </a:cubicBezTo>
                    <a:cubicBezTo>
                      <a:pt x="252" y="910"/>
                      <a:pt x="597" y="767"/>
                      <a:pt x="957" y="767"/>
                    </a:cubicBezTo>
                    <a:cubicBezTo>
                      <a:pt x="968" y="767"/>
                      <a:pt x="980" y="767"/>
                      <a:pt x="991" y="767"/>
                    </a:cubicBezTo>
                    <a:cubicBezTo>
                      <a:pt x="1345" y="767"/>
                      <a:pt x="1685" y="868"/>
                      <a:pt x="1987" y="1052"/>
                    </a:cubicBezTo>
                    <a:cubicBezTo>
                      <a:pt x="3900" y="2266"/>
                      <a:pt x="4957" y="5771"/>
                      <a:pt x="4964" y="5805"/>
                    </a:cubicBezTo>
                    <a:cubicBezTo>
                      <a:pt x="4991" y="5900"/>
                      <a:pt x="5079" y="5968"/>
                      <a:pt x="5181" y="5968"/>
                    </a:cubicBezTo>
                    <a:lnTo>
                      <a:pt x="5208" y="5968"/>
                    </a:lnTo>
                    <a:cubicBezTo>
                      <a:pt x="5283" y="5961"/>
                      <a:pt x="5351" y="5914"/>
                      <a:pt x="5385" y="5846"/>
                    </a:cubicBezTo>
                    <a:cubicBezTo>
                      <a:pt x="5276" y="571"/>
                      <a:pt x="2977" y="8"/>
                      <a:pt x="2259" y="1"/>
                    </a:cubicBezTo>
                    <a:cubicBezTo>
                      <a:pt x="2237" y="1"/>
                      <a:pt x="2216" y="0"/>
                      <a:pt x="2195" y="0"/>
                    </a:cubicBezTo>
                    <a:close/>
                  </a:path>
                </a:pathLst>
              </a:custGeom>
              <a:solidFill>
                <a:srgbClr val="B6D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12" name="Google Shape;3512;p64"/>
            <p:cNvGrpSpPr/>
            <p:nvPr/>
          </p:nvGrpSpPr>
          <p:grpSpPr>
            <a:xfrm>
              <a:off x="3058618" y="3231839"/>
              <a:ext cx="2000540" cy="1919809"/>
              <a:chOff x="5820278" y="2906158"/>
              <a:chExt cx="294904" cy="370027"/>
            </a:xfrm>
          </p:grpSpPr>
          <p:sp>
            <p:nvSpPr>
              <p:cNvPr id="3513" name="Google Shape;3513;p64"/>
              <p:cNvSpPr/>
              <p:nvPr/>
            </p:nvSpPr>
            <p:spPr>
              <a:xfrm>
                <a:off x="5893198" y="2987339"/>
                <a:ext cx="193158" cy="168790"/>
              </a:xfrm>
              <a:custGeom>
                <a:avLst/>
                <a:gdLst/>
                <a:ahLst/>
                <a:cxnLst/>
                <a:rect l="l" t="t" r="r" b="b"/>
                <a:pathLst>
                  <a:path w="7364" h="6435" extrusionOk="0">
                    <a:moveTo>
                      <a:pt x="3769" y="1"/>
                    </a:moveTo>
                    <a:cubicBezTo>
                      <a:pt x="3669" y="1"/>
                      <a:pt x="3568" y="5"/>
                      <a:pt x="3465" y="14"/>
                    </a:cubicBezTo>
                    <a:cubicBezTo>
                      <a:pt x="1594" y="183"/>
                      <a:pt x="454" y="2509"/>
                      <a:pt x="0" y="3675"/>
                    </a:cubicBezTo>
                    <a:cubicBezTo>
                      <a:pt x="41" y="3980"/>
                      <a:pt x="68" y="4285"/>
                      <a:pt x="95" y="4591"/>
                    </a:cubicBezTo>
                    <a:cubicBezTo>
                      <a:pt x="149" y="4563"/>
                      <a:pt x="197" y="4516"/>
                      <a:pt x="210" y="4455"/>
                    </a:cubicBezTo>
                    <a:cubicBezTo>
                      <a:pt x="217" y="4435"/>
                      <a:pt x="665" y="2956"/>
                      <a:pt x="1526" y="1804"/>
                    </a:cubicBezTo>
                    <a:cubicBezTo>
                      <a:pt x="1783" y="1444"/>
                      <a:pt x="2197" y="1234"/>
                      <a:pt x="2638" y="1234"/>
                    </a:cubicBezTo>
                    <a:cubicBezTo>
                      <a:pt x="2649" y="1234"/>
                      <a:pt x="2661" y="1234"/>
                      <a:pt x="2672" y="1234"/>
                    </a:cubicBezTo>
                    <a:cubicBezTo>
                      <a:pt x="3026" y="1234"/>
                      <a:pt x="3366" y="1335"/>
                      <a:pt x="3668" y="1512"/>
                    </a:cubicBezTo>
                    <a:cubicBezTo>
                      <a:pt x="5581" y="2733"/>
                      <a:pt x="6638" y="6231"/>
                      <a:pt x="6645" y="6272"/>
                    </a:cubicBezTo>
                    <a:cubicBezTo>
                      <a:pt x="6672" y="6367"/>
                      <a:pt x="6760" y="6435"/>
                      <a:pt x="6862" y="6435"/>
                    </a:cubicBezTo>
                    <a:lnTo>
                      <a:pt x="6889" y="6435"/>
                    </a:lnTo>
                    <a:cubicBezTo>
                      <a:pt x="6998" y="6421"/>
                      <a:pt x="7086" y="6333"/>
                      <a:pt x="7093" y="6225"/>
                    </a:cubicBezTo>
                    <a:cubicBezTo>
                      <a:pt x="7106" y="6069"/>
                      <a:pt x="7364" y="2407"/>
                      <a:pt x="5709" y="773"/>
                    </a:cubicBezTo>
                    <a:cubicBezTo>
                      <a:pt x="5187" y="257"/>
                      <a:pt x="4537" y="1"/>
                      <a:pt x="3769" y="1"/>
                    </a:cubicBezTo>
                    <a:close/>
                  </a:path>
                </a:pathLst>
              </a:custGeom>
              <a:solidFill>
                <a:srgbClr val="D9E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64"/>
              <p:cNvSpPr/>
              <p:nvPr/>
            </p:nvSpPr>
            <p:spPr>
              <a:xfrm>
                <a:off x="5885906" y="2906158"/>
                <a:ext cx="229276" cy="237880"/>
              </a:xfrm>
              <a:custGeom>
                <a:avLst/>
                <a:gdLst/>
                <a:ahLst/>
                <a:cxnLst/>
                <a:rect l="l" t="t" r="r" b="b"/>
                <a:pathLst>
                  <a:path w="8741" h="9069" extrusionOk="0">
                    <a:moveTo>
                      <a:pt x="4950" y="1"/>
                    </a:moveTo>
                    <a:cubicBezTo>
                      <a:pt x="4558" y="1"/>
                      <a:pt x="4149" y="58"/>
                      <a:pt x="3729" y="173"/>
                    </a:cubicBezTo>
                    <a:cubicBezTo>
                      <a:pt x="2089" y="627"/>
                      <a:pt x="929" y="2281"/>
                      <a:pt x="373" y="4967"/>
                    </a:cubicBezTo>
                    <a:cubicBezTo>
                      <a:pt x="115" y="6241"/>
                      <a:pt x="0" y="7543"/>
                      <a:pt x="27" y="8845"/>
                    </a:cubicBezTo>
                    <a:cubicBezTo>
                      <a:pt x="27" y="8974"/>
                      <a:pt x="129" y="9069"/>
                      <a:pt x="251" y="9069"/>
                    </a:cubicBezTo>
                    <a:lnTo>
                      <a:pt x="258" y="9069"/>
                    </a:lnTo>
                    <a:cubicBezTo>
                      <a:pt x="380" y="9069"/>
                      <a:pt x="482" y="8960"/>
                      <a:pt x="475" y="8831"/>
                    </a:cubicBezTo>
                    <a:cubicBezTo>
                      <a:pt x="475" y="8770"/>
                      <a:pt x="326" y="3739"/>
                      <a:pt x="2394" y="1529"/>
                    </a:cubicBezTo>
                    <a:cubicBezTo>
                      <a:pt x="2495" y="1413"/>
                      <a:pt x="2645" y="1339"/>
                      <a:pt x="2801" y="1325"/>
                    </a:cubicBezTo>
                    <a:cubicBezTo>
                      <a:pt x="2920" y="1309"/>
                      <a:pt x="3044" y="1301"/>
                      <a:pt x="3171" y="1301"/>
                    </a:cubicBezTo>
                    <a:cubicBezTo>
                      <a:pt x="4962" y="1301"/>
                      <a:pt x="7379" y="2920"/>
                      <a:pt x="8069" y="5238"/>
                    </a:cubicBezTo>
                    <a:cubicBezTo>
                      <a:pt x="8104" y="5351"/>
                      <a:pt x="8197" y="5405"/>
                      <a:pt x="8290" y="5405"/>
                    </a:cubicBezTo>
                    <a:cubicBezTo>
                      <a:pt x="8397" y="5405"/>
                      <a:pt x="8502" y="5334"/>
                      <a:pt x="8517" y="5204"/>
                    </a:cubicBezTo>
                    <a:cubicBezTo>
                      <a:pt x="8740" y="3278"/>
                      <a:pt x="8272" y="1719"/>
                      <a:pt x="7208" y="803"/>
                    </a:cubicBezTo>
                    <a:cubicBezTo>
                      <a:pt x="6584" y="273"/>
                      <a:pt x="5808" y="1"/>
                      <a:pt x="4950" y="1"/>
                    </a:cubicBezTo>
                    <a:close/>
                  </a:path>
                </a:pathLst>
              </a:custGeom>
              <a:solidFill>
                <a:srgbClr val="B6D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64"/>
              <p:cNvSpPr/>
              <p:nvPr/>
            </p:nvSpPr>
            <p:spPr>
              <a:xfrm>
                <a:off x="5836987" y="2915154"/>
                <a:ext cx="61562" cy="295061"/>
              </a:xfrm>
              <a:custGeom>
                <a:avLst/>
                <a:gdLst/>
                <a:ahLst/>
                <a:cxnLst/>
                <a:rect l="l" t="t" r="r" b="b"/>
                <a:pathLst>
                  <a:path w="2347" h="11249" extrusionOk="0">
                    <a:moveTo>
                      <a:pt x="905" y="1"/>
                    </a:moveTo>
                    <a:cubicBezTo>
                      <a:pt x="869" y="1"/>
                      <a:pt x="833" y="22"/>
                      <a:pt x="821" y="67"/>
                    </a:cubicBezTo>
                    <a:cubicBezTo>
                      <a:pt x="523" y="1057"/>
                      <a:pt x="0" y="3457"/>
                      <a:pt x="516" y="6895"/>
                    </a:cubicBezTo>
                    <a:lnTo>
                      <a:pt x="1431" y="11248"/>
                    </a:lnTo>
                    <a:lnTo>
                      <a:pt x="2347" y="8956"/>
                    </a:lnTo>
                    <a:cubicBezTo>
                      <a:pt x="1235" y="5613"/>
                      <a:pt x="1031" y="1525"/>
                      <a:pt x="997" y="94"/>
                    </a:cubicBezTo>
                    <a:cubicBezTo>
                      <a:pt x="997" y="34"/>
                      <a:pt x="951" y="1"/>
                      <a:pt x="905" y="1"/>
                    </a:cubicBezTo>
                    <a:close/>
                  </a:path>
                </a:pathLst>
              </a:custGeom>
              <a:solidFill>
                <a:srgbClr val="93C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64"/>
              <p:cNvSpPr/>
              <p:nvPr/>
            </p:nvSpPr>
            <p:spPr>
              <a:xfrm>
                <a:off x="5880555" y="3094358"/>
                <a:ext cx="187990" cy="175951"/>
              </a:xfrm>
              <a:custGeom>
                <a:avLst/>
                <a:gdLst/>
                <a:ahLst/>
                <a:cxnLst/>
                <a:rect l="l" t="t" r="r" b="b"/>
                <a:pathLst>
                  <a:path w="7167" h="6708" extrusionOk="0">
                    <a:moveTo>
                      <a:pt x="2037" y="1"/>
                    </a:moveTo>
                    <a:cubicBezTo>
                      <a:pt x="1961" y="1"/>
                      <a:pt x="1888" y="8"/>
                      <a:pt x="1818" y="22"/>
                    </a:cubicBezTo>
                    <a:cubicBezTo>
                      <a:pt x="231" y="341"/>
                      <a:pt x="1" y="3955"/>
                      <a:pt x="1" y="3955"/>
                    </a:cubicBezTo>
                    <a:lnTo>
                      <a:pt x="916" y="6708"/>
                    </a:lnTo>
                    <a:cubicBezTo>
                      <a:pt x="916" y="6708"/>
                      <a:pt x="1553" y="1439"/>
                      <a:pt x="2232" y="1324"/>
                    </a:cubicBezTo>
                    <a:cubicBezTo>
                      <a:pt x="2250" y="1321"/>
                      <a:pt x="2270" y="1319"/>
                      <a:pt x="2291" y="1319"/>
                    </a:cubicBezTo>
                    <a:cubicBezTo>
                      <a:pt x="3060" y="1319"/>
                      <a:pt x="5771" y="3426"/>
                      <a:pt x="6985" y="4396"/>
                    </a:cubicBezTo>
                    <a:cubicBezTo>
                      <a:pt x="7003" y="4411"/>
                      <a:pt x="7022" y="4417"/>
                      <a:pt x="7041" y="4417"/>
                    </a:cubicBezTo>
                    <a:cubicBezTo>
                      <a:pt x="7108" y="4417"/>
                      <a:pt x="7167" y="4336"/>
                      <a:pt x="7114" y="4267"/>
                    </a:cubicBezTo>
                    <a:cubicBezTo>
                      <a:pt x="6085" y="2961"/>
                      <a:pt x="3589" y="1"/>
                      <a:pt x="2037" y="1"/>
                    </a:cubicBezTo>
                    <a:close/>
                  </a:path>
                </a:pathLst>
              </a:cu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64"/>
              <p:cNvSpPr/>
              <p:nvPr/>
            </p:nvSpPr>
            <p:spPr>
              <a:xfrm>
                <a:off x="5820278" y="2986343"/>
                <a:ext cx="94979" cy="289842"/>
              </a:xfrm>
              <a:custGeom>
                <a:avLst/>
                <a:gdLst/>
                <a:ahLst/>
                <a:cxnLst/>
                <a:rect l="l" t="t" r="r" b="b"/>
                <a:pathLst>
                  <a:path w="3621" h="11050" extrusionOk="0">
                    <a:moveTo>
                      <a:pt x="100" y="0"/>
                    </a:moveTo>
                    <a:cubicBezTo>
                      <a:pt x="53" y="0"/>
                      <a:pt x="7" y="33"/>
                      <a:pt x="7" y="92"/>
                    </a:cubicBezTo>
                    <a:cubicBezTo>
                      <a:pt x="0" y="1787"/>
                      <a:pt x="163" y="6208"/>
                      <a:pt x="1878" y="10758"/>
                    </a:cubicBezTo>
                    <a:cubicBezTo>
                      <a:pt x="1946" y="10934"/>
                      <a:pt x="2116" y="11050"/>
                      <a:pt x="2305" y="11050"/>
                    </a:cubicBezTo>
                    <a:lnTo>
                      <a:pt x="3350" y="11050"/>
                    </a:lnTo>
                    <a:cubicBezTo>
                      <a:pt x="3512" y="11050"/>
                      <a:pt x="3621" y="10887"/>
                      <a:pt x="3560" y="10738"/>
                    </a:cubicBezTo>
                    <a:cubicBezTo>
                      <a:pt x="1790" y="6439"/>
                      <a:pt x="604" y="1801"/>
                      <a:pt x="190" y="72"/>
                    </a:cubicBezTo>
                    <a:cubicBezTo>
                      <a:pt x="178" y="23"/>
                      <a:pt x="139" y="0"/>
                      <a:pt x="100"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64"/>
              <p:cNvSpPr/>
              <p:nvPr/>
            </p:nvSpPr>
            <p:spPr>
              <a:xfrm>
                <a:off x="5951166" y="2917804"/>
                <a:ext cx="156541" cy="130179"/>
              </a:xfrm>
              <a:custGeom>
                <a:avLst/>
                <a:gdLst/>
                <a:ahLst/>
                <a:cxnLst/>
                <a:rect l="l" t="t" r="r" b="b"/>
                <a:pathLst>
                  <a:path w="5968" h="4963" extrusionOk="0">
                    <a:moveTo>
                      <a:pt x="2493" y="0"/>
                    </a:moveTo>
                    <a:cubicBezTo>
                      <a:pt x="1390" y="0"/>
                      <a:pt x="446" y="531"/>
                      <a:pt x="1" y="1003"/>
                    </a:cubicBezTo>
                    <a:cubicBezTo>
                      <a:pt x="89" y="936"/>
                      <a:pt x="197" y="895"/>
                      <a:pt x="306" y="881"/>
                    </a:cubicBezTo>
                    <a:cubicBezTo>
                      <a:pt x="426" y="865"/>
                      <a:pt x="550" y="857"/>
                      <a:pt x="678" y="857"/>
                    </a:cubicBezTo>
                    <a:cubicBezTo>
                      <a:pt x="2474" y="857"/>
                      <a:pt x="4891" y="2477"/>
                      <a:pt x="5581" y="4801"/>
                    </a:cubicBezTo>
                    <a:cubicBezTo>
                      <a:pt x="5610" y="4904"/>
                      <a:pt x="5702" y="4962"/>
                      <a:pt x="5798" y="4962"/>
                    </a:cubicBezTo>
                    <a:cubicBezTo>
                      <a:pt x="5858" y="4962"/>
                      <a:pt x="5920" y="4939"/>
                      <a:pt x="5968" y="4889"/>
                    </a:cubicBezTo>
                    <a:cubicBezTo>
                      <a:pt x="5886" y="2515"/>
                      <a:pt x="5059" y="522"/>
                      <a:pt x="3289" y="95"/>
                    </a:cubicBezTo>
                    <a:cubicBezTo>
                      <a:pt x="3018" y="29"/>
                      <a:pt x="2751" y="0"/>
                      <a:pt x="2493" y="0"/>
                    </a:cubicBezTo>
                    <a:close/>
                  </a:path>
                </a:pathLst>
              </a:custGeom>
              <a:solidFill>
                <a:srgbClr val="D9E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64"/>
              <p:cNvSpPr/>
              <p:nvPr/>
            </p:nvSpPr>
            <p:spPr>
              <a:xfrm>
                <a:off x="5937290" y="2999589"/>
                <a:ext cx="141249" cy="156541"/>
              </a:xfrm>
              <a:custGeom>
                <a:avLst/>
                <a:gdLst/>
                <a:ahLst/>
                <a:cxnLst/>
                <a:rect l="l" t="t" r="r" b="b"/>
                <a:pathLst>
                  <a:path w="5385" h="5968" extrusionOk="0">
                    <a:moveTo>
                      <a:pt x="2195" y="0"/>
                    </a:moveTo>
                    <a:cubicBezTo>
                      <a:pt x="1226" y="0"/>
                      <a:pt x="558" y="457"/>
                      <a:pt x="1" y="1167"/>
                    </a:cubicBezTo>
                    <a:cubicBezTo>
                      <a:pt x="252" y="910"/>
                      <a:pt x="597" y="767"/>
                      <a:pt x="957" y="767"/>
                    </a:cubicBezTo>
                    <a:cubicBezTo>
                      <a:pt x="968" y="767"/>
                      <a:pt x="980" y="767"/>
                      <a:pt x="991" y="767"/>
                    </a:cubicBezTo>
                    <a:cubicBezTo>
                      <a:pt x="1345" y="767"/>
                      <a:pt x="1685" y="868"/>
                      <a:pt x="1987" y="1052"/>
                    </a:cubicBezTo>
                    <a:cubicBezTo>
                      <a:pt x="3900" y="2266"/>
                      <a:pt x="4957" y="5771"/>
                      <a:pt x="4964" y="5805"/>
                    </a:cubicBezTo>
                    <a:cubicBezTo>
                      <a:pt x="4991" y="5900"/>
                      <a:pt x="5079" y="5968"/>
                      <a:pt x="5181" y="5968"/>
                    </a:cubicBezTo>
                    <a:lnTo>
                      <a:pt x="5208" y="5968"/>
                    </a:lnTo>
                    <a:cubicBezTo>
                      <a:pt x="5283" y="5961"/>
                      <a:pt x="5351" y="5914"/>
                      <a:pt x="5385" y="5846"/>
                    </a:cubicBezTo>
                    <a:cubicBezTo>
                      <a:pt x="5276" y="571"/>
                      <a:pt x="2977" y="8"/>
                      <a:pt x="2259" y="1"/>
                    </a:cubicBezTo>
                    <a:cubicBezTo>
                      <a:pt x="2237" y="1"/>
                      <a:pt x="2216" y="0"/>
                      <a:pt x="2195" y="0"/>
                    </a:cubicBezTo>
                    <a:close/>
                  </a:path>
                </a:pathLst>
              </a:custGeom>
              <a:solidFill>
                <a:srgbClr val="B6D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20" name="Google Shape;3520;p64"/>
            <p:cNvSpPr/>
            <p:nvPr/>
          </p:nvSpPr>
          <p:spPr>
            <a:xfrm>
              <a:off x="130625" y="2186840"/>
              <a:ext cx="1779600" cy="1335000"/>
            </a:xfrm>
            <a:prstGeom prst="sun">
              <a:avLst>
                <a:gd name="adj" fmla="val 25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21" name="Google Shape;3521;p64"/>
            <p:cNvPicPr preferRelativeResize="0"/>
            <p:nvPr/>
          </p:nvPicPr>
          <p:blipFill>
            <a:blip r:embed="rId3">
              <a:alphaModFix/>
            </a:blip>
            <a:stretch>
              <a:fillRect/>
            </a:stretch>
          </p:blipFill>
          <p:spPr>
            <a:xfrm flipH="1">
              <a:off x="793411" y="4397157"/>
              <a:ext cx="283641" cy="466339"/>
            </a:xfrm>
            <a:prstGeom prst="rect">
              <a:avLst/>
            </a:prstGeom>
            <a:noFill/>
            <a:ln>
              <a:noFill/>
            </a:ln>
          </p:spPr>
        </p:pic>
        <p:pic>
          <p:nvPicPr>
            <p:cNvPr id="3522" name="Google Shape;3522;p64"/>
            <p:cNvPicPr preferRelativeResize="0"/>
            <p:nvPr/>
          </p:nvPicPr>
          <p:blipFill>
            <a:blip r:embed="rId3">
              <a:alphaModFix/>
            </a:blip>
            <a:stretch>
              <a:fillRect/>
            </a:stretch>
          </p:blipFill>
          <p:spPr>
            <a:xfrm>
              <a:off x="1077066" y="4816136"/>
              <a:ext cx="283641" cy="466339"/>
            </a:xfrm>
            <a:prstGeom prst="rect">
              <a:avLst/>
            </a:prstGeom>
            <a:noFill/>
            <a:ln>
              <a:noFill/>
            </a:ln>
          </p:spPr>
        </p:pic>
        <p:pic>
          <p:nvPicPr>
            <p:cNvPr id="3523" name="Google Shape;3523;p64"/>
            <p:cNvPicPr preferRelativeResize="0"/>
            <p:nvPr/>
          </p:nvPicPr>
          <p:blipFill>
            <a:blip r:embed="rId3">
              <a:alphaModFix/>
            </a:blip>
            <a:stretch>
              <a:fillRect/>
            </a:stretch>
          </p:blipFill>
          <p:spPr>
            <a:xfrm>
              <a:off x="1428382" y="4282244"/>
              <a:ext cx="283641" cy="466339"/>
            </a:xfrm>
            <a:prstGeom prst="rect">
              <a:avLst/>
            </a:prstGeom>
            <a:noFill/>
            <a:ln>
              <a:noFill/>
            </a:ln>
          </p:spPr>
        </p:pic>
        <p:sp>
          <p:nvSpPr>
            <p:cNvPr id="3524" name="Google Shape;3524;p64"/>
            <p:cNvSpPr/>
            <p:nvPr/>
          </p:nvSpPr>
          <p:spPr>
            <a:xfrm>
              <a:off x="130635" y="3521853"/>
              <a:ext cx="1932660" cy="938520"/>
            </a:xfrm>
            <a:prstGeom prst="cloud">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64"/>
            <p:cNvSpPr txBox="1"/>
            <p:nvPr/>
          </p:nvSpPr>
          <p:spPr>
            <a:xfrm>
              <a:off x="130625" y="5318450"/>
              <a:ext cx="1779600" cy="115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Sniglet"/>
                  <a:ea typeface="Sniglet"/>
                  <a:cs typeface="Sniglet"/>
                  <a:sym typeface="Sniglet"/>
                </a:rPr>
                <a:t>Sun, Air &amp; Water</a:t>
              </a:r>
              <a:endParaRPr sz="3000">
                <a:latin typeface="Sniglet"/>
                <a:ea typeface="Sniglet"/>
                <a:cs typeface="Sniglet"/>
                <a:sym typeface="Sniglet"/>
              </a:endParaRPr>
            </a:p>
          </p:txBody>
        </p:sp>
        <p:sp>
          <p:nvSpPr>
            <p:cNvPr id="3526" name="Google Shape;3526;p64"/>
            <p:cNvSpPr txBox="1"/>
            <p:nvPr/>
          </p:nvSpPr>
          <p:spPr>
            <a:xfrm>
              <a:off x="2610475" y="5318450"/>
              <a:ext cx="2000400" cy="115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Sniglet"/>
                  <a:ea typeface="Sniglet"/>
                  <a:cs typeface="Sniglet"/>
                  <a:sym typeface="Sniglet"/>
                </a:rPr>
                <a:t>Grasses</a:t>
              </a:r>
              <a:endParaRPr sz="3000">
                <a:latin typeface="Sniglet"/>
                <a:ea typeface="Sniglet"/>
                <a:cs typeface="Sniglet"/>
                <a:sym typeface="Sniglet"/>
              </a:endParaRPr>
            </a:p>
            <a:p>
              <a:pPr marL="0" lvl="0" indent="0" algn="l" rtl="0">
                <a:spcBef>
                  <a:spcPts val="0"/>
                </a:spcBef>
                <a:spcAft>
                  <a:spcPts val="0"/>
                </a:spcAft>
                <a:buNone/>
              </a:pPr>
              <a:r>
                <a:rPr lang="en" sz="3000">
                  <a:latin typeface="Sniglet"/>
                  <a:ea typeface="Sniglet"/>
                  <a:cs typeface="Sniglet"/>
                  <a:sym typeface="Sniglet"/>
                </a:rPr>
                <a:t>(Producer)</a:t>
              </a:r>
              <a:endParaRPr sz="3000">
                <a:latin typeface="Sniglet"/>
                <a:ea typeface="Sniglet"/>
                <a:cs typeface="Sniglet"/>
                <a:sym typeface="Sniglet"/>
              </a:endParaRPr>
            </a:p>
          </p:txBody>
        </p:sp>
        <p:sp>
          <p:nvSpPr>
            <p:cNvPr id="3527" name="Google Shape;3527;p64"/>
            <p:cNvSpPr txBox="1"/>
            <p:nvPr/>
          </p:nvSpPr>
          <p:spPr>
            <a:xfrm>
              <a:off x="5618875" y="5318450"/>
              <a:ext cx="2083800" cy="115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Sniglet"/>
                  <a:ea typeface="Sniglet"/>
                  <a:cs typeface="Sniglet"/>
                  <a:sym typeface="Sniglet"/>
                </a:rPr>
                <a:t>Zebra</a:t>
              </a:r>
              <a:endParaRPr sz="3000">
                <a:latin typeface="Sniglet"/>
                <a:ea typeface="Sniglet"/>
                <a:cs typeface="Sniglet"/>
                <a:sym typeface="Sniglet"/>
              </a:endParaRPr>
            </a:p>
            <a:p>
              <a:pPr marL="0" lvl="0" indent="0" algn="l" rtl="0">
                <a:spcBef>
                  <a:spcPts val="0"/>
                </a:spcBef>
                <a:spcAft>
                  <a:spcPts val="0"/>
                </a:spcAft>
                <a:buNone/>
              </a:pPr>
              <a:r>
                <a:rPr lang="en" sz="3000">
                  <a:latin typeface="Sniglet"/>
                  <a:ea typeface="Sniglet"/>
                  <a:cs typeface="Sniglet"/>
                  <a:sym typeface="Sniglet"/>
                </a:rPr>
                <a:t>(Herbivore)</a:t>
              </a:r>
              <a:endParaRPr sz="3000">
                <a:latin typeface="Sniglet"/>
                <a:ea typeface="Sniglet"/>
                <a:cs typeface="Sniglet"/>
                <a:sym typeface="Sniglet"/>
              </a:endParaRPr>
            </a:p>
          </p:txBody>
        </p:sp>
        <p:sp>
          <p:nvSpPr>
            <p:cNvPr id="3528" name="Google Shape;3528;p64"/>
            <p:cNvSpPr txBox="1"/>
            <p:nvPr/>
          </p:nvSpPr>
          <p:spPr>
            <a:xfrm>
              <a:off x="8009725" y="5318450"/>
              <a:ext cx="2083800" cy="115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Sniglet"/>
                  <a:ea typeface="Sniglet"/>
                  <a:cs typeface="Sniglet"/>
                  <a:sym typeface="Sniglet"/>
                </a:rPr>
                <a:t>Lion</a:t>
              </a:r>
              <a:endParaRPr sz="3000">
                <a:latin typeface="Sniglet"/>
                <a:ea typeface="Sniglet"/>
                <a:cs typeface="Sniglet"/>
                <a:sym typeface="Sniglet"/>
              </a:endParaRPr>
            </a:p>
            <a:p>
              <a:pPr marL="0" lvl="0" indent="0" algn="l" rtl="0">
                <a:spcBef>
                  <a:spcPts val="0"/>
                </a:spcBef>
                <a:spcAft>
                  <a:spcPts val="0"/>
                </a:spcAft>
                <a:buNone/>
              </a:pPr>
              <a:r>
                <a:rPr lang="en" sz="3000">
                  <a:latin typeface="Sniglet"/>
                  <a:ea typeface="Sniglet"/>
                  <a:cs typeface="Sniglet"/>
                  <a:sym typeface="Sniglet"/>
                </a:rPr>
                <a:t>(Carnivore)</a:t>
              </a:r>
              <a:endParaRPr sz="3000">
                <a:latin typeface="Sniglet"/>
                <a:ea typeface="Sniglet"/>
                <a:cs typeface="Sniglet"/>
                <a:sym typeface="Sniglet"/>
              </a:endParaRPr>
            </a:p>
          </p:txBody>
        </p:sp>
        <p:cxnSp>
          <p:nvCxnSpPr>
            <p:cNvPr id="3529" name="Google Shape;3529;p64"/>
            <p:cNvCxnSpPr/>
            <p:nvPr/>
          </p:nvCxnSpPr>
          <p:spPr>
            <a:xfrm>
              <a:off x="1910225" y="5820800"/>
              <a:ext cx="700200" cy="0"/>
            </a:xfrm>
            <a:prstGeom prst="straightConnector1">
              <a:avLst/>
            </a:prstGeom>
            <a:noFill/>
            <a:ln w="38100" cap="flat" cmpd="sng">
              <a:solidFill>
                <a:schemeClr val="dk2"/>
              </a:solidFill>
              <a:prstDash val="solid"/>
              <a:round/>
              <a:headEnd type="none" w="med" len="med"/>
              <a:tailEnd type="triangle" w="med" len="med"/>
            </a:ln>
          </p:spPr>
        </p:cxnSp>
        <p:cxnSp>
          <p:nvCxnSpPr>
            <p:cNvPr id="3530" name="Google Shape;3530;p64"/>
            <p:cNvCxnSpPr/>
            <p:nvPr/>
          </p:nvCxnSpPr>
          <p:spPr>
            <a:xfrm>
              <a:off x="4843150" y="5820800"/>
              <a:ext cx="700200" cy="0"/>
            </a:xfrm>
            <a:prstGeom prst="straightConnector1">
              <a:avLst/>
            </a:prstGeom>
            <a:noFill/>
            <a:ln w="38100" cap="flat" cmpd="sng">
              <a:solidFill>
                <a:schemeClr val="dk2"/>
              </a:solidFill>
              <a:prstDash val="solid"/>
              <a:round/>
              <a:headEnd type="none" w="med" len="med"/>
              <a:tailEnd type="triangle" w="med" len="med"/>
            </a:ln>
          </p:spPr>
        </p:cxnSp>
        <p:cxnSp>
          <p:nvCxnSpPr>
            <p:cNvPr id="3531" name="Google Shape;3531;p64"/>
            <p:cNvCxnSpPr/>
            <p:nvPr/>
          </p:nvCxnSpPr>
          <p:spPr>
            <a:xfrm>
              <a:off x="7398475" y="5820800"/>
              <a:ext cx="700200" cy="0"/>
            </a:xfrm>
            <a:prstGeom prst="straightConnector1">
              <a:avLst/>
            </a:prstGeom>
            <a:noFill/>
            <a:ln w="38100" cap="flat" cmpd="sng">
              <a:solidFill>
                <a:schemeClr val="dk2"/>
              </a:solidFill>
              <a:prstDash val="solid"/>
              <a:round/>
              <a:headEnd type="none" w="med" len="med"/>
              <a:tailEnd type="triangle" w="med" len="med"/>
            </a:ln>
          </p:spPr>
        </p:cxnSp>
      </p:grpSp>
      <p:sp>
        <p:nvSpPr>
          <p:cNvPr id="3532" name="Google Shape;3532;p64"/>
          <p:cNvSpPr txBox="1">
            <a:spLocks noGrp="1"/>
          </p:cNvSpPr>
          <p:nvPr>
            <p:ph type="title"/>
          </p:nvPr>
        </p:nvSpPr>
        <p:spPr>
          <a:xfrm>
            <a:off x="0" y="5027750"/>
            <a:ext cx="10058400" cy="2744700"/>
          </a:xfrm>
          <a:prstGeom prst="rect">
            <a:avLst/>
          </a:prstGeom>
        </p:spPr>
        <p:txBody>
          <a:bodyPr spcFirstLastPara="1" wrap="square" lIns="113100" tIns="113100" rIns="113100" bIns="113100" anchor="t" anchorCtr="0">
            <a:noAutofit/>
          </a:bodyPr>
          <a:lstStyle/>
          <a:p>
            <a:pPr marL="0" lvl="0" indent="0" algn="l" rtl="0">
              <a:spcBef>
                <a:spcPts val="0"/>
              </a:spcBef>
              <a:spcAft>
                <a:spcPts val="0"/>
              </a:spcAft>
              <a:buNone/>
            </a:pPr>
            <a:r>
              <a:rPr lang="en" sz="2400"/>
              <a:t>If the water was removed… because...</a:t>
            </a:r>
            <a:endParaRPr sz="2400"/>
          </a:p>
        </p:txBody>
      </p:sp>
      <p:grpSp>
        <p:nvGrpSpPr>
          <p:cNvPr id="3533" name="Google Shape;3533;p64"/>
          <p:cNvGrpSpPr/>
          <p:nvPr/>
        </p:nvGrpSpPr>
        <p:grpSpPr>
          <a:xfrm>
            <a:off x="8609633" y="-5"/>
            <a:ext cx="1499904" cy="956586"/>
            <a:chOff x="11769519" y="395749"/>
            <a:chExt cx="1671016" cy="1178642"/>
          </a:xfrm>
        </p:grpSpPr>
        <p:sp>
          <p:nvSpPr>
            <p:cNvPr id="3534" name="Google Shape;3534;p64">
              <a:hlinkClick r:id="rId4" action="ppaction://hlinksldjump"/>
            </p:cNvPr>
            <p:cNvSpPr/>
            <p:nvPr/>
          </p:nvSpPr>
          <p:spPr>
            <a:xfrm>
              <a:off x="11769519" y="395749"/>
              <a:ext cx="1671016" cy="1178642"/>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100"/>
            </a:p>
          </p:txBody>
        </p:sp>
        <p:grpSp>
          <p:nvGrpSpPr>
            <p:cNvPr id="3535" name="Google Shape;3535;p64"/>
            <p:cNvGrpSpPr/>
            <p:nvPr/>
          </p:nvGrpSpPr>
          <p:grpSpPr>
            <a:xfrm>
              <a:off x="12088423" y="574859"/>
              <a:ext cx="1033203" cy="820442"/>
              <a:chOff x="2679436" y="3270400"/>
              <a:chExt cx="752625" cy="689795"/>
            </a:xfrm>
          </p:grpSpPr>
          <p:sp>
            <p:nvSpPr>
              <p:cNvPr id="3536" name="Google Shape;3536;p64"/>
              <p:cNvSpPr/>
              <p:nvPr/>
            </p:nvSpPr>
            <p:spPr>
              <a:xfrm>
                <a:off x="2722600" y="3270400"/>
                <a:ext cx="689490" cy="689691"/>
              </a:xfrm>
              <a:custGeom>
                <a:avLst/>
                <a:gdLst/>
                <a:ahLst/>
                <a:cxnLst/>
                <a:rect l="l" t="t" r="r" b="b"/>
                <a:pathLst>
                  <a:path w="109704" h="109736" extrusionOk="0">
                    <a:moveTo>
                      <a:pt x="54835" y="1"/>
                    </a:moveTo>
                    <a:cubicBezTo>
                      <a:pt x="24557" y="1"/>
                      <a:pt x="0" y="24557"/>
                      <a:pt x="0" y="54868"/>
                    </a:cubicBezTo>
                    <a:cubicBezTo>
                      <a:pt x="0" y="85147"/>
                      <a:pt x="24557" y="109736"/>
                      <a:pt x="54835" y="109736"/>
                    </a:cubicBezTo>
                    <a:cubicBezTo>
                      <a:pt x="85147" y="109736"/>
                      <a:pt x="109703" y="85147"/>
                      <a:pt x="109703" y="54868"/>
                    </a:cubicBezTo>
                    <a:cubicBezTo>
                      <a:pt x="109703" y="24557"/>
                      <a:pt x="85147" y="1"/>
                      <a:pt x="54835" y="1"/>
                    </a:cubicBezTo>
                    <a:close/>
                  </a:path>
                </a:pathLst>
              </a:custGeom>
              <a:solidFill>
                <a:schemeClr val="accent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100"/>
              </a:p>
            </p:txBody>
          </p:sp>
          <p:sp>
            <p:nvSpPr>
              <p:cNvPr id="3537" name="Google Shape;3537;p64"/>
              <p:cNvSpPr/>
              <p:nvPr/>
            </p:nvSpPr>
            <p:spPr>
              <a:xfrm>
                <a:off x="2679436" y="3344037"/>
                <a:ext cx="345260" cy="537562"/>
              </a:xfrm>
              <a:custGeom>
                <a:avLst/>
                <a:gdLst/>
                <a:ahLst/>
                <a:cxnLst/>
                <a:rect l="l" t="t" r="r" b="b"/>
                <a:pathLst>
                  <a:path w="54934" h="85531" extrusionOk="0">
                    <a:moveTo>
                      <a:pt x="32003" y="0"/>
                    </a:moveTo>
                    <a:cubicBezTo>
                      <a:pt x="30517" y="0"/>
                      <a:pt x="28923" y="146"/>
                      <a:pt x="27337" y="384"/>
                    </a:cubicBezTo>
                    <a:cubicBezTo>
                      <a:pt x="230" y="22194"/>
                      <a:pt x="1" y="63426"/>
                      <a:pt x="26879" y="85530"/>
                    </a:cubicBezTo>
                    <a:lnTo>
                      <a:pt x="26944" y="85497"/>
                    </a:lnTo>
                    <a:cubicBezTo>
                      <a:pt x="29789" y="83863"/>
                      <a:pt x="33811" y="81149"/>
                      <a:pt x="33516" y="77356"/>
                    </a:cubicBezTo>
                    <a:cubicBezTo>
                      <a:pt x="33222" y="72778"/>
                      <a:pt x="28481" y="70358"/>
                      <a:pt x="26061" y="67023"/>
                    </a:cubicBezTo>
                    <a:cubicBezTo>
                      <a:pt x="22955" y="62740"/>
                      <a:pt x="27140" y="57900"/>
                      <a:pt x="30835" y="55677"/>
                    </a:cubicBezTo>
                    <a:cubicBezTo>
                      <a:pt x="34236" y="53617"/>
                      <a:pt x="38192" y="53192"/>
                      <a:pt x="42051" y="52505"/>
                    </a:cubicBezTo>
                    <a:cubicBezTo>
                      <a:pt x="45876" y="51786"/>
                      <a:pt x="50258" y="50707"/>
                      <a:pt x="51991" y="46685"/>
                    </a:cubicBezTo>
                    <a:cubicBezTo>
                      <a:pt x="54934" y="39753"/>
                      <a:pt x="40677" y="39360"/>
                      <a:pt x="37146" y="37268"/>
                    </a:cubicBezTo>
                    <a:cubicBezTo>
                      <a:pt x="35511" y="36287"/>
                      <a:pt x="34465" y="34684"/>
                      <a:pt x="35348" y="32788"/>
                    </a:cubicBezTo>
                    <a:cubicBezTo>
                      <a:pt x="36034" y="31317"/>
                      <a:pt x="37800" y="30336"/>
                      <a:pt x="39141" y="29551"/>
                    </a:cubicBezTo>
                    <a:cubicBezTo>
                      <a:pt x="42868" y="27491"/>
                      <a:pt x="47544" y="26085"/>
                      <a:pt x="50618" y="23044"/>
                    </a:cubicBezTo>
                    <a:cubicBezTo>
                      <a:pt x="51174" y="22521"/>
                      <a:pt x="51468" y="22194"/>
                      <a:pt x="51599" y="21605"/>
                    </a:cubicBezTo>
                    <a:lnTo>
                      <a:pt x="51599" y="21605"/>
                    </a:lnTo>
                    <a:cubicBezTo>
                      <a:pt x="51595" y="21618"/>
                      <a:pt x="51592" y="21624"/>
                      <a:pt x="51590" y="21624"/>
                    </a:cubicBezTo>
                    <a:cubicBezTo>
                      <a:pt x="51566" y="21624"/>
                      <a:pt x="51566" y="21144"/>
                      <a:pt x="51566" y="21115"/>
                    </a:cubicBezTo>
                    <a:cubicBezTo>
                      <a:pt x="51501" y="20788"/>
                      <a:pt x="51402" y="20428"/>
                      <a:pt x="51239" y="20134"/>
                    </a:cubicBezTo>
                    <a:cubicBezTo>
                      <a:pt x="50945" y="19578"/>
                      <a:pt x="50487" y="19087"/>
                      <a:pt x="49931" y="18760"/>
                    </a:cubicBezTo>
                    <a:cubicBezTo>
                      <a:pt x="47282" y="17191"/>
                      <a:pt x="44111" y="17387"/>
                      <a:pt x="41168" y="16602"/>
                    </a:cubicBezTo>
                    <a:cubicBezTo>
                      <a:pt x="39369" y="16079"/>
                      <a:pt x="34857" y="15000"/>
                      <a:pt x="36034" y="12090"/>
                    </a:cubicBezTo>
                    <a:cubicBezTo>
                      <a:pt x="36394" y="11109"/>
                      <a:pt x="37048" y="10422"/>
                      <a:pt x="37636" y="9572"/>
                    </a:cubicBezTo>
                    <a:cubicBezTo>
                      <a:pt x="38389" y="8460"/>
                      <a:pt x="38944" y="7218"/>
                      <a:pt x="39239" y="5877"/>
                    </a:cubicBezTo>
                    <a:cubicBezTo>
                      <a:pt x="40229" y="1420"/>
                      <a:pt x="36643" y="0"/>
                      <a:pt x="32003"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100"/>
              </a:p>
            </p:txBody>
          </p:sp>
          <p:sp>
            <p:nvSpPr>
              <p:cNvPr id="3538" name="Google Shape;3538;p64"/>
              <p:cNvSpPr/>
              <p:nvPr/>
            </p:nvSpPr>
            <p:spPr>
              <a:xfrm>
                <a:off x="3091326" y="3293626"/>
                <a:ext cx="340735" cy="423301"/>
              </a:xfrm>
              <a:custGeom>
                <a:avLst/>
                <a:gdLst/>
                <a:ahLst/>
                <a:cxnLst/>
                <a:rect l="l" t="t" r="r" b="b"/>
                <a:pathLst>
                  <a:path w="54214" h="67351" extrusionOk="0">
                    <a:moveTo>
                      <a:pt x="15891" y="1"/>
                    </a:moveTo>
                    <a:cubicBezTo>
                      <a:pt x="13243" y="328"/>
                      <a:pt x="10660" y="1635"/>
                      <a:pt x="8502" y="3042"/>
                    </a:cubicBezTo>
                    <a:cubicBezTo>
                      <a:pt x="5461" y="5003"/>
                      <a:pt x="1962" y="7881"/>
                      <a:pt x="818" y="11478"/>
                    </a:cubicBezTo>
                    <a:cubicBezTo>
                      <a:pt x="0" y="14028"/>
                      <a:pt x="621" y="15957"/>
                      <a:pt x="2943" y="17265"/>
                    </a:cubicBezTo>
                    <a:cubicBezTo>
                      <a:pt x="5264" y="18573"/>
                      <a:pt x="7848" y="19194"/>
                      <a:pt x="10300" y="20175"/>
                    </a:cubicBezTo>
                    <a:cubicBezTo>
                      <a:pt x="12295" y="20927"/>
                      <a:pt x="14518" y="21876"/>
                      <a:pt x="15728" y="23739"/>
                    </a:cubicBezTo>
                    <a:cubicBezTo>
                      <a:pt x="17069" y="25799"/>
                      <a:pt x="16545" y="28285"/>
                      <a:pt x="15401" y="30279"/>
                    </a:cubicBezTo>
                    <a:cubicBezTo>
                      <a:pt x="13701" y="33222"/>
                      <a:pt x="11248" y="35086"/>
                      <a:pt x="8829" y="37375"/>
                    </a:cubicBezTo>
                    <a:cubicBezTo>
                      <a:pt x="7717" y="38454"/>
                      <a:pt x="6376" y="39696"/>
                      <a:pt x="6115" y="41298"/>
                    </a:cubicBezTo>
                    <a:cubicBezTo>
                      <a:pt x="5886" y="42639"/>
                      <a:pt x="6638" y="44634"/>
                      <a:pt x="7880" y="45288"/>
                    </a:cubicBezTo>
                    <a:cubicBezTo>
                      <a:pt x="8550" y="45642"/>
                      <a:pt x="9288" y="45782"/>
                      <a:pt x="10062" y="45782"/>
                    </a:cubicBezTo>
                    <a:cubicBezTo>
                      <a:pt x="12498" y="45782"/>
                      <a:pt x="15286" y="44394"/>
                      <a:pt x="17396" y="43947"/>
                    </a:cubicBezTo>
                    <a:cubicBezTo>
                      <a:pt x="18295" y="43754"/>
                      <a:pt x="19275" y="43627"/>
                      <a:pt x="20258" y="43627"/>
                    </a:cubicBezTo>
                    <a:cubicBezTo>
                      <a:pt x="21778" y="43627"/>
                      <a:pt x="23306" y="43931"/>
                      <a:pt x="24556" y="44764"/>
                    </a:cubicBezTo>
                    <a:cubicBezTo>
                      <a:pt x="27990" y="47021"/>
                      <a:pt x="27172" y="51206"/>
                      <a:pt x="25995" y="54509"/>
                    </a:cubicBezTo>
                    <a:cubicBezTo>
                      <a:pt x="24851" y="57811"/>
                      <a:pt x="22529" y="61768"/>
                      <a:pt x="22660" y="65070"/>
                    </a:cubicBezTo>
                    <a:cubicBezTo>
                      <a:pt x="22660" y="65332"/>
                      <a:pt x="22693" y="65626"/>
                      <a:pt x="22823" y="65887"/>
                    </a:cubicBezTo>
                    <a:cubicBezTo>
                      <a:pt x="22823" y="65883"/>
                      <a:pt x="22825" y="65881"/>
                      <a:pt x="22827" y="65881"/>
                    </a:cubicBezTo>
                    <a:cubicBezTo>
                      <a:pt x="22855" y="65881"/>
                      <a:pt x="23050" y="66204"/>
                      <a:pt x="23017" y="66204"/>
                    </a:cubicBezTo>
                    <a:cubicBezTo>
                      <a:pt x="23012" y="66204"/>
                      <a:pt x="23002" y="66197"/>
                      <a:pt x="22987" y="66182"/>
                    </a:cubicBezTo>
                    <a:lnTo>
                      <a:pt x="22987" y="66182"/>
                    </a:lnTo>
                    <a:cubicBezTo>
                      <a:pt x="23379" y="66640"/>
                      <a:pt x="23935" y="66934"/>
                      <a:pt x="24491" y="66999"/>
                    </a:cubicBezTo>
                    <a:cubicBezTo>
                      <a:pt x="25449" y="67224"/>
                      <a:pt x="26587" y="67350"/>
                      <a:pt x="27758" y="67350"/>
                    </a:cubicBezTo>
                    <a:cubicBezTo>
                      <a:pt x="29823" y="67350"/>
                      <a:pt x="31990" y="66957"/>
                      <a:pt x="33450" y="66018"/>
                    </a:cubicBezTo>
                    <a:cubicBezTo>
                      <a:pt x="36295" y="64187"/>
                      <a:pt x="38094" y="61179"/>
                      <a:pt x="41331" y="59838"/>
                    </a:cubicBezTo>
                    <a:cubicBezTo>
                      <a:pt x="42958" y="59166"/>
                      <a:pt x="44743" y="58911"/>
                      <a:pt x="46515" y="58911"/>
                    </a:cubicBezTo>
                    <a:cubicBezTo>
                      <a:pt x="47414" y="58911"/>
                      <a:pt x="48309" y="58976"/>
                      <a:pt x="49178" y="59086"/>
                    </a:cubicBezTo>
                    <a:cubicBezTo>
                      <a:pt x="49603" y="59119"/>
                      <a:pt x="50028" y="59184"/>
                      <a:pt x="50453" y="59282"/>
                    </a:cubicBezTo>
                    <a:cubicBezTo>
                      <a:pt x="54214" y="33876"/>
                      <a:pt x="39859" y="9254"/>
                      <a:pt x="15891" y="1"/>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100"/>
              </a:p>
            </p:txBody>
          </p:sp>
          <p:sp>
            <p:nvSpPr>
              <p:cNvPr id="3539" name="Google Shape;3539;p64"/>
              <p:cNvSpPr/>
              <p:nvPr/>
            </p:nvSpPr>
            <p:spPr>
              <a:xfrm>
                <a:off x="2973550" y="3693340"/>
                <a:ext cx="344852" cy="266855"/>
              </a:xfrm>
              <a:custGeom>
                <a:avLst/>
                <a:gdLst/>
                <a:ahLst/>
                <a:cxnLst/>
                <a:rect l="l" t="t" r="r" b="b"/>
                <a:pathLst>
                  <a:path w="54869" h="42459" extrusionOk="0">
                    <a:moveTo>
                      <a:pt x="24005" y="0"/>
                    </a:moveTo>
                    <a:cubicBezTo>
                      <a:pt x="23663" y="0"/>
                      <a:pt x="23320" y="165"/>
                      <a:pt x="22988" y="563"/>
                    </a:cubicBezTo>
                    <a:cubicBezTo>
                      <a:pt x="20503" y="3539"/>
                      <a:pt x="21974" y="7757"/>
                      <a:pt x="21941" y="11190"/>
                    </a:cubicBezTo>
                    <a:cubicBezTo>
                      <a:pt x="21909" y="14624"/>
                      <a:pt x="20372" y="18253"/>
                      <a:pt x="16546" y="18842"/>
                    </a:cubicBezTo>
                    <a:cubicBezTo>
                      <a:pt x="16241" y="18886"/>
                      <a:pt x="15941" y="18906"/>
                      <a:pt x="15645" y="18906"/>
                    </a:cubicBezTo>
                    <a:cubicBezTo>
                      <a:pt x="12421" y="18906"/>
                      <a:pt x="9721" y="16456"/>
                      <a:pt x="6966" y="15049"/>
                    </a:cubicBezTo>
                    <a:cubicBezTo>
                      <a:pt x="6019" y="14575"/>
                      <a:pt x="5082" y="14305"/>
                      <a:pt x="4133" y="14305"/>
                    </a:cubicBezTo>
                    <a:cubicBezTo>
                      <a:pt x="3377" y="14305"/>
                      <a:pt x="2614" y="14476"/>
                      <a:pt x="1832" y="14853"/>
                    </a:cubicBezTo>
                    <a:cubicBezTo>
                      <a:pt x="851" y="15343"/>
                      <a:pt x="1" y="15899"/>
                      <a:pt x="66" y="17076"/>
                    </a:cubicBezTo>
                    <a:cubicBezTo>
                      <a:pt x="197" y="19692"/>
                      <a:pt x="2257" y="22144"/>
                      <a:pt x="3565" y="24270"/>
                    </a:cubicBezTo>
                    <a:cubicBezTo>
                      <a:pt x="5462" y="27245"/>
                      <a:pt x="6606" y="30613"/>
                      <a:pt x="6181" y="34177"/>
                    </a:cubicBezTo>
                    <a:cubicBezTo>
                      <a:pt x="5887" y="36695"/>
                      <a:pt x="5102" y="39115"/>
                      <a:pt x="3827" y="41338"/>
                    </a:cubicBezTo>
                    <a:cubicBezTo>
                      <a:pt x="7498" y="42090"/>
                      <a:pt x="11194" y="42458"/>
                      <a:pt x="14864" y="42458"/>
                    </a:cubicBezTo>
                    <a:cubicBezTo>
                      <a:pt x="29854" y="42458"/>
                      <a:pt x="44387" y="36317"/>
                      <a:pt x="54869" y="25153"/>
                    </a:cubicBezTo>
                    <a:cubicBezTo>
                      <a:pt x="54705" y="23223"/>
                      <a:pt x="53888" y="21392"/>
                      <a:pt x="52547" y="19986"/>
                    </a:cubicBezTo>
                    <a:cubicBezTo>
                      <a:pt x="50988" y="18236"/>
                      <a:pt x="49324" y="17470"/>
                      <a:pt x="47348" y="17470"/>
                    </a:cubicBezTo>
                    <a:cubicBezTo>
                      <a:pt x="46629" y="17470"/>
                      <a:pt x="45870" y="17571"/>
                      <a:pt x="45059" y="17763"/>
                    </a:cubicBezTo>
                    <a:cubicBezTo>
                      <a:pt x="42443" y="18384"/>
                      <a:pt x="39860" y="19332"/>
                      <a:pt x="37146" y="19332"/>
                    </a:cubicBezTo>
                    <a:cubicBezTo>
                      <a:pt x="37080" y="19333"/>
                      <a:pt x="37014" y="19334"/>
                      <a:pt x="36948" y="19334"/>
                    </a:cubicBezTo>
                    <a:cubicBezTo>
                      <a:pt x="34466" y="19334"/>
                      <a:pt x="32035" y="18724"/>
                      <a:pt x="30410" y="16749"/>
                    </a:cubicBezTo>
                    <a:cubicBezTo>
                      <a:pt x="28972" y="15016"/>
                      <a:pt x="28514" y="12793"/>
                      <a:pt x="28220" y="10667"/>
                    </a:cubicBezTo>
                    <a:cubicBezTo>
                      <a:pt x="27893" y="8313"/>
                      <a:pt x="27860" y="5795"/>
                      <a:pt x="27010" y="3539"/>
                    </a:cubicBezTo>
                    <a:cubicBezTo>
                      <a:pt x="26645" y="2549"/>
                      <a:pt x="25345" y="0"/>
                      <a:pt x="24005"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100"/>
              </a:p>
            </p:txBody>
          </p:sp>
        </p:grpSp>
        <p:sp>
          <p:nvSpPr>
            <p:cNvPr id="3540" name="Google Shape;3540;p64"/>
            <p:cNvSpPr txBox="1"/>
            <p:nvPr/>
          </p:nvSpPr>
          <p:spPr>
            <a:xfrm>
              <a:off x="11820675" y="601075"/>
              <a:ext cx="1568700" cy="76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solidFill>
                    <a:srgbClr val="FFFFFF"/>
                  </a:solidFill>
                  <a:uFill>
                    <a:noFill/>
                  </a:uFill>
                  <a:latin typeface="Amaranth"/>
                  <a:ea typeface="Amaranth"/>
                  <a:cs typeface="Amaranth"/>
                  <a:sym typeface="Amaranth"/>
                  <a:hlinkClick r:id="rId4" action="ppaction://hlinksldjump">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RETURN to Choice Board</a:t>
              </a:r>
              <a:endParaRPr sz="1600" b="1">
                <a:solidFill>
                  <a:srgbClr val="FFFFFF"/>
                </a:solidFill>
                <a:latin typeface="Amaranth"/>
                <a:ea typeface="Amaranth"/>
                <a:cs typeface="Amaranth"/>
                <a:sym typeface="Amaranth"/>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44"/>
        <p:cNvGrpSpPr/>
        <p:nvPr/>
      </p:nvGrpSpPr>
      <p:grpSpPr>
        <a:xfrm>
          <a:off x="0" y="0"/>
          <a:ext cx="0" cy="0"/>
          <a:chOff x="0" y="0"/>
          <a:chExt cx="0" cy="0"/>
        </a:xfrm>
      </p:grpSpPr>
      <p:sp>
        <p:nvSpPr>
          <p:cNvPr id="3545" name="Google Shape;3545;p65"/>
          <p:cNvSpPr txBox="1">
            <a:spLocks noGrp="1"/>
          </p:cNvSpPr>
          <p:nvPr>
            <p:ph type="title"/>
          </p:nvPr>
        </p:nvSpPr>
        <p:spPr>
          <a:xfrm>
            <a:off x="784547" y="815244"/>
            <a:ext cx="8489400" cy="865500"/>
          </a:xfrm>
          <a:prstGeom prst="rect">
            <a:avLst/>
          </a:prstGeom>
        </p:spPr>
        <p:txBody>
          <a:bodyPr spcFirstLastPara="1" wrap="square" lIns="113100" tIns="113100" rIns="113100" bIns="113100" anchor="ctr" anchorCtr="0">
            <a:noAutofit/>
          </a:bodyPr>
          <a:lstStyle/>
          <a:p>
            <a:pPr marL="0" lvl="0" indent="0" algn="l" rtl="0">
              <a:spcBef>
                <a:spcPts val="0"/>
              </a:spcBef>
              <a:spcAft>
                <a:spcPts val="0"/>
              </a:spcAft>
              <a:buNone/>
            </a:pPr>
            <a:r>
              <a:rPr lang="en" sz="9600">
                <a:solidFill>
                  <a:schemeClr val="dk2"/>
                </a:solidFill>
              </a:rPr>
              <a:t>Habitat Changes:</a:t>
            </a:r>
            <a:endParaRPr sz="9600">
              <a:solidFill>
                <a:schemeClr val="dk2"/>
              </a:solidFill>
            </a:endParaRPr>
          </a:p>
        </p:txBody>
      </p:sp>
      <p:sp>
        <p:nvSpPr>
          <p:cNvPr id="3546" name="Google Shape;3546;p65"/>
          <p:cNvSpPr txBox="1">
            <a:spLocks noGrp="1"/>
          </p:cNvSpPr>
          <p:nvPr>
            <p:ph type="subTitle" idx="1"/>
          </p:nvPr>
        </p:nvSpPr>
        <p:spPr>
          <a:xfrm>
            <a:off x="1035000" y="1854925"/>
            <a:ext cx="3994200" cy="4276500"/>
          </a:xfrm>
          <a:prstGeom prst="rect">
            <a:avLst/>
          </a:prstGeom>
        </p:spPr>
        <p:txBody>
          <a:bodyPr spcFirstLastPara="1" wrap="square" lIns="113100" tIns="113100" rIns="113100" bIns="113100" anchor="t" anchorCtr="0">
            <a:noAutofit/>
          </a:bodyPr>
          <a:lstStyle/>
          <a:p>
            <a:pPr marL="0" lvl="0" indent="0" algn="l" rtl="0">
              <a:spcBef>
                <a:spcPts val="0"/>
              </a:spcBef>
              <a:spcAft>
                <a:spcPts val="0"/>
              </a:spcAft>
              <a:buNone/>
            </a:pPr>
            <a:r>
              <a:rPr lang="en" sz="2000">
                <a:solidFill>
                  <a:srgbClr val="FFFFFF"/>
                </a:solidFill>
              </a:rPr>
              <a:t>Books and Websites on habitat changes: </a:t>
            </a:r>
            <a:r>
              <a:rPr lang="en" sz="1400">
                <a:solidFill>
                  <a:srgbClr val="FFFFFF"/>
                </a:solidFill>
              </a:rPr>
              <a:t>(click below and follow the links)</a:t>
            </a:r>
            <a:endParaRPr sz="1400">
              <a:solidFill>
                <a:srgbClr val="FFFFFF"/>
              </a:solidFill>
            </a:endParaRPr>
          </a:p>
          <a:p>
            <a:pPr marL="0" lvl="0" indent="0" algn="l" rtl="0">
              <a:spcBef>
                <a:spcPts val="0"/>
              </a:spcBef>
              <a:spcAft>
                <a:spcPts val="0"/>
              </a:spcAft>
              <a:buNone/>
            </a:pPr>
            <a:endParaRPr sz="2000">
              <a:solidFill>
                <a:srgbClr val="FFFFFF"/>
              </a:solidFill>
            </a:endParaRPr>
          </a:p>
          <a:p>
            <a:pPr marL="457200" lvl="0" indent="-355600" algn="l" rtl="0">
              <a:spcBef>
                <a:spcPts val="0"/>
              </a:spcBef>
              <a:spcAft>
                <a:spcPts val="0"/>
              </a:spcAft>
              <a:buClr>
                <a:srgbClr val="FFFFFF"/>
              </a:buClr>
              <a:buSzPts val="2000"/>
              <a:buChar char="→"/>
            </a:pPr>
            <a:r>
              <a:rPr lang="en" sz="2000">
                <a:solidFill>
                  <a:srgbClr val="FFFFFF"/>
                </a:solidFill>
                <a:uFill>
                  <a:noFill/>
                </a:u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Habitat Destruction Article! </a:t>
            </a:r>
            <a:r>
              <a:rPr lang="en" sz="2000">
                <a:solidFill>
                  <a:srgbClr val="FFFFFF"/>
                </a:solidFill>
              </a:rPr>
              <a:t> </a:t>
            </a:r>
            <a:endParaRPr sz="2000">
              <a:solidFill>
                <a:srgbClr val="FFFFFF"/>
              </a:solidFill>
            </a:endParaRPr>
          </a:p>
          <a:p>
            <a:pPr marL="457200" lvl="0" indent="-355600" algn="l" rtl="0">
              <a:spcBef>
                <a:spcPts val="0"/>
              </a:spcBef>
              <a:spcAft>
                <a:spcPts val="0"/>
              </a:spcAft>
              <a:buClr>
                <a:srgbClr val="FFFFFF"/>
              </a:buClr>
              <a:buSzPts val="2000"/>
              <a:buChar char="→"/>
            </a:pPr>
            <a:r>
              <a:rPr lang="en" sz="2000">
                <a:solidFill>
                  <a:srgbClr val="FFFFFF"/>
                </a:solidFill>
                <a:uFill>
                  <a:noFill/>
                </a:u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How do living things change their environments?</a:t>
            </a:r>
            <a:r>
              <a:rPr lang="en" sz="2000">
                <a:solidFill>
                  <a:srgbClr val="FFFFFF"/>
                </a:solidFill>
              </a:rPr>
              <a:t> </a:t>
            </a:r>
            <a:endParaRPr sz="2000">
              <a:solidFill>
                <a:srgbClr val="FFFFFF"/>
              </a:solidFill>
            </a:endParaRPr>
          </a:p>
          <a:p>
            <a:pPr marL="457200" lvl="0" indent="-355600" algn="l" rtl="0">
              <a:spcBef>
                <a:spcPts val="0"/>
              </a:spcBef>
              <a:spcAft>
                <a:spcPts val="0"/>
              </a:spcAft>
              <a:buClr>
                <a:srgbClr val="FFFFFF"/>
              </a:buClr>
              <a:buSzPts val="2000"/>
              <a:buChar char="→"/>
            </a:pPr>
            <a:r>
              <a:rPr lang="en" sz="2000">
                <a:solidFill>
                  <a:srgbClr val="FFFFFF"/>
                </a:solidFill>
                <a:uFill>
                  <a:noFill/>
                </a:uFil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Habitat destruction Facts for Kids</a:t>
            </a:r>
            <a:r>
              <a:rPr lang="en" sz="2000">
                <a:solidFill>
                  <a:srgbClr val="FFFFFF"/>
                </a:solidFill>
              </a:rPr>
              <a:t> </a:t>
            </a:r>
            <a:endParaRPr sz="2000">
              <a:solidFill>
                <a:srgbClr val="FFFFFF"/>
              </a:solidFill>
            </a:endParaRPr>
          </a:p>
          <a:p>
            <a:pPr marL="457200" lvl="0" indent="-355600" algn="l" rtl="0">
              <a:spcBef>
                <a:spcPts val="0"/>
              </a:spcBef>
              <a:spcAft>
                <a:spcPts val="0"/>
              </a:spcAft>
              <a:buClr>
                <a:srgbClr val="FFFFFF"/>
              </a:buClr>
              <a:buSzPts val="2000"/>
              <a:buChar char="→"/>
            </a:pPr>
            <a:r>
              <a:rPr lang="en" sz="2000">
                <a:solidFill>
                  <a:srgbClr val="FFFFFF"/>
                </a:solidFill>
                <a:uFill>
                  <a:noFill/>
                </a:uFil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Habitat Changes Unit Children's Book Collection | Discover Epic Children's Books, Audiobooks, Videos &amp; More</a:t>
            </a:r>
            <a:r>
              <a:rPr lang="en" sz="2000">
                <a:solidFill>
                  <a:srgbClr val="FFFFFF"/>
                </a:solidFill>
              </a:rPr>
              <a:t> </a:t>
            </a:r>
            <a:endParaRPr sz="2000">
              <a:solidFill>
                <a:srgbClr val="FFFFFF"/>
              </a:solidFill>
            </a:endParaRPr>
          </a:p>
        </p:txBody>
      </p:sp>
      <p:sp>
        <p:nvSpPr>
          <p:cNvPr id="3547" name="Google Shape;3547;p65"/>
          <p:cNvSpPr txBox="1">
            <a:spLocks noGrp="1"/>
          </p:cNvSpPr>
          <p:nvPr>
            <p:ph type="subTitle" idx="2"/>
          </p:nvPr>
        </p:nvSpPr>
        <p:spPr>
          <a:xfrm>
            <a:off x="5279475" y="1854925"/>
            <a:ext cx="3994200" cy="3870900"/>
          </a:xfrm>
          <a:prstGeom prst="rect">
            <a:avLst/>
          </a:prstGeom>
        </p:spPr>
        <p:txBody>
          <a:bodyPr spcFirstLastPara="1" wrap="square" lIns="113100" tIns="113100" rIns="113100" bIns="113100" anchor="t" anchorCtr="0">
            <a:noAutofit/>
          </a:bodyPr>
          <a:lstStyle/>
          <a:p>
            <a:pPr marL="0" lvl="0" indent="0" algn="l" rtl="0">
              <a:spcBef>
                <a:spcPts val="0"/>
              </a:spcBef>
              <a:spcAft>
                <a:spcPts val="0"/>
              </a:spcAft>
              <a:buNone/>
            </a:pPr>
            <a:r>
              <a:rPr lang="en" sz="2000">
                <a:solidFill>
                  <a:srgbClr val="FFFFFF"/>
                </a:solidFill>
              </a:rPr>
              <a:t>Videos on Habitat changes: </a:t>
            </a:r>
            <a:r>
              <a:rPr lang="en" sz="1400">
                <a:solidFill>
                  <a:srgbClr val="FFFFFF"/>
                </a:solidFill>
              </a:rPr>
              <a:t>(click below and follow the links)</a:t>
            </a:r>
            <a:endParaRPr sz="2000">
              <a:solidFill>
                <a:srgbClr val="FFFFFF"/>
              </a:solidFill>
            </a:endParaRPr>
          </a:p>
          <a:p>
            <a:pPr marL="0" lvl="0" indent="0" algn="l" rtl="0">
              <a:spcBef>
                <a:spcPts val="0"/>
              </a:spcBef>
              <a:spcAft>
                <a:spcPts val="0"/>
              </a:spcAft>
              <a:buNone/>
            </a:pPr>
            <a:endParaRPr sz="2000">
              <a:solidFill>
                <a:srgbClr val="FFFFFF"/>
              </a:solidFill>
            </a:endParaRPr>
          </a:p>
          <a:p>
            <a:pPr marL="457200" lvl="0" indent="-355600" algn="l" rtl="0">
              <a:lnSpc>
                <a:spcPct val="115000"/>
              </a:lnSpc>
              <a:spcBef>
                <a:spcPts val="0"/>
              </a:spcBef>
              <a:spcAft>
                <a:spcPts val="0"/>
              </a:spcAft>
              <a:buClr>
                <a:srgbClr val="FFFFFF"/>
              </a:buClr>
              <a:buSzPts val="2000"/>
              <a:buChar char="→"/>
            </a:pPr>
            <a:r>
              <a:rPr lang="en" sz="2000">
                <a:solidFill>
                  <a:srgbClr val="FFFFFF"/>
                </a:solidFill>
                <a:uFill>
                  <a:noFill/>
                </a:uFill>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Factors That Cause Changes in a Habitat</a:t>
            </a:r>
            <a:endParaRPr sz="2000">
              <a:solidFill>
                <a:srgbClr val="FFFFFF"/>
              </a:solidFill>
            </a:endParaRPr>
          </a:p>
          <a:p>
            <a:pPr marL="457200" lvl="0" indent="-355600" algn="l" rtl="0">
              <a:lnSpc>
                <a:spcPct val="115000"/>
              </a:lnSpc>
              <a:spcBef>
                <a:spcPts val="0"/>
              </a:spcBef>
              <a:spcAft>
                <a:spcPts val="0"/>
              </a:spcAft>
              <a:buClr>
                <a:srgbClr val="FFFFFF"/>
              </a:buClr>
              <a:buSzPts val="2000"/>
              <a:buChar char="→"/>
            </a:pPr>
            <a:r>
              <a:rPr lang="en" sz="2000">
                <a:solidFill>
                  <a:srgbClr val="FFFFFF"/>
                </a:solidFill>
                <a:uFill>
                  <a:noFill/>
                </a:uFill>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Changing Climate, Changing Habitat</a:t>
            </a:r>
            <a:endParaRPr sz="2000">
              <a:solidFill>
                <a:srgbClr val="FFFFFF"/>
              </a:solidFill>
            </a:endParaRPr>
          </a:p>
          <a:p>
            <a:pPr marL="457200" lvl="0" indent="-355600" algn="l" rtl="0">
              <a:lnSpc>
                <a:spcPct val="115000"/>
              </a:lnSpc>
              <a:spcBef>
                <a:spcPts val="0"/>
              </a:spcBef>
              <a:spcAft>
                <a:spcPts val="0"/>
              </a:spcAft>
              <a:buClr>
                <a:srgbClr val="FFFFFF"/>
              </a:buClr>
              <a:buSzPts val="2000"/>
              <a:buChar char="→"/>
            </a:pPr>
            <a:r>
              <a:rPr lang="en" sz="2000">
                <a:solidFill>
                  <a:srgbClr val="FFFFFF"/>
                </a:solidFill>
                <a:uFill>
                  <a:noFill/>
                </a:uFill>
                <a:hlinkClick r:id="rId9">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Habitat Destruction and its Effects</a:t>
            </a:r>
            <a:endParaRPr sz="2000">
              <a:solidFill>
                <a:srgbClr val="FFFFFF"/>
              </a:solidFill>
            </a:endParaRPr>
          </a:p>
        </p:txBody>
      </p:sp>
      <p:sp>
        <p:nvSpPr>
          <p:cNvPr id="3548" name="Google Shape;3548;p65"/>
          <p:cNvSpPr/>
          <p:nvPr/>
        </p:nvSpPr>
        <p:spPr>
          <a:xfrm>
            <a:off x="5675275" y="4915200"/>
            <a:ext cx="3369600" cy="2533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u="sng">
                <a:latin typeface="Sniglet"/>
                <a:ea typeface="Sniglet"/>
                <a:cs typeface="Sniglet"/>
                <a:sym typeface="Sniglet"/>
              </a:rPr>
              <a:t>BEFORE VIEWING:</a:t>
            </a:r>
            <a:endParaRPr sz="1800" b="1" u="sng">
              <a:latin typeface="Sniglet"/>
              <a:ea typeface="Sniglet"/>
              <a:cs typeface="Sniglet"/>
              <a:sym typeface="Sniglet"/>
            </a:endParaRPr>
          </a:p>
          <a:p>
            <a:pPr marL="0" lvl="0" indent="0" algn="ctr" rtl="0">
              <a:spcBef>
                <a:spcPts val="0"/>
              </a:spcBef>
              <a:spcAft>
                <a:spcPts val="0"/>
              </a:spcAft>
              <a:buNone/>
            </a:pPr>
            <a:r>
              <a:rPr lang="en" sz="1800">
                <a:latin typeface="Sniglet"/>
                <a:ea typeface="Sniglet"/>
                <a:cs typeface="Sniglet"/>
                <a:sym typeface="Sniglet"/>
              </a:rPr>
              <a:t>Read through the next slide and fill it in while you are viewing the resources on this page. </a:t>
            </a:r>
            <a:endParaRPr sz="1800">
              <a:latin typeface="Sniglet"/>
              <a:ea typeface="Sniglet"/>
              <a:cs typeface="Sniglet"/>
              <a:sym typeface="Sniglet"/>
            </a:endParaRPr>
          </a:p>
        </p:txBody>
      </p:sp>
      <p:grpSp>
        <p:nvGrpSpPr>
          <p:cNvPr id="3549" name="Google Shape;3549;p65"/>
          <p:cNvGrpSpPr/>
          <p:nvPr/>
        </p:nvGrpSpPr>
        <p:grpSpPr>
          <a:xfrm>
            <a:off x="8609633" y="-5"/>
            <a:ext cx="1499904" cy="956586"/>
            <a:chOff x="11769519" y="395749"/>
            <a:chExt cx="1671016" cy="1178642"/>
          </a:xfrm>
        </p:grpSpPr>
        <p:sp>
          <p:nvSpPr>
            <p:cNvPr id="3550" name="Google Shape;3550;p65">
              <a:hlinkClick r:id="rId10" action="ppaction://hlinksldjump"/>
            </p:cNvPr>
            <p:cNvSpPr/>
            <p:nvPr/>
          </p:nvSpPr>
          <p:spPr>
            <a:xfrm>
              <a:off x="11769519" y="395749"/>
              <a:ext cx="1671016" cy="1178642"/>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100"/>
            </a:p>
          </p:txBody>
        </p:sp>
        <p:grpSp>
          <p:nvGrpSpPr>
            <p:cNvPr id="3551" name="Google Shape;3551;p65"/>
            <p:cNvGrpSpPr/>
            <p:nvPr/>
          </p:nvGrpSpPr>
          <p:grpSpPr>
            <a:xfrm>
              <a:off x="12088423" y="574859"/>
              <a:ext cx="1033203" cy="820442"/>
              <a:chOff x="2679436" y="3270400"/>
              <a:chExt cx="752625" cy="689795"/>
            </a:xfrm>
          </p:grpSpPr>
          <p:sp>
            <p:nvSpPr>
              <p:cNvPr id="3552" name="Google Shape;3552;p65"/>
              <p:cNvSpPr/>
              <p:nvPr/>
            </p:nvSpPr>
            <p:spPr>
              <a:xfrm>
                <a:off x="2722600" y="3270400"/>
                <a:ext cx="689490" cy="689691"/>
              </a:xfrm>
              <a:custGeom>
                <a:avLst/>
                <a:gdLst/>
                <a:ahLst/>
                <a:cxnLst/>
                <a:rect l="l" t="t" r="r" b="b"/>
                <a:pathLst>
                  <a:path w="109704" h="109736" extrusionOk="0">
                    <a:moveTo>
                      <a:pt x="54835" y="1"/>
                    </a:moveTo>
                    <a:cubicBezTo>
                      <a:pt x="24557" y="1"/>
                      <a:pt x="0" y="24557"/>
                      <a:pt x="0" y="54868"/>
                    </a:cubicBezTo>
                    <a:cubicBezTo>
                      <a:pt x="0" y="85147"/>
                      <a:pt x="24557" y="109736"/>
                      <a:pt x="54835" y="109736"/>
                    </a:cubicBezTo>
                    <a:cubicBezTo>
                      <a:pt x="85147" y="109736"/>
                      <a:pt x="109703" y="85147"/>
                      <a:pt x="109703" y="54868"/>
                    </a:cubicBezTo>
                    <a:cubicBezTo>
                      <a:pt x="109703" y="24557"/>
                      <a:pt x="85147" y="1"/>
                      <a:pt x="54835" y="1"/>
                    </a:cubicBezTo>
                    <a:close/>
                  </a:path>
                </a:pathLst>
              </a:custGeom>
              <a:solidFill>
                <a:schemeClr val="accent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100"/>
              </a:p>
            </p:txBody>
          </p:sp>
          <p:sp>
            <p:nvSpPr>
              <p:cNvPr id="3553" name="Google Shape;3553;p65"/>
              <p:cNvSpPr/>
              <p:nvPr/>
            </p:nvSpPr>
            <p:spPr>
              <a:xfrm>
                <a:off x="2679436" y="3344037"/>
                <a:ext cx="345260" cy="537562"/>
              </a:xfrm>
              <a:custGeom>
                <a:avLst/>
                <a:gdLst/>
                <a:ahLst/>
                <a:cxnLst/>
                <a:rect l="l" t="t" r="r" b="b"/>
                <a:pathLst>
                  <a:path w="54934" h="85531" extrusionOk="0">
                    <a:moveTo>
                      <a:pt x="32003" y="0"/>
                    </a:moveTo>
                    <a:cubicBezTo>
                      <a:pt x="30517" y="0"/>
                      <a:pt x="28923" y="146"/>
                      <a:pt x="27337" y="384"/>
                    </a:cubicBezTo>
                    <a:cubicBezTo>
                      <a:pt x="230" y="22194"/>
                      <a:pt x="1" y="63426"/>
                      <a:pt x="26879" y="85530"/>
                    </a:cubicBezTo>
                    <a:lnTo>
                      <a:pt x="26944" y="85497"/>
                    </a:lnTo>
                    <a:cubicBezTo>
                      <a:pt x="29789" y="83863"/>
                      <a:pt x="33811" y="81149"/>
                      <a:pt x="33516" y="77356"/>
                    </a:cubicBezTo>
                    <a:cubicBezTo>
                      <a:pt x="33222" y="72778"/>
                      <a:pt x="28481" y="70358"/>
                      <a:pt x="26061" y="67023"/>
                    </a:cubicBezTo>
                    <a:cubicBezTo>
                      <a:pt x="22955" y="62740"/>
                      <a:pt x="27140" y="57900"/>
                      <a:pt x="30835" y="55677"/>
                    </a:cubicBezTo>
                    <a:cubicBezTo>
                      <a:pt x="34236" y="53617"/>
                      <a:pt x="38192" y="53192"/>
                      <a:pt x="42051" y="52505"/>
                    </a:cubicBezTo>
                    <a:cubicBezTo>
                      <a:pt x="45876" y="51786"/>
                      <a:pt x="50258" y="50707"/>
                      <a:pt x="51991" y="46685"/>
                    </a:cubicBezTo>
                    <a:cubicBezTo>
                      <a:pt x="54934" y="39753"/>
                      <a:pt x="40677" y="39360"/>
                      <a:pt x="37146" y="37268"/>
                    </a:cubicBezTo>
                    <a:cubicBezTo>
                      <a:pt x="35511" y="36287"/>
                      <a:pt x="34465" y="34684"/>
                      <a:pt x="35348" y="32788"/>
                    </a:cubicBezTo>
                    <a:cubicBezTo>
                      <a:pt x="36034" y="31317"/>
                      <a:pt x="37800" y="30336"/>
                      <a:pt x="39141" y="29551"/>
                    </a:cubicBezTo>
                    <a:cubicBezTo>
                      <a:pt x="42868" y="27491"/>
                      <a:pt x="47544" y="26085"/>
                      <a:pt x="50618" y="23044"/>
                    </a:cubicBezTo>
                    <a:cubicBezTo>
                      <a:pt x="51174" y="22521"/>
                      <a:pt x="51468" y="22194"/>
                      <a:pt x="51599" y="21605"/>
                    </a:cubicBezTo>
                    <a:lnTo>
                      <a:pt x="51599" y="21605"/>
                    </a:lnTo>
                    <a:cubicBezTo>
                      <a:pt x="51595" y="21618"/>
                      <a:pt x="51592" y="21624"/>
                      <a:pt x="51590" y="21624"/>
                    </a:cubicBezTo>
                    <a:cubicBezTo>
                      <a:pt x="51566" y="21624"/>
                      <a:pt x="51566" y="21144"/>
                      <a:pt x="51566" y="21115"/>
                    </a:cubicBezTo>
                    <a:cubicBezTo>
                      <a:pt x="51501" y="20788"/>
                      <a:pt x="51402" y="20428"/>
                      <a:pt x="51239" y="20134"/>
                    </a:cubicBezTo>
                    <a:cubicBezTo>
                      <a:pt x="50945" y="19578"/>
                      <a:pt x="50487" y="19087"/>
                      <a:pt x="49931" y="18760"/>
                    </a:cubicBezTo>
                    <a:cubicBezTo>
                      <a:pt x="47282" y="17191"/>
                      <a:pt x="44111" y="17387"/>
                      <a:pt x="41168" y="16602"/>
                    </a:cubicBezTo>
                    <a:cubicBezTo>
                      <a:pt x="39369" y="16079"/>
                      <a:pt x="34857" y="15000"/>
                      <a:pt x="36034" y="12090"/>
                    </a:cubicBezTo>
                    <a:cubicBezTo>
                      <a:pt x="36394" y="11109"/>
                      <a:pt x="37048" y="10422"/>
                      <a:pt x="37636" y="9572"/>
                    </a:cubicBezTo>
                    <a:cubicBezTo>
                      <a:pt x="38389" y="8460"/>
                      <a:pt x="38944" y="7218"/>
                      <a:pt x="39239" y="5877"/>
                    </a:cubicBezTo>
                    <a:cubicBezTo>
                      <a:pt x="40229" y="1420"/>
                      <a:pt x="36643" y="0"/>
                      <a:pt x="32003"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100"/>
              </a:p>
            </p:txBody>
          </p:sp>
          <p:sp>
            <p:nvSpPr>
              <p:cNvPr id="3554" name="Google Shape;3554;p65"/>
              <p:cNvSpPr/>
              <p:nvPr/>
            </p:nvSpPr>
            <p:spPr>
              <a:xfrm>
                <a:off x="3091326" y="3293626"/>
                <a:ext cx="340735" cy="423301"/>
              </a:xfrm>
              <a:custGeom>
                <a:avLst/>
                <a:gdLst/>
                <a:ahLst/>
                <a:cxnLst/>
                <a:rect l="l" t="t" r="r" b="b"/>
                <a:pathLst>
                  <a:path w="54214" h="67351" extrusionOk="0">
                    <a:moveTo>
                      <a:pt x="15891" y="1"/>
                    </a:moveTo>
                    <a:cubicBezTo>
                      <a:pt x="13243" y="328"/>
                      <a:pt x="10660" y="1635"/>
                      <a:pt x="8502" y="3042"/>
                    </a:cubicBezTo>
                    <a:cubicBezTo>
                      <a:pt x="5461" y="5003"/>
                      <a:pt x="1962" y="7881"/>
                      <a:pt x="818" y="11478"/>
                    </a:cubicBezTo>
                    <a:cubicBezTo>
                      <a:pt x="0" y="14028"/>
                      <a:pt x="621" y="15957"/>
                      <a:pt x="2943" y="17265"/>
                    </a:cubicBezTo>
                    <a:cubicBezTo>
                      <a:pt x="5264" y="18573"/>
                      <a:pt x="7848" y="19194"/>
                      <a:pt x="10300" y="20175"/>
                    </a:cubicBezTo>
                    <a:cubicBezTo>
                      <a:pt x="12295" y="20927"/>
                      <a:pt x="14518" y="21876"/>
                      <a:pt x="15728" y="23739"/>
                    </a:cubicBezTo>
                    <a:cubicBezTo>
                      <a:pt x="17069" y="25799"/>
                      <a:pt x="16545" y="28285"/>
                      <a:pt x="15401" y="30279"/>
                    </a:cubicBezTo>
                    <a:cubicBezTo>
                      <a:pt x="13701" y="33222"/>
                      <a:pt x="11248" y="35086"/>
                      <a:pt x="8829" y="37375"/>
                    </a:cubicBezTo>
                    <a:cubicBezTo>
                      <a:pt x="7717" y="38454"/>
                      <a:pt x="6376" y="39696"/>
                      <a:pt x="6115" y="41298"/>
                    </a:cubicBezTo>
                    <a:cubicBezTo>
                      <a:pt x="5886" y="42639"/>
                      <a:pt x="6638" y="44634"/>
                      <a:pt x="7880" y="45288"/>
                    </a:cubicBezTo>
                    <a:cubicBezTo>
                      <a:pt x="8550" y="45642"/>
                      <a:pt x="9288" y="45782"/>
                      <a:pt x="10062" y="45782"/>
                    </a:cubicBezTo>
                    <a:cubicBezTo>
                      <a:pt x="12498" y="45782"/>
                      <a:pt x="15286" y="44394"/>
                      <a:pt x="17396" y="43947"/>
                    </a:cubicBezTo>
                    <a:cubicBezTo>
                      <a:pt x="18295" y="43754"/>
                      <a:pt x="19275" y="43627"/>
                      <a:pt x="20258" y="43627"/>
                    </a:cubicBezTo>
                    <a:cubicBezTo>
                      <a:pt x="21778" y="43627"/>
                      <a:pt x="23306" y="43931"/>
                      <a:pt x="24556" y="44764"/>
                    </a:cubicBezTo>
                    <a:cubicBezTo>
                      <a:pt x="27990" y="47021"/>
                      <a:pt x="27172" y="51206"/>
                      <a:pt x="25995" y="54509"/>
                    </a:cubicBezTo>
                    <a:cubicBezTo>
                      <a:pt x="24851" y="57811"/>
                      <a:pt x="22529" y="61768"/>
                      <a:pt x="22660" y="65070"/>
                    </a:cubicBezTo>
                    <a:cubicBezTo>
                      <a:pt x="22660" y="65332"/>
                      <a:pt x="22693" y="65626"/>
                      <a:pt x="22823" y="65887"/>
                    </a:cubicBezTo>
                    <a:cubicBezTo>
                      <a:pt x="22823" y="65883"/>
                      <a:pt x="22825" y="65881"/>
                      <a:pt x="22827" y="65881"/>
                    </a:cubicBezTo>
                    <a:cubicBezTo>
                      <a:pt x="22855" y="65881"/>
                      <a:pt x="23050" y="66204"/>
                      <a:pt x="23017" y="66204"/>
                    </a:cubicBezTo>
                    <a:cubicBezTo>
                      <a:pt x="23012" y="66204"/>
                      <a:pt x="23002" y="66197"/>
                      <a:pt x="22987" y="66182"/>
                    </a:cubicBezTo>
                    <a:lnTo>
                      <a:pt x="22987" y="66182"/>
                    </a:lnTo>
                    <a:cubicBezTo>
                      <a:pt x="23379" y="66640"/>
                      <a:pt x="23935" y="66934"/>
                      <a:pt x="24491" y="66999"/>
                    </a:cubicBezTo>
                    <a:cubicBezTo>
                      <a:pt x="25449" y="67224"/>
                      <a:pt x="26587" y="67350"/>
                      <a:pt x="27758" y="67350"/>
                    </a:cubicBezTo>
                    <a:cubicBezTo>
                      <a:pt x="29823" y="67350"/>
                      <a:pt x="31990" y="66957"/>
                      <a:pt x="33450" y="66018"/>
                    </a:cubicBezTo>
                    <a:cubicBezTo>
                      <a:pt x="36295" y="64187"/>
                      <a:pt x="38094" y="61179"/>
                      <a:pt x="41331" y="59838"/>
                    </a:cubicBezTo>
                    <a:cubicBezTo>
                      <a:pt x="42958" y="59166"/>
                      <a:pt x="44743" y="58911"/>
                      <a:pt x="46515" y="58911"/>
                    </a:cubicBezTo>
                    <a:cubicBezTo>
                      <a:pt x="47414" y="58911"/>
                      <a:pt x="48309" y="58976"/>
                      <a:pt x="49178" y="59086"/>
                    </a:cubicBezTo>
                    <a:cubicBezTo>
                      <a:pt x="49603" y="59119"/>
                      <a:pt x="50028" y="59184"/>
                      <a:pt x="50453" y="59282"/>
                    </a:cubicBezTo>
                    <a:cubicBezTo>
                      <a:pt x="54214" y="33876"/>
                      <a:pt x="39859" y="9254"/>
                      <a:pt x="15891" y="1"/>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100"/>
              </a:p>
            </p:txBody>
          </p:sp>
          <p:sp>
            <p:nvSpPr>
              <p:cNvPr id="3555" name="Google Shape;3555;p65"/>
              <p:cNvSpPr/>
              <p:nvPr/>
            </p:nvSpPr>
            <p:spPr>
              <a:xfrm>
                <a:off x="2973550" y="3693340"/>
                <a:ext cx="344852" cy="266855"/>
              </a:xfrm>
              <a:custGeom>
                <a:avLst/>
                <a:gdLst/>
                <a:ahLst/>
                <a:cxnLst/>
                <a:rect l="l" t="t" r="r" b="b"/>
                <a:pathLst>
                  <a:path w="54869" h="42459" extrusionOk="0">
                    <a:moveTo>
                      <a:pt x="24005" y="0"/>
                    </a:moveTo>
                    <a:cubicBezTo>
                      <a:pt x="23663" y="0"/>
                      <a:pt x="23320" y="165"/>
                      <a:pt x="22988" y="563"/>
                    </a:cubicBezTo>
                    <a:cubicBezTo>
                      <a:pt x="20503" y="3539"/>
                      <a:pt x="21974" y="7757"/>
                      <a:pt x="21941" y="11190"/>
                    </a:cubicBezTo>
                    <a:cubicBezTo>
                      <a:pt x="21909" y="14624"/>
                      <a:pt x="20372" y="18253"/>
                      <a:pt x="16546" y="18842"/>
                    </a:cubicBezTo>
                    <a:cubicBezTo>
                      <a:pt x="16241" y="18886"/>
                      <a:pt x="15941" y="18906"/>
                      <a:pt x="15645" y="18906"/>
                    </a:cubicBezTo>
                    <a:cubicBezTo>
                      <a:pt x="12421" y="18906"/>
                      <a:pt x="9721" y="16456"/>
                      <a:pt x="6966" y="15049"/>
                    </a:cubicBezTo>
                    <a:cubicBezTo>
                      <a:pt x="6019" y="14575"/>
                      <a:pt x="5082" y="14305"/>
                      <a:pt x="4133" y="14305"/>
                    </a:cubicBezTo>
                    <a:cubicBezTo>
                      <a:pt x="3377" y="14305"/>
                      <a:pt x="2614" y="14476"/>
                      <a:pt x="1832" y="14853"/>
                    </a:cubicBezTo>
                    <a:cubicBezTo>
                      <a:pt x="851" y="15343"/>
                      <a:pt x="1" y="15899"/>
                      <a:pt x="66" y="17076"/>
                    </a:cubicBezTo>
                    <a:cubicBezTo>
                      <a:pt x="197" y="19692"/>
                      <a:pt x="2257" y="22144"/>
                      <a:pt x="3565" y="24270"/>
                    </a:cubicBezTo>
                    <a:cubicBezTo>
                      <a:pt x="5462" y="27245"/>
                      <a:pt x="6606" y="30613"/>
                      <a:pt x="6181" y="34177"/>
                    </a:cubicBezTo>
                    <a:cubicBezTo>
                      <a:pt x="5887" y="36695"/>
                      <a:pt x="5102" y="39115"/>
                      <a:pt x="3827" y="41338"/>
                    </a:cubicBezTo>
                    <a:cubicBezTo>
                      <a:pt x="7498" y="42090"/>
                      <a:pt x="11194" y="42458"/>
                      <a:pt x="14864" y="42458"/>
                    </a:cubicBezTo>
                    <a:cubicBezTo>
                      <a:pt x="29854" y="42458"/>
                      <a:pt x="44387" y="36317"/>
                      <a:pt x="54869" y="25153"/>
                    </a:cubicBezTo>
                    <a:cubicBezTo>
                      <a:pt x="54705" y="23223"/>
                      <a:pt x="53888" y="21392"/>
                      <a:pt x="52547" y="19986"/>
                    </a:cubicBezTo>
                    <a:cubicBezTo>
                      <a:pt x="50988" y="18236"/>
                      <a:pt x="49324" y="17470"/>
                      <a:pt x="47348" y="17470"/>
                    </a:cubicBezTo>
                    <a:cubicBezTo>
                      <a:pt x="46629" y="17470"/>
                      <a:pt x="45870" y="17571"/>
                      <a:pt x="45059" y="17763"/>
                    </a:cubicBezTo>
                    <a:cubicBezTo>
                      <a:pt x="42443" y="18384"/>
                      <a:pt x="39860" y="19332"/>
                      <a:pt x="37146" y="19332"/>
                    </a:cubicBezTo>
                    <a:cubicBezTo>
                      <a:pt x="37080" y="19333"/>
                      <a:pt x="37014" y="19334"/>
                      <a:pt x="36948" y="19334"/>
                    </a:cubicBezTo>
                    <a:cubicBezTo>
                      <a:pt x="34466" y="19334"/>
                      <a:pt x="32035" y="18724"/>
                      <a:pt x="30410" y="16749"/>
                    </a:cubicBezTo>
                    <a:cubicBezTo>
                      <a:pt x="28972" y="15016"/>
                      <a:pt x="28514" y="12793"/>
                      <a:pt x="28220" y="10667"/>
                    </a:cubicBezTo>
                    <a:cubicBezTo>
                      <a:pt x="27893" y="8313"/>
                      <a:pt x="27860" y="5795"/>
                      <a:pt x="27010" y="3539"/>
                    </a:cubicBezTo>
                    <a:cubicBezTo>
                      <a:pt x="26645" y="2549"/>
                      <a:pt x="25345" y="0"/>
                      <a:pt x="24005"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100"/>
              </a:p>
            </p:txBody>
          </p:sp>
        </p:grpSp>
        <p:sp>
          <p:nvSpPr>
            <p:cNvPr id="3556" name="Google Shape;3556;p65"/>
            <p:cNvSpPr txBox="1"/>
            <p:nvPr/>
          </p:nvSpPr>
          <p:spPr>
            <a:xfrm>
              <a:off x="11820675" y="601075"/>
              <a:ext cx="1568700" cy="76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solidFill>
                    <a:srgbClr val="FFFFFF"/>
                  </a:solidFill>
                  <a:uFill>
                    <a:noFill/>
                  </a:uFill>
                  <a:latin typeface="Amaranth"/>
                  <a:ea typeface="Amaranth"/>
                  <a:cs typeface="Amaranth"/>
                  <a:sym typeface="Amaranth"/>
                  <a:hlinkClick r:id="rId10" action="ppaction://hlinksldjump">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RETURN to Choice Board</a:t>
              </a:r>
              <a:endParaRPr sz="1600" b="1">
                <a:solidFill>
                  <a:srgbClr val="FFFFFF"/>
                </a:solidFill>
                <a:latin typeface="Amaranth"/>
                <a:ea typeface="Amaranth"/>
                <a:cs typeface="Amaranth"/>
                <a:sym typeface="Amaranth"/>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60"/>
        <p:cNvGrpSpPr/>
        <p:nvPr/>
      </p:nvGrpSpPr>
      <p:grpSpPr>
        <a:xfrm>
          <a:off x="0" y="0"/>
          <a:ext cx="0" cy="0"/>
          <a:chOff x="0" y="0"/>
          <a:chExt cx="0" cy="0"/>
        </a:xfrm>
      </p:grpSpPr>
      <p:sp>
        <p:nvSpPr>
          <p:cNvPr id="3561" name="Google Shape;3561;p66"/>
          <p:cNvSpPr txBox="1">
            <a:spLocks noGrp="1"/>
          </p:cNvSpPr>
          <p:nvPr>
            <p:ph type="subTitle" idx="1"/>
          </p:nvPr>
        </p:nvSpPr>
        <p:spPr>
          <a:xfrm>
            <a:off x="784550" y="1854925"/>
            <a:ext cx="3720600" cy="12867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None/>
            </a:pPr>
            <a:r>
              <a:rPr lang="en" sz="2700"/>
              <a:t>Human Impact Changes:</a:t>
            </a:r>
            <a:endParaRPr sz="2700"/>
          </a:p>
        </p:txBody>
      </p:sp>
      <p:sp>
        <p:nvSpPr>
          <p:cNvPr id="3562" name="Google Shape;3562;p66"/>
          <p:cNvSpPr txBox="1">
            <a:spLocks noGrp="1"/>
          </p:cNvSpPr>
          <p:nvPr>
            <p:ph type="title"/>
          </p:nvPr>
        </p:nvSpPr>
        <p:spPr>
          <a:xfrm>
            <a:off x="784547" y="358044"/>
            <a:ext cx="8489400" cy="865500"/>
          </a:xfrm>
          <a:prstGeom prst="rect">
            <a:avLst/>
          </a:prstGeom>
        </p:spPr>
        <p:txBody>
          <a:bodyPr spcFirstLastPara="1" wrap="square" lIns="113100" tIns="113100" rIns="113100" bIns="113100" anchor="ctr" anchorCtr="0">
            <a:noAutofit/>
          </a:bodyPr>
          <a:lstStyle/>
          <a:p>
            <a:pPr marL="0" lvl="0" indent="0" algn="ctr" rtl="0">
              <a:spcBef>
                <a:spcPts val="0"/>
              </a:spcBef>
              <a:spcAft>
                <a:spcPts val="0"/>
              </a:spcAft>
              <a:buNone/>
            </a:pPr>
            <a:r>
              <a:rPr lang="en" sz="6000"/>
              <a:t>Brainstorm 2 lists of the different habitat changes.</a:t>
            </a:r>
            <a:endParaRPr sz="6000"/>
          </a:p>
        </p:txBody>
      </p:sp>
      <p:sp>
        <p:nvSpPr>
          <p:cNvPr id="3563" name="Google Shape;3563;p66"/>
          <p:cNvSpPr txBox="1">
            <a:spLocks noGrp="1"/>
          </p:cNvSpPr>
          <p:nvPr>
            <p:ph type="subTitle" idx="2"/>
          </p:nvPr>
        </p:nvSpPr>
        <p:spPr>
          <a:xfrm>
            <a:off x="5552925" y="1854925"/>
            <a:ext cx="3720600" cy="12867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None/>
            </a:pPr>
            <a:r>
              <a:rPr lang="en" sz="2700"/>
              <a:t>Natural Environmental Changes:</a:t>
            </a:r>
            <a:endParaRPr sz="2700"/>
          </a:p>
        </p:txBody>
      </p:sp>
      <p:sp>
        <p:nvSpPr>
          <p:cNvPr id="3564" name="Google Shape;3564;p66"/>
          <p:cNvSpPr txBox="1"/>
          <p:nvPr/>
        </p:nvSpPr>
        <p:spPr>
          <a:xfrm>
            <a:off x="633400" y="3065650"/>
            <a:ext cx="4129800" cy="38916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SzPts val="1800"/>
              <a:buFont typeface="Sniglet"/>
              <a:buChar char="●"/>
            </a:pPr>
            <a:r>
              <a:rPr lang="en" sz="1800">
                <a:latin typeface="Sniglet"/>
                <a:ea typeface="Sniglet"/>
                <a:cs typeface="Sniglet"/>
                <a:sym typeface="Sniglet"/>
              </a:rPr>
              <a:t>Cutting down Trees</a:t>
            </a:r>
            <a:endParaRPr sz="1800">
              <a:latin typeface="Sniglet"/>
              <a:ea typeface="Sniglet"/>
              <a:cs typeface="Sniglet"/>
              <a:sym typeface="Sniglet"/>
            </a:endParaRPr>
          </a:p>
          <a:p>
            <a:pPr marL="457200" lvl="0" indent="-342900" algn="l" rtl="0">
              <a:spcBef>
                <a:spcPts val="0"/>
              </a:spcBef>
              <a:spcAft>
                <a:spcPts val="0"/>
              </a:spcAft>
              <a:buSzPts val="1800"/>
              <a:buFont typeface="Sniglet"/>
              <a:buChar char="●"/>
            </a:pPr>
            <a:r>
              <a:rPr lang="en" sz="1800">
                <a:latin typeface="Sniglet"/>
                <a:ea typeface="Sniglet"/>
                <a:cs typeface="Sniglet"/>
                <a:sym typeface="Sniglet"/>
              </a:rPr>
              <a:t> </a:t>
            </a:r>
            <a:endParaRPr sz="1800">
              <a:latin typeface="Sniglet"/>
              <a:ea typeface="Sniglet"/>
              <a:cs typeface="Sniglet"/>
              <a:sym typeface="Sniglet"/>
            </a:endParaRPr>
          </a:p>
        </p:txBody>
      </p:sp>
      <p:sp>
        <p:nvSpPr>
          <p:cNvPr id="3565" name="Google Shape;3565;p66"/>
          <p:cNvSpPr txBox="1"/>
          <p:nvPr/>
        </p:nvSpPr>
        <p:spPr>
          <a:xfrm>
            <a:off x="5348325" y="3065650"/>
            <a:ext cx="4129800" cy="38916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SzPts val="1800"/>
              <a:buFont typeface="Sniglet"/>
              <a:buChar char="●"/>
            </a:pPr>
            <a:r>
              <a:rPr lang="en" sz="1800">
                <a:latin typeface="Sniglet"/>
                <a:ea typeface="Sniglet"/>
                <a:cs typeface="Sniglet"/>
                <a:sym typeface="Sniglet"/>
              </a:rPr>
              <a:t>Floods</a:t>
            </a:r>
            <a:endParaRPr sz="1800">
              <a:latin typeface="Sniglet"/>
              <a:ea typeface="Sniglet"/>
              <a:cs typeface="Sniglet"/>
              <a:sym typeface="Sniglet"/>
            </a:endParaRPr>
          </a:p>
          <a:p>
            <a:pPr marL="457200" lvl="0" indent="-342900" algn="l" rtl="0">
              <a:spcBef>
                <a:spcPts val="0"/>
              </a:spcBef>
              <a:spcAft>
                <a:spcPts val="0"/>
              </a:spcAft>
              <a:buSzPts val="1800"/>
              <a:buFont typeface="Sniglet"/>
              <a:buChar char="●"/>
            </a:pPr>
            <a:r>
              <a:rPr lang="en" sz="1800">
                <a:latin typeface="Sniglet"/>
                <a:ea typeface="Sniglet"/>
                <a:cs typeface="Sniglet"/>
                <a:sym typeface="Sniglet"/>
              </a:rPr>
              <a:t> </a:t>
            </a:r>
            <a:endParaRPr sz="1800">
              <a:latin typeface="Sniglet"/>
              <a:ea typeface="Sniglet"/>
              <a:cs typeface="Sniglet"/>
              <a:sym typeface="Sniglet"/>
            </a:endParaRPr>
          </a:p>
        </p:txBody>
      </p:sp>
      <p:grpSp>
        <p:nvGrpSpPr>
          <p:cNvPr id="3566" name="Google Shape;3566;p66"/>
          <p:cNvGrpSpPr/>
          <p:nvPr/>
        </p:nvGrpSpPr>
        <p:grpSpPr>
          <a:xfrm>
            <a:off x="8609633" y="-5"/>
            <a:ext cx="1499904" cy="956586"/>
            <a:chOff x="11769519" y="395749"/>
            <a:chExt cx="1671016" cy="1178642"/>
          </a:xfrm>
        </p:grpSpPr>
        <p:sp>
          <p:nvSpPr>
            <p:cNvPr id="3567" name="Google Shape;3567;p66">
              <a:hlinkClick r:id="rId3" action="ppaction://hlinksldjump"/>
            </p:cNvPr>
            <p:cNvSpPr/>
            <p:nvPr/>
          </p:nvSpPr>
          <p:spPr>
            <a:xfrm>
              <a:off x="11769519" y="395749"/>
              <a:ext cx="1671016" cy="1178642"/>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100"/>
            </a:p>
          </p:txBody>
        </p:sp>
        <p:grpSp>
          <p:nvGrpSpPr>
            <p:cNvPr id="3568" name="Google Shape;3568;p66"/>
            <p:cNvGrpSpPr/>
            <p:nvPr/>
          </p:nvGrpSpPr>
          <p:grpSpPr>
            <a:xfrm>
              <a:off x="12088423" y="574859"/>
              <a:ext cx="1033203" cy="820442"/>
              <a:chOff x="2679436" y="3270400"/>
              <a:chExt cx="752625" cy="689795"/>
            </a:xfrm>
          </p:grpSpPr>
          <p:sp>
            <p:nvSpPr>
              <p:cNvPr id="3569" name="Google Shape;3569;p66"/>
              <p:cNvSpPr/>
              <p:nvPr/>
            </p:nvSpPr>
            <p:spPr>
              <a:xfrm>
                <a:off x="2722600" y="3270400"/>
                <a:ext cx="689490" cy="689691"/>
              </a:xfrm>
              <a:custGeom>
                <a:avLst/>
                <a:gdLst/>
                <a:ahLst/>
                <a:cxnLst/>
                <a:rect l="l" t="t" r="r" b="b"/>
                <a:pathLst>
                  <a:path w="109704" h="109736" extrusionOk="0">
                    <a:moveTo>
                      <a:pt x="54835" y="1"/>
                    </a:moveTo>
                    <a:cubicBezTo>
                      <a:pt x="24557" y="1"/>
                      <a:pt x="0" y="24557"/>
                      <a:pt x="0" y="54868"/>
                    </a:cubicBezTo>
                    <a:cubicBezTo>
                      <a:pt x="0" y="85147"/>
                      <a:pt x="24557" y="109736"/>
                      <a:pt x="54835" y="109736"/>
                    </a:cubicBezTo>
                    <a:cubicBezTo>
                      <a:pt x="85147" y="109736"/>
                      <a:pt x="109703" y="85147"/>
                      <a:pt x="109703" y="54868"/>
                    </a:cubicBezTo>
                    <a:cubicBezTo>
                      <a:pt x="109703" y="24557"/>
                      <a:pt x="85147" y="1"/>
                      <a:pt x="54835" y="1"/>
                    </a:cubicBezTo>
                    <a:close/>
                  </a:path>
                </a:pathLst>
              </a:custGeom>
              <a:solidFill>
                <a:schemeClr val="accent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100"/>
              </a:p>
            </p:txBody>
          </p:sp>
          <p:sp>
            <p:nvSpPr>
              <p:cNvPr id="3570" name="Google Shape;3570;p66"/>
              <p:cNvSpPr/>
              <p:nvPr/>
            </p:nvSpPr>
            <p:spPr>
              <a:xfrm>
                <a:off x="2679436" y="3344037"/>
                <a:ext cx="345260" cy="537562"/>
              </a:xfrm>
              <a:custGeom>
                <a:avLst/>
                <a:gdLst/>
                <a:ahLst/>
                <a:cxnLst/>
                <a:rect l="l" t="t" r="r" b="b"/>
                <a:pathLst>
                  <a:path w="54934" h="85531" extrusionOk="0">
                    <a:moveTo>
                      <a:pt x="32003" y="0"/>
                    </a:moveTo>
                    <a:cubicBezTo>
                      <a:pt x="30517" y="0"/>
                      <a:pt x="28923" y="146"/>
                      <a:pt x="27337" y="384"/>
                    </a:cubicBezTo>
                    <a:cubicBezTo>
                      <a:pt x="230" y="22194"/>
                      <a:pt x="1" y="63426"/>
                      <a:pt x="26879" y="85530"/>
                    </a:cubicBezTo>
                    <a:lnTo>
                      <a:pt x="26944" y="85497"/>
                    </a:lnTo>
                    <a:cubicBezTo>
                      <a:pt x="29789" y="83863"/>
                      <a:pt x="33811" y="81149"/>
                      <a:pt x="33516" y="77356"/>
                    </a:cubicBezTo>
                    <a:cubicBezTo>
                      <a:pt x="33222" y="72778"/>
                      <a:pt x="28481" y="70358"/>
                      <a:pt x="26061" y="67023"/>
                    </a:cubicBezTo>
                    <a:cubicBezTo>
                      <a:pt x="22955" y="62740"/>
                      <a:pt x="27140" y="57900"/>
                      <a:pt x="30835" y="55677"/>
                    </a:cubicBezTo>
                    <a:cubicBezTo>
                      <a:pt x="34236" y="53617"/>
                      <a:pt x="38192" y="53192"/>
                      <a:pt x="42051" y="52505"/>
                    </a:cubicBezTo>
                    <a:cubicBezTo>
                      <a:pt x="45876" y="51786"/>
                      <a:pt x="50258" y="50707"/>
                      <a:pt x="51991" y="46685"/>
                    </a:cubicBezTo>
                    <a:cubicBezTo>
                      <a:pt x="54934" y="39753"/>
                      <a:pt x="40677" y="39360"/>
                      <a:pt x="37146" y="37268"/>
                    </a:cubicBezTo>
                    <a:cubicBezTo>
                      <a:pt x="35511" y="36287"/>
                      <a:pt x="34465" y="34684"/>
                      <a:pt x="35348" y="32788"/>
                    </a:cubicBezTo>
                    <a:cubicBezTo>
                      <a:pt x="36034" y="31317"/>
                      <a:pt x="37800" y="30336"/>
                      <a:pt x="39141" y="29551"/>
                    </a:cubicBezTo>
                    <a:cubicBezTo>
                      <a:pt x="42868" y="27491"/>
                      <a:pt x="47544" y="26085"/>
                      <a:pt x="50618" y="23044"/>
                    </a:cubicBezTo>
                    <a:cubicBezTo>
                      <a:pt x="51174" y="22521"/>
                      <a:pt x="51468" y="22194"/>
                      <a:pt x="51599" y="21605"/>
                    </a:cubicBezTo>
                    <a:lnTo>
                      <a:pt x="51599" y="21605"/>
                    </a:lnTo>
                    <a:cubicBezTo>
                      <a:pt x="51595" y="21618"/>
                      <a:pt x="51592" y="21624"/>
                      <a:pt x="51590" y="21624"/>
                    </a:cubicBezTo>
                    <a:cubicBezTo>
                      <a:pt x="51566" y="21624"/>
                      <a:pt x="51566" y="21144"/>
                      <a:pt x="51566" y="21115"/>
                    </a:cubicBezTo>
                    <a:cubicBezTo>
                      <a:pt x="51501" y="20788"/>
                      <a:pt x="51402" y="20428"/>
                      <a:pt x="51239" y="20134"/>
                    </a:cubicBezTo>
                    <a:cubicBezTo>
                      <a:pt x="50945" y="19578"/>
                      <a:pt x="50487" y="19087"/>
                      <a:pt x="49931" y="18760"/>
                    </a:cubicBezTo>
                    <a:cubicBezTo>
                      <a:pt x="47282" y="17191"/>
                      <a:pt x="44111" y="17387"/>
                      <a:pt x="41168" y="16602"/>
                    </a:cubicBezTo>
                    <a:cubicBezTo>
                      <a:pt x="39369" y="16079"/>
                      <a:pt x="34857" y="15000"/>
                      <a:pt x="36034" y="12090"/>
                    </a:cubicBezTo>
                    <a:cubicBezTo>
                      <a:pt x="36394" y="11109"/>
                      <a:pt x="37048" y="10422"/>
                      <a:pt x="37636" y="9572"/>
                    </a:cubicBezTo>
                    <a:cubicBezTo>
                      <a:pt x="38389" y="8460"/>
                      <a:pt x="38944" y="7218"/>
                      <a:pt x="39239" y="5877"/>
                    </a:cubicBezTo>
                    <a:cubicBezTo>
                      <a:pt x="40229" y="1420"/>
                      <a:pt x="36643" y="0"/>
                      <a:pt x="32003"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100"/>
              </a:p>
            </p:txBody>
          </p:sp>
          <p:sp>
            <p:nvSpPr>
              <p:cNvPr id="3571" name="Google Shape;3571;p66"/>
              <p:cNvSpPr/>
              <p:nvPr/>
            </p:nvSpPr>
            <p:spPr>
              <a:xfrm>
                <a:off x="3091326" y="3293626"/>
                <a:ext cx="340735" cy="423301"/>
              </a:xfrm>
              <a:custGeom>
                <a:avLst/>
                <a:gdLst/>
                <a:ahLst/>
                <a:cxnLst/>
                <a:rect l="l" t="t" r="r" b="b"/>
                <a:pathLst>
                  <a:path w="54214" h="67351" extrusionOk="0">
                    <a:moveTo>
                      <a:pt x="15891" y="1"/>
                    </a:moveTo>
                    <a:cubicBezTo>
                      <a:pt x="13243" y="328"/>
                      <a:pt x="10660" y="1635"/>
                      <a:pt x="8502" y="3042"/>
                    </a:cubicBezTo>
                    <a:cubicBezTo>
                      <a:pt x="5461" y="5003"/>
                      <a:pt x="1962" y="7881"/>
                      <a:pt x="818" y="11478"/>
                    </a:cubicBezTo>
                    <a:cubicBezTo>
                      <a:pt x="0" y="14028"/>
                      <a:pt x="621" y="15957"/>
                      <a:pt x="2943" y="17265"/>
                    </a:cubicBezTo>
                    <a:cubicBezTo>
                      <a:pt x="5264" y="18573"/>
                      <a:pt x="7848" y="19194"/>
                      <a:pt x="10300" y="20175"/>
                    </a:cubicBezTo>
                    <a:cubicBezTo>
                      <a:pt x="12295" y="20927"/>
                      <a:pt x="14518" y="21876"/>
                      <a:pt x="15728" y="23739"/>
                    </a:cubicBezTo>
                    <a:cubicBezTo>
                      <a:pt x="17069" y="25799"/>
                      <a:pt x="16545" y="28285"/>
                      <a:pt x="15401" y="30279"/>
                    </a:cubicBezTo>
                    <a:cubicBezTo>
                      <a:pt x="13701" y="33222"/>
                      <a:pt x="11248" y="35086"/>
                      <a:pt x="8829" y="37375"/>
                    </a:cubicBezTo>
                    <a:cubicBezTo>
                      <a:pt x="7717" y="38454"/>
                      <a:pt x="6376" y="39696"/>
                      <a:pt x="6115" y="41298"/>
                    </a:cubicBezTo>
                    <a:cubicBezTo>
                      <a:pt x="5886" y="42639"/>
                      <a:pt x="6638" y="44634"/>
                      <a:pt x="7880" y="45288"/>
                    </a:cubicBezTo>
                    <a:cubicBezTo>
                      <a:pt x="8550" y="45642"/>
                      <a:pt x="9288" y="45782"/>
                      <a:pt x="10062" y="45782"/>
                    </a:cubicBezTo>
                    <a:cubicBezTo>
                      <a:pt x="12498" y="45782"/>
                      <a:pt x="15286" y="44394"/>
                      <a:pt x="17396" y="43947"/>
                    </a:cubicBezTo>
                    <a:cubicBezTo>
                      <a:pt x="18295" y="43754"/>
                      <a:pt x="19275" y="43627"/>
                      <a:pt x="20258" y="43627"/>
                    </a:cubicBezTo>
                    <a:cubicBezTo>
                      <a:pt x="21778" y="43627"/>
                      <a:pt x="23306" y="43931"/>
                      <a:pt x="24556" y="44764"/>
                    </a:cubicBezTo>
                    <a:cubicBezTo>
                      <a:pt x="27990" y="47021"/>
                      <a:pt x="27172" y="51206"/>
                      <a:pt x="25995" y="54509"/>
                    </a:cubicBezTo>
                    <a:cubicBezTo>
                      <a:pt x="24851" y="57811"/>
                      <a:pt x="22529" y="61768"/>
                      <a:pt x="22660" y="65070"/>
                    </a:cubicBezTo>
                    <a:cubicBezTo>
                      <a:pt x="22660" y="65332"/>
                      <a:pt x="22693" y="65626"/>
                      <a:pt x="22823" y="65887"/>
                    </a:cubicBezTo>
                    <a:cubicBezTo>
                      <a:pt x="22823" y="65883"/>
                      <a:pt x="22825" y="65881"/>
                      <a:pt x="22827" y="65881"/>
                    </a:cubicBezTo>
                    <a:cubicBezTo>
                      <a:pt x="22855" y="65881"/>
                      <a:pt x="23050" y="66204"/>
                      <a:pt x="23017" y="66204"/>
                    </a:cubicBezTo>
                    <a:cubicBezTo>
                      <a:pt x="23012" y="66204"/>
                      <a:pt x="23002" y="66197"/>
                      <a:pt x="22987" y="66182"/>
                    </a:cubicBezTo>
                    <a:lnTo>
                      <a:pt x="22987" y="66182"/>
                    </a:lnTo>
                    <a:cubicBezTo>
                      <a:pt x="23379" y="66640"/>
                      <a:pt x="23935" y="66934"/>
                      <a:pt x="24491" y="66999"/>
                    </a:cubicBezTo>
                    <a:cubicBezTo>
                      <a:pt x="25449" y="67224"/>
                      <a:pt x="26587" y="67350"/>
                      <a:pt x="27758" y="67350"/>
                    </a:cubicBezTo>
                    <a:cubicBezTo>
                      <a:pt x="29823" y="67350"/>
                      <a:pt x="31990" y="66957"/>
                      <a:pt x="33450" y="66018"/>
                    </a:cubicBezTo>
                    <a:cubicBezTo>
                      <a:pt x="36295" y="64187"/>
                      <a:pt x="38094" y="61179"/>
                      <a:pt x="41331" y="59838"/>
                    </a:cubicBezTo>
                    <a:cubicBezTo>
                      <a:pt x="42958" y="59166"/>
                      <a:pt x="44743" y="58911"/>
                      <a:pt x="46515" y="58911"/>
                    </a:cubicBezTo>
                    <a:cubicBezTo>
                      <a:pt x="47414" y="58911"/>
                      <a:pt x="48309" y="58976"/>
                      <a:pt x="49178" y="59086"/>
                    </a:cubicBezTo>
                    <a:cubicBezTo>
                      <a:pt x="49603" y="59119"/>
                      <a:pt x="50028" y="59184"/>
                      <a:pt x="50453" y="59282"/>
                    </a:cubicBezTo>
                    <a:cubicBezTo>
                      <a:pt x="54214" y="33876"/>
                      <a:pt x="39859" y="9254"/>
                      <a:pt x="15891" y="1"/>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100"/>
              </a:p>
            </p:txBody>
          </p:sp>
          <p:sp>
            <p:nvSpPr>
              <p:cNvPr id="3572" name="Google Shape;3572;p66"/>
              <p:cNvSpPr/>
              <p:nvPr/>
            </p:nvSpPr>
            <p:spPr>
              <a:xfrm>
                <a:off x="2973550" y="3693340"/>
                <a:ext cx="344852" cy="266855"/>
              </a:xfrm>
              <a:custGeom>
                <a:avLst/>
                <a:gdLst/>
                <a:ahLst/>
                <a:cxnLst/>
                <a:rect l="l" t="t" r="r" b="b"/>
                <a:pathLst>
                  <a:path w="54869" h="42459" extrusionOk="0">
                    <a:moveTo>
                      <a:pt x="24005" y="0"/>
                    </a:moveTo>
                    <a:cubicBezTo>
                      <a:pt x="23663" y="0"/>
                      <a:pt x="23320" y="165"/>
                      <a:pt x="22988" y="563"/>
                    </a:cubicBezTo>
                    <a:cubicBezTo>
                      <a:pt x="20503" y="3539"/>
                      <a:pt x="21974" y="7757"/>
                      <a:pt x="21941" y="11190"/>
                    </a:cubicBezTo>
                    <a:cubicBezTo>
                      <a:pt x="21909" y="14624"/>
                      <a:pt x="20372" y="18253"/>
                      <a:pt x="16546" y="18842"/>
                    </a:cubicBezTo>
                    <a:cubicBezTo>
                      <a:pt x="16241" y="18886"/>
                      <a:pt x="15941" y="18906"/>
                      <a:pt x="15645" y="18906"/>
                    </a:cubicBezTo>
                    <a:cubicBezTo>
                      <a:pt x="12421" y="18906"/>
                      <a:pt x="9721" y="16456"/>
                      <a:pt x="6966" y="15049"/>
                    </a:cubicBezTo>
                    <a:cubicBezTo>
                      <a:pt x="6019" y="14575"/>
                      <a:pt x="5082" y="14305"/>
                      <a:pt x="4133" y="14305"/>
                    </a:cubicBezTo>
                    <a:cubicBezTo>
                      <a:pt x="3377" y="14305"/>
                      <a:pt x="2614" y="14476"/>
                      <a:pt x="1832" y="14853"/>
                    </a:cubicBezTo>
                    <a:cubicBezTo>
                      <a:pt x="851" y="15343"/>
                      <a:pt x="1" y="15899"/>
                      <a:pt x="66" y="17076"/>
                    </a:cubicBezTo>
                    <a:cubicBezTo>
                      <a:pt x="197" y="19692"/>
                      <a:pt x="2257" y="22144"/>
                      <a:pt x="3565" y="24270"/>
                    </a:cubicBezTo>
                    <a:cubicBezTo>
                      <a:pt x="5462" y="27245"/>
                      <a:pt x="6606" y="30613"/>
                      <a:pt x="6181" y="34177"/>
                    </a:cubicBezTo>
                    <a:cubicBezTo>
                      <a:pt x="5887" y="36695"/>
                      <a:pt x="5102" y="39115"/>
                      <a:pt x="3827" y="41338"/>
                    </a:cubicBezTo>
                    <a:cubicBezTo>
                      <a:pt x="7498" y="42090"/>
                      <a:pt x="11194" y="42458"/>
                      <a:pt x="14864" y="42458"/>
                    </a:cubicBezTo>
                    <a:cubicBezTo>
                      <a:pt x="29854" y="42458"/>
                      <a:pt x="44387" y="36317"/>
                      <a:pt x="54869" y="25153"/>
                    </a:cubicBezTo>
                    <a:cubicBezTo>
                      <a:pt x="54705" y="23223"/>
                      <a:pt x="53888" y="21392"/>
                      <a:pt x="52547" y="19986"/>
                    </a:cubicBezTo>
                    <a:cubicBezTo>
                      <a:pt x="50988" y="18236"/>
                      <a:pt x="49324" y="17470"/>
                      <a:pt x="47348" y="17470"/>
                    </a:cubicBezTo>
                    <a:cubicBezTo>
                      <a:pt x="46629" y="17470"/>
                      <a:pt x="45870" y="17571"/>
                      <a:pt x="45059" y="17763"/>
                    </a:cubicBezTo>
                    <a:cubicBezTo>
                      <a:pt x="42443" y="18384"/>
                      <a:pt x="39860" y="19332"/>
                      <a:pt x="37146" y="19332"/>
                    </a:cubicBezTo>
                    <a:cubicBezTo>
                      <a:pt x="37080" y="19333"/>
                      <a:pt x="37014" y="19334"/>
                      <a:pt x="36948" y="19334"/>
                    </a:cubicBezTo>
                    <a:cubicBezTo>
                      <a:pt x="34466" y="19334"/>
                      <a:pt x="32035" y="18724"/>
                      <a:pt x="30410" y="16749"/>
                    </a:cubicBezTo>
                    <a:cubicBezTo>
                      <a:pt x="28972" y="15016"/>
                      <a:pt x="28514" y="12793"/>
                      <a:pt x="28220" y="10667"/>
                    </a:cubicBezTo>
                    <a:cubicBezTo>
                      <a:pt x="27893" y="8313"/>
                      <a:pt x="27860" y="5795"/>
                      <a:pt x="27010" y="3539"/>
                    </a:cubicBezTo>
                    <a:cubicBezTo>
                      <a:pt x="26645" y="2549"/>
                      <a:pt x="25345" y="0"/>
                      <a:pt x="24005"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100"/>
              </a:p>
            </p:txBody>
          </p:sp>
        </p:grpSp>
        <p:sp>
          <p:nvSpPr>
            <p:cNvPr id="3573" name="Google Shape;3573;p66"/>
            <p:cNvSpPr txBox="1"/>
            <p:nvPr/>
          </p:nvSpPr>
          <p:spPr>
            <a:xfrm>
              <a:off x="11820675" y="601075"/>
              <a:ext cx="1568700" cy="76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solidFill>
                    <a:srgbClr val="FFFFFF"/>
                  </a:solidFill>
                  <a:uFill>
                    <a:noFill/>
                  </a:uFill>
                  <a:latin typeface="Amaranth"/>
                  <a:ea typeface="Amaranth"/>
                  <a:cs typeface="Amaranth"/>
                  <a:sym typeface="Amaranth"/>
                  <a:hlinkClick r:id="rId3" action="ppaction://hlinksldjump">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RETURN to Choice Board</a:t>
              </a:r>
              <a:endParaRPr sz="1600" b="1">
                <a:solidFill>
                  <a:srgbClr val="FFFFFF"/>
                </a:solidFill>
                <a:latin typeface="Amaranth"/>
                <a:ea typeface="Amaranth"/>
                <a:cs typeface="Amaranth"/>
                <a:sym typeface="Amaranth"/>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77"/>
        <p:cNvGrpSpPr/>
        <p:nvPr/>
      </p:nvGrpSpPr>
      <p:grpSpPr>
        <a:xfrm>
          <a:off x="0" y="0"/>
          <a:ext cx="0" cy="0"/>
          <a:chOff x="0" y="0"/>
          <a:chExt cx="0" cy="0"/>
        </a:xfrm>
      </p:grpSpPr>
      <p:sp>
        <p:nvSpPr>
          <p:cNvPr id="3578" name="Google Shape;3578;p67"/>
          <p:cNvSpPr txBox="1">
            <a:spLocks noGrp="1"/>
          </p:cNvSpPr>
          <p:nvPr>
            <p:ph type="title"/>
          </p:nvPr>
        </p:nvSpPr>
        <p:spPr>
          <a:xfrm>
            <a:off x="784547" y="53244"/>
            <a:ext cx="8489400" cy="865500"/>
          </a:xfrm>
          <a:prstGeom prst="rect">
            <a:avLst/>
          </a:prstGeom>
        </p:spPr>
        <p:txBody>
          <a:bodyPr spcFirstLastPara="1" wrap="square" lIns="113100" tIns="113100" rIns="113100" bIns="113100" anchor="ctr" anchorCtr="0">
            <a:noAutofit/>
          </a:bodyPr>
          <a:lstStyle/>
          <a:p>
            <a:pPr marL="0" lvl="0" indent="0" algn="ctr" rtl="0">
              <a:spcBef>
                <a:spcPts val="0"/>
              </a:spcBef>
              <a:spcAft>
                <a:spcPts val="0"/>
              </a:spcAft>
              <a:buNone/>
            </a:pPr>
            <a:r>
              <a:rPr lang="en"/>
              <a:t>Final Project</a:t>
            </a:r>
            <a:endParaRPr/>
          </a:p>
        </p:txBody>
      </p:sp>
      <p:sp>
        <p:nvSpPr>
          <p:cNvPr id="3579" name="Google Shape;3579;p67"/>
          <p:cNvSpPr txBox="1">
            <a:spLocks noGrp="1"/>
          </p:cNvSpPr>
          <p:nvPr>
            <p:ph type="title" idx="2"/>
          </p:nvPr>
        </p:nvSpPr>
        <p:spPr>
          <a:xfrm>
            <a:off x="784493" y="918658"/>
            <a:ext cx="8489400" cy="684000"/>
          </a:xfrm>
          <a:prstGeom prst="rect">
            <a:avLst/>
          </a:prstGeom>
        </p:spPr>
        <p:txBody>
          <a:bodyPr spcFirstLastPara="1" wrap="square" lIns="113100" tIns="113100" rIns="113100" bIns="113100" anchor="ctr" anchorCtr="0">
            <a:noAutofit/>
          </a:bodyPr>
          <a:lstStyle/>
          <a:p>
            <a:pPr marL="0" lvl="0" indent="0" algn="ctr" rtl="0">
              <a:spcBef>
                <a:spcPts val="0"/>
              </a:spcBef>
              <a:spcAft>
                <a:spcPts val="0"/>
              </a:spcAft>
              <a:buNone/>
            </a:pPr>
            <a:r>
              <a:rPr lang="en"/>
              <a:t>Animal Research Report</a:t>
            </a:r>
            <a:endParaRPr/>
          </a:p>
        </p:txBody>
      </p:sp>
      <p:sp>
        <p:nvSpPr>
          <p:cNvPr id="3580" name="Google Shape;3580;p67"/>
          <p:cNvSpPr txBox="1">
            <a:spLocks noGrp="1"/>
          </p:cNvSpPr>
          <p:nvPr>
            <p:ph type="subTitle" idx="1"/>
          </p:nvPr>
        </p:nvSpPr>
        <p:spPr>
          <a:xfrm>
            <a:off x="2325825" y="2466175"/>
            <a:ext cx="5343600" cy="4953000"/>
          </a:xfrm>
          <a:prstGeom prst="rect">
            <a:avLst/>
          </a:prstGeom>
        </p:spPr>
        <p:txBody>
          <a:bodyPr spcFirstLastPara="1" wrap="square" lIns="113100" tIns="113100" rIns="113100" bIns="113100" anchor="ctr" anchorCtr="0">
            <a:noAutofit/>
          </a:bodyPr>
          <a:lstStyle/>
          <a:p>
            <a:pPr marL="457200" lvl="0" indent="-368300" algn="l" rtl="0">
              <a:spcBef>
                <a:spcPts val="0"/>
              </a:spcBef>
              <a:spcAft>
                <a:spcPts val="0"/>
              </a:spcAft>
              <a:buSzPts val="2200"/>
              <a:buAutoNum type="arabicPeriod"/>
            </a:pPr>
            <a:r>
              <a:rPr lang="en" sz="2200"/>
              <a:t>Use this search engine →  </a:t>
            </a:r>
            <a:r>
              <a:rPr lang="en" sz="2200" u="sng">
                <a:solidFill>
                  <a:schemeClr val="hlink"/>
                </a:solidFill>
                <a:hlinkClick r:id="rId3"/>
              </a:rPr>
              <a:t>KIDDLE</a:t>
            </a:r>
            <a:endParaRPr sz="2200"/>
          </a:p>
          <a:p>
            <a:pPr marL="457200" lvl="0" indent="-368300" algn="l" rtl="0">
              <a:spcBef>
                <a:spcPts val="0"/>
              </a:spcBef>
              <a:spcAft>
                <a:spcPts val="0"/>
              </a:spcAft>
              <a:buSzPts val="2200"/>
              <a:buAutoNum type="arabicPeriod"/>
            </a:pPr>
            <a:r>
              <a:rPr lang="en" sz="2200"/>
              <a:t>Choose one animal you would like to learn more about.</a:t>
            </a:r>
            <a:endParaRPr sz="2200"/>
          </a:p>
          <a:p>
            <a:pPr marL="457200" lvl="0" indent="-368300" algn="l" rtl="0">
              <a:spcBef>
                <a:spcPts val="0"/>
              </a:spcBef>
              <a:spcAft>
                <a:spcPts val="0"/>
              </a:spcAft>
              <a:buSzPts val="2200"/>
              <a:buAutoNum type="arabicPeriod"/>
            </a:pPr>
            <a:r>
              <a:rPr lang="en" sz="2200"/>
              <a:t>Use the graphic organizer provided to gather information. </a:t>
            </a:r>
            <a:endParaRPr sz="2200"/>
          </a:p>
          <a:p>
            <a:pPr marL="457200" lvl="0" indent="-368300" algn="l" rtl="0">
              <a:spcBef>
                <a:spcPts val="0"/>
              </a:spcBef>
              <a:spcAft>
                <a:spcPts val="0"/>
              </a:spcAft>
              <a:buSzPts val="2200"/>
              <a:buAutoNum type="arabicPeriod"/>
            </a:pPr>
            <a:r>
              <a:rPr lang="en" sz="2200"/>
              <a:t>Use the information gathered to fill in the report writing template.</a:t>
            </a:r>
            <a:endParaRPr sz="2200"/>
          </a:p>
          <a:p>
            <a:pPr marL="457200" lvl="0" indent="-381000" algn="l" rtl="0">
              <a:spcBef>
                <a:spcPts val="0"/>
              </a:spcBef>
              <a:spcAft>
                <a:spcPts val="0"/>
              </a:spcAft>
              <a:buSzPts val="2400"/>
              <a:buAutoNum type="arabicPeriod"/>
            </a:pPr>
            <a:r>
              <a:rPr lang="en" sz="2200"/>
              <a:t>Edit and revise the information on the template. </a:t>
            </a:r>
            <a:r>
              <a:rPr lang="en" sz="1700"/>
              <a:t>(You could share with a partner)</a:t>
            </a:r>
            <a:endParaRPr sz="1700"/>
          </a:p>
          <a:p>
            <a:pPr marL="457200" lvl="0" indent="-368300" algn="l" rtl="0">
              <a:spcBef>
                <a:spcPts val="0"/>
              </a:spcBef>
              <a:spcAft>
                <a:spcPts val="0"/>
              </a:spcAft>
              <a:buSzPts val="2200"/>
              <a:buAutoNum type="arabicPeriod"/>
            </a:pPr>
            <a:r>
              <a:rPr lang="en" sz="2200"/>
              <a:t>Write/Type your report in word/docs. </a:t>
            </a:r>
            <a:endParaRPr sz="2200"/>
          </a:p>
          <a:p>
            <a:pPr marL="457200" lvl="0" indent="-368300" algn="l" rtl="0">
              <a:spcBef>
                <a:spcPts val="0"/>
              </a:spcBef>
              <a:spcAft>
                <a:spcPts val="0"/>
              </a:spcAft>
              <a:buSzPts val="2200"/>
              <a:buAutoNum type="arabicPeriod"/>
            </a:pPr>
            <a:r>
              <a:rPr lang="en" sz="2200"/>
              <a:t>Check the rubric to ensure you submit the best report you can!</a:t>
            </a:r>
            <a:endParaRPr sz="2200"/>
          </a:p>
          <a:p>
            <a:pPr marL="457200" lvl="0" indent="-368300" algn="l" rtl="0">
              <a:spcBef>
                <a:spcPts val="0"/>
              </a:spcBef>
              <a:spcAft>
                <a:spcPts val="0"/>
              </a:spcAft>
              <a:buSzPts val="2200"/>
              <a:buAutoNum type="arabicPeriod"/>
            </a:pPr>
            <a:r>
              <a:rPr lang="en" sz="2200"/>
              <a:t>Submit to the teacher at: </a:t>
            </a:r>
            <a:r>
              <a:rPr lang="en" sz="2200">
                <a:latin typeface="Arial"/>
                <a:ea typeface="Arial"/>
                <a:cs typeface="Arial"/>
                <a:sym typeface="Arial"/>
              </a:rPr>
              <a:t>_____________________</a:t>
            </a:r>
            <a:endParaRPr sz="2200">
              <a:latin typeface="Arial"/>
              <a:ea typeface="Arial"/>
              <a:cs typeface="Arial"/>
              <a:sym typeface="Arial"/>
            </a:endParaRPr>
          </a:p>
        </p:txBody>
      </p:sp>
      <p:grpSp>
        <p:nvGrpSpPr>
          <p:cNvPr id="3581" name="Google Shape;3581;p67"/>
          <p:cNvGrpSpPr/>
          <p:nvPr/>
        </p:nvGrpSpPr>
        <p:grpSpPr>
          <a:xfrm>
            <a:off x="8609633" y="-5"/>
            <a:ext cx="1499904" cy="956586"/>
            <a:chOff x="11769519" y="395749"/>
            <a:chExt cx="1671016" cy="1178642"/>
          </a:xfrm>
        </p:grpSpPr>
        <p:sp>
          <p:nvSpPr>
            <p:cNvPr id="3582" name="Google Shape;3582;p67">
              <a:hlinkClick r:id="rId4" action="ppaction://hlinksldjump"/>
            </p:cNvPr>
            <p:cNvSpPr/>
            <p:nvPr/>
          </p:nvSpPr>
          <p:spPr>
            <a:xfrm>
              <a:off x="11769519" y="395749"/>
              <a:ext cx="1671016" cy="1178642"/>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100"/>
            </a:p>
          </p:txBody>
        </p:sp>
        <p:grpSp>
          <p:nvGrpSpPr>
            <p:cNvPr id="3583" name="Google Shape;3583;p67"/>
            <p:cNvGrpSpPr/>
            <p:nvPr/>
          </p:nvGrpSpPr>
          <p:grpSpPr>
            <a:xfrm>
              <a:off x="12088423" y="574859"/>
              <a:ext cx="1033203" cy="820442"/>
              <a:chOff x="2679436" y="3270400"/>
              <a:chExt cx="752625" cy="689795"/>
            </a:xfrm>
          </p:grpSpPr>
          <p:sp>
            <p:nvSpPr>
              <p:cNvPr id="3584" name="Google Shape;3584;p67"/>
              <p:cNvSpPr/>
              <p:nvPr/>
            </p:nvSpPr>
            <p:spPr>
              <a:xfrm>
                <a:off x="2722600" y="3270400"/>
                <a:ext cx="689490" cy="689691"/>
              </a:xfrm>
              <a:custGeom>
                <a:avLst/>
                <a:gdLst/>
                <a:ahLst/>
                <a:cxnLst/>
                <a:rect l="l" t="t" r="r" b="b"/>
                <a:pathLst>
                  <a:path w="109704" h="109736" extrusionOk="0">
                    <a:moveTo>
                      <a:pt x="54835" y="1"/>
                    </a:moveTo>
                    <a:cubicBezTo>
                      <a:pt x="24557" y="1"/>
                      <a:pt x="0" y="24557"/>
                      <a:pt x="0" y="54868"/>
                    </a:cubicBezTo>
                    <a:cubicBezTo>
                      <a:pt x="0" y="85147"/>
                      <a:pt x="24557" y="109736"/>
                      <a:pt x="54835" y="109736"/>
                    </a:cubicBezTo>
                    <a:cubicBezTo>
                      <a:pt x="85147" y="109736"/>
                      <a:pt x="109703" y="85147"/>
                      <a:pt x="109703" y="54868"/>
                    </a:cubicBezTo>
                    <a:cubicBezTo>
                      <a:pt x="109703" y="24557"/>
                      <a:pt x="85147" y="1"/>
                      <a:pt x="54835" y="1"/>
                    </a:cubicBezTo>
                    <a:close/>
                  </a:path>
                </a:pathLst>
              </a:custGeom>
              <a:solidFill>
                <a:schemeClr val="accent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100"/>
              </a:p>
            </p:txBody>
          </p:sp>
          <p:sp>
            <p:nvSpPr>
              <p:cNvPr id="3585" name="Google Shape;3585;p67"/>
              <p:cNvSpPr/>
              <p:nvPr/>
            </p:nvSpPr>
            <p:spPr>
              <a:xfrm>
                <a:off x="2679436" y="3344037"/>
                <a:ext cx="345260" cy="537562"/>
              </a:xfrm>
              <a:custGeom>
                <a:avLst/>
                <a:gdLst/>
                <a:ahLst/>
                <a:cxnLst/>
                <a:rect l="l" t="t" r="r" b="b"/>
                <a:pathLst>
                  <a:path w="54934" h="85531" extrusionOk="0">
                    <a:moveTo>
                      <a:pt x="32003" y="0"/>
                    </a:moveTo>
                    <a:cubicBezTo>
                      <a:pt x="30517" y="0"/>
                      <a:pt x="28923" y="146"/>
                      <a:pt x="27337" y="384"/>
                    </a:cubicBezTo>
                    <a:cubicBezTo>
                      <a:pt x="230" y="22194"/>
                      <a:pt x="1" y="63426"/>
                      <a:pt x="26879" y="85530"/>
                    </a:cubicBezTo>
                    <a:lnTo>
                      <a:pt x="26944" y="85497"/>
                    </a:lnTo>
                    <a:cubicBezTo>
                      <a:pt x="29789" y="83863"/>
                      <a:pt x="33811" y="81149"/>
                      <a:pt x="33516" y="77356"/>
                    </a:cubicBezTo>
                    <a:cubicBezTo>
                      <a:pt x="33222" y="72778"/>
                      <a:pt x="28481" y="70358"/>
                      <a:pt x="26061" y="67023"/>
                    </a:cubicBezTo>
                    <a:cubicBezTo>
                      <a:pt x="22955" y="62740"/>
                      <a:pt x="27140" y="57900"/>
                      <a:pt x="30835" y="55677"/>
                    </a:cubicBezTo>
                    <a:cubicBezTo>
                      <a:pt x="34236" y="53617"/>
                      <a:pt x="38192" y="53192"/>
                      <a:pt x="42051" y="52505"/>
                    </a:cubicBezTo>
                    <a:cubicBezTo>
                      <a:pt x="45876" y="51786"/>
                      <a:pt x="50258" y="50707"/>
                      <a:pt x="51991" y="46685"/>
                    </a:cubicBezTo>
                    <a:cubicBezTo>
                      <a:pt x="54934" y="39753"/>
                      <a:pt x="40677" y="39360"/>
                      <a:pt x="37146" y="37268"/>
                    </a:cubicBezTo>
                    <a:cubicBezTo>
                      <a:pt x="35511" y="36287"/>
                      <a:pt x="34465" y="34684"/>
                      <a:pt x="35348" y="32788"/>
                    </a:cubicBezTo>
                    <a:cubicBezTo>
                      <a:pt x="36034" y="31317"/>
                      <a:pt x="37800" y="30336"/>
                      <a:pt x="39141" y="29551"/>
                    </a:cubicBezTo>
                    <a:cubicBezTo>
                      <a:pt x="42868" y="27491"/>
                      <a:pt x="47544" y="26085"/>
                      <a:pt x="50618" y="23044"/>
                    </a:cubicBezTo>
                    <a:cubicBezTo>
                      <a:pt x="51174" y="22521"/>
                      <a:pt x="51468" y="22194"/>
                      <a:pt x="51599" y="21605"/>
                    </a:cubicBezTo>
                    <a:lnTo>
                      <a:pt x="51599" y="21605"/>
                    </a:lnTo>
                    <a:cubicBezTo>
                      <a:pt x="51595" y="21618"/>
                      <a:pt x="51592" y="21624"/>
                      <a:pt x="51590" y="21624"/>
                    </a:cubicBezTo>
                    <a:cubicBezTo>
                      <a:pt x="51566" y="21624"/>
                      <a:pt x="51566" y="21144"/>
                      <a:pt x="51566" y="21115"/>
                    </a:cubicBezTo>
                    <a:cubicBezTo>
                      <a:pt x="51501" y="20788"/>
                      <a:pt x="51402" y="20428"/>
                      <a:pt x="51239" y="20134"/>
                    </a:cubicBezTo>
                    <a:cubicBezTo>
                      <a:pt x="50945" y="19578"/>
                      <a:pt x="50487" y="19087"/>
                      <a:pt x="49931" y="18760"/>
                    </a:cubicBezTo>
                    <a:cubicBezTo>
                      <a:pt x="47282" y="17191"/>
                      <a:pt x="44111" y="17387"/>
                      <a:pt x="41168" y="16602"/>
                    </a:cubicBezTo>
                    <a:cubicBezTo>
                      <a:pt x="39369" y="16079"/>
                      <a:pt x="34857" y="15000"/>
                      <a:pt x="36034" y="12090"/>
                    </a:cubicBezTo>
                    <a:cubicBezTo>
                      <a:pt x="36394" y="11109"/>
                      <a:pt x="37048" y="10422"/>
                      <a:pt x="37636" y="9572"/>
                    </a:cubicBezTo>
                    <a:cubicBezTo>
                      <a:pt x="38389" y="8460"/>
                      <a:pt x="38944" y="7218"/>
                      <a:pt x="39239" y="5877"/>
                    </a:cubicBezTo>
                    <a:cubicBezTo>
                      <a:pt x="40229" y="1420"/>
                      <a:pt x="36643" y="0"/>
                      <a:pt x="32003"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100"/>
              </a:p>
            </p:txBody>
          </p:sp>
          <p:sp>
            <p:nvSpPr>
              <p:cNvPr id="3586" name="Google Shape;3586;p67"/>
              <p:cNvSpPr/>
              <p:nvPr/>
            </p:nvSpPr>
            <p:spPr>
              <a:xfrm>
                <a:off x="3091326" y="3293626"/>
                <a:ext cx="340735" cy="423301"/>
              </a:xfrm>
              <a:custGeom>
                <a:avLst/>
                <a:gdLst/>
                <a:ahLst/>
                <a:cxnLst/>
                <a:rect l="l" t="t" r="r" b="b"/>
                <a:pathLst>
                  <a:path w="54214" h="67351" extrusionOk="0">
                    <a:moveTo>
                      <a:pt x="15891" y="1"/>
                    </a:moveTo>
                    <a:cubicBezTo>
                      <a:pt x="13243" y="328"/>
                      <a:pt x="10660" y="1635"/>
                      <a:pt x="8502" y="3042"/>
                    </a:cubicBezTo>
                    <a:cubicBezTo>
                      <a:pt x="5461" y="5003"/>
                      <a:pt x="1962" y="7881"/>
                      <a:pt x="818" y="11478"/>
                    </a:cubicBezTo>
                    <a:cubicBezTo>
                      <a:pt x="0" y="14028"/>
                      <a:pt x="621" y="15957"/>
                      <a:pt x="2943" y="17265"/>
                    </a:cubicBezTo>
                    <a:cubicBezTo>
                      <a:pt x="5264" y="18573"/>
                      <a:pt x="7848" y="19194"/>
                      <a:pt x="10300" y="20175"/>
                    </a:cubicBezTo>
                    <a:cubicBezTo>
                      <a:pt x="12295" y="20927"/>
                      <a:pt x="14518" y="21876"/>
                      <a:pt x="15728" y="23739"/>
                    </a:cubicBezTo>
                    <a:cubicBezTo>
                      <a:pt x="17069" y="25799"/>
                      <a:pt x="16545" y="28285"/>
                      <a:pt x="15401" y="30279"/>
                    </a:cubicBezTo>
                    <a:cubicBezTo>
                      <a:pt x="13701" y="33222"/>
                      <a:pt x="11248" y="35086"/>
                      <a:pt x="8829" y="37375"/>
                    </a:cubicBezTo>
                    <a:cubicBezTo>
                      <a:pt x="7717" y="38454"/>
                      <a:pt x="6376" y="39696"/>
                      <a:pt x="6115" y="41298"/>
                    </a:cubicBezTo>
                    <a:cubicBezTo>
                      <a:pt x="5886" y="42639"/>
                      <a:pt x="6638" y="44634"/>
                      <a:pt x="7880" y="45288"/>
                    </a:cubicBezTo>
                    <a:cubicBezTo>
                      <a:pt x="8550" y="45642"/>
                      <a:pt x="9288" y="45782"/>
                      <a:pt x="10062" y="45782"/>
                    </a:cubicBezTo>
                    <a:cubicBezTo>
                      <a:pt x="12498" y="45782"/>
                      <a:pt x="15286" y="44394"/>
                      <a:pt x="17396" y="43947"/>
                    </a:cubicBezTo>
                    <a:cubicBezTo>
                      <a:pt x="18295" y="43754"/>
                      <a:pt x="19275" y="43627"/>
                      <a:pt x="20258" y="43627"/>
                    </a:cubicBezTo>
                    <a:cubicBezTo>
                      <a:pt x="21778" y="43627"/>
                      <a:pt x="23306" y="43931"/>
                      <a:pt x="24556" y="44764"/>
                    </a:cubicBezTo>
                    <a:cubicBezTo>
                      <a:pt x="27990" y="47021"/>
                      <a:pt x="27172" y="51206"/>
                      <a:pt x="25995" y="54509"/>
                    </a:cubicBezTo>
                    <a:cubicBezTo>
                      <a:pt x="24851" y="57811"/>
                      <a:pt x="22529" y="61768"/>
                      <a:pt x="22660" y="65070"/>
                    </a:cubicBezTo>
                    <a:cubicBezTo>
                      <a:pt x="22660" y="65332"/>
                      <a:pt x="22693" y="65626"/>
                      <a:pt x="22823" y="65887"/>
                    </a:cubicBezTo>
                    <a:cubicBezTo>
                      <a:pt x="22823" y="65883"/>
                      <a:pt x="22825" y="65881"/>
                      <a:pt x="22827" y="65881"/>
                    </a:cubicBezTo>
                    <a:cubicBezTo>
                      <a:pt x="22855" y="65881"/>
                      <a:pt x="23050" y="66204"/>
                      <a:pt x="23017" y="66204"/>
                    </a:cubicBezTo>
                    <a:cubicBezTo>
                      <a:pt x="23012" y="66204"/>
                      <a:pt x="23002" y="66197"/>
                      <a:pt x="22987" y="66182"/>
                    </a:cubicBezTo>
                    <a:lnTo>
                      <a:pt x="22987" y="66182"/>
                    </a:lnTo>
                    <a:cubicBezTo>
                      <a:pt x="23379" y="66640"/>
                      <a:pt x="23935" y="66934"/>
                      <a:pt x="24491" y="66999"/>
                    </a:cubicBezTo>
                    <a:cubicBezTo>
                      <a:pt x="25449" y="67224"/>
                      <a:pt x="26587" y="67350"/>
                      <a:pt x="27758" y="67350"/>
                    </a:cubicBezTo>
                    <a:cubicBezTo>
                      <a:pt x="29823" y="67350"/>
                      <a:pt x="31990" y="66957"/>
                      <a:pt x="33450" y="66018"/>
                    </a:cubicBezTo>
                    <a:cubicBezTo>
                      <a:pt x="36295" y="64187"/>
                      <a:pt x="38094" y="61179"/>
                      <a:pt x="41331" y="59838"/>
                    </a:cubicBezTo>
                    <a:cubicBezTo>
                      <a:pt x="42958" y="59166"/>
                      <a:pt x="44743" y="58911"/>
                      <a:pt x="46515" y="58911"/>
                    </a:cubicBezTo>
                    <a:cubicBezTo>
                      <a:pt x="47414" y="58911"/>
                      <a:pt x="48309" y="58976"/>
                      <a:pt x="49178" y="59086"/>
                    </a:cubicBezTo>
                    <a:cubicBezTo>
                      <a:pt x="49603" y="59119"/>
                      <a:pt x="50028" y="59184"/>
                      <a:pt x="50453" y="59282"/>
                    </a:cubicBezTo>
                    <a:cubicBezTo>
                      <a:pt x="54214" y="33876"/>
                      <a:pt x="39859" y="9254"/>
                      <a:pt x="15891" y="1"/>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100"/>
              </a:p>
            </p:txBody>
          </p:sp>
          <p:sp>
            <p:nvSpPr>
              <p:cNvPr id="3587" name="Google Shape;3587;p67"/>
              <p:cNvSpPr/>
              <p:nvPr/>
            </p:nvSpPr>
            <p:spPr>
              <a:xfrm>
                <a:off x="2973550" y="3693340"/>
                <a:ext cx="344852" cy="266855"/>
              </a:xfrm>
              <a:custGeom>
                <a:avLst/>
                <a:gdLst/>
                <a:ahLst/>
                <a:cxnLst/>
                <a:rect l="l" t="t" r="r" b="b"/>
                <a:pathLst>
                  <a:path w="54869" h="42459" extrusionOk="0">
                    <a:moveTo>
                      <a:pt x="24005" y="0"/>
                    </a:moveTo>
                    <a:cubicBezTo>
                      <a:pt x="23663" y="0"/>
                      <a:pt x="23320" y="165"/>
                      <a:pt x="22988" y="563"/>
                    </a:cubicBezTo>
                    <a:cubicBezTo>
                      <a:pt x="20503" y="3539"/>
                      <a:pt x="21974" y="7757"/>
                      <a:pt x="21941" y="11190"/>
                    </a:cubicBezTo>
                    <a:cubicBezTo>
                      <a:pt x="21909" y="14624"/>
                      <a:pt x="20372" y="18253"/>
                      <a:pt x="16546" y="18842"/>
                    </a:cubicBezTo>
                    <a:cubicBezTo>
                      <a:pt x="16241" y="18886"/>
                      <a:pt x="15941" y="18906"/>
                      <a:pt x="15645" y="18906"/>
                    </a:cubicBezTo>
                    <a:cubicBezTo>
                      <a:pt x="12421" y="18906"/>
                      <a:pt x="9721" y="16456"/>
                      <a:pt x="6966" y="15049"/>
                    </a:cubicBezTo>
                    <a:cubicBezTo>
                      <a:pt x="6019" y="14575"/>
                      <a:pt x="5082" y="14305"/>
                      <a:pt x="4133" y="14305"/>
                    </a:cubicBezTo>
                    <a:cubicBezTo>
                      <a:pt x="3377" y="14305"/>
                      <a:pt x="2614" y="14476"/>
                      <a:pt x="1832" y="14853"/>
                    </a:cubicBezTo>
                    <a:cubicBezTo>
                      <a:pt x="851" y="15343"/>
                      <a:pt x="1" y="15899"/>
                      <a:pt x="66" y="17076"/>
                    </a:cubicBezTo>
                    <a:cubicBezTo>
                      <a:pt x="197" y="19692"/>
                      <a:pt x="2257" y="22144"/>
                      <a:pt x="3565" y="24270"/>
                    </a:cubicBezTo>
                    <a:cubicBezTo>
                      <a:pt x="5462" y="27245"/>
                      <a:pt x="6606" y="30613"/>
                      <a:pt x="6181" y="34177"/>
                    </a:cubicBezTo>
                    <a:cubicBezTo>
                      <a:pt x="5887" y="36695"/>
                      <a:pt x="5102" y="39115"/>
                      <a:pt x="3827" y="41338"/>
                    </a:cubicBezTo>
                    <a:cubicBezTo>
                      <a:pt x="7498" y="42090"/>
                      <a:pt x="11194" y="42458"/>
                      <a:pt x="14864" y="42458"/>
                    </a:cubicBezTo>
                    <a:cubicBezTo>
                      <a:pt x="29854" y="42458"/>
                      <a:pt x="44387" y="36317"/>
                      <a:pt x="54869" y="25153"/>
                    </a:cubicBezTo>
                    <a:cubicBezTo>
                      <a:pt x="54705" y="23223"/>
                      <a:pt x="53888" y="21392"/>
                      <a:pt x="52547" y="19986"/>
                    </a:cubicBezTo>
                    <a:cubicBezTo>
                      <a:pt x="50988" y="18236"/>
                      <a:pt x="49324" y="17470"/>
                      <a:pt x="47348" y="17470"/>
                    </a:cubicBezTo>
                    <a:cubicBezTo>
                      <a:pt x="46629" y="17470"/>
                      <a:pt x="45870" y="17571"/>
                      <a:pt x="45059" y="17763"/>
                    </a:cubicBezTo>
                    <a:cubicBezTo>
                      <a:pt x="42443" y="18384"/>
                      <a:pt x="39860" y="19332"/>
                      <a:pt x="37146" y="19332"/>
                    </a:cubicBezTo>
                    <a:cubicBezTo>
                      <a:pt x="37080" y="19333"/>
                      <a:pt x="37014" y="19334"/>
                      <a:pt x="36948" y="19334"/>
                    </a:cubicBezTo>
                    <a:cubicBezTo>
                      <a:pt x="34466" y="19334"/>
                      <a:pt x="32035" y="18724"/>
                      <a:pt x="30410" y="16749"/>
                    </a:cubicBezTo>
                    <a:cubicBezTo>
                      <a:pt x="28972" y="15016"/>
                      <a:pt x="28514" y="12793"/>
                      <a:pt x="28220" y="10667"/>
                    </a:cubicBezTo>
                    <a:cubicBezTo>
                      <a:pt x="27893" y="8313"/>
                      <a:pt x="27860" y="5795"/>
                      <a:pt x="27010" y="3539"/>
                    </a:cubicBezTo>
                    <a:cubicBezTo>
                      <a:pt x="26645" y="2549"/>
                      <a:pt x="25345" y="0"/>
                      <a:pt x="24005"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100"/>
              </a:p>
            </p:txBody>
          </p:sp>
        </p:grpSp>
        <p:sp>
          <p:nvSpPr>
            <p:cNvPr id="3588" name="Google Shape;3588;p67"/>
            <p:cNvSpPr txBox="1"/>
            <p:nvPr/>
          </p:nvSpPr>
          <p:spPr>
            <a:xfrm>
              <a:off x="11820675" y="601075"/>
              <a:ext cx="1568700" cy="76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solidFill>
                    <a:srgbClr val="FFFFFF"/>
                  </a:solidFill>
                  <a:uFill>
                    <a:noFill/>
                  </a:uFill>
                  <a:latin typeface="Amaranth"/>
                  <a:ea typeface="Amaranth"/>
                  <a:cs typeface="Amaranth"/>
                  <a:sym typeface="Amaranth"/>
                  <a:hlinkClick r:id="rId4" action="ppaction://hlinksldjump">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RETURN to Choice Board</a:t>
              </a:r>
              <a:endParaRPr sz="1600" b="1">
                <a:solidFill>
                  <a:srgbClr val="FFFFFF"/>
                </a:solidFill>
                <a:latin typeface="Amaranth"/>
                <a:ea typeface="Amaranth"/>
                <a:cs typeface="Amaranth"/>
                <a:sym typeface="Amaranth"/>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92"/>
        <p:cNvGrpSpPr/>
        <p:nvPr/>
      </p:nvGrpSpPr>
      <p:grpSpPr>
        <a:xfrm>
          <a:off x="0" y="0"/>
          <a:ext cx="0" cy="0"/>
          <a:chOff x="0" y="0"/>
          <a:chExt cx="0" cy="0"/>
        </a:xfrm>
      </p:grpSpPr>
      <p:sp>
        <p:nvSpPr>
          <p:cNvPr id="3593" name="Google Shape;3593;p68"/>
          <p:cNvSpPr txBox="1">
            <a:spLocks noGrp="1"/>
          </p:cNvSpPr>
          <p:nvPr>
            <p:ph type="ctrTitle"/>
          </p:nvPr>
        </p:nvSpPr>
        <p:spPr>
          <a:xfrm>
            <a:off x="342875" y="-246468"/>
            <a:ext cx="9372600" cy="1023900"/>
          </a:xfrm>
          <a:prstGeom prst="rect">
            <a:avLst/>
          </a:prstGeom>
        </p:spPr>
        <p:txBody>
          <a:bodyPr spcFirstLastPara="1" wrap="square" lIns="113100" tIns="113100" rIns="113100" bIns="113100" anchor="b" anchorCtr="0">
            <a:noAutofit/>
          </a:bodyPr>
          <a:lstStyle/>
          <a:p>
            <a:pPr marL="0" lvl="0" indent="0" algn="ctr" rtl="0">
              <a:spcBef>
                <a:spcPts val="0"/>
              </a:spcBef>
              <a:spcAft>
                <a:spcPts val="0"/>
              </a:spcAft>
              <a:buNone/>
            </a:pPr>
            <a:r>
              <a:rPr lang="en" sz="4700"/>
              <a:t>Graphic Organizer</a:t>
            </a:r>
            <a:endParaRPr sz="4700"/>
          </a:p>
        </p:txBody>
      </p:sp>
      <p:sp>
        <p:nvSpPr>
          <p:cNvPr id="3594" name="Google Shape;3594;p68"/>
          <p:cNvSpPr txBox="1">
            <a:spLocks noGrp="1"/>
          </p:cNvSpPr>
          <p:nvPr>
            <p:ph type="subTitle" idx="1"/>
          </p:nvPr>
        </p:nvSpPr>
        <p:spPr>
          <a:xfrm>
            <a:off x="342900" y="483926"/>
            <a:ext cx="9372600" cy="6339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None/>
            </a:pPr>
            <a:r>
              <a:rPr lang="en" sz="1800">
                <a:solidFill>
                  <a:schemeClr val="lt1"/>
                </a:solidFill>
              </a:rPr>
              <a:t>Notes for Page #1 - Introduce your animal!</a:t>
            </a:r>
            <a:endParaRPr sz="1800">
              <a:solidFill>
                <a:schemeClr val="lt1"/>
              </a:solidFill>
              <a:latin typeface="Arial"/>
              <a:ea typeface="Arial"/>
              <a:cs typeface="Arial"/>
              <a:sym typeface="Arial"/>
            </a:endParaRPr>
          </a:p>
        </p:txBody>
      </p:sp>
      <p:graphicFrame>
        <p:nvGraphicFramePr>
          <p:cNvPr id="3595" name="Google Shape;3595;p68"/>
          <p:cNvGraphicFramePr/>
          <p:nvPr/>
        </p:nvGraphicFramePr>
        <p:xfrm>
          <a:off x="52175" y="1042325"/>
          <a:ext cx="9954050" cy="6686275"/>
        </p:xfrm>
        <a:graphic>
          <a:graphicData uri="http://schemas.openxmlformats.org/drawingml/2006/table">
            <a:tbl>
              <a:tblPr>
                <a:noFill/>
                <a:tableStyleId>{E53CC27F-D1F5-408E-99BA-11EEF2C74E05}</a:tableStyleId>
              </a:tblPr>
              <a:tblGrid>
                <a:gridCol w="7120225">
                  <a:extLst>
                    <a:ext uri="{9D8B030D-6E8A-4147-A177-3AD203B41FA5}">
                      <a16:colId xmlns:a16="http://schemas.microsoft.com/office/drawing/2014/main" val="20000"/>
                    </a:ext>
                  </a:extLst>
                </a:gridCol>
                <a:gridCol w="2833825">
                  <a:extLst>
                    <a:ext uri="{9D8B030D-6E8A-4147-A177-3AD203B41FA5}">
                      <a16:colId xmlns:a16="http://schemas.microsoft.com/office/drawing/2014/main" val="20001"/>
                    </a:ext>
                  </a:extLst>
                </a:gridCol>
              </a:tblGrid>
              <a:tr h="1069875">
                <a:tc>
                  <a:txBody>
                    <a:bodyPr/>
                    <a:lstStyle/>
                    <a:p>
                      <a:pPr marL="0" lvl="0" indent="0" algn="ctr" rtl="0">
                        <a:spcBef>
                          <a:spcPts val="0"/>
                        </a:spcBef>
                        <a:spcAft>
                          <a:spcPts val="0"/>
                        </a:spcAft>
                        <a:buNone/>
                      </a:pPr>
                      <a:r>
                        <a:rPr lang="en" sz="1800" b="1" u="sng"/>
                        <a:t>Notes:</a:t>
                      </a:r>
                      <a:endParaRPr sz="1800" b="1" u="sng"/>
                    </a:p>
                    <a:p>
                      <a:pPr marL="0" lvl="0" indent="0" algn="ctr" rtl="0">
                        <a:spcBef>
                          <a:spcPts val="0"/>
                        </a:spcBef>
                        <a:spcAft>
                          <a:spcPts val="0"/>
                        </a:spcAft>
                        <a:buNone/>
                      </a:pPr>
                      <a:endParaRPr/>
                    </a:p>
                    <a:p>
                      <a:pPr marL="0" lvl="0" indent="0" algn="ctr" rtl="0">
                        <a:spcBef>
                          <a:spcPts val="0"/>
                        </a:spcBef>
                        <a:spcAft>
                          <a:spcPts val="0"/>
                        </a:spcAft>
                        <a:buNone/>
                      </a:pPr>
                      <a:r>
                        <a:rPr lang="en"/>
                        <a:t>List the information you find. </a:t>
                      </a:r>
                      <a:endParaRPr/>
                    </a:p>
                    <a:p>
                      <a:pPr marL="0" lvl="0" indent="0" algn="ctr" rtl="0">
                        <a:spcBef>
                          <a:spcPts val="0"/>
                        </a:spcBef>
                        <a:spcAft>
                          <a:spcPts val="0"/>
                        </a:spcAft>
                        <a:buNone/>
                      </a:pPr>
                      <a:endParaRPr/>
                    </a:p>
                  </a:txBody>
                  <a:tcPr marL="91425" marR="91425" marT="91425" marB="91425">
                    <a:solidFill>
                      <a:srgbClr val="F3F3F3"/>
                    </a:solidFill>
                  </a:tcPr>
                </a:tc>
                <a:tc>
                  <a:txBody>
                    <a:bodyPr/>
                    <a:lstStyle/>
                    <a:p>
                      <a:pPr marL="0" lvl="0" indent="0" algn="ctr" rtl="0">
                        <a:spcBef>
                          <a:spcPts val="0"/>
                        </a:spcBef>
                        <a:spcAft>
                          <a:spcPts val="0"/>
                        </a:spcAft>
                        <a:buNone/>
                      </a:pPr>
                      <a:r>
                        <a:rPr lang="en" b="1" u="sng"/>
                        <a:t>Source: </a:t>
                      </a:r>
                      <a:endParaRPr b="1" u="sng"/>
                    </a:p>
                    <a:p>
                      <a:pPr marL="0" lvl="0" indent="0" algn="l" rtl="0">
                        <a:spcBef>
                          <a:spcPts val="0"/>
                        </a:spcBef>
                        <a:spcAft>
                          <a:spcPts val="0"/>
                        </a:spcAft>
                        <a:buNone/>
                      </a:pPr>
                      <a:r>
                        <a:rPr lang="en"/>
                        <a:t>List the title and author of the book or website you found your information. </a:t>
                      </a:r>
                      <a:endParaRPr/>
                    </a:p>
                  </a:txBody>
                  <a:tcPr marL="91425" marR="91425" marT="91425" marB="91425">
                    <a:solidFill>
                      <a:srgbClr val="F3F3F3"/>
                    </a:solidFill>
                  </a:tcPr>
                </a:tc>
                <a:extLst>
                  <a:ext uri="{0D108BD9-81ED-4DB2-BD59-A6C34878D82A}">
                    <a16:rowId xmlns:a16="http://schemas.microsoft.com/office/drawing/2014/main" val="10000"/>
                  </a:ext>
                </a:extLst>
              </a:tr>
              <a:tr h="867875">
                <a:tc>
                  <a:txBody>
                    <a:bodyPr/>
                    <a:lstStyle/>
                    <a:p>
                      <a:pPr marL="0" lvl="0" indent="0" algn="l" rtl="0">
                        <a:spcBef>
                          <a:spcPts val="0"/>
                        </a:spcBef>
                        <a:spcAft>
                          <a:spcPts val="0"/>
                        </a:spcAft>
                        <a:buNone/>
                      </a:pPr>
                      <a:r>
                        <a:rPr lang="en" b="1"/>
                        <a:t>Animal Name:</a:t>
                      </a:r>
                      <a:endParaRPr b="1"/>
                    </a:p>
                  </a:txBody>
                  <a:tcPr marL="91425" marR="91425" marT="91425" marB="91425">
                    <a:solidFill>
                      <a:srgbClr val="F3F3F3"/>
                    </a:solidFill>
                  </a:tcPr>
                </a:tc>
                <a:tc>
                  <a:txBody>
                    <a:bodyPr/>
                    <a:lstStyle/>
                    <a:p>
                      <a:pPr marL="0" lvl="0" indent="0" algn="l" rtl="0">
                        <a:spcBef>
                          <a:spcPts val="0"/>
                        </a:spcBef>
                        <a:spcAft>
                          <a:spcPts val="0"/>
                        </a:spcAft>
                        <a:buNone/>
                      </a:pPr>
                      <a:endParaRPr/>
                    </a:p>
                  </a:txBody>
                  <a:tcPr marL="91425" marR="91425" marT="91425" marB="91425">
                    <a:solidFill>
                      <a:srgbClr val="F3F3F3"/>
                    </a:solidFill>
                  </a:tcPr>
                </a:tc>
                <a:extLst>
                  <a:ext uri="{0D108BD9-81ED-4DB2-BD59-A6C34878D82A}">
                    <a16:rowId xmlns:a16="http://schemas.microsoft.com/office/drawing/2014/main" val="10001"/>
                  </a:ext>
                </a:extLst>
              </a:tr>
              <a:tr h="867875">
                <a:tc>
                  <a:txBody>
                    <a:bodyPr/>
                    <a:lstStyle/>
                    <a:p>
                      <a:pPr marL="0" lvl="0" indent="0" algn="l" rtl="0">
                        <a:spcBef>
                          <a:spcPts val="0"/>
                        </a:spcBef>
                        <a:spcAft>
                          <a:spcPts val="0"/>
                        </a:spcAft>
                        <a:buNone/>
                      </a:pPr>
                      <a:r>
                        <a:rPr lang="en" b="1"/>
                        <a:t>Habitat Name:</a:t>
                      </a:r>
                      <a:endParaRPr b="1"/>
                    </a:p>
                  </a:txBody>
                  <a:tcPr marL="91425" marR="91425" marT="91425" marB="91425">
                    <a:solidFill>
                      <a:srgbClr val="F3F3F3"/>
                    </a:solidFill>
                  </a:tcPr>
                </a:tc>
                <a:tc>
                  <a:txBody>
                    <a:bodyPr/>
                    <a:lstStyle/>
                    <a:p>
                      <a:pPr marL="0" lvl="0" indent="0" algn="l" rtl="0">
                        <a:spcBef>
                          <a:spcPts val="0"/>
                        </a:spcBef>
                        <a:spcAft>
                          <a:spcPts val="0"/>
                        </a:spcAft>
                        <a:buNone/>
                      </a:pPr>
                      <a:endParaRPr/>
                    </a:p>
                  </a:txBody>
                  <a:tcPr marL="91425" marR="91425" marT="91425" marB="91425">
                    <a:solidFill>
                      <a:srgbClr val="F3F3F3"/>
                    </a:solidFill>
                  </a:tcPr>
                </a:tc>
                <a:extLst>
                  <a:ext uri="{0D108BD9-81ED-4DB2-BD59-A6C34878D82A}">
                    <a16:rowId xmlns:a16="http://schemas.microsoft.com/office/drawing/2014/main" val="10002"/>
                  </a:ext>
                </a:extLst>
              </a:tr>
              <a:tr h="867875">
                <a:tc>
                  <a:txBody>
                    <a:bodyPr/>
                    <a:lstStyle/>
                    <a:p>
                      <a:pPr marL="0" lvl="0" indent="0" algn="l" rtl="0">
                        <a:spcBef>
                          <a:spcPts val="0"/>
                        </a:spcBef>
                        <a:spcAft>
                          <a:spcPts val="0"/>
                        </a:spcAft>
                        <a:buNone/>
                      </a:pPr>
                      <a:r>
                        <a:rPr lang="en" b="1"/>
                        <a:t>Age: (How long can it live on average?)</a:t>
                      </a:r>
                      <a:endParaRPr b="1"/>
                    </a:p>
                  </a:txBody>
                  <a:tcPr marL="91425" marR="91425" marT="91425" marB="91425">
                    <a:solidFill>
                      <a:srgbClr val="F3F3F3"/>
                    </a:solidFill>
                  </a:tcPr>
                </a:tc>
                <a:tc>
                  <a:txBody>
                    <a:bodyPr/>
                    <a:lstStyle/>
                    <a:p>
                      <a:pPr marL="0" lvl="0" indent="0" algn="l" rtl="0">
                        <a:spcBef>
                          <a:spcPts val="0"/>
                        </a:spcBef>
                        <a:spcAft>
                          <a:spcPts val="0"/>
                        </a:spcAft>
                        <a:buNone/>
                      </a:pPr>
                      <a:endParaRPr/>
                    </a:p>
                  </a:txBody>
                  <a:tcPr marL="91425" marR="91425" marT="91425" marB="91425">
                    <a:solidFill>
                      <a:srgbClr val="F3F3F3"/>
                    </a:solidFill>
                  </a:tcPr>
                </a:tc>
                <a:extLst>
                  <a:ext uri="{0D108BD9-81ED-4DB2-BD59-A6C34878D82A}">
                    <a16:rowId xmlns:a16="http://schemas.microsoft.com/office/drawing/2014/main" val="10003"/>
                  </a:ext>
                </a:extLst>
              </a:tr>
              <a:tr h="1210425">
                <a:tc>
                  <a:txBody>
                    <a:bodyPr/>
                    <a:lstStyle/>
                    <a:p>
                      <a:pPr marL="0" lvl="0" indent="0" algn="l" rtl="0">
                        <a:spcBef>
                          <a:spcPts val="0"/>
                        </a:spcBef>
                        <a:spcAft>
                          <a:spcPts val="0"/>
                        </a:spcAft>
                        <a:buNone/>
                      </a:pPr>
                      <a:r>
                        <a:rPr lang="en" b="1"/>
                        <a:t>Baby Name: </a:t>
                      </a:r>
                      <a:endParaRPr b="1"/>
                    </a:p>
                    <a:p>
                      <a:pPr marL="0" lvl="0" indent="0" algn="l" rtl="0">
                        <a:spcBef>
                          <a:spcPts val="0"/>
                        </a:spcBef>
                        <a:spcAft>
                          <a:spcPts val="0"/>
                        </a:spcAft>
                        <a:buNone/>
                      </a:pPr>
                      <a:endParaRPr b="1"/>
                    </a:p>
                    <a:p>
                      <a:pPr marL="0" lvl="0" indent="0" algn="l" rtl="0">
                        <a:spcBef>
                          <a:spcPts val="0"/>
                        </a:spcBef>
                        <a:spcAft>
                          <a:spcPts val="0"/>
                        </a:spcAft>
                        <a:buNone/>
                      </a:pPr>
                      <a:r>
                        <a:rPr lang="en" b="1"/>
                        <a:t>Number of Babies:</a:t>
                      </a:r>
                      <a:endParaRPr b="1"/>
                    </a:p>
                    <a:p>
                      <a:pPr marL="0" lvl="0" indent="0" algn="l" rtl="0">
                        <a:spcBef>
                          <a:spcPts val="0"/>
                        </a:spcBef>
                        <a:spcAft>
                          <a:spcPts val="0"/>
                        </a:spcAft>
                        <a:buNone/>
                      </a:pPr>
                      <a:endParaRPr b="1"/>
                    </a:p>
                    <a:p>
                      <a:pPr marL="0" lvl="0" indent="0" algn="l" rtl="0">
                        <a:spcBef>
                          <a:spcPts val="0"/>
                        </a:spcBef>
                        <a:spcAft>
                          <a:spcPts val="0"/>
                        </a:spcAft>
                        <a:buNone/>
                      </a:pPr>
                      <a:r>
                        <a:rPr lang="en" b="1"/>
                        <a:t>Live or Eggs:</a:t>
                      </a:r>
                      <a:endParaRPr b="1"/>
                    </a:p>
                  </a:txBody>
                  <a:tcPr marL="91425" marR="91425" marT="91425" marB="91425">
                    <a:solidFill>
                      <a:srgbClr val="F3F3F3"/>
                    </a:solidFill>
                  </a:tcPr>
                </a:tc>
                <a:tc>
                  <a:txBody>
                    <a:bodyPr/>
                    <a:lstStyle/>
                    <a:p>
                      <a:pPr marL="0" lvl="0" indent="0" algn="l" rtl="0">
                        <a:spcBef>
                          <a:spcPts val="0"/>
                        </a:spcBef>
                        <a:spcAft>
                          <a:spcPts val="0"/>
                        </a:spcAft>
                        <a:buNone/>
                      </a:pPr>
                      <a:endParaRPr/>
                    </a:p>
                  </a:txBody>
                  <a:tcPr marL="91425" marR="91425" marT="91425" marB="91425">
                    <a:solidFill>
                      <a:srgbClr val="F3F3F3"/>
                    </a:solidFill>
                  </a:tcPr>
                </a:tc>
                <a:extLst>
                  <a:ext uri="{0D108BD9-81ED-4DB2-BD59-A6C34878D82A}">
                    <a16:rowId xmlns:a16="http://schemas.microsoft.com/office/drawing/2014/main" val="10004"/>
                  </a:ext>
                </a:extLst>
              </a:tr>
              <a:tr h="867875">
                <a:tc>
                  <a:txBody>
                    <a:bodyPr/>
                    <a:lstStyle/>
                    <a:p>
                      <a:pPr marL="0" lvl="0" indent="0" algn="l" rtl="0">
                        <a:spcBef>
                          <a:spcPts val="0"/>
                        </a:spcBef>
                        <a:spcAft>
                          <a:spcPts val="0"/>
                        </a:spcAft>
                        <a:buNone/>
                      </a:pPr>
                      <a:r>
                        <a:rPr lang="en" b="1"/>
                        <a:t>Enemies:</a:t>
                      </a:r>
                      <a:endParaRPr b="1"/>
                    </a:p>
                  </a:txBody>
                  <a:tcPr marL="91425" marR="91425" marT="91425" marB="91425">
                    <a:solidFill>
                      <a:srgbClr val="F3F3F3"/>
                    </a:solidFill>
                  </a:tcPr>
                </a:tc>
                <a:tc>
                  <a:txBody>
                    <a:bodyPr/>
                    <a:lstStyle/>
                    <a:p>
                      <a:pPr marL="0" lvl="0" indent="0" algn="l" rtl="0">
                        <a:spcBef>
                          <a:spcPts val="0"/>
                        </a:spcBef>
                        <a:spcAft>
                          <a:spcPts val="0"/>
                        </a:spcAft>
                        <a:buNone/>
                      </a:pPr>
                      <a:endParaRPr/>
                    </a:p>
                  </a:txBody>
                  <a:tcPr marL="91425" marR="91425" marT="91425" marB="91425">
                    <a:solidFill>
                      <a:srgbClr val="F3F3F3"/>
                    </a:solidFill>
                  </a:tcPr>
                </a:tc>
                <a:extLst>
                  <a:ext uri="{0D108BD9-81ED-4DB2-BD59-A6C34878D82A}">
                    <a16:rowId xmlns:a16="http://schemas.microsoft.com/office/drawing/2014/main" val="10005"/>
                  </a:ext>
                </a:extLst>
              </a:tr>
              <a:tr h="867875">
                <a:tc>
                  <a:txBody>
                    <a:bodyPr/>
                    <a:lstStyle/>
                    <a:p>
                      <a:pPr marL="0" lvl="0" indent="0" algn="l" rtl="0">
                        <a:spcBef>
                          <a:spcPts val="0"/>
                        </a:spcBef>
                        <a:spcAft>
                          <a:spcPts val="0"/>
                        </a:spcAft>
                        <a:buNone/>
                      </a:pPr>
                      <a:r>
                        <a:rPr lang="en" b="1"/>
                        <a:t>Two interesting facts about your animal:</a:t>
                      </a:r>
                      <a:endParaRPr b="1"/>
                    </a:p>
                  </a:txBody>
                  <a:tcPr marL="91425" marR="91425" marT="91425" marB="91425">
                    <a:solidFill>
                      <a:srgbClr val="F3F3F3"/>
                    </a:solidFill>
                  </a:tcPr>
                </a:tc>
                <a:tc>
                  <a:txBody>
                    <a:bodyPr/>
                    <a:lstStyle/>
                    <a:p>
                      <a:pPr marL="0" lvl="0" indent="0" algn="l" rtl="0">
                        <a:spcBef>
                          <a:spcPts val="0"/>
                        </a:spcBef>
                        <a:spcAft>
                          <a:spcPts val="0"/>
                        </a:spcAft>
                        <a:buNone/>
                      </a:pPr>
                      <a:endParaRPr/>
                    </a:p>
                  </a:txBody>
                  <a:tcPr marL="91425" marR="91425" marT="91425" marB="91425">
                    <a:solidFill>
                      <a:srgbClr val="F3F3F3"/>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99"/>
        <p:cNvGrpSpPr/>
        <p:nvPr/>
      </p:nvGrpSpPr>
      <p:grpSpPr>
        <a:xfrm>
          <a:off x="0" y="0"/>
          <a:ext cx="0" cy="0"/>
          <a:chOff x="0" y="0"/>
          <a:chExt cx="0" cy="0"/>
        </a:xfrm>
      </p:grpSpPr>
      <p:sp>
        <p:nvSpPr>
          <p:cNvPr id="3600" name="Google Shape;3600;p69"/>
          <p:cNvSpPr txBox="1">
            <a:spLocks noGrp="1"/>
          </p:cNvSpPr>
          <p:nvPr>
            <p:ph type="ctrTitle"/>
          </p:nvPr>
        </p:nvSpPr>
        <p:spPr>
          <a:xfrm>
            <a:off x="342875" y="-246468"/>
            <a:ext cx="9372600" cy="1023900"/>
          </a:xfrm>
          <a:prstGeom prst="rect">
            <a:avLst/>
          </a:prstGeom>
        </p:spPr>
        <p:txBody>
          <a:bodyPr spcFirstLastPara="1" wrap="square" lIns="113100" tIns="113100" rIns="113100" bIns="113100" anchor="b" anchorCtr="0">
            <a:noAutofit/>
          </a:bodyPr>
          <a:lstStyle/>
          <a:p>
            <a:pPr marL="0" lvl="0" indent="0" algn="ctr" rtl="0">
              <a:spcBef>
                <a:spcPts val="0"/>
              </a:spcBef>
              <a:spcAft>
                <a:spcPts val="0"/>
              </a:spcAft>
              <a:buNone/>
            </a:pPr>
            <a:r>
              <a:rPr lang="en" sz="4700"/>
              <a:t>Graphic Organizer</a:t>
            </a:r>
            <a:endParaRPr sz="4700"/>
          </a:p>
        </p:txBody>
      </p:sp>
      <p:sp>
        <p:nvSpPr>
          <p:cNvPr id="3601" name="Google Shape;3601;p69"/>
          <p:cNvSpPr txBox="1">
            <a:spLocks noGrp="1"/>
          </p:cNvSpPr>
          <p:nvPr>
            <p:ph type="subTitle" idx="1"/>
          </p:nvPr>
        </p:nvSpPr>
        <p:spPr>
          <a:xfrm>
            <a:off x="342875" y="534106"/>
            <a:ext cx="9372600" cy="6339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None/>
            </a:pPr>
            <a:r>
              <a:rPr lang="en" sz="1800">
                <a:solidFill>
                  <a:schemeClr val="lt1"/>
                </a:solidFill>
              </a:rPr>
              <a:t>Notes for Page #2 - Habitat and Animal Needs Met</a:t>
            </a:r>
            <a:endParaRPr sz="1800">
              <a:solidFill>
                <a:schemeClr val="lt1"/>
              </a:solidFill>
              <a:latin typeface="Arial"/>
              <a:ea typeface="Arial"/>
              <a:cs typeface="Arial"/>
              <a:sym typeface="Arial"/>
            </a:endParaRPr>
          </a:p>
        </p:txBody>
      </p:sp>
      <p:graphicFrame>
        <p:nvGraphicFramePr>
          <p:cNvPr id="3602" name="Google Shape;3602;p69"/>
          <p:cNvGraphicFramePr/>
          <p:nvPr/>
        </p:nvGraphicFramePr>
        <p:xfrm>
          <a:off x="67000" y="1067250"/>
          <a:ext cx="9924400" cy="6637650"/>
        </p:xfrm>
        <a:graphic>
          <a:graphicData uri="http://schemas.openxmlformats.org/drawingml/2006/table">
            <a:tbl>
              <a:tblPr>
                <a:noFill/>
                <a:tableStyleId>{E53CC27F-D1F5-408E-99BA-11EEF2C74E05}</a:tableStyleId>
              </a:tblPr>
              <a:tblGrid>
                <a:gridCol w="7099025">
                  <a:extLst>
                    <a:ext uri="{9D8B030D-6E8A-4147-A177-3AD203B41FA5}">
                      <a16:colId xmlns:a16="http://schemas.microsoft.com/office/drawing/2014/main" val="20000"/>
                    </a:ext>
                  </a:extLst>
                </a:gridCol>
                <a:gridCol w="2825375">
                  <a:extLst>
                    <a:ext uri="{9D8B030D-6E8A-4147-A177-3AD203B41FA5}">
                      <a16:colId xmlns:a16="http://schemas.microsoft.com/office/drawing/2014/main" val="20001"/>
                    </a:ext>
                  </a:extLst>
                </a:gridCol>
              </a:tblGrid>
              <a:tr h="1088500">
                <a:tc>
                  <a:txBody>
                    <a:bodyPr/>
                    <a:lstStyle/>
                    <a:p>
                      <a:pPr marL="0" lvl="0" indent="0" algn="ctr" rtl="0">
                        <a:spcBef>
                          <a:spcPts val="0"/>
                        </a:spcBef>
                        <a:spcAft>
                          <a:spcPts val="0"/>
                        </a:spcAft>
                        <a:buNone/>
                      </a:pPr>
                      <a:r>
                        <a:rPr lang="en" sz="1800" b="1" u="sng"/>
                        <a:t>Notes:</a:t>
                      </a:r>
                      <a:endParaRPr sz="1800" b="1" u="sng"/>
                    </a:p>
                    <a:p>
                      <a:pPr marL="0" lvl="0" indent="0" algn="ctr" rtl="0">
                        <a:spcBef>
                          <a:spcPts val="0"/>
                        </a:spcBef>
                        <a:spcAft>
                          <a:spcPts val="0"/>
                        </a:spcAft>
                        <a:buNone/>
                      </a:pPr>
                      <a:r>
                        <a:rPr lang="en"/>
                        <a:t>List the information you find. </a:t>
                      </a:r>
                      <a:endParaRPr/>
                    </a:p>
                    <a:p>
                      <a:pPr marL="0" lvl="0" indent="0" algn="ctr" rtl="0">
                        <a:spcBef>
                          <a:spcPts val="0"/>
                        </a:spcBef>
                        <a:spcAft>
                          <a:spcPts val="0"/>
                        </a:spcAft>
                        <a:buNone/>
                      </a:pPr>
                      <a:endParaRPr/>
                    </a:p>
                    <a:p>
                      <a:pPr marL="0" lvl="0" indent="0" algn="ctr" rtl="0">
                        <a:spcBef>
                          <a:spcPts val="0"/>
                        </a:spcBef>
                        <a:spcAft>
                          <a:spcPts val="0"/>
                        </a:spcAft>
                        <a:buNone/>
                      </a:pPr>
                      <a:r>
                        <a:rPr lang="en" b="1"/>
                        <a:t>How are the basic needs met in your animal’s habitat?</a:t>
                      </a:r>
                      <a:endParaRPr b="1"/>
                    </a:p>
                  </a:txBody>
                  <a:tcPr marL="91425" marR="91425" marT="91425" marB="91425">
                    <a:solidFill>
                      <a:srgbClr val="F3F3F3"/>
                    </a:solidFill>
                  </a:tcPr>
                </a:tc>
                <a:tc>
                  <a:txBody>
                    <a:bodyPr/>
                    <a:lstStyle/>
                    <a:p>
                      <a:pPr marL="0" lvl="0" indent="0" algn="ctr" rtl="0">
                        <a:spcBef>
                          <a:spcPts val="0"/>
                        </a:spcBef>
                        <a:spcAft>
                          <a:spcPts val="0"/>
                        </a:spcAft>
                        <a:buNone/>
                      </a:pPr>
                      <a:r>
                        <a:rPr lang="en" b="1" u="sng"/>
                        <a:t>Source: </a:t>
                      </a:r>
                      <a:endParaRPr b="1" u="sng"/>
                    </a:p>
                    <a:p>
                      <a:pPr marL="0" lvl="0" indent="0" algn="l" rtl="0">
                        <a:spcBef>
                          <a:spcPts val="0"/>
                        </a:spcBef>
                        <a:spcAft>
                          <a:spcPts val="0"/>
                        </a:spcAft>
                        <a:buNone/>
                      </a:pPr>
                      <a:r>
                        <a:rPr lang="en"/>
                        <a:t>List the title and author of the book or website you found your information. </a:t>
                      </a:r>
                      <a:endParaRPr/>
                    </a:p>
                  </a:txBody>
                  <a:tcPr marL="91425" marR="91425" marT="91425" marB="91425">
                    <a:solidFill>
                      <a:srgbClr val="F3F3F3"/>
                    </a:solidFill>
                  </a:tcPr>
                </a:tc>
                <a:extLst>
                  <a:ext uri="{0D108BD9-81ED-4DB2-BD59-A6C34878D82A}">
                    <a16:rowId xmlns:a16="http://schemas.microsoft.com/office/drawing/2014/main" val="10000"/>
                  </a:ext>
                </a:extLst>
              </a:tr>
              <a:tr h="923400">
                <a:tc>
                  <a:txBody>
                    <a:bodyPr/>
                    <a:lstStyle/>
                    <a:p>
                      <a:pPr marL="0" lvl="0" indent="0" algn="l" rtl="0">
                        <a:spcBef>
                          <a:spcPts val="0"/>
                        </a:spcBef>
                        <a:spcAft>
                          <a:spcPts val="0"/>
                        </a:spcAft>
                        <a:buNone/>
                      </a:pPr>
                      <a:r>
                        <a:rPr lang="en" b="1"/>
                        <a:t>Habitat description:</a:t>
                      </a:r>
                      <a:endParaRPr b="1"/>
                    </a:p>
                  </a:txBody>
                  <a:tcPr marL="91425" marR="91425" marT="91425" marB="91425">
                    <a:solidFill>
                      <a:srgbClr val="F3F3F3"/>
                    </a:solidFill>
                  </a:tcPr>
                </a:tc>
                <a:tc>
                  <a:txBody>
                    <a:bodyPr/>
                    <a:lstStyle/>
                    <a:p>
                      <a:pPr marL="0" lvl="0" indent="0" algn="l" rtl="0">
                        <a:spcBef>
                          <a:spcPts val="0"/>
                        </a:spcBef>
                        <a:spcAft>
                          <a:spcPts val="0"/>
                        </a:spcAft>
                        <a:buNone/>
                      </a:pPr>
                      <a:endParaRPr/>
                    </a:p>
                  </a:txBody>
                  <a:tcPr marL="91425" marR="91425" marT="91425" marB="91425">
                    <a:solidFill>
                      <a:srgbClr val="F3F3F3"/>
                    </a:solidFill>
                  </a:tcPr>
                </a:tc>
                <a:extLst>
                  <a:ext uri="{0D108BD9-81ED-4DB2-BD59-A6C34878D82A}">
                    <a16:rowId xmlns:a16="http://schemas.microsoft.com/office/drawing/2014/main" val="10001"/>
                  </a:ext>
                </a:extLst>
              </a:tr>
              <a:tr h="923400">
                <a:tc>
                  <a:txBody>
                    <a:bodyPr/>
                    <a:lstStyle/>
                    <a:p>
                      <a:pPr marL="0" lvl="0" indent="0" algn="l" rtl="0">
                        <a:spcBef>
                          <a:spcPts val="0"/>
                        </a:spcBef>
                        <a:spcAft>
                          <a:spcPts val="0"/>
                        </a:spcAft>
                        <a:buNone/>
                      </a:pPr>
                      <a:r>
                        <a:rPr lang="en" b="1"/>
                        <a:t>Food:</a:t>
                      </a:r>
                      <a:endParaRPr b="1"/>
                    </a:p>
                  </a:txBody>
                  <a:tcPr marL="91425" marR="91425" marT="91425" marB="91425">
                    <a:solidFill>
                      <a:srgbClr val="F3F3F3"/>
                    </a:solidFill>
                  </a:tcPr>
                </a:tc>
                <a:tc>
                  <a:txBody>
                    <a:bodyPr/>
                    <a:lstStyle/>
                    <a:p>
                      <a:pPr marL="0" lvl="0" indent="0" algn="l" rtl="0">
                        <a:spcBef>
                          <a:spcPts val="0"/>
                        </a:spcBef>
                        <a:spcAft>
                          <a:spcPts val="0"/>
                        </a:spcAft>
                        <a:buNone/>
                      </a:pPr>
                      <a:endParaRPr/>
                    </a:p>
                  </a:txBody>
                  <a:tcPr marL="91425" marR="91425" marT="91425" marB="91425">
                    <a:solidFill>
                      <a:srgbClr val="F3F3F3"/>
                    </a:solidFill>
                  </a:tcPr>
                </a:tc>
                <a:extLst>
                  <a:ext uri="{0D108BD9-81ED-4DB2-BD59-A6C34878D82A}">
                    <a16:rowId xmlns:a16="http://schemas.microsoft.com/office/drawing/2014/main" val="10002"/>
                  </a:ext>
                </a:extLst>
              </a:tr>
              <a:tr h="923400">
                <a:tc>
                  <a:txBody>
                    <a:bodyPr/>
                    <a:lstStyle/>
                    <a:p>
                      <a:pPr marL="0" lvl="0" indent="0" algn="l" rtl="0">
                        <a:spcBef>
                          <a:spcPts val="0"/>
                        </a:spcBef>
                        <a:spcAft>
                          <a:spcPts val="0"/>
                        </a:spcAft>
                        <a:buNone/>
                      </a:pPr>
                      <a:r>
                        <a:rPr lang="en" b="1"/>
                        <a:t>Temperature:</a:t>
                      </a:r>
                      <a:endParaRPr b="1"/>
                    </a:p>
                  </a:txBody>
                  <a:tcPr marL="91425" marR="91425" marT="91425" marB="91425">
                    <a:solidFill>
                      <a:srgbClr val="F3F3F3"/>
                    </a:solidFill>
                  </a:tcPr>
                </a:tc>
                <a:tc>
                  <a:txBody>
                    <a:bodyPr/>
                    <a:lstStyle/>
                    <a:p>
                      <a:pPr marL="0" lvl="0" indent="0" algn="l" rtl="0">
                        <a:spcBef>
                          <a:spcPts val="0"/>
                        </a:spcBef>
                        <a:spcAft>
                          <a:spcPts val="0"/>
                        </a:spcAft>
                        <a:buNone/>
                      </a:pPr>
                      <a:endParaRPr/>
                    </a:p>
                  </a:txBody>
                  <a:tcPr marL="91425" marR="91425" marT="91425" marB="91425">
                    <a:solidFill>
                      <a:srgbClr val="F3F3F3"/>
                    </a:solidFill>
                  </a:tcPr>
                </a:tc>
                <a:extLst>
                  <a:ext uri="{0D108BD9-81ED-4DB2-BD59-A6C34878D82A}">
                    <a16:rowId xmlns:a16="http://schemas.microsoft.com/office/drawing/2014/main" val="10003"/>
                  </a:ext>
                </a:extLst>
              </a:tr>
              <a:tr h="923400">
                <a:tc>
                  <a:txBody>
                    <a:bodyPr/>
                    <a:lstStyle/>
                    <a:p>
                      <a:pPr marL="0" lvl="0" indent="0" algn="l" rtl="0">
                        <a:spcBef>
                          <a:spcPts val="0"/>
                        </a:spcBef>
                        <a:spcAft>
                          <a:spcPts val="0"/>
                        </a:spcAft>
                        <a:buNone/>
                      </a:pPr>
                      <a:r>
                        <a:rPr lang="en" b="1"/>
                        <a:t>Space:</a:t>
                      </a:r>
                      <a:endParaRPr b="1"/>
                    </a:p>
                    <a:p>
                      <a:pPr marL="0" lvl="0" indent="0" algn="l" rtl="0">
                        <a:spcBef>
                          <a:spcPts val="0"/>
                        </a:spcBef>
                        <a:spcAft>
                          <a:spcPts val="0"/>
                        </a:spcAft>
                        <a:buNone/>
                      </a:pPr>
                      <a:endParaRPr b="1"/>
                    </a:p>
                  </a:txBody>
                  <a:tcPr marL="91425" marR="91425" marT="91425" marB="91425">
                    <a:solidFill>
                      <a:srgbClr val="F3F3F3"/>
                    </a:solidFill>
                  </a:tcPr>
                </a:tc>
                <a:tc>
                  <a:txBody>
                    <a:bodyPr/>
                    <a:lstStyle/>
                    <a:p>
                      <a:pPr marL="0" lvl="0" indent="0" algn="l" rtl="0">
                        <a:spcBef>
                          <a:spcPts val="0"/>
                        </a:spcBef>
                        <a:spcAft>
                          <a:spcPts val="0"/>
                        </a:spcAft>
                        <a:buNone/>
                      </a:pPr>
                      <a:endParaRPr/>
                    </a:p>
                  </a:txBody>
                  <a:tcPr marL="91425" marR="91425" marT="91425" marB="91425">
                    <a:solidFill>
                      <a:srgbClr val="F3F3F3"/>
                    </a:solidFill>
                  </a:tcPr>
                </a:tc>
                <a:extLst>
                  <a:ext uri="{0D108BD9-81ED-4DB2-BD59-A6C34878D82A}">
                    <a16:rowId xmlns:a16="http://schemas.microsoft.com/office/drawing/2014/main" val="10004"/>
                  </a:ext>
                </a:extLst>
              </a:tr>
              <a:tr h="923400">
                <a:tc>
                  <a:txBody>
                    <a:bodyPr/>
                    <a:lstStyle/>
                    <a:p>
                      <a:pPr marL="0" lvl="0" indent="0" algn="l" rtl="0">
                        <a:spcBef>
                          <a:spcPts val="0"/>
                        </a:spcBef>
                        <a:spcAft>
                          <a:spcPts val="0"/>
                        </a:spcAft>
                        <a:buNone/>
                      </a:pPr>
                      <a:r>
                        <a:rPr lang="en" b="1"/>
                        <a:t>Shelter:</a:t>
                      </a:r>
                      <a:endParaRPr b="1"/>
                    </a:p>
                  </a:txBody>
                  <a:tcPr marL="91425" marR="91425" marT="91425" marB="91425">
                    <a:solidFill>
                      <a:srgbClr val="F3F3F3"/>
                    </a:solidFill>
                  </a:tcPr>
                </a:tc>
                <a:tc>
                  <a:txBody>
                    <a:bodyPr/>
                    <a:lstStyle/>
                    <a:p>
                      <a:pPr marL="0" lvl="0" indent="0" algn="l" rtl="0">
                        <a:spcBef>
                          <a:spcPts val="0"/>
                        </a:spcBef>
                        <a:spcAft>
                          <a:spcPts val="0"/>
                        </a:spcAft>
                        <a:buNone/>
                      </a:pPr>
                      <a:endParaRPr/>
                    </a:p>
                  </a:txBody>
                  <a:tcPr marL="91425" marR="91425" marT="91425" marB="91425">
                    <a:solidFill>
                      <a:srgbClr val="F3F3F3"/>
                    </a:solidFill>
                  </a:tcPr>
                </a:tc>
                <a:extLst>
                  <a:ext uri="{0D108BD9-81ED-4DB2-BD59-A6C34878D82A}">
                    <a16:rowId xmlns:a16="http://schemas.microsoft.com/office/drawing/2014/main" val="10005"/>
                  </a:ext>
                </a:extLst>
              </a:tr>
              <a:tr h="923400">
                <a:tc>
                  <a:txBody>
                    <a:bodyPr/>
                    <a:lstStyle/>
                    <a:p>
                      <a:pPr marL="0" lvl="0" indent="0" algn="l" rtl="0">
                        <a:spcBef>
                          <a:spcPts val="0"/>
                        </a:spcBef>
                        <a:spcAft>
                          <a:spcPts val="0"/>
                        </a:spcAft>
                        <a:buNone/>
                      </a:pPr>
                      <a:r>
                        <a:rPr lang="en" b="1"/>
                        <a:t>Adaptations:</a:t>
                      </a:r>
                      <a:endParaRPr b="1"/>
                    </a:p>
                  </a:txBody>
                  <a:tcPr marL="91425" marR="91425" marT="91425" marB="91425">
                    <a:solidFill>
                      <a:srgbClr val="F3F3F3"/>
                    </a:solidFill>
                  </a:tcPr>
                </a:tc>
                <a:tc>
                  <a:txBody>
                    <a:bodyPr/>
                    <a:lstStyle/>
                    <a:p>
                      <a:pPr marL="0" lvl="0" indent="0" algn="l" rtl="0">
                        <a:spcBef>
                          <a:spcPts val="0"/>
                        </a:spcBef>
                        <a:spcAft>
                          <a:spcPts val="0"/>
                        </a:spcAft>
                        <a:buNone/>
                      </a:pPr>
                      <a:endParaRPr/>
                    </a:p>
                  </a:txBody>
                  <a:tcPr marL="91425" marR="91425" marT="91425" marB="91425">
                    <a:solidFill>
                      <a:srgbClr val="F3F3F3"/>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06"/>
        <p:cNvGrpSpPr/>
        <p:nvPr/>
      </p:nvGrpSpPr>
      <p:grpSpPr>
        <a:xfrm>
          <a:off x="0" y="0"/>
          <a:ext cx="0" cy="0"/>
          <a:chOff x="0" y="0"/>
          <a:chExt cx="0" cy="0"/>
        </a:xfrm>
      </p:grpSpPr>
      <p:sp>
        <p:nvSpPr>
          <p:cNvPr id="3607" name="Google Shape;3607;p70"/>
          <p:cNvSpPr txBox="1">
            <a:spLocks noGrp="1"/>
          </p:cNvSpPr>
          <p:nvPr>
            <p:ph type="ctrTitle"/>
          </p:nvPr>
        </p:nvSpPr>
        <p:spPr>
          <a:xfrm>
            <a:off x="342875" y="-246468"/>
            <a:ext cx="9372600" cy="1023900"/>
          </a:xfrm>
          <a:prstGeom prst="rect">
            <a:avLst/>
          </a:prstGeom>
        </p:spPr>
        <p:txBody>
          <a:bodyPr spcFirstLastPara="1" wrap="square" lIns="113100" tIns="113100" rIns="113100" bIns="113100" anchor="b" anchorCtr="0">
            <a:noAutofit/>
          </a:bodyPr>
          <a:lstStyle/>
          <a:p>
            <a:pPr marL="0" lvl="0" indent="0" algn="ctr" rtl="0">
              <a:spcBef>
                <a:spcPts val="0"/>
              </a:spcBef>
              <a:spcAft>
                <a:spcPts val="0"/>
              </a:spcAft>
              <a:buNone/>
            </a:pPr>
            <a:r>
              <a:rPr lang="en" sz="4700"/>
              <a:t>Graphic Organizer</a:t>
            </a:r>
            <a:endParaRPr sz="4700"/>
          </a:p>
        </p:txBody>
      </p:sp>
      <p:sp>
        <p:nvSpPr>
          <p:cNvPr id="3608" name="Google Shape;3608;p70"/>
          <p:cNvSpPr txBox="1">
            <a:spLocks noGrp="1"/>
          </p:cNvSpPr>
          <p:nvPr>
            <p:ph type="subTitle" idx="1"/>
          </p:nvPr>
        </p:nvSpPr>
        <p:spPr>
          <a:xfrm>
            <a:off x="342900" y="560126"/>
            <a:ext cx="9372600" cy="6339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None/>
            </a:pPr>
            <a:r>
              <a:rPr lang="en" sz="1800">
                <a:solidFill>
                  <a:schemeClr val="lt1"/>
                </a:solidFill>
              </a:rPr>
              <a:t>Notes for Page #3 - Food Chains within the Habitat</a:t>
            </a:r>
            <a:endParaRPr sz="1800">
              <a:solidFill>
                <a:schemeClr val="lt1"/>
              </a:solidFill>
              <a:latin typeface="Arial"/>
              <a:ea typeface="Arial"/>
              <a:cs typeface="Arial"/>
              <a:sym typeface="Arial"/>
            </a:endParaRPr>
          </a:p>
        </p:txBody>
      </p:sp>
      <p:graphicFrame>
        <p:nvGraphicFramePr>
          <p:cNvPr id="3609" name="Google Shape;3609;p70"/>
          <p:cNvGraphicFramePr/>
          <p:nvPr/>
        </p:nvGraphicFramePr>
        <p:xfrm>
          <a:off x="60375" y="1448250"/>
          <a:ext cx="9959725" cy="6231135"/>
        </p:xfrm>
        <a:graphic>
          <a:graphicData uri="http://schemas.openxmlformats.org/drawingml/2006/table">
            <a:tbl>
              <a:tblPr>
                <a:noFill/>
                <a:tableStyleId>{E53CC27F-D1F5-408E-99BA-11EEF2C74E05}</a:tableStyleId>
              </a:tblPr>
              <a:tblGrid>
                <a:gridCol w="7124275">
                  <a:extLst>
                    <a:ext uri="{9D8B030D-6E8A-4147-A177-3AD203B41FA5}">
                      <a16:colId xmlns:a16="http://schemas.microsoft.com/office/drawing/2014/main" val="20000"/>
                    </a:ext>
                  </a:extLst>
                </a:gridCol>
                <a:gridCol w="2835450">
                  <a:extLst>
                    <a:ext uri="{9D8B030D-6E8A-4147-A177-3AD203B41FA5}">
                      <a16:colId xmlns:a16="http://schemas.microsoft.com/office/drawing/2014/main" val="20001"/>
                    </a:ext>
                  </a:extLst>
                </a:gridCol>
              </a:tblGrid>
              <a:tr h="1268450">
                <a:tc>
                  <a:txBody>
                    <a:bodyPr/>
                    <a:lstStyle/>
                    <a:p>
                      <a:pPr marL="0" lvl="0" indent="0" algn="ctr" rtl="0">
                        <a:spcBef>
                          <a:spcPts val="0"/>
                        </a:spcBef>
                        <a:spcAft>
                          <a:spcPts val="0"/>
                        </a:spcAft>
                        <a:buNone/>
                      </a:pPr>
                      <a:r>
                        <a:rPr lang="en" sz="1800" b="1" u="sng"/>
                        <a:t>Notes:</a:t>
                      </a:r>
                      <a:endParaRPr/>
                    </a:p>
                    <a:p>
                      <a:pPr marL="0" lvl="0" indent="0" algn="ctr" rtl="0">
                        <a:spcBef>
                          <a:spcPts val="0"/>
                        </a:spcBef>
                        <a:spcAft>
                          <a:spcPts val="0"/>
                        </a:spcAft>
                        <a:buNone/>
                      </a:pPr>
                      <a:r>
                        <a:rPr lang="en"/>
                        <a:t>List the information you find. </a:t>
                      </a:r>
                      <a:endParaRPr/>
                    </a:p>
                    <a:p>
                      <a:pPr marL="0" lvl="0" indent="0" algn="ctr" rtl="0">
                        <a:spcBef>
                          <a:spcPts val="0"/>
                        </a:spcBef>
                        <a:spcAft>
                          <a:spcPts val="0"/>
                        </a:spcAft>
                        <a:buNone/>
                      </a:pPr>
                      <a:endParaRPr/>
                    </a:p>
                    <a:p>
                      <a:pPr marL="0" lvl="0" indent="0" algn="ctr" rtl="0">
                        <a:spcBef>
                          <a:spcPts val="0"/>
                        </a:spcBef>
                        <a:spcAft>
                          <a:spcPts val="0"/>
                        </a:spcAft>
                        <a:buNone/>
                      </a:pPr>
                      <a:r>
                        <a:rPr lang="en" b="1"/>
                        <a:t>What other plants and animals live in the same habitat and how do they interact with one another?</a:t>
                      </a:r>
                      <a:endParaRPr b="1"/>
                    </a:p>
                  </a:txBody>
                  <a:tcPr marL="91425" marR="91425" marT="91425" marB="91425">
                    <a:solidFill>
                      <a:srgbClr val="F3F3F3"/>
                    </a:solidFill>
                  </a:tcPr>
                </a:tc>
                <a:tc>
                  <a:txBody>
                    <a:bodyPr/>
                    <a:lstStyle/>
                    <a:p>
                      <a:pPr marL="0" lvl="0" indent="0" algn="ctr" rtl="0">
                        <a:spcBef>
                          <a:spcPts val="0"/>
                        </a:spcBef>
                        <a:spcAft>
                          <a:spcPts val="0"/>
                        </a:spcAft>
                        <a:buNone/>
                      </a:pPr>
                      <a:r>
                        <a:rPr lang="en" b="1" u="sng"/>
                        <a:t>Source: </a:t>
                      </a:r>
                      <a:endParaRPr b="1" u="sng"/>
                    </a:p>
                    <a:p>
                      <a:pPr marL="0" lvl="0" indent="0" algn="l" rtl="0">
                        <a:spcBef>
                          <a:spcPts val="0"/>
                        </a:spcBef>
                        <a:spcAft>
                          <a:spcPts val="0"/>
                        </a:spcAft>
                        <a:buNone/>
                      </a:pPr>
                      <a:r>
                        <a:rPr lang="en"/>
                        <a:t>List the title and author of the book or website you found your information. </a:t>
                      </a:r>
                      <a:endParaRPr/>
                    </a:p>
                  </a:txBody>
                  <a:tcPr marL="91425" marR="91425" marT="91425" marB="91425">
                    <a:solidFill>
                      <a:srgbClr val="F3F3F3"/>
                    </a:solidFill>
                  </a:tcPr>
                </a:tc>
                <a:extLst>
                  <a:ext uri="{0D108BD9-81ED-4DB2-BD59-A6C34878D82A}">
                    <a16:rowId xmlns:a16="http://schemas.microsoft.com/office/drawing/2014/main" val="10000"/>
                  </a:ext>
                </a:extLst>
              </a:tr>
              <a:tr h="1640175">
                <a:tc>
                  <a:txBody>
                    <a:bodyPr/>
                    <a:lstStyle/>
                    <a:p>
                      <a:pPr marL="0" lvl="0" indent="0" algn="l" rtl="0">
                        <a:spcBef>
                          <a:spcPts val="0"/>
                        </a:spcBef>
                        <a:spcAft>
                          <a:spcPts val="0"/>
                        </a:spcAft>
                        <a:buNone/>
                      </a:pPr>
                      <a:r>
                        <a:rPr lang="en" b="1"/>
                        <a:t>Habitats List of Plant and Animals populations</a:t>
                      </a:r>
                      <a:endParaRPr b="1"/>
                    </a:p>
                  </a:txBody>
                  <a:tcPr marL="91425" marR="91425" marT="91425" marB="91425">
                    <a:solidFill>
                      <a:srgbClr val="F3F3F3"/>
                    </a:solidFill>
                  </a:tcPr>
                </a:tc>
                <a:tc>
                  <a:txBody>
                    <a:bodyPr/>
                    <a:lstStyle/>
                    <a:p>
                      <a:pPr marL="0" lvl="0" indent="0" algn="l" rtl="0">
                        <a:spcBef>
                          <a:spcPts val="0"/>
                        </a:spcBef>
                        <a:spcAft>
                          <a:spcPts val="0"/>
                        </a:spcAft>
                        <a:buNone/>
                      </a:pPr>
                      <a:endParaRPr/>
                    </a:p>
                  </a:txBody>
                  <a:tcPr marL="91425" marR="91425" marT="91425" marB="91425">
                    <a:solidFill>
                      <a:srgbClr val="F3F3F3"/>
                    </a:solidFill>
                  </a:tcPr>
                </a:tc>
                <a:extLst>
                  <a:ext uri="{0D108BD9-81ED-4DB2-BD59-A6C34878D82A}">
                    <a16:rowId xmlns:a16="http://schemas.microsoft.com/office/drawing/2014/main" val="10001"/>
                  </a:ext>
                </a:extLst>
              </a:tr>
              <a:tr h="1640175">
                <a:tc>
                  <a:txBody>
                    <a:bodyPr/>
                    <a:lstStyle/>
                    <a:p>
                      <a:pPr marL="0" lvl="0" indent="0" algn="l" rtl="0">
                        <a:spcBef>
                          <a:spcPts val="0"/>
                        </a:spcBef>
                        <a:spcAft>
                          <a:spcPts val="0"/>
                        </a:spcAft>
                        <a:buNone/>
                      </a:pPr>
                      <a:r>
                        <a:rPr lang="en" b="1"/>
                        <a:t>Where is your animal on the food chain?</a:t>
                      </a:r>
                      <a:endParaRPr b="1"/>
                    </a:p>
                  </a:txBody>
                  <a:tcPr marL="91425" marR="91425" marT="91425" marB="91425">
                    <a:solidFill>
                      <a:srgbClr val="F3F3F3"/>
                    </a:solidFill>
                  </a:tcPr>
                </a:tc>
                <a:tc>
                  <a:txBody>
                    <a:bodyPr/>
                    <a:lstStyle/>
                    <a:p>
                      <a:pPr marL="0" lvl="0" indent="0" algn="l" rtl="0">
                        <a:spcBef>
                          <a:spcPts val="0"/>
                        </a:spcBef>
                        <a:spcAft>
                          <a:spcPts val="0"/>
                        </a:spcAft>
                        <a:buNone/>
                      </a:pPr>
                      <a:endParaRPr/>
                    </a:p>
                  </a:txBody>
                  <a:tcPr marL="91425" marR="91425" marT="91425" marB="91425">
                    <a:solidFill>
                      <a:srgbClr val="F3F3F3"/>
                    </a:solidFill>
                  </a:tcPr>
                </a:tc>
                <a:extLst>
                  <a:ext uri="{0D108BD9-81ED-4DB2-BD59-A6C34878D82A}">
                    <a16:rowId xmlns:a16="http://schemas.microsoft.com/office/drawing/2014/main" val="10002"/>
                  </a:ext>
                </a:extLst>
              </a:tr>
              <a:tr h="1640175">
                <a:tc>
                  <a:txBody>
                    <a:bodyPr/>
                    <a:lstStyle/>
                    <a:p>
                      <a:pPr marL="0" lvl="0" indent="0" algn="l" rtl="0">
                        <a:spcBef>
                          <a:spcPts val="0"/>
                        </a:spcBef>
                        <a:spcAft>
                          <a:spcPts val="0"/>
                        </a:spcAft>
                        <a:buNone/>
                      </a:pPr>
                      <a:r>
                        <a:rPr lang="en" b="1"/>
                        <a:t>Describe the food web in your animal’s habitat:</a:t>
                      </a:r>
                      <a:endParaRPr b="1"/>
                    </a:p>
                  </a:txBody>
                  <a:tcPr marL="91425" marR="91425" marT="91425" marB="91425">
                    <a:solidFill>
                      <a:srgbClr val="F3F3F3"/>
                    </a:solidFill>
                  </a:tcPr>
                </a:tc>
                <a:tc>
                  <a:txBody>
                    <a:bodyPr/>
                    <a:lstStyle/>
                    <a:p>
                      <a:pPr marL="0" lvl="0" indent="0" algn="l" rtl="0">
                        <a:spcBef>
                          <a:spcPts val="0"/>
                        </a:spcBef>
                        <a:spcAft>
                          <a:spcPts val="0"/>
                        </a:spcAft>
                        <a:buNone/>
                      </a:pPr>
                      <a:endParaRPr/>
                    </a:p>
                  </a:txBody>
                  <a:tcPr marL="91425" marR="91425" marT="91425" marB="91425">
                    <a:solidFill>
                      <a:srgbClr val="F3F3F3"/>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41"/>
        <p:cNvGrpSpPr/>
        <p:nvPr/>
      </p:nvGrpSpPr>
      <p:grpSpPr>
        <a:xfrm>
          <a:off x="0" y="0"/>
          <a:ext cx="0" cy="0"/>
          <a:chOff x="0" y="0"/>
          <a:chExt cx="0" cy="0"/>
        </a:xfrm>
      </p:grpSpPr>
      <p:sp>
        <p:nvSpPr>
          <p:cNvPr id="1442" name="Google Shape;1442;p44"/>
          <p:cNvSpPr txBox="1">
            <a:spLocks noGrp="1"/>
          </p:cNvSpPr>
          <p:nvPr>
            <p:ph type="title"/>
          </p:nvPr>
        </p:nvSpPr>
        <p:spPr>
          <a:xfrm>
            <a:off x="180300" y="60700"/>
            <a:ext cx="5583000" cy="12975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None/>
            </a:pPr>
            <a:r>
              <a:rPr lang="en" sz="7000" b="0"/>
              <a:t>Initial Thinking</a:t>
            </a:r>
            <a:endParaRPr sz="7000" b="0"/>
          </a:p>
        </p:txBody>
      </p:sp>
      <p:sp>
        <p:nvSpPr>
          <p:cNvPr id="1443" name="Google Shape;1443;p44"/>
          <p:cNvSpPr txBox="1">
            <a:spLocks noGrp="1"/>
          </p:cNvSpPr>
          <p:nvPr>
            <p:ph type="subTitle" idx="1"/>
          </p:nvPr>
        </p:nvSpPr>
        <p:spPr>
          <a:xfrm>
            <a:off x="466050" y="1837550"/>
            <a:ext cx="9126300" cy="1233600"/>
          </a:xfrm>
          <a:prstGeom prst="rect">
            <a:avLst/>
          </a:prstGeom>
        </p:spPr>
        <p:txBody>
          <a:bodyPr spcFirstLastPara="1" wrap="square" lIns="113100" tIns="113100" rIns="113100" bIns="113100" anchor="t" anchorCtr="0">
            <a:noAutofit/>
          </a:bodyPr>
          <a:lstStyle/>
          <a:p>
            <a:pPr marL="0" lvl="0" indent="0" algn="ctr" rtl="0">
              <a:spcBef>
                <a:spcPts val="0"/>
              </a:spcBef>
              <a:spcAft>
                <a:spcPts val="2000"/>
              </a:spcAft>
              <a:buNone/>
            </a:pPr>
            <a:r>
              <a:rPr lang="en" sz="3600"/>
              <a:t>How affected are animals by changes to their habitats?</a:t>
            </a:r>
            <a:endParaRPr sz="3600"/>
          </a:p>
        </p:txBody>
      </p:sp>
      <p:sp>
        <p:nvSpPr>
          <p:cNvPr id="1444" name="Google Shape;1444;p44"/>
          <p:cNvSpPr/>
          <p:nvPr/>
        </p:nvSpPr>
        <p:spPr>
          <a:xfrm>
            <a:off x="3235588" y="7042550"/>
            <a:ext cx="478200" cy="478200"/>
          </a:xfrm>
          <a:prstGeom prst="smileyFace">
            <a:avLst>
              <a:gd name="adj" fmla="val 4653"/>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44"/>
          <p:cNvSpPr txBox="1"/>
          <p:nvPr/>
        </p:nvSpPr>
        <p:spPr>
          <a:xfrm>
            <a:off x="3987225" y="6957125"/>
            <a:ext cx="4161000" cy="56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Sniglet"/>
                <a:ea typeface="Sniglet"/>
                <a:cs typeface="Sniglet"/>
                <a:sym typeface="Sniglet"/>
              </a:rPr>
              <a:t>Drag and drop the happy face to indicate your initial thoughts to the question above.</a:t>
            </a:r>
            <a:endParaRPr>
              <a:latin typeface="Sniglet"/>
              <a:ea typeface="Sniglet"/>
              <a:cs typeface="Sniglet"/>
              <a:sym typeface="Snigle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13"/>
        <p:cNvGrpSpPr/>
        <p:nvPr/>
      </p:nvGrpSpPr>
      <p:grpSpPr>
        <a:xfrm>
          <a:off x="0" y="0"/>
          <a:ext cx="0" cy="0"/>
          <a:chOff x="0" y="0"/>
          <a:chExt cx="0" cy="0"/>
        </a:xfrm>
      </p:grpSpPr>
      <p:sp>
        <p:nvSpPr>
          <p:cNvPr id="3614" name="Google Shape;3614;p71"/>
          <p:cNvSpPr txBox="1">
            <a:spLocks noGrp="1"/>
          </p:cNvSpPr>
          <p:nvPr>
            <p:ph type="ctrTitle"/>
          </p:nvPr>
        </p:nvSpPr>
        <p:spPr>
          <a:xfrm>
            <a:off x="342875" y="-246468"/>
            <a:ext cx="9372600" cy="1023900"/>
          </a:xfrm>
          <a:prstGeom prst="rect">
            <a:avLst/>
          </a:prstGeom>
        </p:spPr>
        <p:txBody>
          <a:bodyPr spcFirstLastPara="1" wrap="square" lIns="113100" tIns="113100" rIns="113100" bIns="113100" anchor="b" anchorCtr="0">
            <a:noAutofit/>
          </a:bodyPr>
          <a:lstStyle/>
          <a:p>
            <a:pPr marL="0" lvl="0" indent="0" algn="ctr" rtl="0">
              <a:spcBef>
                <a:spcPts val="0"/>
              </a:spcBef>
              <a:spcAft>
                <a:spcPts val="0"/>
              </a:spcAft>
              <a:buNone/>
            </a:pPr>
            <a:r>
              <a:rPr lang="en" sz="4700"/>
              <a:t>Graphic Organizer</a:t>
            </a:r>
            <a:endParaRPr sz="4700"/>
          </a:p>
        </p:txBody>
      </p:sp>
      <p:sp>
        <p:nvSpPr>
          <p:cNvPr id="3615" name="Google Shape;3615;p71"/>
          <p:cNvSpPr txBox="1">
            <a:spLocks noGrp="1"/>
          </p:cNvSpPr>
          <p:nvPr>
            <p:ph type="subTitle" idx="1"/>
          </p:nvPr>
        </p:nvSpPr>
        <p:spPr>
          <a:xfrm>
            <a:off x="342900" y="712526"/>
            <a:ext cx="9372600" cy="6339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None/>
            </a:pPr>
            <a:r>
              <a:rPr lang="en" sz="1800">
                <a:solidFill>
                  <a:schemeClr val="lt1"/>
                </a:solidFill>
              </a:rPr>
              <a:t>Notes for Page #4 - The Effect of Habitat Change</a:t>
            </a:r>
            <a:endParaRPr sz="1800">
              <a:solidFill>
                <a:schemeClr val="lt1"/>
              </a:solidFill>
              <a:latin typeface="Arial"/>
              <a:ea typeface="Arial"/>
              <a:cs typeface="Arial"/>
              <a:sym typeface="Arial"/>
            </a:endParaRPr>
          </a:p>
        </p:txBody>
      </p:sp>
      <p:graphicFrame>
        <p:nvGraphicFramePr>
          <p:cNvPr id="3616" name="Google Shape;3616;p71"/>
          <p:cNvGraphicFramePr/>
          <p:nvPr/>
        </p:nvGraphicFramePr>
        <p:xfrm>
          <a:off x="38300" y="1219650"/>
          <a:ext cx="9981800" cy="6512275"/>
        </p:xfrm>
        <a:graphic>
          <a:graphicData uri="http://schemas.openxmlformats.org/drawingml/2006/table">
            <a:tbl>
              <a:tblPr>
                <a:noFill/>
                <a:tableStyleId>{E53CC27F-D1F5-408E-99BA-11EEF2C74E05}</a:tableStyleId>
              </a:tblPr>
              <a:tblGrid>
                <a:gridCol w="7140075">
                  <a:extLst>
                    <a:ext uri="{9D8B030D-6E8A-4147-A177-3AD203B41FA5}">
                      <a16:colId xmlns:a16="http://schemas.microsoft.com/office/drawing/2014/main" val="20000"/>
                    </a:ext>
                  </a:extLst>
                </a:gridCol>
                <a:gridCol w="2841725">
                  <a:extLst>
                    <a:ext uri="{9D8B030D-6E8A-4147-A177-3AD203B41FA5}">
                      <a16:colId xmlns:a16="http://schemas.microsoft.com/office/drawing/2014/main" val="20001"/>
                    </a:ext>
                  </a:extLst>
                </a:gridCol>
              </a:tblGrid>
              <a:tr h="797725">
                <a:tc>
                  <a:txBody>
                    <a:bodyPr/>
                    <a:lstStyle/>
                    <a:p>
                      <a:pPr marL="0" lvl="0" indent="0" algn="ctr" rtl="0">
                        <a:spcBef>
                          <a:spcPts val="0"/>
                        </a:spcBef>
                        <a:spcAft>
                          <a:spcPts val="0"/>
                        </a:spcAft>
                        <a:buNone/>
                      </a:pPr>
                      <a:r>
                        <a:rPr lang="en" sz="1800" b="1" u="sng"/>
                        <a:t>Notes:</a:t>
                      </a:r>
                      <a:endParaRPr/>
                    </a:p>
                    <a:p>
                      <a:pPr marL="0" lvl="0" indent="0" algn="ctr" rtl="0">
                        <a:spcBef>
                          <a:spcPts val="0"/>
                        </a:spcBef>
                        <a:spcAft>
                          <a:spcPts val="0"/>
                        </a:spcAft>
                        <a:buNone/>
                      </a:pPr>
                      <a:r>
                        <a:rPr lang="en"/>
                        <a:t>List the information you find. </a:t>
                      </a:r>
                      <a:endParaRPr/>
                    </a:p>
                    <a:p>
                      <a:pPr marL="0" lvl="0" indent="0" algn="ctr" rtl="0">
                        <a:spcBef>
                          <a:spcPts val="0"/>
                        </a:spcBef>
                        <a:spcAft>
                          <a:spcPts val="0"/>
                        </a:spcAft>
                        <a:buNone/>
                      </a:pPr>
                      <a:endParaRPr/>
                    </a:p>
                    <a:p>
                      <a:pPr marL="0" lvl="0" indent="0" algn="ctr" rtl="0">
                        <a:spcBef>
                          <a:spcPts val="0"/>
                        </a:spcBef>
                        <a:spcAft>
                          <a:spcPts val="0"/>
                        </a:spcAft>
                        <a:buNone/>
                      </a:pPr>
                      <a:r>
                        <a:rPr lang="en" b="1"/>
                        <a:t>How do changes in the environment affect your animal?</a:t>
                      </a:r>
                      <a:endParaRPr b="1"/>
                    </a:p>
                  </a:txBody>
                  <a:tcPr marL="91425" marR="91425" marT="91425" marB="91425">
                    <a:solidFill>
                      <a:srgbClr val="F3F3F3"/>
                    </a:solidFill>
                  </a:tcPr>
                </a:tc>
                <a:tc>
                  <a:txBody>
                    <a:bodyPr/>
                    <a:lstStyle/>
                    <a:p>
                      <a:pPr marL="0" lvl="0" indent="0" algn="ctr" rtl="0">
                        <a:spcBef>
                          <a:spcPts val="0"/>
                        </a:spcBef>
                        <a:spcAft>
                          <a:spcPts val="0"/>
                        </a:spcAft>
                        <a:buNone/>
                      </a:pPr>
                      <a:r>
                        <a:rPr lang="en" b="1" u="sng"/>
                        <a:t>Source: </a:t>
                      </a:r>
                      <a:endParaRPr b="1" u="sng"/>
                    </a:p>
                    <a:p>
                      <a:pPr marL="0" lvl="0" indent="0" algn="l" rtl="0">
                        <a:spcBef>
                          <a:spcPts val="0"/>
                        </a:spcBef>
                        <a:spcAft>
                          <a:spcPts val="0"/>
                        </a:spcAft>
                        <a:buNone/>
                      </a:pPr>
                      <a:r>
                        <a:rPr lang="en"/>
                        <a:t>List the title and author of the book or website you found your information. </a:t>
                      </a:r>
                      <a:endParaRPr/>
                    </a:p>
                  </a:txBody>
                  <a:tcPr marL="91425" marR="91425" marT="91425" marB="91425">
                    <a:solidFill>
                      <a:srgbClr val="F3F3F3"/>
                    </a:solidFill>
                  </a:tcPr>
                </a:tc>
                <a:extLst>
                  <a:ext uri="{0D108BD9-81ED-4DB2-BD59-A6C34878D82A}">
                    <a16:rowId xmlns:a16="http://schemas.microsoft.com/office/drawing/2014/main" val="10000"/>
                  </a:ext>
                </a:extLst>
              </a:tr>
              <a:tr h="1092125">
                <a:tc>
                  <a:txBody>
                    <a:bodyPr/>
                    <a:lstStyle/>
                    <a:p>
                      <a:pPr marL="0" lvl="0" indent="0" algn="l" rtl="0">
                        <a:spcBef>
                          <a:spcPts val="0"/>
                        </a:spcBef>
                        <a:spcAft>
                          <a:spcPts val="0"/>
                        </a:spcAft>
                        <a:buNone/>
                      </a:pPr>
                      <a:r>
                        <a:rPr lang="en" b="1"/>
                        <a:t>Natural Habitat Changes that can occur:</a:t>
                      </a:r>
                      <a:endParaRPr b="1"/>
                    </a:p>
                  </a:txBody>
                  <a:tcPr marL="91425" marR="91425" marT="91425" marB="91425">
                    <a:solidFill>
                      <a:srgbClr val="F3F3F3"/>
                    </a:solidFill>
                  </a:tcPr>
                </a:tc>
                <a:tc>
                  <a:txBody>
                    <a:bodyPr/>
                    <a:lstStyle/>
                    <a:p>
                      <a:pPr marL="0" lvl="0" indent="0" algn="l" rtl="0">
                        <a:spcBef>
                          <a:spcPts val="0"/>
                        </a:spcBef>
                        <a:spcAft>
                          <a:spcPts val="0"/>
                        </a:spcAft>
                        <a:buNone/>
                      </a:pPr>
                      <a:endParaRPr/>
                    </a:p>
                  </a:txBody>
                  <a:tcPr marL="91425" marR="91425" marT="91425" marB="91425">
                    <a:solidFill>
                      <a:srgbClr val="F3F3F3"/>
                    </a:solidFill>
                  </a:tcPr>
                </a:tc>
                <a:extLst>
                  <a:ext uri="{0D108BD9-81ED-4DB2-BD59-A6C34878D82A}">
                    <a16:rowId xmlns:a16="http://schemas.microsoft.com/office/drawing/2014/main" val="10001"/>
                  </a:ext>
                </a:extLst>
              </a:tr>
              <a:tr h="1092125">
                <a:tc>
                  <a:txBody>
                    <a:bodyPr/>
                    <a:lstStyle/>
                    <a:p>
                      <a:pPr marL="0" lvl="0" indent="0" algn="l" rtl="0">
                        <a:spcBef>
                          <a:spcPts val="0"/>
                        </a:spcBef>
                        <a:spcAft>
                          <a:spcPts val="0"/>
                        </a:spcAft>
                        <a:buNone/>
                      </a:pPr>
                      <a:r>
                        <a:rPr lang="en" b="1"/>
                        <a:t>Human habitat changes that can occur:</a:t>
                      </a:r>
                      <a:endParaRPr b="1"/>
                    </a:p>
                  </a:txBody>
                  <a:tcPr marL="91425" marR="91425" marT="91425" marB="91425">
                    <a:solidFill>
                      <a:srgbClr val="F3F3F3"/>
                    </a:solidFill>
                  </a:tcPr>
                </a:tc>
                <a:tc>
                  <a:txBody>
                    <a:bodyPr/>
                    <a:lstStyle/>
                    <a:p>
                      <a:pPr marL="0" lvl="0" indent="0" algn="l" rtl="0">
                        <a:spcBef>
                          <a:spcPts val="0"/>
                        </a:spcBef>
                        <a:spcAft>
                          <a:spcPts val="0"/>
                        </a:spcAft>
                        <a:buNone/>
                      </a:pPr>
                      <a:endParaRPr/>
                    </a:p>
                  </a:txBody>
                  <a:tcPr marL="91425" marR="91425" marT="91425" marB="91425">
                    <a:solidFill>
                      <a:srgbClr val="F3F3F3"/>
                    </a:solidFill>
                  </a:tcPr>
                </a:tc>
                <a:extLst>
                  <a:ext uri="{0D108BD9-81ED-4DB2-BD59-A6C34878D82A}">
                    <a16:rowId xmlns:a16="http://schemas.microsoft.com/office/drawing/2014/main" val="10002"/>
                  </a:ext>
                </a:extLst>
              </a:tr>
              <a:tr h="3230775">
                <a:tc>
                  <a:txBody>
                    <a:bodyPr/>
                    <a:lstStyle/>
                    <a:p>
                      <a:pPr marL="0" lvl="0" indent="0" algn="l" rtl="0">
                        <a:spcBef>
                          <a:spcPts val="0"/>
                        </a:spcBef>
                        <a:spcAft>
                          <a:spcPts val="0"/>
                        </a:spcAft>
                        <a:buNone/>
                      </a:pPr>
                      <a:r>
                        <a:rPr lang="en" b="1"/>
                        <a:t>Predict what would happen to your animal if there was a drought (the water ran out) in its habitat?</a:t>
                      </a:r>
                      <a:r>
                        <a:rPr lang="en" i="1"/>
                        <a:t> Indicate if this is a natural or human change on the environment? </a:t>
                      </a:r>
                      <a:endParaRPr i="1"/>
                    </a:p>
                  </a:txBody>
                  <a:tcPr marL="91425" marR="91425" marT="91425" marB="91425">
                    <a:solidFill>
                      <a:srgbClr val="F3F3F3"/>
                    </a:solidFill>
                  </a:tcPr>
                </a:tc>
                <a:tc>
                  <a:txBody>
                    <a:bodyPr/>
                    <a:lstStyle/>
                    <a:p>
                      <a:pPr marL="0" lvl="0" indent="0" algn="l" rtl="0">
                        <a:spcBef>
                          <a:spcPts val="0"/>
                        </a:spcBef>
                        <a:spcAft>
                          <a:spcPts val="0"/>
                        </a:spcAft>
                        <a:buNone/>
                      </a:pPr>
                      <a:endParaRPr/>
                    </a:p>
                  </a:txBody>
                  <a:tcPr marL="91425" marR="91425" marT="91425" marB="91425">
                    <a:solidFill>
                      <a:srgbClr val="F3F3F3"/>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20"/>
        <p:cNvGrpSpPr/>
        <p:nvPr/>
      </p:nvGrpSpPr>
      <p:grpSpPr>
        <a:xfrm>
          <a:off x="0" y="0"/>
          <a:ext cx="0" cy="0"/>
          <a:chOff x="0" y="0"/>
          <a:chExt cx="0" cy="0"/>
        </a:xfrm>
      </p:grpSpPr>
      <p:sp>
        <p:nvSpPr>
          <p:cNvPr id="3621" name="Google Shape;3621;p72"/>
          <p:cNvSpPr txBox="1">
            <a:spLocks noGrp="1"/>
          </p:cNvSpPr>
          <p:nvPr>
            <p:ph type="ctrTitle"/>
          </p:nvPr>
        </p:nvSpPr>
        <p:spPr>
          <a:xfrm>
            <a:off x="342875" y="134532"/>
            <a:ext cx="9372600" cy="950400"/>
          </a:xfrm>
          <a:prstGeom prst="rect">
            <a:avLst/>
          </a:prstGeom>
        </p:spPr>
        <p:txBody>
          <a:bodyPr spcFirstLastPara="1" wrap="square" lIns="113100" tIns="113100" rIns="113100" bIns="113100" anchor="b" anchorCtr="0">
            <a:noAutofit/>
          </a:bodyPr>
          <a:lstStyle/>
          <a:p>
            <a:pPr marL="0" lvl="0" indent="0" algn="ctr" rtl="0">
              <a:spcBef>
                <a:spcPts val="0"/>
              </a:spcBef>
              <a:spcAft>
                <a:spcPts val="0"/>
              </a:spcAft>
              <a:buNone/>
            </a:pPr>
            <a:r>
              <a:rPr lang="en"/>
              <a:t>Report Writing Template</a:t>
            </a:r>
            <a:endParaRPr/>
          </a:p>
        </p:txBody>
      </p:sp>
      <p:sp>
        <p:nvSpPr>
          <p:cNvPr id="3622" name="Google Shape;3622;p72"/>
          <p:cNvSpPr txBox="1">
            <a:spLocks noGrp="1"/>
          </p:cNvSpPr>
          <p:nvPr>
            <p:ph type="subTitle" idx="1"/>
          </p:nvPr>
        </p:nvSpPr>
        <p:spPr>
          <a:xfrm>
            <a:off x="342900" y="815251"/>
            <a:ext cx="9372600" cy="6861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None/>
            </a:pPr>
            <a:r>
              <a:rPr lang="en" sz="2400">
                <a:solidFill>
                  <a:schemeClr val="lt1"/>
                </a:solidFill>
              </a:rPr>
              <a:t>Write in full sentences and provide information in your own words.</a:t>
            </a:r>
            <a:endParaRPr sz="2400">
              <a:solidFill>
                <a:schemeClr val="lt1"/>
              </a:solidFill>
            </a:endParaRPr>
          </a:p>
          <a:p>
            <a:pPr marL="0" lvl="0" indent="0" algn="ctr" rtl="0">
              <a:spcBef>
                <a:spcPts val="0"/>
              </a:spcBef>
              <a:spcAft>
                <a:spcPts val="0"/>
              </a:spcAft>
              <a:buNone/>
            </a:pPr>
            <a:r>
              <a:rPr lang="en" sz="1800">
                <a:solidFill>
                  <a:schemeClr val="lt1"/>
                </a:solidFill>
              </a:rPr>
              <a:t>Page #1 - Introduce your animal!</a:t>
            </a:r>
            <a:endParaRPr sz="2400">
              <a:solidFill>
                <a:schemeClr val="lt1"/>
              </a:solidFill>
            </a:endParaRPr>
          </a:p>
        </p:txBody>
      </p:sp>
      <p:graphicFrame>
        <p:nvGraphicFramePr>
          <p:cNvPr id="3623" name="Google Shape;3623;p72"/>
          <p:cNvGraphicFramePr/>
          <p:nvPr/>
        </p:nvGraphicFramePr>
        <p:xfrm>
          <a:off x="103475" y="1617000"/>
          <a:ext cx="9878725" cy="6032995"/>
        </p:xfrm>
        <a:graphic>
          <a:graphicData uri="http://schemas.openxmlformats.org/drawingml/2006/table">
            <a:tbl>
              <a:tblPr>
                <a:noFill/>
                <a:tableStyleId>{E53CC27F-D1F5-408E-99BA-11EEF2C74E05}</a:tableStyleId>
              </a:tblPr>
              <a:tblGrid>
                <a:gridCol w="9878725">
                  <a:extLst>
                    <a:ext uri="{9D8B030D-6E8A-4147-A177-3AD203B41FA5}">
                      <a16:colId xmlns:a16="http://schemas.microsoft.com/office/drawing/2014/main" val="20000"/>
                    </a:ext>
                  </a:extLst>
                </a:gridCol>
              </a:tblGrid>
              <a:tr h="582225">
                <a:tc>
                  <a:txBody>
                    <a:bodyPr/>
                    <a:lstStyle/>
                    <a:p>
                      <a:pPr marL="0" lvl="0" indent="0" algn="l" rtl="0">
                        <a:spcBef>
                          <a:spcPts val="0"/>
                        </a:spcBef>
                        <a:spcAft>
                          <a:spcPts val="0"/>
                        </a:spcAft>
                        <a:buNone/>
                      </a:pPr>
                      <a:r>
                        <a:rPr lang="en" b="1"/>
                        <a:t>Sentence 1: </a:t>
                      </a:r>
                      <a:r>
                        <a:rPr lang="en"/>
                        <a:t>I am researching and learning about ____________________________________________</a:t>
                      </a:r>
                      <a:endParaRPr/>
                    </a:p>
                    <a:p>
                      <a:pPr marL="0" lvl="0" indent="0" algn="l" rtl="0">
                        <a:spcBef>
                          <a:spcPts val="0"/>
                        </a:spcBef>
                        <a:spcAft>
                          <a:spcPts val="0"/>
                        </a:spcAft>
                        <a:buNone/>
                      </a:pPr>
                      <a:endParaRPr/>
                    </a:p>
                  </a:txBody>
                  <a:tcPr marL="91425" marR="91425" marT="91425" marB="91425">
                    <a:lnB w="19050" cap="flat" cmpd="sng">
                      <a:solidFill>
                        <a:srgbClr val="9E9E9E"/>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773575">
                <a:tc>
                  <a:txBody>
                    <a:bodyPr/>
                    <a:lstStyle/>
                    <a:p>
                      <a:pPr marL="0" lvl="0" indent="0" algn="l" rtl="0">
                        <a:spcBef>
                          <a:spcPts val="0"/>
                        </a:spcBef>
                        <a:spcAft>
                          <a:spcPts val="0"/>
                        </a:spcAft>
                        <a:buNone/>
                      </a:pPr>
                      <a:r>
                        <a:rPr lang="en" b="1"/>
                        <a:t>Sentence 2:</a:t>
                      </a:r>
                      <a:r>
                        <a:rPr lang="en"/>
                        <a:t> </a:t>
                      </a:r>
                      <a:r>
                        <a:rPr lang="en" sz="1200" i="1"/>
                        <a:t>(Write a catchy introductory sentence about your animal) </a:t>
                      </a:r>
                      <a:endParaRPr sz="1200" i="1"/>
                    </a:p>
                    <a:p>
                      <a:pPr marL="0" lvl="0" indent="0" algn="l" rtl="0">
                        <a:spcBef>
                          <a:spcPts val="0"/>
                        </a:spcBef>
                        <a:spcAft>
                          <a:spcPts val="0"/>
                        </a:spcAft>
                        <a:buNone/>
                      </a:pPr>
                      <a:endParaRPr sz="1200" i="1"/>
                    </a:p>
                    <a:p>
                      <a:pPr marL="0" lvl="0" indent="0" algn="l" rtl="0">
                        <a:spcBef>
                          <a:spcPts val="0"/>
                        </a:spcBef>
                        <a:spcAft>
                          <a:spcPts val="0"/>
                        </a:spcAft>
                        <a:buNone/>
                      </a:pPr>
                      <a:endParaRPr sz="1200"/>
                    </a:p>
                  </a:txBody>
                  <a:tcPr marL="91425" marR="91425" marT="91425" marB="91425">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3964600">
                <a:tc>
                  <a:txBody>
                    <a:bodyPr/>
                    <a:lstStyle/>
                    <a:p>
                      <a:pPr marL="0" lvl="0" indent="0" algn="l" rtl="0">
                        <a:spcBef>
                          <a:spcPts val="0"/>
                        </a:spcBef>
                        <a:spcAft>
                          <a:spcPts val="0"/>
                        </a:spcAft>
                        <a:buNone/>
                      </a:pPr>
                      <a:r>
                        <a:rPr lang="en" b="1"/>
                        <a:t>Sentence 3+: </a:t>
                      </a:r>
                      <a:r>
                        <a:rPr lang="en" sz="1200" i="1"/>
                        <a:t>(Introduce your animal using the information from page 1 of your notes)</a:t>
                      </a:r>
                      <a:endParaRPr sz="1200" i="1"/>
                    </a:p>
                    <a:p>
                      <a:pPr marL="0" lvl="0" indent="0" algn="l" rtl="0">
                        <a:spcBef>
                          <a:spcPts val="0"/>
                        </a:spcBef>
                        <a:spcAft>
                          <a:spcPts val="0"/>
                        </a:spcAft>
                        <a:buNone/>
                      </a:pPr>
                      <a:endParaRPr u="sng"/>
                    </a:p>
                  </a:txBody>
                  <a:tcPr marL="91425" marR="91425" marT="91425" marB="91425">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685250">
                <a:tc>
                  <a:txBody>
                    <a:bodyPr/>
                    <a:lstStyle/>
                    <a:p>
                      <a:pPr marL="0" lvl="0" indent="0" algn="l" rtl="0">
                        <a:spcBef>
                          <a:spcPts val="0"/>
                        </a:spcBef>
                        <a:spcAft>
                          <a:spcPts val="0"/>
                        </a:spcAft>
                        <a:buNone/>
                      </a:pPr>
                      <a:r>
                        <a:rPr lang="en" b="1"/>
                        <a:t>Closing sentence: </a:t>
                      </a:r>
                      <a:r>
                        <a:rPr lang="en" sz="1200" i="1"/>
                        <a:t>(Write a sentence that ends the paragraph)</a:t>
                      </a:r>
                      <a:endParaRPr sz="1200" i="1"/>
                    </a:p>
                    <a:p>
                      <a:pPr marL="0" lvl="0" indent="0" algn="l" rtl="0">
                        <a:spcBef>
                          <a:spcPts val="0"/>
                        </a:spcBef>
                        <a:spcAft>
                          <a:spcPts val="0"/>
                        </a:spcAft>
                        <a:buNone/>
                      </a:pPr>
                      <a:endParaRPr/>
                    </a:p>
                  </a:txBody>
                  <a:tcPr marL="91425" marR="91425" marT="91425" marB="91425">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27"/>
        <p:cNvGrpSpPr/>
        <p:nvPr/>
      </p:nvGrpSpPr>
      <p:grpSpPr>
        <a:xfrm>
          <a:off x="0" y="0"/>
          <a:ext cx="0" cy="0"/>
          <a:chOff x="0" y="0"/>
          <a:chExt cx="0" cy="0"/>
        </a:xfrm>
      </p:grpSpPr>
      <p:sp>
        <p:nvSpPr>
          <p:cNvPr id="3628" name="Google Shape;3628;p73"/>
          <p:cNvSpPr txBox="1">
            <a:spLocks noGrp="1"/>
          </p:cNvSpPr>
          <p:nvPr>
            <p:ph type="ctrTitle"/>
          </p:nvPr>
        </p:nvSpPr>
        <p:spPr>
          <a:xfrm>
            <a:off x="342875" y="134532"/>
            <a:ext cx="9372600" cy="950400"/>
          </a:xfrm>
          <a:prstGeom prst="rect">
            <a:avLst/>
          </a:prstGeom>
        </p:spPr>
        <p:txBody>
          <a:bodyPr spcFirstLastPara="1" wrap="square" lIns="113100" tIns="113100" rIns="113100" bIns="113100" anchor="b" anchorCtr="0">
            <a:noAutofit/>
          </a:bodyPr>
          <a:lstStyle/>
          <a:p>
            <a:pPr marL="0" lvl="0" indent="0" algn="ctr" rtl="0">
              <a:spcBef>
                <a:spcPts val="0"/>
              </a:spcBef>
              <a:spcAft>
                <a:spcPts val="0"/>
              </a:spcAft>
              <a:buNone/>
            </a:pPr>
            <a:r>
              <a:rPr lang="en"/>
              <a:t>Report Writing Template</a:t>
            </a:r>
            <a:endParaRPr/>
          </a:p>
        </p:txBody>
      </p:sp>
      <p:sp>
        <p:nvSpPr>
          <p:cNvPr id="3629" name="Google Shape;3629;p73"/>
          <p:cNvSpPr txBox="1">
            <a:spLocks noGrp="1"/>
          </p:cNvSpPr>
          <p:nvPr>
            <p:ph type="subTitle" idx="1"/>
          </p:nvPr>
        </p:nvSpPr>
        <p:spPr>
          <a:xfrm>
            <a:off x="342900" y="815251"/>
            <a:ext cx="9372600" cy="6861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None/>
            </a:pPr>
            <a:r>
              <a:rPr lang="en" sz="2400">
                <a:solidFill>
                  <a:schemeClr val="lt1"/>
                </a:solidFill>
              </a:rPr>
              <a:t>Write in full sentences and provide information in your own words.</a:t>
            </a:r>
            <a:endParaRPr sz="2400">
              <a:solidFill>
                <a:schemeClr val="lt1"/>
              </a:solidFill>
            </a:endParaRPr>
          </a:p>
          <a:p>
            <a:pPr marL="0" lvl="0" indent="0" algn="ctr" rtl="0">
              <a:spcBef>
                <a:spcPts val="0"/>
              </a:spcBef>
              <a:spcAft>
                <a:spcPts val="0"/>
              </a:spcAft>
              <a:buNone/>
            </a:pPr>
            <a:r>
              <a:rPr lang="en" sz="1800">
                <a:solidFill>
                  <a:schemeClr val="lt1"/>
                </a:solidFill>
              </a:rPr>
              <a:t>Page #2 - Habitat and Animal Needs Met</a:t>
            </a:r>
            <a:endParaRPr sz="2400">
              <a:solidFill>
                <a:schemeClr val="lt1"/>
              </a:solidFill>
            </a:endParaRPr>
          </a:p>
        </p:txBody>
      </p:sp>
      <p:graphicFrame>
        <p:nvGraphicFramePr>
          <p:cNvPr id="3630" name="Google Shape;3630;p73"/>
          <p:cNvGraphicFramePr/>
          <p:nvPr/>
        </p:nvGraphicFramePr>
        <p:xfrm>
          <a:off x="103475" y="1617000"/>
          <a:ext cx="9878725" cy="6002770"/>
        </p:xfrm>
        <a:graphic>
          <a:graphicData uri="http://schemas.openxmlformats.org/drawingml/2006/table">
            <a:tbl>
              <a:tblPr>
                <a:noFill/>
                <a:tableStyleId>{E53CC27F-D1F5-408E-99BA-11EEF2C74E05}</a:tableStyleId>
              </a:tblPr>
              <a:tblGrid>
                <a:gridCol w="9878725">
                  <a:extLst>
                    <a:ext uri="{9D8B030D-6E8A-4147-A177-3AD203B41FA5}">
                      <a16:colId xmlns:a16="http://schemas.microsoft.com/office/drawing/2014/main" val="20000"/>
                    </a:ext>
                  </a:extLst>
                </a:gridCol>
              </a:tblGrid>
              <a:tr h="582225">
                <a:tc>
                  <a:txBody>
                    <a:bodyPr/>
                    <a:lstStyle/>
                    <a:p>
                      <a:pPr marL="0" lvl="0" indent="0" algn="l" rtl="0">
                        <a:spcBef>
                          <a:spcPts val="0"/>
                        </a:spcBef>
                        <a:spcAft>
                          <a:spcPts val="0"/>
                        </a:spcAft>
                        <a:buNone/>
                      </a:pPr>
                      <a:r>
                        <a:rPr lang="en" b="1"/>
                        <a:t>Sentence 1: </a:t>
                      </a:r>
                      <a:r>
                        <a:rPr lang="en"/>
                        <a:t>The ________ lives in the habitat ____________________________________________.</a:t>
                      </a:r>
                      <a:endParaRPr/>
                    </a:p>
                    <a:p>
                      <a:pPr marL="0" lvl="0" indent="0" algn="l" rtl="0">
                        <a:spcBef>
                          <a:spcPts val="0"/>
                        </a:spcBef>
                        <a:spcAft>
                          <a:spcPts val="0"/>
                        </a:spcAft>
                        <a:buNone/>
                      </a:pPr>
                      <a:endParaRPr/>
                    </a:p>
                  </a:txBody>
                  <a:tcPr marL="91425" marR="91425" marT="91425" marB="91425">
                    <a:lnB w="19050" cap="flat" cmpd="sng">
                      <a:solidFill>
                        <a:srgbClr val="9E9E9E"/>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4345300">
                <a:tc>
                  <a:txBody>
                    <a:bodyPr/>
                    <a:lstStyle/>
                    <a:p>
                      <a:pPr marL="0" lvl="0" indent="0" algn="l" rtl="0">
                        <a:spcBef>
                          <a:spcPts val="0"/>
                        </a:spcBef>
                        <a:spcAft>
                          <a:spcPts val="0"/>
                        </a:spcAft>
                        <a:buNone/>
                      </a:pPr>
                      <a:r>
                        <a:rPr lang="en" b="1"/>
                        <a:t>Sentence 2+:</a:t>
                      </a:r>
                      <a:r>
                        <a:rPr lang="en"/>
                        <a:t> </a:t>
                      </a:r>
                      <a:r>
                        <a:rPr lang="en" sz="1200" i="1"/>
                        <a:t>(Describe the habitat that your animal lives in include how each of the basic needs are met. Also describe the adaptations that your animal has in order to survive in their habitat.)</a:t>
                      </a:r>
                      <a:endParaRPr sz="1200" i="1"/>
                    </a:p>
                    <a:p>
                      <a:pPr marL="0" lvl="0" indent="0" algn="l" rtl="0">
                        <a:spcBef>
                          <a:spcPts val="0"/>
                        </a:spcBef>
                        <a:spcAft>
                          <a:spcPts val="0"/>
                        </a:spcAft>
                        <a:buNone/>
                      </a:pPr>
                      <a:endParaRPr sz="1200" i="1"/>
                    </a:p>
                    <a:p>
                      <a:pPr marL="0" lvl="0" indent="0" algn="l" rtl="0">
                        <a:spcBef>
                          <a:spcPts val="0"/>
                        </a:spcBef>
                        <a:spcAft>
                          <a:spcPts val="0"/>
                        </a:spcAft>
                        <a:buNone/>
                      </a:pPr>
                      <a:endParaRPr u="sng"/>
                    </a:p>
                  </a:txBody>
                  <a:tcPr marL="91425" marR="91425" marT="91425" marB="91425">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1047900">
                <a:tc>
                  <a:txBody>
                    <a:bodyPr/>
                    <a:lstStyle/>
                    <a:p>
                      <a:pPr marL="0" lvl="0" indent="0" algn="l" rtl="0">
                        <a:spcBef>
                          <a:spcPts val="0"/>
                        </a:spcBef>
                        <a:spcAft>
                          <a:spcPts val="0"/>
                        </a:spcAft>
                        <a:buNone/>
                      </a:pPr>
                      <a:r>
                        <a:rPr lang="en" b="1"/>
                        <a:t>Closing sentence: </a:t>
                      </a:r>
                      <a:r>
                        <a:rPr lang="en" sz="1200" i="1"/>
                        <a:t>(Write a sentence that ends the paragraph)</a:t>
                      </a:r>
                      <a:endParaRPr sz="1200" i="1"/>
                    </a:p>
                    <a:p>
                      <a:pPr marL="0" lvl="0" indent="0" algn="l" rtl="0">
                        <a:spcBef>
                          <a:spcPts val="0"/>
                        </a:spcBef>
                        <a:spcAft>
                          <a:spcPts val="0"/>
                        </a:spcAft>
                        <a:buNone/>
                      </a:pPr>
                      <a:endParaRPr b="1"/>
                    </a:p>
                  </a:txBody>
                  <a:tcPr marL="91425" marR="91425" marT="91425" marB="91425">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34"/>
        <p:cNvGrpSpPr/>
        <p:nvPr/>
      </p:nvGrpSpPr>
      <p:grpSpPr>
        <a:xfrm>
          <a:off x="0" y="0"/>
          <a:ext cx="0" cy="0"/>
          <a:chOff x="0" y="0"/>
          <a:chExt cx="0" cy="0"/>
        </a:xfrm>
      </p:grpSpPr>
      <p:sp>
        <p:nvSpPr>
          <p:cNvPr id="3635" name="Google Shape;3635;p74"/>
          <p:cNvSpPr txBox="1">
            <a:spLocks noGrp="1"/>
          </p:cNvSpPr>
          <p:nvPr>
            <p:ph type="ctrTitle"/>
          </p:nvPr>
        </p:nvSpPr>
        <p:spPr>
          <a:xfrm>
            <a:off x="342875" y="134532"/>
            <a:ext cx="9372600" cy="950400"/>
          </a:xfrm>
          <a:prstGeom prst="rect">
            <a:avLst/>
          </a:prstGeom>
        </p:spPr>
        <p:txBody>
          <a:bodyPr spcFirstLastPara="1" wrap="square" lIns="113100" tIns="113100" rIns="113100" bIns="113100" anchor="b" anchorCtr="0">
            <a:noAutofit/>
          </a:bodyPr>
          <a:lstStyle/>
          <a:p>
            <a:pPr marL="0" lvl="0" indent="0" algn="ctr" rtl="0">
              <a:spcBef>
                <a:spcPts val="0"/>
              </a:spcBef>
              <a:spcAft>
                <a:spcPts val="0"/>
              </a:spcAft>
              <a:buNone/>
            </a:pPr>
            <a:r>
              <a:rPr lang="en"/>
              <a:t>Report Writing Template</a:t>
            </a:r>
            <a:endParaRPr/>
          </a:p>
        </p:txBody>
      </p:sp>
      <p:sp>
        <p:nvSpPr>
          <p:cNvPr id="3636" name="Google Shape;3636;p74"/>
          <p:cNvSpPr txBox="1">
            <a:spLocks noGrp="1"/>
          </p:cNvSpPr>
          <p:nvPr>
            <p:ph type="subTitle" idx="1"/>
          </p:nvPr>
        </p:nvSpPr>
        <p:spPr>
          <a:xfrm>
            <a:off x="342900" y="815251"/>
            <a:ext cx="9372600" cy="6861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None/>
            </a:pPr>
            <a:r>
              <a:rPr lang="en" sz="2400">
                <a:solidFill>
                  <a:schemeClr val="lt1"/>
                </a:solidFill>
              </a:rPr>
              <a:t>Write in full sentences and provide information in your own words.</a:t>
            </a:r>
            <a:endParaRPr sz="2400">
              <a:solidFill>
                <a:schemeClr val="lt1"/>
              </a:solidFill>
            </a:endParaRPr>
          </a:p>
          <a:p>
            <a:pPr marL="0" lvl="0" indent="0" algn="ctr" rtl="0">
              <a:spcBef>
                <a:spcPts val="0"/>
              </a:spcBef>
              <a:spcAft>
                <a:spcPts val="0"/>
              </a:spcAft>
              <a:buNone/>
            </a:pPr>
            <a:r>
              <a:rPr lang="en" sz="1800">
                <a:solidFill>
                  <a:schemeClr val="lt1"/>
                </a:solidFill>
              </a:rPr>
              <a:t>Page #3 - Food Chains within the Habitat</a:t>
            </a:r>
            <a:endParaRPr sz="2400">
              <a:solidFill>
                <a:schemeClr val="lt1"/>
              </a:solidFill>
            </a:endParaRPr>
          </a:p>
        </p:txBody>
      </p:sp>
      <p:graphicFrame>
        <p:nvGraphicFramePr>
          <p:cNvPr id="3637" name="Google Shape;3637;p74"/>
          <p:cNvGraphicFramePr/>
          <p:nvPr/>
        </p:nvGraphicFramePr>
        <p:xfrm>
          <a:off x="103475" y="1617000"/>
          <a:ext cx="9878725" cy="5990100"/>
        </p:xfrm>
        <a:graphic>
          <a:graphicData uri="http://schemas.openxmlformats.org/drawingml/2006/table">
            <a:tbl>
              <a:tblPr>
                <a:noFill/>
                <a:tableStyleId>{E53CC27F-D1F5-408E-99BA-11EEF2C74E05}</a:tableStyleId>
              </a:tblPr>
              <a:tblGrid>
                <a:gridCol w="9878725">
                  <a:extLst>
                    <a:ext uri="{9D8B030D-6E8A-4147-A177-3AD203B41FA5}">
                      <a16:colId xmlns:a16="http://schemas.microsoft.com/office/drawing/2014/main" val="20000"/>
                    </a:ext>
                  </a:extLst>
                </a:gridCol>
              </a:tblGrid>
              <a:tr h="714700">
                <a:tc>
                  <a:txBody>
                    <a:bodyPr/>
                    <a:lstStyle/>
                    <a:p>
                      <a:pPr marL="0" lvl="0" indent="0" algn="l" rtl="0">
                        <a:spcBef>
                          <a:spcPts val="0"/>
                        </a:spcBef>
                        <a:spcAft>
                          <a:spcPts val="0"/>
                        </a:spcAft>
                        <a:buNone/>
                      </a:pPr>
                      <a:r>
                        <a:rPr lang="en" b="1"/>
                        <a:t>Sentence 1: </a:t>
                      </a:r>
                      <a:r>
                        <a:rPr lang="en" sz="1200" i="1"/>
                        <a:t>(Provide an introductory sentence)</a:t>
                      </a:r>
                      <a:endParaRPr sz="1200" i="1"/>
                    </a:p>
                    <a:p>
                      <a:pPr marL="0" lvl="0" indent="0" algn="l" rtl="0">
                        <a:spcBef>
                          <a:spcPts val="0"/>
                        </a:spcBef>
                        <a:spcAft>
                          <a:spcPts val="0"/>
                        </a:spcAft>
                        <a:buNone/>
                      </a:pPr>
                      <a:endParaRPr u="sng"/>
                    </a:p>
                  </a:txBody>
                  <a:tcPr marL="91425" marR="91425" marT="91425" marB="91425">
                    <a:lnB w="19050" cap="flat" cmpd="sng">
                      <a:solidFill>
                        <a:srgbClr val="9E9E9E"/>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4433600">
                <a:tc>
                  <a:txBody>
                    <a:bodyPr/>
                    <a:lstStyle/>
                    <a:p>
                      <a:pPr marL="0" lvl="0" indent="0" algn="l" rtl="0">
                        <a:spcBef>
                          <a:spcPts val="0"/>
                        </a:spcBef>
                        <a:spcAft>
                          <a:spcPts val="0"/>
                        </a:spcAft>
                        <a:buNone/>
                      </a:pPr>
                      <a:r>
                        <a:rPr lang="en" b="1"/>
                        <a:t>Sentence 2+:</a:t>
                      </a:r>
                      <a:r>
                        <a:rPr lang="en"/>
                        <a:t> (</a:t>
                      </a:r>
                      <a:r>
                        <a:rPr lang="en" sz="1200" i="1"/>
                        <a:t>Describe how your animal interacts with the plants and animals in their habitat. Describe the food chains or food webs that exist in your animals habitat.)</a:t>
                      </a:r>
                      <a:endParaRPr sz="1200" i="1"/>
                    </a:p>
                    <a:p>
                      <a:pPr marL="0" lvl="0" indent="0" algn="l" rtl="0">
                        <a:spcBef>
                          <a:spcPts val="0"/>
                        </a:spcBef>
                        <a:spcAft>
                          <a:spcPts val="0"/>
                        </a:spcAft>
                        <a:buNone/>
                      </a:pPr>
                      <a:endParaRPr sz="1200" i="1"/>
                    </a:p>
                    <a:p>
                      <a:pPr marL="0" lvl="0" indent="0" algn="l" rtl="0">
                        <a:spcBef>
                          <a:spcPts val="0"/>
                        </a:spcBef>
                        <a:spcAft>
                          <a:spcPts val="0"/>
                        </a:spcAft>
                        <a:buNone/>
                      </a:pPr>
                      <a:endParaRPr u="sng"/>
                    </a:p>
                  </a:txBody>
                  <a:tcPr marL="91425" marR="91425" marT="91425" marB="91425">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841800">
                <a:tc>
                  <a:txBody>
                    <a:bodyPr/>
                    <a:lstStyle/>
                    <a:p>
                      <a:pPr marL="0" lvl="0" indent="0" algn="l" rtl="0">
                        <a:spcBef>
                          <a:spcPts val="0"/>
                        </a:spcBef>
                        <a:spcAft>
                          <a:spcPts val="0"/>
                        </a:spcAft>
                        <a:buNone/>
                      </a:pPr>
                      <a:r>
                        <a:rPr lang="en" b="1"/>
                        <a:t>Closing sentence: </a:t>
                      </a:r>
                      <a:r>
                        <a:rPr lang="en" sz="1200" i="1"/>
                        <a:t>(Write a sentence that ends the paragraph)</a:t>
                      </a:r>
                      <a:endParaRPr sz="1200" i="1"/>
                    </a:p>
                    <a:p>
                      <a:pPr marL="0" lvl="0" indent="0" algn="l" rtl="0">
                        <a:spcBef>
                          <a:spcPts val="0"/>
                        </a:spcBef>
                        <a:spcAft>
                          <a:spcPts val="0"/>
                        </a:spcAft>
                        <a:buNone/>
                      </a:pPr>
                      <a:endParaRPr/>
                    </a:p>
                  </a:txBody>
                  <a:tcPr marL="91425" marR="91425" marT="91425" marB="91425">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41"/>
        <p:cNvGrpSpPr/>
        <p:nvPr/>
      </p:nvGrpSpPr>
      <p:grpSpPr>
        <a:xfrm>
          <a:off x="0" y="0"/>
          <a:ext cx="0" cy="0"/>
          <a:chOff x="0" y="0"/>
          <a:chExt cx="0" cy="0"/>
        </a:xfrm>
      </p:grpSpPr>
      <p:sp>
        <p:nvSpPr>
          <p:cNvPr id="3642" name="Google Shape;3642;p75"/>
          <p:cNvSpPr txBox="1">
            <a:spLocks noGrp="1"/>
          </p:cNvSpPr>
          <p:nvPr>
            <p:ph type="ctrTitle"/>
          </p:nvPr>
        </p:nvSpPr>
        <p:spPr>
          <a:xfrm>
            <a:off x="342875" y="134532"/>
            <a:ext cx="9372600" cy="950400"/>
          </a:xfrm>
          <a:prstGeom prst="rect">
            <a:avLst/>
          </a:prstGeom>
        </p:spPr>
        <p:txBody>
          <a:bodyPr spcFirstLastPara="1" wrap="square" lIns="113100" tIns="113100" rIns="113100" bIns="113100" anchor="b" anchorCtr="0">
            <a:noAutofit/>
          </a:bodyPr>
          <a:lstStyle/>
          <a:p>
            <a:pPr marL="0" lvl="0" indent="0" algn="ctr" rtl="0">
              <a:spcBef>
                <a:spcPts val="0"/>
              </a:spcBef>
              <a:spcAft>
                <a:spcPts val="0"/>
              </a:spcAft>
              <a:buNone/>
            </a:pPr>
            <a:r>
              <a:rPr lang="en"/>
              <a:t>Report Writing Template</a:t>
            </a:r>
            <a:endParaRPr/>
          </a:p>
        </p:txBody>
      </p:sp>
      <p:sp>
        <p:nvSpPr>
          <p:cNvPr id="3643" name="Google Shape;3643;p75"/>
          <p:cNvSpPr txBox="1">
            <a:spLocks noGrp="1"/>
          </p:cNvSpPr>
          <p:nvPr>
            <p:ph type="subTitle" idx="1"/>
          </p:nvPr>
        </p:nvSpPr>
        <p:spPr>
          <a:xfrm>
            <a:off x="342900" y="815251"/>
            <a:ext cx="9372600" cy="6861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None/>
            </a:pPr>
            <a:r>
              <a:rPr lang="en" sz="2400">
                <a:solidFill>
                  <a:schemeClr val="lt1"/>
                </a:solidFill>
              </a:rPr>
              <a:t>Write in full sentences and provide information in your own words.</a:t>
            </a:r>
            <a:endParaRPr sz="2400">
              <a:solidFill>
                <a:schemeClr val="lt1"/>
              </a:solidFill>
            </a:endParaRPr>
          </a:p>
          <a:p>
            <a:pPr marL="0" lvl="0" indent="0" algn="ctr" rtl="0">
              <a:spcBef>
                <a:spcPts val="0"/>
              </a:spcBef>
              <a:spcAft>
                <a:spcPts val="0"/>
              </a:spcAft>
              <a:buNone/>
            </a:pPr>
            <a:r>
              <a:rPr lang="en" sz="1800">
                <a:solidFill>
                  <a:schemeClr val="lt1"/>
                </a:solidFill>
              </a:rPr>
              <a:t>Page #4 - The Effects of Habitat Change</a:t>
            </a:r>
            <a:endParaRPr sz="2400">
              <a:solidFill>
                <a:schemeClr val="lt1"/>
              </a:solidFill>
            </a:endParaRPr>
          </a:p>
        </p:txBody>
      </p:sp>
      <p:graphicFrame>
        <p:nvGraphicFramePr>
          <p:cNvPr id="3644" name="Google Shape;3644;p75"/>
          <p:cNvGraphicFramePr/>
          <p:nvPr/>
        </p:nvGraphicFramePr>
        <p:xfrm>
          <a:off x="103475" y="1617000"/>
          <a:ext cx="9878725" cy="6078900"/>
        </p:xfrm>
        <a:graphic>
          <a:graphicData uri="http://schemas.openxmlformats.org/drawingml/2006/table">
            <a:tbl>
              <a:tblPr>
                <a:noFill/>
                <a:tableStyleId>{E53CC27F-D1F5-408E-99BA-11EEF2C74E05}</a:tableStyleId>
              </a:tblPr>
              <a:tblGrid>
                <a:gridCol w="9878725">
                  <a:extLst>
                    <a:ext uri="{9D8B030D-6E8A-4147-A177-3AD203B41FA5}">
                      <a16:colId xmlns:a16="http://schemas.microsoft.com/office/drawing/2014/main" val="20000"/>
                    </a:ext>
                  </a:extLst>
                </a:gridCol>
              </a:tblGrid>
              <a:tr h="714700">
                <a:tc>
                  <a:txBody>
                    <a:bodyPr/>
                    <a:lstStyle/>
                    <a:p>
                      <a:pPr marL="0" lvl="0" indent="0" algn="l" rtl="0">
                        <a:spcBef>
                          <a:spcPts val="0"/>
                        </a:spcBef>
                        <a:spcAft>
                          <a:spcPts val="0"/>
                        </a:spcAft>
                        <a:buNone/>
                      </a:pPr>
                      <a:r>
                        <a:rPr lang="en" b="1"/>
                        <a:t>Sentence 1: </a:t>
                      </a:r>
                      <a:r>
                        <a:rPr lang="en" sz="1200" i="1"/>
                        <a:t>(Provide an introductory sentence)</a:t>
                      </a:r>
                      <a:endParaRPr sz="1200" i="1"/>
                    </a:p>
                    <a:p>
                      <a:pPr marL="0" lvl="0" indent="0" algn="l" rtl="0">
                        <a:spcBef>
                          <a:spcPts val="0"/>
                        </a:spcBef>
                        <a:spcAft>
                          <a:spcPts val="0"/>
                        </a:spcAft>
                        <a:buNone/>
                      </a:pPr>
                      <a:endParaRPr u="sng"/>
                    </a:p>
                  </a:txBody>
                  <a:tcPr marL="91425" marR="91425" marT="91425" marB="91425">
                    <a:lnB w="19050" cap="flat" cmpd="sng">
                      <a:solidFill>
                        <a:srgbClr val="9E9E9E"/>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4625425">
                <a:tc>
                  <a:txBody>
                    <a:bodyPr/>
                    <a:lstStyle/>
                    <a:p>
                      <a:pPr marL="0" lvl="0" indent="0" algn="l" rtl="0">
                        <a:spcBef>
                          <a:spcPts val="0"/>
                        </a:spcBef>
                        <a:spcAft>
                          <a:spcPts val="0"/>
                        </a:spcAft>
                        <a:buNone/>
                      </a:pPr>
                      <a:r>
                        <a:rPr lang="en" b="1"/>
                        <a:t>Sentence 2+:</a:t>
                      </a:r>
                      <a:r>
                        <a:rPr lang="en"/>
                        <a:t> (</a:t>
                      </a:r>
                      <a:r>
                        <a:rPr lang="en" sz="1200" i="1"/>
                        <a:t>Describe how natural and human changes affect your animal and their habitat.)</a:t>
                      </a:r>
                      <a:endParaRPr sz="1200" i="1"/>
                    </a:p>
                    <a:p>
                      <a:pPr marL="0" lvl="0" indent="0" algn="l" rtl="0">
                        <a:spcBef>
                          <a:spcPts val="0"/>
                        </a:spcBef>
                        <a:spcAft>
                          <a:spcPts val="0"/>
                        </a:spcAft>
                        <a:buNone/>
                      </a:pPr>
                      <a:endParaRPr sz="1200" i="1"/>
                    </a:p>
                    <a:p>
                      <a:pPr marL="0" lvl="0" indent="0" algn="l" rtl="0">
                        <a:spcBef>
                          <a:spcPts val="0"/>
                        </a:spcBef>
                        <a:spcAft>
                          <a:spcPts val="0"/>
                        </a:spcAft>
                        <a:buNone/>
                      </a:pPr>
                      <a:endParaRPr u="sng"/>
                    </a:p>
                  </a:txBody>
                  <a:tcPr marL="91425" marR="91425" marT="91425" marB="91425">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738775">
                <a:tc>
                  <a:txBody>
                    <a:bodyPr/>
                    <a:lstStyle/>
                    <a:p>
                      <a:pPr marL="0" lvl="0" indent="0" algn="l" rtl="0">
                        <a:spcBef>
                          <a:spcPts val="0"/>
                        </a:spcBef>
                        <a:spcAft>
                          <a:spcPts val="0"/>
                        </a:spcAft>
                        <a:buNone/>
                      </a:pPr>
                      <a:r>
                        <a:rPr lang="en" b="1"/>
                        <a:t>Closing sentence: </a:t>
                      </a:r>
                      <a:r>
                        <a:rPr lang="en" sz="1200" i="1"/>
                        <a:t>(Write a sentence that ends the paragraph)</a:t>
                      </a:r>
                      <a:endParaRPr sz="1200" i="1"/>
                    </a:p>
                    <a:p>
                      <a:pPr marL="0" lvl="0" indent="0" algn="l" rtl="0">
                        <a:spcBef>
                          <a:spcPts val="0"/>
                        </a:spcBef>
                        <a:spcAft>
                          <a:spcPts val="0"/>
                        </a:spcAft>
                        <a:buNone/>
                      </a:pPr>
                      <a:endParaRPr/>
                    </a:p>
                  </a:txBody>
                  <a:tcPr marL="91425" marR="91425" marT="91425" marB="91425">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48"/>
        <p:cNvGrpSpPr/>
        <p:nvPr/>
      </p:nvGrpSpPr>
      <p:grpSpPr>
        <a:xfrm>
          <a:off x="0" y="0"/>
          <a:ext cx="0" cy="0"/>
          <a:chOff x="0" y="0"/>
          <a:chExt cx="0" cy="0"/>
        </a:xfrm>
      </p:grpSpPr>
      <p:sp>
        <p:nvSpPr>
          <p:cNvPr id="3649" name="Google Shape;3649;p76"/>
          <p:cNvSpPr txBox="1">
            <a:spLocks noGrp="1"/>
          </p:cNvSpPr>
          <p:nvPr>
            <p:ph type="title"/>
          </p:nvPr>
        </p:nvSpPr>
        <p:spPr>
          <a:xfrm>
            <a:off x="784547" y="510444"/>
            <a:ext cx="8489400" cy="865500"/>
          </a:xfrm>
          <a:prstGeom prst="rect">
            <a:avLst/>
          </a:prstGeom>
        </p:spPr>
        <p:txBody>
          <a:bodyPr spcFirstLastPara="1" wrap="square" lIns="113100" tIns="113100" rIns="113100" bIns="113100" anchor="ctr" anchorCtr="0">
            <a:noAutofit/>
          </a:bodyPr>
          <a:lstStyle/>
          <a:p>
            <a:pPr marL="0" lvl="0" indent="0" algn="ctr" rtl="0">
              <a:spcBef>
                <a:spcPts val="0"/>
              </a:spcBef>
              <a:spcAft>
                <a:spcPts val="0"/>
              </a:spcAft>
              <a:buNone/>
            </a:pPr>
            <a:r>
              <a:rPr lang="en" sz="5900"/>
              <a:t>Edit, Revise, Rewrite &amp; Submit</a:t>
            </a:r>
            <a:endParaRPr sz="5900"/>
          </a:p>
        </p:txBody>
      </p:sp>
      <p:sp>
        <p:nvSpPr>
          <p:cNvPr id="3650" name="Google Shape;3650;p76"/>
          <p:cNvSpPr txBox="1">
            <a:spLocks noGrp="1"/>
          </p:cNvSpPr>
          <p:nvPr>
            <p:ph type="subTitle" idx="1"/>
          </p:nvPr>
        </p:nvSpPr>
        <p:spPr>
          <a:xfrm>
            <a:off x="784547" y="1854927"/>
            <a:ext cx="3994200" cy="5102400"/>
          </a:xfrm>
          <a:prstGeom prst="rect">
            <a:avLst/>
          </a:prstGeom>
        </p:spPr>
        <p:txBody>
          <a:bodyPr spcFirstLastPara="1" wrap="square" lIns="113100" tIns="113100" rIns="113100" bIns="113100" anchor="t" anchorCtr="0">
            <a:noAutofit/>
          </a:bodyPr>
          <a:lstStyle/>
          <a:p>
            <a:pPr marL="0" lvl="0" indent="0" algn="l" rtl="0">
              <a:spcBef>
                <a:spcPts val="0"/>
              </a:spcBef>
              <a:spcAft>
                <a:spcPts val="0"/>
              </a:spcAft>
              <a:buNone/>
            </a:pPr>
            <a:r>
              <a:rPr lang="en"/>
              <a:t>Editing Checklist</a:t>
            </a:r>
            <a:endParaRPr/>
          </a:p>
        </p:txBody>
      </p:sp>
      <p:sp>
        <p:nvSpPr>
          <p:cNvPr id="3651" name="Google Shape;3651;p76"/>
          <p:cNvSpPr txBox="1">
            <a:spLocks noGrp="1"/>
          </p:cNvSpPr>
          <p:nvPr>
            <p:ph type="subTitle" idx="2"/>
          </p:nvPr>
        </p:nvSpPr>
        <p:spPr>
          <a:xfrm>
            <a:off x="5508077" y="1854927"/>
            <a:ext cx="3994200" cy="5102400"/>
          </a:xfrm>
          <a:prstGeom prst="rect">
            <a:avLst/>
          </a:prstGeom>
        </p:spPr>
        <p:txBody>
          <a:bodyPr spcFirstLastPara="1" wrap="square" lIns="113100" tIns="113100" rIns="113100" bIns="113100" anchor="t" anchorCtr="0">
            <a:noAutofit/>
          </a:bodyPr>
          <a:lstStyle/>
          <a:p>
            <a:pPr marL="0" lvl="0" indent="0" algn="l" rtl="0">
              <a:spcBef>
                <a:spcPts val="0"/>
              </a:spcBef>
              <a:spcAft>
                <a:spcPts val="0"/>
              </a:spcAft>
              <a:buNone/>
            </a:pPr>
            <a:r>
              <a:rPr lang="en"/>
              <a:t>Revising Checklist::</a:t>
            </a:r>
            <a:endParaRPr/>
          </a:p>
        </p:txBody>
      </p:sp>
      <p:graphicFrame>
        <p:nvGraphicFramePr>
          <p:cNvPr id="3652" name="Google Shape;3652;p76"/>
          <p:cNvGraphicFramePr/>
          <p:nvPr/>
        </p:nvGraphicFramePr>
        <p:xfrm>
          <a:off x="1119775" y="2340800"/>
          <a:ext cx="3323725" cy="4486055"/>
        </p:xfrm>
        <a:graphic>
          <a:graphicData uri="http://schemas.openxmlformats.org/drawingml/2006/table">
            <a:tbl>
              <a:tblPr>
                <a:noFill/>
                <a:tableStyleId>{E53CC27F-D1F5-408E-99BA-11EEF2C74E05}</a:tableStyleId>
              </a:tblPr>
              <a:tblGrid>
                <a:gridCol w="2332775">
                  <a:extLst>
                    <a:ext uri="{9D8B030D-6E8A-4147-A177-3AD203B41FA5}">
                      <a16:colId xmlns:a16="http://schemas.microsoft.com/office/drawing/2014/main" val="20000"/>
                    </a:ext>
                  </a:extLst>
                </a:gridCol>
                <a:gridCol w="540625">
                  <a:extLst>
                    <a:ext uri="{9D8B030D-6E8A-4147-A177-3AD203B41FA5}">
                      <a16:colId xmlns:a16="http://schemas.microsoft.com/office/drawing/2014/main" val="20001"/>
                    </a:ext>
                  </a:extLst>
                </a:gridCol>
                <a:gridCol w="450325">
                  <a:extLst>
                    <a:ext uri="{9D8B030D-6E8A-4147-A177-3AD203B41FA5}">
                      <a16:colId xmlns:a16="http://schemas.microsoft.com/office/drawing/2014/main" val="20002"/>
                    </a:ext>
                  </a:extLst>
                </a:gridCol>
              </a:tblGrid>
              <a:tr h="551250">
                <a:tc>
                  <a:txBody>
                    <a:bodyPr/>
                    <a:lstStyle/>
                    <a:p>
                      <a:pPr marL="0" lvl="0" indent="0" algn="l" rtl="0">
                        <a:spcBef>
                          <a:spcPts val="0"/>
                        </a:spcBef>
                        <a:spcAft>
                          <a:spcPts val="0"/>
                        </a:spcAft>
                        <a:buNone/>
                      </a:pPr>
                      <a:r>
                        <a:rPr lang="en" sz="1200"/>
                        <a:t>Did I re-read my work to make sure it makes sense?</a:t>
                      </a:r>
                      <a:endParaRPr sz="1200"/>
                    </a:p>
                  </a:txBody>
                  <a:tcPr marL="91425" marR="91425" marT="91425" marB="91425">
                    <a:solidFill>
                      <a:schemeClr val="dk1"/>
                    </a:solidFill>
                  </a:tcPr>
                </a:tc>
                <a:tc>
                  <a:txBody>
                    <a:bodyPr/>
                    <a:lstStyle/>
                    <a:p>
                      <a:pPr marL="0" lvl="0" indent="0" algn="l" rtl="0">
                        <a:spcBef>
                          <a:spcPts val="0"/>
                        </a:spcBef>
                        <a:spcAft>
                          <a:spcPts val="0"/>
                        </a:spcAft>
                        <a:buNone/>
                      </a:pPr>
                      <a:r>
                        <a:rPr lang="en" sz="1200"/>
                        <a:t>Yes</a:t>
                      </a:r>
                      <a:endParaRPr sz="1200"/>
                    </a:p>
                  </a:txBody>
                  <a:tcPr marL="91425" marR="91425" marT="91425" marB="91425">
                    <a:lnB w="9525" cap="flat" cmpd="sng">
                      <a:solidFill>
                        <a:srgbClr val="9E9E9E"/>
                      </a:solidFill>
                      <a:prstDash val="solid"/>
                      <a:round/>
                      <a:headEnd type="none" w="sm" len="sm"/>
                      <a:tailEnd type="none" w="sm" len="sm"/>
                    </a:lnB>
                    <a:solidFill>
                      <a:schemeClr val="dk1"/>
                    </a:solidFill>
                  </a:tcPr>
                </a:tc>
                <a:tc>
                  <a:txBody>
                    <a:bodyPr/>
                    <a:lstStyle/>
                    <a:p>
                      <a:pPr marL="0" lvl="0" indent="0" algn="l" rtl="0">
                        <a:spcBef>
                          <a:spcPts val="0"/>
                        </a:spcBef>
                        <a:spcAft>
                          <a:spcPts val="0"/>
                        </a:spcAft>
                        <a:buNone/>
                      </a:pPr>
                      <a:r>
                        <a:rPr lang="en" sz="1200"/>
                        <a:t>No</a:t>
                      </a:r>
                      <a:endParaRPr sz="1200"/>
                    </a:p>
                  </a:txBody>
                  <a:tcPr marL="91425" marR="91425" marT="91425" marB="91425">
                    <a:lnB w="9525" cap="flat" cmpd="sng">
                      <a:solidFill>
                        <a:srgbClr val="9E9E9E"/>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579150">
                <a:tc>
                  <a:txBody>
                    <a:bodyPr/>
                    <a:lstStyle/>
                    <a:p>
                      <a:pPr marL="0" lvl="0" indent="0" algn="l" rtl="0">
                        <a:spcBef>
                          <a:spcPts val="0"/>
                        </a:spcBef>
                        <a:spcAft>
                          <a:spcPts val="0"/>
                        </a:spcAft>
                        <a:buNone/>
                      </a:pPr>
                      <a:r>
                        <a:rPr lang="en" sz="1200"/>
                        <a:t>Did I re-read my work slowly and look for any mistakes. </a:t>
                      </a:r>
                      <a:endParaRPr sz="1200"/>
                    </a:p>
                  </a:txBody>
                  <a:tcPr marL="91425" marR="91425" marT="91425" marB="91425">
                    <a:lnR w="9525" cap="flat" cmpd="sng">
                      <a:solidFill>
                        <a:srgbClr val="9E9E9E"/>
                      </a:solidFill>
                      <a:prstDash val="solid"/>
                      <a:round/>
                      <a:headEnd type="none" w="sm" len="sm"/>
                      <a:tailEnd type="none" w="sm" len="sm"/>
                    </a:lnR>
                    <a:solidFill>
                      <a:schemeClr val="dk1"/>
                    </a:solidFill>
                  </a:tcPr>
                </a:tc>
                <a:tc>
                  <a:txBody>
                    <a:bodyPr/>
                    <a:lstStyle/>
                    <a:p>
                      <a:pPr marL="0" lvl="0" indent="0" algn="l" rtl="0">
                        <a:spcBef>
                          <a:spcPts val="0"/>
                        </a:spcBef>
                        <a:spcAft>
                          <a:spcPts val="0"/>
                        </a:spcAft>
                        <a:buNone/>
                      </a:pPr>
                      <a:r>
                        <a:rPr lang="en" sz="1200"/>
                        <a:t>Yes</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dk1"/>
                    </a:solidFill>
                  </a:tcPr>
                </a:tc>
                <a:tc>
                  <a:txBody>
                    <a:bodyPr/>
                    <a:lstStyle/>
                    <a:p>
                      <a:pPr marL="0" lvl="0" indent="0" algn="l" rtl="0">
                        <a:spcBef>
                          <a:spcPts val="0"/>
                        </a:spcBef>
                        <a:spcAft>
                          <a:spcPts val="0"/>
                        </a:spcAft>
                        <a:buNone/>
                      </a:pPr>
                      <a:r>
                        <a:rPr lang="en" sz="1200"/>
                        <a:t>No</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dk1"/>
                    </a:solidFill>
                  </a:tcPr>
                </a:tc>
                <a:extLst>
                  <a:ext uri="{0D108BD9-81ED-4DB2-BD59-A6C34878D82A}">
                    <a16:rowId xmlns:a16="http://schemas.microsoft.com/office/drawing/2014/main" val="10001"/>
                  </a:ext>
                </a:extLst>
              </a:tr>
              <a:tr h="579150">
                <a:tc>
                  <a:txBody>
                    <a:bodyPr/>
                    <a:lstStyle/>
                    <a:p>
                      <a:pPr marL="0" lvl="0" indent="0" algn="l" rtl="0">
                        <a:spcBef>
                          <a:spcPts val="0"/>
                        </a:spcBef>
                        <a:spcAft>
                          <a:spcPts val="0"/>
                        </a:spcAft>
                        <a:buNone/>
                      </a:pPr>
                      <a:r>
                        <a:rPr lang="en" sz="1200"/>
                        <a:t>Did I use lowercase and uppercase letters correctly?</a:t>
                      </a:r>
                      <a:endParaRPr sz="1200"/>
                    </a:p>
                  </a:txBody>
                  <a:tcPr marL="91425" marR="91425" marT="91425" marB="91425">
                    <a:lnR w="9525" cap="flat" cmpd="sng">
                      <a:solidFill>
                        <a:srgbClr val="9E9E9E"/>
                      </a:solidFill>
                      <a:prstDash val="solid"/>
                      <a:round/>
                      <a:headEnd type="none" w="sm" len="sm"/>
                      <a:tailEnd type="none" w="sm" len="sm"/>
                    </a:lnR>
                    <a:solidFill>
                      <a:schemeClr val="dk1"/>
                    </a:solidFill>
                  </a:tcPr>
                </a:tc>
                <a:tc>
                  <a:txBody>
                    <a:bodyPr/>
                    <a:lstStyle/>
                    <a:p>
                      <a:pPr marL="0" lvl="0" indent="0" algn="l" rtl="0">
                        <a:spcBef>
                          <a:spcPts val="0"/>
                        </a:spcBef>
                        <a:spcAft>
                          <a:spcPts val="0"/>
                        </a:spcAft>
                        <a:buNone/>
                      </a:pPr>
                      <a:r>
                        <a:rPr lang="en" sz="1200"/>
                        <a:t>Yes</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dk1"/>
                    </a:solidFill>
                  </a:tcPr>
                </a:tc>
                <a:tc>
                  <a:txBody>
                    <a:bodyPr/>
                    <a:lstStyle/>
                    <a:p>
                      <a:pPr marL="0" lvl="0" indent="0" algn="l" rtl="0">
                        <a:spcBef>
                          <a:spcPts val="0"/>
                        </a:spcBef>
                        <a:spcAft>
                          <a:spcPts val="0"/>
                        </a:spcAft>
                        <a:buNone/>
                      </a:pPr>
                      <a:r>
                        <a:rPr lang="en" sz="1200"/>
                        <a:t>No</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dk1"/>
                    </a:solidFill>
                  </a:tcPr>
                </a:tc>
                <a:extLst>
                  <a:ext uri="{0D108BD9-81ED-4DB2-BD59-A6C34878D82A}">
                    <a16:rowId xmlns:a16="http://schemas.microsoft.com/office/drawing/2014/main" val="10002"/>
                  </a:ext>
                </a:extLst>
              </a:tr>
              <a:tr h="734375">
                <a:tc>
                  <a:txBody>
                    <a:bodyPr/>
                    <a:lstStyle/>
                    <a:p>
                      <a:pPr marL="0" lvl="0" indent="0" algn="l" rtl="0">
                        <a:spcBef>
                          <a:spcPts val="0"/>
                        </a:spcBef>
                        <a:spcAft>
                          <a:spcPts val="0"/>
                        </a:spcAft>
                        <a:buNone/>
                      </a:pPr>
                      <a:r>
                        <a:rPr lang="en" sz="1200"/>
                        <a:t>Did I end each sentence with a period, exclamation point or question mark?</a:t>
                      </a:r>
                      <a:endParaRPr sz="1200"/>
                    </a:p>
                  </a:txBody>
                  <a:tcPr marL="91425" marR="91425" marT="91425" marB="91425">
                    <a:lnR w="9525" cap="flat" cmpd="sng">
                      <a:solidFill>
                        <a:srgbClr val="9E9E9E"/>
                      </a:solidFill>
                      <a:prstDash val="solid"/>
                      <a:round/>
                      <a:headEnd type="none" w="sm" len="sm"/>
                      <a:tailEnd type="none" w="sm" len="sm"/>
                    </a:lnR>
                    <a:solidFill>
                      <a:schemeClr val="dk1"/>
                    </a:solidFill>
                  </a:tcPr>
                </a:tc>
                <a:tc>
                  <a:txBody>
                    <a:bodyPr/>
                    <a:lstStyle/>
                    <a:p>
                      <a:pPr marL="0" lvl="0" indent="0" algn="l" rtl="0">
                        <a:spcBef>
                          <a:spcPts val="0"/>
                        </a:spcBef>
                        <a:spcAft>
                          <a:spcPts val="0"/>
                        </a:spcAft>
                        <a:buNone/>
                      </a:pPr>
                      <a:r>
                        <a:rPr lang="en" sz="1200"/>
                        <a:t>Yes</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dk1"/>
                    </a:solidFill>
                  </a:tcPr>
                </a:tc>
                <a:tc>
                  <a:txBody>
                    <a:bodyPr/>
                    <a:lstStyle/>
                    <a:p>
                      <a:pPr marL="0" lvl="0" indent="0" algn="l" rtl="0">
                        <a:spcBef>
                          <a:spcPts val="0"/>
                        </a:spcBef>
                        <a:spcAft>
                          <a:spcPts val="0"/>
                        </a:spcAft>
                        <a:buNone/>
                      </a:pPr>
                      <a:r>
                        <a:rPr lang="en" sz="1200"/>
                        <a:t>No</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dk1"/>
                    </a:solidFill>
                  </a:tcPr>
                </a:tc>
                <a:extLst>
                  <a:ext uri="{0D108BD9-81ED-4DB2-BD59-A6C34878D82A}">
                    <a16:rowId xmlns:a16="http://schemas.microsoft.com/office/drawing/2014/main" val="10003"/>
                  </a:ext>
                </a:extLst>
              </a:tr>
              <a:tr h="579150">
                <a:tc>
                  <a:txBody>
                    <a:bodyPr/>
                    <a:lstStyle/>
                    <a:p>
                      <a:pPr marL="0" lvl="0" indent="0" algn="l" rtl="0">
                        <a:spcBef>
                          <a:spcPts val="0"/>
                        </a:spcBef>
                        <a:spcAft>
                          <a:spcPts val="0"/>
                        </a:spcAft>
                        <a:buNone/>
                      </a:pPr>
                      <a:r>
                        <a:rPr lang="en" sz="1200"/>
                        <a:t>Did I check and fix misspelled words?</a:t>
                      </a:r>
                      <a:endParaRPr sz="1200"/>
                    </a:p>
                  </a:txBody>
                  <a:tcPr marL="91425" marR="91425" marT="91425" marB="91425">
                    <a:lnR w="9525" cap="flat" cmpd="sng">
                      <a:solidFill>
                        <a:srgbClr val="9E9E9E"/>
                      </a:solidFill>
                      <a:prstDash val="solid"/>
                      <a:round/>
                      <a:headEnd type="none" w="sm" len="sm"/>
                      <a:tailEnd type="none" w="sm" len="sm"/>
                    </a:lnR>
                    <a:solidFill>
                      <a:schemeClr val="dk1"/>
                    </a:solidFill>
                  </a:tcPr>
                </a:tc>
                <a:tc>
                  <a:txBody>
                    <a:bodyPr/>
                    <a:lstStyle/>
                    <a:p>
                      <a:pPr marL="0" lvl="0" indent="0" algn="l" rtl="0">
                        <a:spcBef>
                          <a:spcPts val="0"/>
                        </a:spcBef>
                        <a:spcAft>
                          <a:spcPts val="0"/>
                        </a:spcAft>
                        <a:buNone/>
                      </a:pPr>
                      <a:r>
                        <a:rPr lang="en" sz="1200"/>
                        <a:t>Yes</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dk1"/>
                    </a:solidFill>
                  </a:tcPr>
                </a:tc>
                <a:tc>
                  <a:txBody>
                    <a:bodyPr/>
                    <a:lstStyle/>
                    <a:p>
                      <a:pPr marL="0" lvl="0" indent="0" algn="l" rtl="0">
                        <a:spcBef>
                          <a:spcPts val="0"/>
                        </a:spcBef>
                        <a:spcAft>
                          <a:spcPts val="0"/>
                        </a:spcAft>
                        <a:buNone/>
                      </a:pPr>
                      <a:r>
                        <a:rPr lang="en" sz="1200"/>
                        <a:t>No</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dk1"/>
                    </a:solidFill>
                  </a:tcPr>
                </a:tc>
                <a:extLst>
                  <a:ext uri="{0D108BD9-81ED-4DB2-BD59-A6C34878D82A}">
                    <a16:rowId xmlns:a16="http://schemas.microsoft.com/office/drawing/2014/main" val="10004"/>
                  </a:ext>
                </a:extLst>
              </a:tr>
              <a:tr h="712875">
                <a:tc>
                  <a:txBody>
                    <a:bodyPr/>
                    <a:lstStyle/>
                    <a:p>
                      <a:pPr marL="0" lvl="0" indent="0" algn="l" rtl="0">
                        <a:spcBef>
                          <a:spcPts val="0"/>
                        </a:spcBef>
                        <a:spcAft>
                          <a:spcPts val="0"/>
                        </a:spcAft>
                        <a:buNone/>
                      </a:pPr>
                      <a:r>
                        <a:rPr lang="en" sz="1200"/>
                        <a:t>Did I check to make sure I have spaces in between all my words?</a:t>
                      </a:r>
                      <a:endParaRPr sz="1200"/>
                    </a:p>
                  </a:txBody>
                  <a:tcPr marL="91425" marR="91425" marT="91425" marB="91425">
                    <a:lnR w="9525" cap="flat" cmpd="sng">
                      <a:solidFill>
                        <a:srgbClr val="9E9E9E"/>
                      </a:solidFill>
                      <a:prstDash val="solid"/>
                      <a:round/>
                      <a:headEnd type="none" w="sm" len="sm"/>
                      <a:tailEnd type="none" w="sm" len="sm"/>
                    </a:lnR>
                    <a:solidFill>
                      <a:schemeClr val="dk1"/>
                    </a:solidFill>
                  </a:tcPr>
                </a:tc>
                <a:tc>
                  <a:txBody>
                    <a:bodyPr/>
                    <a:lstStyle/>
                    <a:p>
                      <a:pPr marL="0" lvl="0" indent="0" algn="l" rtl="0">
                        <a:spcBef>
                          <a:spcPts val="0"/>
                        </a:spcBef>
                        <a:spcAft>
                          <a:spcPts val="0"/>
                        </a:spcAft>
                        <a:buNone/>
                      </a:pPr>
                      <a:r>
                        <a:rPr lang="en" sz="1200"/>
                        <a:t>Yes</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dk1"/>
                    </a:solidFill>
                  </a:tcPr>
                </a:tc>
                <a:tc>
                  <a:txBody>
                    <a:bodyPr/>
                    <a:lstStyle/>
                    <a:p>
                      <a:pPr marL="0" lvl="0" indent="0" algn="l" rtl="0">
                        <a:spcBef>
                          <a:spcPts val="0"/>
                        </a:spcBef>
                        <a:spcAft>
                          <a:spcPts val="0"/>
                        </a:spcAft>
                        <a:buNone/>
                      </a:pPr>
                      <a:r>
                        <a:rPr lang="en" sz="1200"/>
                        <a:t>No</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dk1"/>
                    </a:solidFill>
                  </a:tcPr>
                </a:tc>
                <a:extLst>
                  <a:ext uri="{0D108BD9-81ED-4DB2-BD59-A6C34878D82A}">
                    <a16:rowId xmlns:a16="http://schemas.microsoft.com/office/drawing/2014/main" val="10005"/>
                  </a:ext>
                </a:extLst>
              </a:tr>
              <a:tr h="616600">
                <a:tc>
                  <a:txBody>
                    <a:bodyPr/>
                    <a:lstStyle/>
                    <a:p>
                      <a:pPr marL="0" lvl="0" indent="0" algn="l" rtl="0">
                        <a:spcBef>
                          <a:spcPts val="0"/>
                        </a:spcBef>
                        <a:spcAft>
                          <a:spcPts val="0"/>
                        </a:spcAft>
                        <a:buNone/>
                      </a:pPr>
                      <a:r>
                        <a:rPr lang="en" sz="1200"/>
                        <a:t>Did I have someone else read through my work and identify mistakes?</a:t>
                      </a:r>
                      <a:endParaRPr sz="1200"/>
                    </a:p>
                  </a:txBody>
                  <a:tcPr marL="91425" marR="91425" marT="91425" marB="91425">
                    <a:lnR w="9525" cap="flat" cmpd="sng">
                      <a:solidFill>
                        <a:srgbClr val="9E9E9E"/>
                      </a:solidFill>
                      <a:prstDash val="solid"/>
                      <a:round/>
                      <a:headEnd type="none" w="sm" len="sm"/>
                      <a:tailEnd type="none" w="sm" len="sm"/>
                    </a:lnR>
                    <a:solidFill>
                      <a:schemeClr val="dk1"/>
                    </a:solidFill>
                  </a:tcPr>
                </a:tc>
                <a:tc>
                  <a:txBody>
                    <a:bodyPr/>
                    <a:lstStyle/>
                    <a:p>
                      <a:pPr marL="0" lvl="0" indent="0" algn="l" rtl="0">
                        <a:spcBef>
                          <a:spcPts val="0"/>
                        </a:spcBef>
                        <a:spcAft>
                          <a:spcPts val="0"/>
                        </a:spcAft>
                        <a:buNone/>
                      </a:pPr>
                      <a:r>
                        <a:rPr lang="en" sz="1200"/>
                        <a:t>Yes</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dk1"/>
                    </a:solidFill>
                  </a:tcPr>
                </a:tc>
                <a:tc>
                  <a:txBody>
                    <a:bodyPr/>
                    <a:lstStyle/>
                    <a:p>
                      <a:pPr marL="0" lvl="0" indent="0" algn="l" rtl="0">
                        <a:spcBef>
                          <a:spcPts val="0"/>
                        </a:spcBef>
                        <a:spcAft>
                          <a:spcPts val="0"/>
                        </a:spcAft>
                        <a:buNone/>
                      </a:pPr>
                      <a:r>
                        <a:rPr lang="en" sz="1200"/>
                        <a:t>No</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dk1"/>
                    </a:solidFill>
                  </a:tcPr>
                </a:tc>
                <a:extLst>
                  <a:ext uri="{0D108BD9-81ED-4DB2-BD59-A6C34878D82A}">
                    <a16:rowId xmlns:a16="http://schemas.microsoft.com/office/drawing/2014/main" val="10006"/>
                  </a:ext>
                </a:extLst>
              </a:tr>
            </a:tbl>
          </a:graphicData>
        </a:graphic>
      </p:graphicFrame>
      <p:graphicFrame>
        <p:nvGraphicFramePr>
          <p:cNvPr id="3653" name="Google Shape;3653;p76"/>
          <p:cNvGraphicFramePr/>
          <p:nvPr/>
        </p:nvGraphicFramePr>
        <p:xfrm>
          <a:off x="5668375" y="2267200"/>
          <a:ext cx="3323725" cy="4526220"/>
        </p:xfrm>
        <a:graphic>
          <a:graphicData uri="http://schemas.openxmlformats.org/drawingml/2006/table">
            <a:tbl>
              <a:tblPr>
                <a:noFill/>
                <a:tableStyleId>{E53CC27F-D1F5-408E-99BA-11EEF2C74E05}</a:tableStyleId>
              </a:tblPr>
              <a:tblGrid>
                <a:gridCol w="2332775">
                  <a:extLst>
                    <a:ext uri="{9D8B030D-6E8A-4147-A177-3AD203B41FA5}">
                      <a16:colId xmlns:a16="http://schemas.microsoft.com/office/drawing/2014/main" val="20000"/>
                    </a:ext>
                  </a:extLst>
                </a:gridCol>
                <a:gridCol w="540625">
                  <a:extLst>
                    <a:ext uri="{9D8B030D-6E8A-4147-A177-3AD203B41FA5}">
                      <a16:colId xmlns:a16="http://schemas.microsoft.com/office/drawing/2014/main" val="20001"/>
                    </a:ext>
                  </a:extLst>
                </a:gridCol>
                <a:gridCol w="450325">
                  <a:extLst>
                    <a:ext uri="{9D8B030D-6E8A-4147-A177-3AD203B41FA5}">
                      <a16:colId xmlns:a16="http://schemas.microsoft.com/office/drawing/2014/main" val="20002"/>
                    </a:ext>
                  </a:extLst>
                </a:gridCol>
              </a:tblGrid>
              <a:tr h="522550">
                <a:tc>
                  <a:txBody>
                    <a:bodyPr/>
                    <a:lstStyle/>
                    <a:p>
                      <a:pPr marL="0" lvl="0" indent="0" algn="l" rtl="0">
                        <a:spcBef>
                          <a:spcPts val="0"/>
                        </a:spcBef>
                        <a:spcAft>
                          <a:spcPts val="0"/>
                        </a:spcAft>
                        <a:buNone/>
                      </a:pPr>
                      <a:r>
                        <a:rPr lang="en" sz="1200"/>
                        <a:t>I clearly stated all my thoughts.</a:t>
                      </a:r>
                      <a:endParaRPr sz="1200"/>
                    </a:p>
                  </a:txBody>
                  <a:tcPr marL="91425" marR="91425" marT="91425" marB="91425">
                    <a:solidFill>
                      <a:schemeClr val="dk1"/>
                    </a:solidFill>
                  </a:tcPr>
                </a:tc>
                <a:tc>
                  <a:txBody>
                    <a:bodyPr/>
                    <a:lstStyle/>
                    <a:p>
                      <a:pPr marL="0" lvl="0" indent="0" algn="l" rtl="0">
                        <a:spcBef>
                          <a:spcPts val="0"/>
                        </a:spcBef>
                        <a:spcAft>
                          <a:spcPts val="0"/>
                        </a:spcAft>
                        <a:buNone/>
                      </a:pPr>
                      <a:r>
                        <a:rPr lang="en" sz="1200"/>
                        <a:t>Yes</a:t>
                      </a:r>
                      <a:endParaRPr sz="1200"/>
                    </a:p>
                  </a:txBody>
                  <a:tcPr marL="91425" marR="91425" marT="91425" marB="91425">
                    <a:lnB w="9525" cap="flat" cmpd="sng">
                      <a:solidFill>
                        <a:srgbClr val="9E9E9E"/>
                      </a:solidFill>
                      <a:prstDash val="solid"/>
                      <a:round/>
                      <a:headEnd type="none" w="sm" len="sm"/>
                      <a:tailEnd type="none" w="sm" len="sm"/>
                    </a:lnB>
                    <a:solidFill>
                      <a:schemeClr val="dk1"/>
                    </a:solidFill>
                  </a:tcPr>
                </a:tc>
                <a:tc>
                  <a:txBody>
                    <a:bodyPr/>
                    <a:lstStyle/>
                    <a:p>
                      <a:pPr marL="0" lvl="0" indent="0" algn="l" rtl="0">
                        <a:spcBef>
                          <a:spcPts val="0"/>
                        </a:spcBef>
                        <a:spcAft>
                          <a:spcPts val="0"/>
                        </a:spcAft>
                        <a:buNone/>
                      </a:pPr>
                      <a:r>
                        <a:rPr lang="en" sz="1200"/>
                        <a:t>No</a:t>
                      </a:r>
                      <a:endParaRPr sz="1200"/>
                    </a:p>
                  </a:txBody>
                  <a:tcPr marL="91425" marR="91425" marT="91425" marB="91425">
                    <a:lnB w="9525" cap="flat" cmpd="sng">
                      <a:solidFill>
                        <a:srgbClr val="9E9E9E"/>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548975">
                <a:tc>
                  <a:txBody>
                    <a:bodyPr/>
                    <a:lstStyle/>
                    <a:p>
                      <a:pPr marL="0" lvl="0" indent="0" algn="l" rtl="0">
                        <a:spcBef>
                          <a:spcPts val="0"/>
                        </a:spcBef>
                        <a:spcAft>
                          <a:spcPts val="0"/>
                        </a:spcAft>
                        <a:buNone/>
                      </a:pPr>
                      <a:r>
                        <a:rPr lang="en" sz="1200"/>
                        <a:t>I used descriptive detail.</a:t>
                      </a:r>
                      <a:endParaRPr sz="1200"/>
                    </a:p>
                  </a:txBody>
                  <a:tcPr marL="91425" marR="91425" marT="91425" marB="91425">
                    <a:lnR w="9525" cap="flat" cmpd="sng">
                      <a:solidFill>
                        <a:srgbClr val="9E9E9E"/>
                      </a:solidFill>
                      <a:prstDash val="solid"/>
                      <a:round/>
                      <a:headEnd type="none" w="sm" len="sm"/>
                      <a:tailEnd type="none" w="sm" len="sm"/>
                    </a:lnR>
                    <a:solidFill>
                      <a:schemeClr val="dk1"/>
                    </a:solidFill>
                  </a:tcPr>
                </a:tc>
                <a:tc>
                  <a:txBody>
                    <a:bodyPr/>
                    <a:lstStyle/>
                    <a:p>
                      <a:pPr marL="0" lvl="0" indent="0" algn="l" rtl="0">
                        <a:spcBef>
                          <a:spcPts val="0"/>
                        </a:spcBef>
                        <a:spcAft>
                          <a:spcPts val="0"/>
                        </a:spcAft>
                        <a:buNone/>
                      </a:pPr>
                      <a:r>
                        <a:rPr lang="en" sz="1200"/>
                        <a:t>Yes</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dk1"/>
                    </a:solidFill>
                  </a:tcPr>
                </a:tc>
                <a:tc>
                  <a:txBody>
                    <a:bodyPr/>
                    <a:lstStyle/>
                    <a:p>
                      <a:pPr marL="0" lvl="0" indent="0" algn="l" rtl="0">
                        <a:spcBef>
                          <a:spcPts val="0"/>
                        </a:spcBef>
                        <a:spcAft>
                          <a:spcPts val="0"/>
                        </a:spcAft>
                        <a:buNone/>
                      </a:pPr>
                      <a:r>
                        <a:rPr lang="en" sz="1200"/>
                        <a:t>No</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dk1"/>
                    </a:solidFill>
                  </a:tcPr>
                </a:tc>
                <a:extLst>
                  <a:ext uri="{0D108BD9-81ED-4DB2-BD59-A6C34878D82A}">
                    <a16:rowId xmlns:a16="http://schemas.microsoft.com/office/drawing/2014/main" val="10001"/>
                  </a:ext>
                </a:extLst>
              </a:tr>
              <a:tr h="714300">
                <a:tc>
                  <a:txBody>
                    <a:bodyPr/>
                    <a:lstStyle/>
                    <a:p>
                      <a:pPr marL="0" lvl="0" indent="0" algn="l" rtl="0">
                        <a:spcBef>
                          <a:spcPts val="0"/>
                        </a:spcBef>
                        <a:spcAft>
                          <a:spcPts val="0"/>
                        </a:spcAft>
                        <a:buNone/>
                      </a:pPr>
                      <a:r>
                        <a:rPr lang="en" sz="1200"/>
                        <a:t>I have an introductory sentence and closing sentence on each page.</a:t>
                      </a:r>
                      <a:endParaRPr sz="1200"/>
                    </a:p>
                  </a:txBody>
                  <a:tcPr marL="91425" marR="91425" marT="91425" marB="91425">
                    <a:lnR w="9525" cap="flat" cmpd="sng">
                      <a:solidFill>
                        <a:srgbClr val="9E9E9E"/>
                      </a:solidFill>
                      <a:prstDash val="solid"/>
                      <a:round/>
                      <a:headEnd type="none" w="sm" len="sm"/>
                      <a:tailEnd type="none" w="sm" len="sm"/>
                    </a:lnR>
                    <a:solidFill>
                      <a:schemeClr val="dk1"/>
                    </a:solidFill>
                  </a:tcPr>
                </a:tc>
                <a:tc>
                  <a:txBody>
                    <a:bodyPr/>
                    <a:lstStyle/>
                    <a:p>
                      <a:pPr marL="0" lvl="0" indent="0" algn="l" rtl="0">
                        <a:spcBef>
                          <a:spcPts val="0"/>
                        </a:spcBef>
                        <a:spcAft>
                          <a:spcPts val="0"/>
                        </a:spcAft>
                        <a:buNone/>
                      </a:pPr>
                      <a:r>
                        <a:rPr lang="en" sz="1200"/>
                        <a:t>Yes</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dk1"/>
                    </a:solidFill>
                  </a:tcPr>
                </a:tc>
                <a:tc>
                  <a:txBody>
                    <a:bodyPr/>
                    <a:lstStyle/>
                    <a:p>
                      <a:pPr marL="0" lvl="0" indent="0" algn="l" rtl="0">
                        <a:spcBef>
                          <a:spcPts val="0"/>
                        </a:spcBef>
                        <a:spcAft>
                          <a:spcPts val="0"/>
                        </a:spcAft>
                        <a:buNone/>
                      </a:pPr>
                      <a:r>
                        <a:rPr lang="en" sz="1200"/>
                        <a:t>No</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dk1"/>
                    </a:solidFill>
                  </a:tcPr>
                </a:tc>
                <a:extLst>
                  <a:ext uri="{0D108BD9-81ED-4DB2-BD59-A6C34878D82A}">
                    <a16:rowId xmlns:a16="http://schemas.microsoft.com/office/drawing/2014/main" val="10002"/>
                  </a:ext>
                </a:extLst>
              </a:tr>
              <a:tr h="714300">
                <a:tc>
                  <a:txBody>
                    <a:bodyPr/>
                    <a:lstStyle/>
                    <a:p>
                      <a:pPr marL="0" lvl="0" indent="0" algn="l" rtl="0">
                        <a:spcBef>
                          <a:spcPts val="0"/>
                        </a:spcBef>
                        <a:spcAft>
                          <a:spcPts val="0"/>
                        </a:spcAft>
                        <a:buNone/>
                      </a:pPr>
                      <a:r>
                        <a:rPr lang="en" sz="1200"/>
                        <a:t>I used the correct grammar and my sentences and paragraphs all make sense and flow well.</a:t>
                      </a:r>
                      <a:endParaRPr sz="1200"/>
                    </a:p>
                  </a:txBody>
                  <a:tcPr marL="91425" marR="91425" marT="91425" marB="91425">
                    <a:lnR w="9525" cap="flat" cmpd="sng">
                      <a:solidFill>
                        <a:srgbClr val="9E9E9E"/>
                      </a:solidFill>
                      <a:prstDash val="solid"/>
                      <a:round/>
                      <a:headEnd type="none" w="sm" len="sm"/>
                      <a:tailEnd type="none" w="sm" len="sm"/>
                    </a:lnR>
                    <a:solidFill>
                      <a:schemeClr val="dk1"/>
                    </a:solidFill>
                  </a:tcPr>
                </a:tc>
                <a:tc>
                  <a:txBody>
                    <a:bodyPr/>
                    <a:lstStyle/>
                    <a:p>
                      <a:pPr marL="0" lvl="0" indent="0" algn="l" rtl="0">
                        <a:spcBef>
                          <a:spcPts val="0"/>
                        </a:spcBef>
                        <a:spcAft>
                          <a:spcPts val="0"/>
                        </a:spcAft>
                        <a:buNone/>
                      </a:pPr>
                      <a:r>
                        <a:rPr lang="en" sz="1200"/>
                        <a:t>Yes</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dk1"/>
                    </a:solidFill>
                  </a:tcPr>
                </a:tc>
                <a:tc>
                  <a:txBody>
                    <a:bodyPr/>
                    <a:lstStyle/>
                    <a:p>
                      <a:pPr marL="0" lvl="0" indent="0" algn="l" rtl="0">
                        <a:spcBef>
                          <a:spcPts val="0"/>
                        </a:spcBef>
                        <a:spcAft>
                          <a:spcPts val="0"/>
                        </a:spcAft>
                        <a:buNone/>
                      </a:pPr>
                      <a:r>
                        <a:rPr lang="en" sz="1200"/>
                        <a:t>No</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dk1"/>
                    </a:solidFill>
                  </a:tcPr>
                </a:tc>
                <a:extLst>
                  <a:ext uri="{0D108BD9-81ED-4DB2-BD59-A6C34878D82A}">
                    <a16:rowId xmlns:a16="http://schemas.microsoft.com/office/drawing/2014/main" val="10003"/>
                  </a:ext>
                </a:extLst>
              </a:tr>
              <a:tr h="714300">
                <a:tc>
                  <a:txBody>
                    <a:bodyPr/>
                    <a:lstStyle/>
                    <a:p>
                      <a:pPr marL="0" lvl="0" indent="0" algn="l" rtl="0">
                        <a:spcBef>
                          <a:spcPts val="0"/>
                        </a:spcBef>
                        <a:spcAft>
                          <a:spcPts val="0"/>
                        </a:spcAft>
                        <a:buNone/>
                      </a:pPr>
                      <a:r>
                        <a:rPr lang="en" sz="1200"/>
                        <a:t>I made sure the paragraphs were interesting and exciting to read.</a:t>
                      </a:r>
                      <a:endParaRPr sz="1200"/>
                    </a:p>
                  </a:txBody>
                  <a:tcPr marL="91425" marR="91425" marT="91425" marB="91425">
                    <a:lnR w="9525" cap="flat" cmpd="sng">
                      <a:solidFill>
                        <a:srgbClr val="9E9E9E"/>
                      </a:solidFill>
                      <a:prstDash val="solid"/>
                      <a:round/>
                      <a:headEnd type="none" w="sm" len="sm"/>
                      <a:tailEnd type="none" w="sm" len="sm"/>
                    </a:lnR>
                    <a:solidFill>
                      <a:schemeClr val="dk1"/>
                    </a:solidFill>
                  </a:tcPr>
                </a:tc>
                <a:tc>
                  <a:txBody>
                    <a:bodyPr/>
                    <a:lstStyle/>
                    <a:p>
                      <a:pPr marL="0" lvl="0" indent="0" algn="l" rtl="0">
                        <a:spcBef>
                          <a:spcPts val="0"/>
                        </a:spcBef>
                        <a:spcAft>
                          <a:spcPts val="0"/>
                        </a:spcAft>
                        <a:buNone/>
                      </a:pPr>
                      <a:r>
                        <a:rPr lang="en" sz="1200"/>
                        <a:t>Yes</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dk1"/>
                    </a:solidFill>
                  </a:tcPr>
                </a:tc>
                <a:tc>
                  <a:txBody>
                    <a:bodyPr/>
                    <a:lstStyle/>
                    <a:p>
                      <a:pPr marL="0" lvl="0" indent="0" algn="l" rtl="0">
                        <a:spcBef>
                          <a:spcPts val="0"/>
                        </a:spcBef>
                        <a:spcAft>
                          <a:spcPts val="0"/>
                        </a:spcAft>
                        <a:buNone/>
                      </a:pPr>
                      <a:r>
                        <a:rPr lang="en" sz="1200"/>
                        <a:t>No</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dk1"/>
                    </a:solidFill>
                  </a:tcPr>
                </a:tc>
                <a:extLst>
                  <a:ext uri="{0D108BD9-81ED-4DB2-BD59-A6C34878D82A}">
                    <a16:rowId xmlns:a16="http://schemas.microsoft.com/office/drawing/2014/main" val="10004"/>
                  </a:ext>
                </a:extLst>
              </a:tr>
              <a:tr h="675750">
                <a:tc>
                  <a:txBody>
                    <a:bodyPr/>
                    <a:lstStyle/>
                    <a:p>
                      <a:pPr marL="0" lvl="0" indent="0" algn="l" rtl="0">
                        <a:spcBef>
                          <a:spcPts val="0"/>
                        </a:spcBef>
                        <a:spcAft>
                          <a:spcPts val="0"/>
                        </a:spcAft>
                        <a:buNone/>
                      </a:pPr>
                      <a:r>
                        <a:rPr lang="en" sz="1200"/>
                        <a:t>I included all important information.</a:t>
                      </a:r>
                      <a:endParaRPr sz="1200"/>
                    </a:p>
                  </a:txBody>
                  <a:tcPr marL="91425" marR="91425" marT="91425" marB="91425">
                    <a:lnR w="9525" cap="flat" cmpd="sng">
                      <a:solidFill>
                        <a:srgbClr val="9E9E9E"/>
                      </a:solidFill>
                      <a:prstDash val="solid"/>
                      <a:round/>
                      <a:headEnd type="none" w="sm" len="sm"/>
                      <a:tailEnd type="none" w="sm" len="sm"/>
                    </a:lnR>
                    <a:solidFill>
                      <a:schemeClr val="dk1"/>
                    </a:solidFill>
                  </a:tcPr>
                </a:tc>
                <a:tc>
                  <a:txBody>
                    <a:bodyPr/>
                    <a:lstStyle/>
                    <a:p>
                      <a:pPr marL="0" lvl="0" indent="0" algn="l" rtl="0">
                        <a:spcBef>
                          <a:spcPts val="0"/>
                        </a:spcBef>
                        <a:spcAft>
                          <a:spcPts val="0"/>
                        </a:spcAft>
                        <a:buNone/>
                      </a:pPr>
                      <a:r>
                        <a:rPr lang="en" sz="1200"/>
                        <a:t>Yes</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dk1"/>
                    </a:solidFill>
                  </a:tcPr>
                </a:tc>
                <a:tc>
                  <a:txBody>
                    <a:bodyPr/>
                    <a:lstStyle/>
                    <a:p>
                      <a:pPr marL="0" lvl="0" indent="0" algn="l" rtl="0">
                        <a:spcBef>
                          <a:spcPts val="0"/>
                        </a:spcBef>
                        <a:spcAft>
                          <a:spcPts val="0"/>
                        </a:spcAft>
                        <a:buNone/>
                      </a:pPr>
                      <a:r>
                        <a:rPr lang="en" sz="1200"/>
                        <a:t>No</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dk1"/>
                    </a:solidFill>
                  </a:tcPr>
                </a:tc>
                <a:extLst>
                  <a:ext uri="{0D108BD9-81ED-4DB2-BD59-A6C34878D82A}">
                    <a16:rowId xmlns:a16="http://schemas.microsoft.com/office/drawing/2014/main" val="10005"/>
                  </a:ext>
                </a:extLst>
              </a:tr>
              <a:tr h="584475">
                <a:tc>
                  <a:txBody>
                    <a:bodyPr/>
                    <a:lstStyle/>
                    <a:p>
                      <a:pPr marL="0" lvl="0" indent="0" algn="l" rtl="0">
                        <a:spcBef>
                          <a:spcPts val="0"/>
                        </a:spcBef>
                        <a:spcAft>
                          <a:spcPts val="0"/>
                        </a:spcAft>
                        <a:buNone/>
                      </a:pPr>
                      <a:r>
                        <a:rPr lang="en" sz="1200"/>
                        <a:t>I answered all the questions in my notes section in my report.</a:t>
                      </a:r>
                      <a:endParaRPr sz="1200"/>
                    </a:p>
                  </a:txBody>
                  <a:tcPr marL="91425" marR="91425" marT="91425" marB="91425">
                    <a:lnR w="9525" cap="flat" cmpd="sng">
                      <a:solidFill>
                        <a:srgbClr val="9E9E9E"/>
                      </a:solidFill>
                      <a:prstDash val="solid"/>
                      <a:round/>
                      <a:headEnd type="none" w="sm" len="sm"/>
                      <a:tailEnd type="none" w="sm" len="sm"/>
                    </a:lnR>
                    <a:solidFill>
                      <a:schemeClr val="dk1"/>
                    </a:solidFill>
                  </a:tcPr>
                </a:tc>
                <a:tc>
                  <a:txBody>
                    <a:bodyPr/>
                    <a:lstStyle/>
                    <a:p>
                      <a:pPr marL="0" lvl="0" indent="0" algn="l" rtl="0">
                        <a:spcBef>
                          <a:spcPts val="0"/>
                        </a:spcBef>
                        <a:spcAft>
                          <a:spcPts val="0"/>
                        </a:spcAft>
                        <a:buNone/>
                      </a:pPr>
                      <a:r>
                        <a:rPr lang="en" sz="1200"/>
                        <a:t>Yes</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dk1"/>
                    </a:solidFill>
                  </a:tcPr>
                </a:tc>
                <a:tc>
                  <a:txBody>
                    <a:bodyPr/>
                    <a:lstStyle/>
                    <a:p>
                      <a:pPr marL="0" lvl="0" indent="0" algn="l" rtl="0">
                        <a:spcBef>
                          <a:spcPts val="0"/>
                        </a:spcBef>
                        <a:spcAft>
                          <a:spcPts val="0"/>
                        </a:spcAft>
                        <a:buNone/>
                      </a:pPr>
                      <a:r>
                        <a:rPr lang="en" sz="1200"/>
                        <a:t>No</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dk1"/>
                    </a:solidFill>
                  </a:tcPr>
                </a:tc>
                <a:extLst>
                  <a:ext uri="{0D108BD9-81ED-4DB2-BD59-A6C34878D82A}">
                    <a16:rowId xmlns:a16="http://schemas.microsoft.com/office/drawing/2014/main" val="10006"/>
                  </a:ext>
                </a:extLst>
              </a:tr>
            </a:tbl>
          </a:graphicData>
        </a:graphic>
      </p:graphicFrame>
      <p:sp>
        <p:nvSpPr>
          <p:cNvPr id="3654" name="Google Shape;3654;p76"/>
          <p:cNvSpPr/>
          <p:nvPr/>
        </p:nvSpPr>
        <p:spPr>
          <a:xfrm>
            <a:off x="46350" y="7200900"/>
            <a:ext cx="9965700" cy="500400"/>
          </a:xfrm>
          <a:prstGeom prst="roundRect">
            <a:avLst>
              <a:gd name="adj" fmla="val 16667"/>
            </a:avLst>
          </a:prstGeom>
          <a:solidFill>
            <a:srgbClr val="A4DAA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After editing and revising your initial report, rewrite in Microsoft Word or Google Docs and submit to your teacher at: ___________________________.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58"/>
        <p:cNvGrpSpPr/>
        <p:nvPr/>
      </p:nvGrpSpPr>
      <p:grpSpPr>
        <a:xfrm>
          <a:off x="0" y="0"/>
          <a:ext cx="0" cy="0"/>
          <a:chOff x="0" y="0"/>
          <a:chExt cx="0" cy="0"/>
        </a:xfrm>
      </p:grpSpPr>
      <p:sp>
        <p:nvSpPr>
          <p:cNvPr id="3659" name="Google Shape;3659;p77"/>
          <p:cNvSpPr txBox="1">
            <a:spLocks noGrp="1"/>
          </p:cNvSpPr>
          <p:nvPr>
            <p:ph type="title"/>
          </p:nvPr>
        </p:nvSpPr>
        <p:spPr>
          <a:xfrm>
            <a:off x="784547" y="53244"/>
            <a:ext cx="8489400" cy="865500"/>
          </a:xfrm>
          <a:prstGeom prst="rect">
            <a:avLst/>
          </a:prstGeom>
        </p:spPr>
        <p:txBody>
          <a:bodyPr spcFirstLastPara="1" wrap="square" lIns="113100" tIns="113100" rIns="113100" bIns="113100" anchor="ctr" anchorCtr="0">
            <a:noAutofit/>
          </a:bodyPr>
          <a:lstStyle/>
          <a:p>
            <a:pPr marL="0" lvl="0" indent="0" algn="ctr" rtl="0">
              <a:spcBef>
                <a:spcPts val="0"/>
              </a:spcBef>
              <a:spcAft>
                <a:spcPts val="0"/>
              </a:spcAft>
              <a:buNone/>
            </a:pPr>
            <a:r>
              <a:rPr lang="en"/>
              <a:t>Final Project</a:t>
            </a:r>
            <a:endParaRPr/>
          </a:p>
        </p:txBody>
      </p:sp>
      <p:sp>
        <p:nvSpPr>
          <p:cNvPr id="3660" name="Google Shape;3660;p77"/>
          <p:cNvSpPr txBox="1">
            <a:spLocks noGrp="1"/>
          </p:cNvSpPr>
          <p:nvPr>
            <p:ph type="title" idx="2"/>
          </p:nvPr>
        </p:nvSpPr>
        <p:spPr>
          <a:xfrm>
            <a:off x="784493" y="918658"/>
            <a:ext cx="8489400" cy="684000"/>
          </a:xfrm>
          <a:prstGeom prst="rect">
            <a:avLst/>
          </a:prstGeom>
        </p:spPr>
        <p:txBody>
          <a:bodyPr spcFirstLastPara="1" wrap="square" lIns="113100" tIns="113100" rIns="113100" bIns="113100" anchor="ctr" anchorCtr="0">
            <a:noAutofit/>
          </a:bodyPr>
          <a:lstStyle/>
          <a:p>
            <a:pPr marL="0" lvl="0" indent="0" algn="ctr" rtl="0">
              <a:spcBef>
                <a:spcPts val="0"/>
              </a:spcBef>
              <a:spcAft>
                <a:spcPts val="0"/>
              </a:spcAft>
              <a:buNone/>
            </a:pPr>
            <a:r>
              <a:rPr lang="en"/>
              <a:t>Diorama</a:t>
            </a:r>
            <a:endParaRPr/>
          </a:p>
        </p:txBody>
      </p:sp>
      <p:sp>
        <p:nvSpPr>
          <p:cNvPr id="3661" name="Google Shape;3661;p77"/>
          <p:cNvSpPr txBox="1">
            <a:spLocks noGrp="1"/>
          </p:cNvSpPr>
          <p:nvPr>
            <p:ph type="subTitle" idx="1"/>
          </p:nvPr>
        </p:nvSpPr>
        <p:spPr>
          <a:xfrm>
            <a:off x="2193350" y="2669600"/>
            <a:ext cx="5535000" cy="4601100"/>
          </a:xfrm>
          <a:prstGeom prst="rect">
            <a:avLst/>
          </a:prstGeom>
        </p:spPr>
        <p:txBody>
          <a:bodyPr spcFirstLastPara="1" wrap="square" lIns="113100" tIns="113100" rIns="113100" bIns="113100" anchor="ctr" anchorCtr="0">
            <a:noAutofit/>
          </a:bodyPr>
          <a:lstStyle/>
          <a:p>
            <a:pPr marL="457200" lvl="0" indent="-342900" algn="l" rtl="0">
              <a:spcBef>
                <a:spcPts val="0"/>
              </a:spcBef>
              <a:spcAft>
                <a:spcPts val="0"/>
              </a:spcAft>
              <a:buSzPts val="1800"/>
              <a:buAutoNum type="arabicPeriod"/>
            </a:pPr>
            <a:r>
              <a:rPr lang="en" sz="2100"/>
              <a:t>Collect Materials: </a:t>
            </a:r>
            <a:r>
              <a:rPr lang="en" sz="1500" i="1"/>
              <a:t>(See the list on the next page ).</a:t>
            </a:r>
            <a:endParaRPr sz="1500" i="1"/>
          </a:p>
          <a:p>
            <a:pPr marL="457200" lvl="0" indent="-342900" algn="l" rtl="0">
              <a:spcBef>
                <a:spcPts val="0"/>
              </a:spcBef>
              <a:spcAft>
                <a:spcPts val="0"/>
              </a:spcAft>
              <a:buSzPts val="1800"/>
              <a:buAutoNum type="arabicPeriod"/>
            </a:pPr>
            <a:r>
              <a:rPr lang="en" sz="2100"/>
              <a:t>Choose a habitat </a:t>
            </a:r>
            <a:r>
              <a:rPr lang="en" sz="1500" i="1"/>
              <a:t>(The habitat from your report).</a:t>
            </a:r>
            <a:endParaRPr sz="2100"/>
          </a:p>
          <a:p>
            <a:pPr marL="457200" lvl="0" indent="-342900" algn="l" rtl="0">
              <a:spcBef>
                <a:spcPts val="0"/>
              </a:spcBef>
              <a:spcAft>
                <a:spcPts val="0"/>
              </a:spcAft>
              <a:buSzPts val="1800"/>
              <a:buAutoNum type="arabicPeriod"/>
            </a:pPr>
            <a:r>
              <a:rPr lang="en" sz="2100"/>
              <a:t>Draw out a rough plan of your diorama.</a:t>
            </a:r>
            <a:endParaRPr sz="2100"/>
          </a:p>
          <a:p>
            <a:pPr marL="457200" lvl="0" indent="-342900" algn="l" rtl="0">
              <a:spcBef>
                <a:spcPts val="0"/>
              </a:spcBef>
              <a:spcAft>
                <a:spcPts val="0"/>
              </a:spcAft>
              <a:buSzPts val="1800"/>
              <a:buAutoNum type="arabicPeriod"/>
            </a:pPr>
            <a:r>
              <a:rPr lang="en" sz="2100"/>
              <a:t>Make a list of plants and animals that live in this habitat (choose 5-10 to include).</a:t>
            </a:r>
            <a:endParaRPr sz="2100"/>
          </a:p>
          <a:p>
            <a:pPr marL="457200" lvl="0" indent="-342900" algn="l" rtl="0">
              <a:spcBef>
                <a:spcPts val="0"/>
              </a:spcBef>
              <a:spcAft>
                <a:spcPts val="0"/>
              </a:spcAft>
              <a:buSzPts val="1800"/>
              <a:buAutoNum type="arabicPeriod"/>
            </a:pPr>
            <a:r>
              <a:rPr lang="en" sz="2100"/>
              <a:t>Create your diorama.</a:t>
            </a:r>
            <a:endParaRPr sz="2100"/>
          </a:p>
          <a:p>
            <a:pPr marL="457200" lvl="0" indent="-342900" algn="l" rtl="0">
              <a:spcBef>
                <a:spcPts val="0"/>
              </a:spcBef>
              <a:spcAft>
                <a:spcPts val="0"/>
              </a:spcAft>
              <a:buSzPts val="1800"/>
              <a:buAutoNum type="arabicPeriod"/>
            </a:pPr>
            <a:r>
              <a:rPr lang="en" sz="2100"/>
              <a:t>Take pictures of different steps throughout your process. </a:t>
            </a:r>
            <a:r>
              <a:rPr lang="en" sz="1500" i="1"/>
              <a:t>(Include the rough draft in these pictures)</a:t>
            </a:r>
            <a:endParaRPr sz="2100"/>
          </a:p>
          <a:p>
            <a:pPr marL="457200" lvl="0" indent="-342900" algn="l" rtl="0">
              <a:spcBef>
                <a:spcPts val="0"/>
              </a:spcBef>
              <a:spcAft>
                <a:spcPts val="0"/>
              </a:spcAft>
              <a:buSzPts val="1800"/>
              <a:buAutoNum type="arabicPeriod"/>
            </a:pPr>
            <a:r>
              <a:rPr lang="en" sz="2100"/>
              <a:t>Create a slideshow or video of the process of building the diorama and your final project. </a:t>
            </a:r>
            <a:endParaRPr sz="2100"/>
          </a:p>
          <a:p>
            <a:pPr marL="457200" lvl="0" indent="-342900" algn="l" rtl="0">
              <a:spcBef>
                <a:spcPts val="0"/>
              </a:spcBef>
              <a:spcAft>
                <a:spcPts val="0"/>
              </a:spcAft>
              <a:buSzPts val="1800"/>
              <a:buAutoNum type="arabicPeriod"/>
            </a:pPr>
            <a:r>
              <a:rPr lang="en" sz="2100"/>
              <a:t>Check the rubric to ensure you will submit the best project you can!</a:t>
            </a:r>
            <a:endParaRPr sz="2100"/>
          </a:p>
          <a:p>
            <a:pPr marL="457200" lvl="0" indent="-342900" algn="l" rtl="0">
              <a:spcBef>
                <a:spcPts val="0"/>
              </a:spcBef>
              <a:spcAft>
                <a:spcPts val="0"/>
              </a:spcAft>
              <a:buSzPts val="1800"/>
              <a:buAutoNum type="arabicPeriod"/>
            </a:pPr>
            <a:r>
              <a:rPr lang="en" sz="2100"/>
              <a:t>Submit to your teacher at: </a:t>
            </a:r>
            <a:r>
              <a:rPr lang="en" sz="2100">
                <a:latin typeface="Arial"/>
                <a:ea typeface="Arial"/>
                <a:cs typeface="Arial"/>
                <a:sym typeface="Arial"/>
              </a:rPr>
              <a:t>____________________</a:t>
            </a:r>
            <a:endParaRPr sz="2100">
              <a:latin typeface="Arial"/>
              <a:ea typeface="Arial"/>
              <a:cs typeface="Arial"/>
              <a:sym typeface="Arial"/>
            </a:endParaRPr>
          </a:p>
        </p:txBody>
      </p:sp>
      <p:grpSp>
        <p:nvGrpSpPr>
          <p:cNvPr id="3662" name="Google Shape;3662;p77"/>
          <p:cNvGrpSpPr/>
          <p:nvPr/>
        </p:nvGrpSpPr>
        <p:grpSpPr>
          <a:xfrm>
            <a:off x="8609633" y="-5"/>
            <a:ext cx="1499904" cy="956586"/>
            <a:chOff x="11769519" y="395749"/>
            <a:chExt cx="1671016" cy="1178642"/>
          </a:xfrm>
        </p:grpSpPr>
        <p:sp>
          <p:nvSpPr>
            <p:cNvPr id="3663" name="Google Shape;3663;p77">
              <a:hlinkClick r:id="rId3" action="ppaction://hlinksldjump"/>
            </p:cNvPr>
            <p:cNvSpPr/>
            <p:nvPr/>
          </p:nvSpPr>
          <p:spPr>
            <a:xfrm>
              <a:off x="11769519" y="395749"/>
              <a:ext cx="1671016" cy="1178642"/>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100"/>
            </a:p>
          </p:txBody>
        </p:sp>
        <p:grpSp>
          <p:nvGrpSpPr>
            <p:cNvPr id="3664" name="Google Shape;3664;p77"/>
            <p:cNvGrpSpPr/>
            <p:nvPr/>
          </p:nvGrpSpPr>
          <p:grpSpPr>
            <a:xfrm>
              <a:off x="12088423" y="574859"/>
              <a:ext cx="1033203" cy="820442"/>
              <a:chOff x="2679436" y="3270400"/>
              <a:chExt cx="752625" cy="689795"/>
            </a:xfrm>
          </p:grpSpPr>
          <p:sp>
            <p:nvSpPr>
              <p:cNvPr id="3665" name="Google Shape;3665;p77"/>
              <p:cNvSpPr/>
              <p:nvPr/>
            </p:nvSpPr>
            <p:spPr>
              <a:xfrm>
                <a:off x="2722600" y="3270400"/>
                <a:ext cx="689490" cy="689691"/>
              </a:xfrm>
              <a:custGeom>
                <a:avLst/>
                <a:gdLst/>
                <a:ahLst/>
                <a:cxnLst/>
                <a:rect l="l" t="t" r="r" b="b"/>
                <a:pathLst>
                  <a:path w="109704" h="109736" extrusionOk="0">
                    <a:moveTo>
                      <a:pt x="54835" y="1"/>
                    </a:moveTo>
                    <a:cubicBezTo>
                      <a:pt x="24557" y="1"/>
                      <a:pt x="0" y="24557"/>
                      <a:pt x="0" y="54868"/>
                    </a:cubicBezTo>
                    <a:cubicBezTo>
                      <a:pt x="0" y="85147"/>
                      <a:pt x="24557" y="109736"/>
                      <a:pt x="54835" y="109736"/>
                    </a:cubicBezTo>
                    <a:cubicBezTo>
                      <a:pt x="85147" y="109736"/>
                      <a:pt x="109703" y="85147"/>
                      <a:pt x="109703" y="54868"/>
                    </a:cubicBezTo>
                    <a:cubicBezTo>
                      <a:pt x="109703" y="24557"/>
                      <a:pt x="85147" y="1"/>
                      <a:pt x="54835" y="1"/>
                    </a:cubicBezTo>
                    <a:close/>
                  </a:path>
                </a:pathLst>
              </a:custGeom>
              <a:solidFill>
                <a:schemeClr val="accent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100"/>
              </a:p>
            </p:txBody>
          </p:sp>
          <p:sp>
            <p:nvSpPr>
              <p:cNvPr id="3666" name="Google Shape;3666;p77"/>
              <p:cNvSpPr/>
              <p:nvPr/>
            </p:nvSpPr>
            <p:spPr>
              <a:xfrm>
                <a:off x="2679436" y="3344037"/>
                <a:ext cx="345260" cy="537562"/>
              </a:xfrm>
              <a:custGeom>
                <a:avLst/>
                <a:gdLst/>
                <a:ahLst/>
                <a:cxnLst/>
                <a:rect l="l" t="t" r="r" b="b"/>
                <a:pathLst>
                  <a:path w="54934" h="85531" extrusionOk="0">
                    <a:moveTo>
                      <a:pt x="32003" y="0"/>
                    </a:moveTo>
                    <a:cubicBezTo>
                      <a:pt x="30517" y="0"/>
                      <a:pt x="28923" y="146"/>
                      <a:pt x="27337" y="384"/>
                    </a:cubicBezTo>
                    <a:cubicBezTo>
                      <a:pt x="230" y="22194"/>
                      <a:pt x="1" y="63426"/>
                      <a:pt x="26879" y="85530"/>
                    </a:cubicBezTo>
                    <a:lnTo>
                      <a:pt x="26944" y="85497"/>
                    </a:lnTo>
                    <a:cubicBezTo>
                      <a:pt x="29789" y="83863"/>
                      <a:pt x="33811" y="81149"/>
                      <a:pt x="33516" y="77356"/>
                    </a:cubicBezTo>
                    <a:cubicBezTo>
                      <a:pt x="33222" y="72778"/>
                      <a:pt x="28481" y="70358"/>
                      <a:pt x="26061" y="67023"/>
                    </a:cubicBezTo>
                    <a:cubicBezTo>
                      <a:pt x="22955" y="62740"/>
                      <a:pt x="27140" y="57900"/>
                      <a:pt x="30835" y="55677"/>
                    </a:cubicBezTo>
                    <a:cubicBezTo>
                      <a:pt x="34236" y="53617"/>
                      <a:pt x="38192" y="53192"/>
                      <a:pt x="42051" y="52505"/>
                    </a:cubicBezTo>
                    <a:cubicBezTo>
                      <a:pt x="45876" y="51786"/>
                      <a:pt x="50258" y="50707"/>
                      <a:pt x="51991" y="46685"/>
                    </a:cubicBezTo>
                    <a:cubicBezTo>
                      <a:pt x="54934" y="39753"/>
                      <a:pt x="40677" y="39360"/>
                      <a:pt x="37146" y="37268"/>
                    </a:cubicBezTo>
                    <a:cubicBezTo>
                      <a:pt x="35511" y="36287"/>
                      <a:pt x="34465" y="34684"/>
                      <a:pt x="35348" y="32788"/>
                    </a:cubicBezTo>
                    <a:cubicBezTo>
                      <a:pt x="36034" y="31317"/>
                      <a:pt x="37800" y="30336"/>
                      <a:pt x="39141" y="29551"/>
                    </a:cubicBezTo>
                    <a:cubicBezTo>
                      <a:pt x="42868" y="27491"/>
                      <a:pt x="47544" y="26085"/>
                      <a:pt x="50618" y="23044"/>
                    </a:cubicBezTo>
                    <a:cubicBezTo>
                      <a:pt x="51174" y="22521"/>
                      <a:pt x="51468" y="22194"/>
                      <a:pt x="51599" y="21605"/>
                    </a:cubicBezTo>
                    <a:lnTo>
                      <a:pt x="51599" y="21605"/>
                    </a:lnTo>
                    <a:cubicBezTo>
                      <a:pt x="51595" y="21618"/>
                      <a:pt x="51592" y="21624"/>
                      <a:pt x="51590" y="21624"/>
                    </a:cubicBezTo>
                    <a:cubicBezTo>
                      <a:pt x="51566" y="21624"/>
                      <a:pt x="51566" y="21144"/>
                      <a:pt x="51566" y="21115"/>
                    </a:cubicBezTo>
                    <a:cubicBezTo>
                      <a:pt x="51501" y="20788"/>
                      <a:pt x="51402" y="20428"/>
                      <a:pt x="51239" y="20134"/>
                    </a:cubicBezTo>
                    <a:cubicBezTo>
                      <a:pt x="50945" y="19578"/>
                      <a:pt x="50487" y="19087"/>
                      <a:pt x="49931" y="18760"/>
                    </a:cubicBezTo>
                    <a:cubicBezTo>
                      <a:pt x="47282" y="17191"/>
                      <a:pt x="44111" y="17387"/>
                      <a:pt x="41168" y="16602"/>
                    </a:cubicBezTo>
                    <a:cubicBezTo>
                      <a:pt x="39369" y="16079"/>
                      <a:pt x="34857" y="15000"/>
                      <a:pt x="36034" y="12090"/>
                    </a:cubicBezTo>
                    <a:cubicBezTo>
                      <a:pt x="36394" y="11109"/>
                      <a:pt x="37048" y="10422"/>
                      <a:pt x="37636" y="9572"/>
                    </a:cubicBezTo>
                    <a:cubicBezTo>
                      <a:pt x="38389" y="8460"/>
                      <a:pt x="38944" y="7218"/>
                      <a:pt x="39239" y="5877"/>
                    </a:cubicBezTo>
                    <a:cubicBezTo>
                      <a:pt x="40229" y="1420"/>
                      <a:pt x="36643" y="0"/>
                      <a:pt x="32003"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100"/>
              </a:p>
            </p:txBody>
          </p:sp>
          <p:sp>
            <p:nvSpPr>
              <p:cNvPr id="3667" name="Google Shape;3667;p77"/>
              <p:cNvSpPr/>
              <p:nvPr/>
            </p:nvSpPr>
            <p:spPr>
              <a:xfrm>
                <a:off x="3091326" y="3293626"/>
                <a:ext cx="340735" cy="423301"/>
              </a:xfrm>
              <a:custGeom>
                <a:avLst/>
                <a:gdLst/>
                <a:ahLst/>
                <a:cxnLst/>
                <a:rect l="l" t="t" r="r" b="b"/>
                <a:pathLst>
                  <a:path w="54214" h="67351" extrusionOk="0">
                    <a:moveTo>
                      <a:pt x="15891" y="1"/>
                    </a:moveTo>
                    <a:cubicBezTo>
                      <a:pt x="13243" y="328"/>
                      <a:pt x="10660" y="1635"/>
                      <a:pt x="8502" y="3042"/>
                    </a:cubicBezTo>
                    <a:cubicBezTo>
                      <a:pt x="5461" y="5003"/>
                      <a:pt x="1962" y="7881"/>
                      <a:pt x="818" y="11478"/>
                    </a:cubicBezTo>
                    <a:cubicBezTo>
                      <a:pt x="0" y="14028"/>
                      <a:pt x="621" y="15957"/>
                      <a:pt x="2943" y="17265"/>
                    </a:cubicBezTo>
                    <a:cubicBezTo>
                      <a:pt x="5264" y="18573"/>
                      <a:pt x="7848" y="19194"/>
                      <a:pt x="10300" y="20175"/>
                    </a:cubicBezTo>
                    <a:cubicBezTo>
                      <a:pt x="12295" y="20927"/>
                      <a:pt x="14518" y="21876"/>
                      <a:pt x="15728" y="23739"/>
                    </a:cubicBezTo>
                    <a:cubicBezTo>
                      <a:pt x="17069" y="25799"/>
                      <a:pt x="16545" y="28285"/>
                      <a:pt x="15401" y="30279"/>
                    </a:cubicBezTo>
                    <a:cubicBezTo>
                      <a:pt x="13701" y="33222"/>
                      <a:pt x="11248" y="35086"/>
                      <a:pt x="8829" y="37375"/>
                    </a:cubicBezTo>
                    <a:cubicBezTo>
                      <a:pt x="7717" y="38454"/>
                      <a:pt x="6376" y="39696"/>
                      <a:pt x="6115" y="41298"/>
                    </a:cubicBezTo>
                    <a:cubicBezTo>
                      <a:pt x="5886" y="42639"/>
                      <a:pt x="6638" y="44634"/>
                      <a:pt x="7880" y="45288"/>
                    </a:cubicBezTo>
                    <a:cubicBezTo>
                      <a:pt x="8550" y="45642"/>
                      <a:pt x="9288" y="45782"/>
                      <a:pt x="10062" y="45782"/>
                    </a:cubicBezTo>
                    <a:cubicBezTo>
                      <a:pt x="12498" y="45782"/>
                      <a:pt x="15286" y="44394"/>
                      <a:pt x="17396" y="43947"/>
                    </a:cubicBezTo>
                    <a:cubicBezTo>
                      <a:pt x="18295" y="43754"/>
                      <a:pt x="19275" y="43627"/>
                      <a:pt x="20258" y="43627"/>
                    </a:cubicBezTo>
                    <a:cubicBezTo>
                      <a:pt x="21778" y="43627"/>
                      <a:pt x="23306" y="43931"/>
                      <a:pt x="24556" y="44764"/>
                    </a:cubicBezTo>
                    <a:cubicBezTo>
                      <a:pt x="27990" y="47021"/>
                      <a:pt x="27172" y="51206"/>
                      <a:pt x="25995" y="54509"/>
                    </a:cubicBezTo>
                    <a:cubicBezTo>
                      <a:pt x="24851" y="57811"/>
                      <a:pt x="22529" y="61768"/>
                      <a:pt x="22660" y="65070"/>
                    </a:cubicBezTo>
                    <a:cubicBezTo>
                      <a:pt x="22660" y="65332"/>
                      <a:pt x="22693" y="65626"/>
                      <a:pt x="22823" y="65887"/>
                    </a:cubicBezTo>
                    <a:cubicBezTo>
                      <a:pt x="22823" y="65883"/>
                      <a:pt x="22825" y="65881"/>
                      <a:pt x="22827" y="65881"/>
                    </a:cubicBezTo>
                    <a:cubicBezTo>
                      <a:pt x="22855" y="65881"/>
                      <a:pt x="23050" y="66204"/>
                      <a:pt x="23017" y="66204"/>
                    </a:cubicBezTo>
                    <a:cubicBezTo>
                      <a:pt x="23012" y="66204"/>
                      <a:pt x="23002" y="66197"/>
                      <a:pt x="22987" y="66182"/>
                    </a:cubicBezTo>
                    <a:lnTo>
                      <a:pt x="22987" y="66182"/>
                    </a:lnTo>
                    <a:cubicBezTo>
                      <a:pt x="23379" y="66640"/>
                      <a:pt x="23935" y="66934"/>
                      <a:pt x="24491" y="66999"/>
                    </a:cubicBezTo>
                    <a:cubicBezTo>
                      <a:pt x="25449" y="67224"/>
                      <a:pt x="26587" y="67350"/>
                      <a:pt x="27758" y="67350"/>
                    </a:cubicBezTo>
                    <a:cubicBezTo>
                      <a:pt x="29823" y="67350"/>
                      <a:pt x="31990" y="66957"/>
                      <a:pt x="33450" y="66018"/>
                    </a:cubicBezTo>
                    <a:cubicBezTo>
                      <a:pt x="36295" y="64187"/>
                      <a:pt x="38094" y="61179"/>
                      <a:pt x="41331" y="59838"/>
                    </a:cubicBezTo>
                    <a:cubicBezTo>
                      <a:pt x="42958" y="59166"/>
                      <a:pt x="44743" y="58911"/>
                      <a:pt x="46515" y="58911"/>
                    </a:cubicBezTo>
                    <a:cubicBezTo>
                      <a:pt x="47414" y="58911"/>
                      <a:pt x="48309" y="58976"/>
                      <a:pt x="49178" y="59086"/>
                    </a:cubicBezTo>
                    <a:cubicBezTo>
                      <a:pt x="49603" y="59119"/>
                      <a:pt x="50028" y="59184"/>
                      <a:pt x="50453" y="59282"/>
                    </a:cubicBezTo>
                    <a:cubicBezTo>
                      <a:pt x="54214" y="33876"/>
                      <a:pt x="39859" y="9254"/>
                      <a:pt x="15891" y="1"/>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100"/>
              </a:p>
            </p:txBody>
          </p:sp>
          <p:sp>
            <p:nvSpPr>
              <p:cNvPr id="3668" name="Google Shape;3668;p77"/>
              <p:cNvSpPr/>
              <p:nvPr/>
            </p:nvSpPr>
            <p:spPr>
              <a:xfrm>
                <a:off x="2973550" y="3693340"/>
                <a:ext cx="344852" cy="266855"/>
              </a:xfrm>
              <a:custGeom>
                <a:avLst/>
                <a:gdLst/>
                <a:ahLst/>
                <a:cxnLst/>
                <a:rect l="l" t="t" r="r" b="b"/>
                <a:pathLst>
                  <a:path w="54869" h="42459" extrusionOk="0">
                    <a:moveTo>
                      <a:pt x="24005" y="0"/>
                    </a:moveTo>
                    <a:cubicBezTo>
                      <a:pt x="23663" y="0"/>
                      <a:pt x="23320" y="165"/>
                      <a:pt x="22988" y="563"/>
                    </a:cubicBezTo>
                    <a:cubicBezTo>
                      <a:pt x="20503" y="3539"/>
                      <a:pt x="21974" y="7757"/>
                      <a:pt x="21941" y="11190"/>
                    </a:cubicBezTo>
                    <a:cubicBezTo>
                      <a:pt x="21909" y="14624"/>
                      <a:pt x="20372" y="18253"/>
                      <a:pt x="16546" y="18842"/>
                    </a:cubicBezTo>
                    <a:cubicBezTo>
                      <a:pt x="16241" y="18886"/>
                      <a:pt x="15941" y="18906"/>
                      <a:pt x="15645" y="18906"/>
                    </a:cubicBezTo>
                    <a:cubicBezTo>
                      <a:pt x="12421" y="18906"/>
                      <a:pt x="9721" y="16456"/>
                      <a:pt x="6966" y="15049"/>
                    </a:cubicBezTo>
                    <a:cubicBezTo>
                      <a:pt x="6019" y="14575"/>
                      <a:pt x="5082" y="14305"/>
                      <a:pt x="4133" y="14305"/>
                    </a:cubicBezTo>
                    <a:cubicBezTo>
                      <a:pt x="3377" y="14305"/>
                      <a:pt x="2614" y="14476"/>
                      <a:pt x="1832" y="14853"/>
                    </a:cubicBezTo>
                    <a:cubicBezTo>
                      <a:pt x="851" y="15343"/>
                      <a:pt x="1" y="15899"/>
                      <a:pt x="66" y="17076"/>
                    </a:cubicBezTo>
                    <a:cubicBezTo>
                      <a:pt x="197" y="19692"/>
                      <a:pt x="2257" y="22144"/>
                      <a:pt x="3565" y="24270"/>
                    </a:cubicBezTo>
                    <a:cubicBezTo>
                      <a:pt x="5462" y="27245"/>
                      <a:pt x="6606" y="30613"/>
                      <a:pt x="6181" y="34177"/>
                    </a:cubicBezTo>
                    <a:cubicBezTo>
                      <a:pt x="5887" y="36695"/>
                      <a:pt x="5102" y="39115"/>
                      <a:pt x="3827" y="41338"/>
                    </a:cubicBezTo>
                    <a:cubicBezTo>
                      <a:pt x="7498" y="42090"/>
                      <a:pt x="11194" y="42458"/>
                      <a:pt x="14864" y="42458"/>
                    </a:cubicBezTo>
                    <a:cubicBezTo>
                      <a:pt x="29854" y="42458"/>
                      <a:pt x="44387" y="36317"/>
                      <a:pt x="54869" y="25153"/>
                    </a:cubicBezTo>
                    <a:cubicBezTo>
                      <a:pt x="54705" y="23223"/>
                      <a:pt x="53888" y="21392"/>
                      <a:pt x="52547" y="19986"/>
                    </a:cubicBezTo>
                    <a:cubicBezTo>
                      <a:pt x="50988" y="18236"/>
                      <a:pt x="49324" y="17470"/>
                      <a:pt x="47348" y="17470"/>
                    </a:cubicBezTo>
                    <a:cubicBezTo>
                      <a:pt x="46629" y="17470"/>
                      <a:pt x="45870" y="17571"/>
                      <a:pt x="45059" y="17763"/>
                    </a:cubicBezTo>
                    <a:cubicBezTo>
                      <a:pt x="42443" y="18384"/>
                      <a:pt x="39860" y="19332"/>
                      <a:pt x="37146" y="19332"/>
                    </a:cubicBezTo>
                    <a:cubicBezTo>
                      <a:pt x="37080" y="19333"/>
                      <a:pt x="37014" y="19334"/>
                      <a:pt x="36948" y="19334"/>
                    </a:cubicBezTo>
                    <a:cubicBezTo>
                      <a:pt x="34466" y="19334"/>
                      <a:pt x="32035" y="18724"/>
                      <a:pt x="30410" y="16749"/>
                    </a:cubicBezTo>
                    <a:cubicBezTo>
                      <a:pt x="28972" y="15016"/>
                      <a:pt x="28514" y="12793"/>
                      <a:pt x="28220" y="10667"/>
                    </a:cubicBezTo>
                    <a:cubicBezTo>
                      <a:pt x="27893" y="8313"/>
                      <a:pt x="27860" y="5795"/>
                      <a:pt x="27010" y="3539"/>
                    </a:cubicBezTo>
                    <a:cubicBezTo>
                      <a:pt x="26645" y="2549"/>
                      <a:pt x="25345" y="0"/>
                      <a:pt x="24005"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100"/>
              </a:p>
            </p:txBody>
          </p:sp>
        </p:grpSp>
        <p:sp>
          <p:nvSpPr>
            <p:cNvPr id="3669" name="Google Shape;3669;p77"/>
            <p:cNvSpPr txBox="1"/>
            <p:nvPr/>
          </p:nvSpPr>
          <p:spPr>
            <a:xfrm>
              <a:off x="11820675" y="601075"/>
              <a:ext cx="1568700" cy="76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solidFill>
                    <a:srgbClr val="FFFFFF"/>
                  </a:solidFill>
                  <a:uFill>
                    <a:noFill/>
                  </a:uFill>
                  <a:latin typeface="Amaranth"/>
                  <a:ea typeface="Amaranth"/>
                  <a:cs typeface="Amaranth"/>
                  <a:sym typeface="Amaranth"/>
                  <a:hlinkClick r:id="rId3" action="ppaction://hlinksldjump">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RETURN to Choice Board</a:t>
              </a:r>
              <a:endParaRPr sz="1600" b="1">
                <a:solidFill>
                  <a:srgbClr val="FFFFFF"/>
                </a:solidFill>
                <a:latin typeface="Amaranth"/>
                <a:ea typeface="Amaranth"/>
                <a:cs typeface="Amaranth"/>
                <a:sym typeface="Amaranth"/>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673"/>
        <p:cNvGrpSpPr/>
        <p:nvPr/>
      </p:nvGrpSpPr>
      <p:grpSpPr>
        <a:xfrm>
          <a:off x="0" y="0"/>
          <a:ext cx="0" cy="0"/>
          <a:chOff x="0" y="0"/>
          <a:chExt cx="0" cy="0"/>
        </a:xfrm>
      </p:grpSpPr>
      <p:sp>
        <p:nvSpPr>
          <p:cNvPr id="3674" name="Google Shape;3674;p78"/>
          <p:cNvSpPr txBox="1">
            <a:spLocks noGrp="1"/>
          </p:cNvSpPr>
          <p:nvPr>
            <p:ph type="title"/>
          </p:nvPr>
        </p:nvSpPr>
        <p:spPr>
          <a:xfrm>
            <a:off x="0" y="236900"/>
            <a:ext cx="10058400" cy="870300"/>
          </a:xfrm>
          <a:prstGeom prst="rect">
            <a:avLst/>
          </a:prstGeom>
        </p:spPr>
        <p:txBody>
          <a:bodyPr spcFirstLastPara="1" wrap="square" lIns="113100" tIns="113100" rIns="113100" bIns="113100" anchor="ctr" anchorCtr="0">
            <a:noAutofit/>
          </a:bodyPr>
          <a:lstStyle/>
          <a:p>
            <a:pPr marL="0" lvl="0" indent="0" algn="ctr" rtl="0">
              <a:spcBef>
                <a:spcPts val="0"/>
              </a:spcBef>
              <a:spcAft>
                <a:spcPts val="0"/>
              </a:spcAft>
              <a:buNone/>
            </a:pPr>
            <a:r>
              <a:rPr lang="en"/>
              <a:t>Diorama List of Materials</a:t>
            </a:r>
            <a:endParaRPr/>
          </a:p>
        </p:txBody>
      </p:sp>
      <p:sp>
        <p:nvSpPr>
          <p:cNvPr id="3675" name="Google Shape;3675;p78"/>
          <p:cNvSpPr txBox="1">
            <a:spLocks noGrp="1"/>
          </p:cNvSpPr>
          <p:nvPr>
            <p:ph type="subTitle" idx="4294967295"/>
          </p:nvPr>
        </p:nvSpPr>
        <p:spPr>
          <a:xfrm>
            <a:off x="2571600" y="1793000"/>
            <a:ext cx="5547300" cy="5979300"/>
          </a:xfrm>
          <a:prstGeom prst="rect">
            <a:avLst/>
          </a:prstGeom>
        </p:spPr>
        <p:txBody>
          <a:bodyPr spcFirstLastPara="1" wrap="square" lIns="113100" tIns="113100" rIns="113100" bIns="113100" anchor="t" anchorCtr="0">
            <a:noAutofit/>
          </a:bodyPr>
          <a:lstStyle/>
          <a:p>
            <a:pPr marL="457200" lvl="0" indent="-419100" algn="l" rtl="0">
              <a:spcBef>
                <a:spcPts val="0"/>
              </a:spcBef>
              <a:spcAft>
                <a:spcPts val="0"/>
              </a:spcAft>
              <a:buClr>
                <a:schemeClr val="accent1"/>
              </a:buClr>
              <a:buSzPts val="3000"/>
              <a:buChar char="⬜"/>
            </a:pPr>
            <a:r>
              <a:rPr lang="en" sz="3000" dirty="0">
                <a:solidFill>
                  <a:schemeClr val="accent1"/>
                </a:solidFill>
              </a:rPr>
              <a:t>Small box (shoe box)</a:t>
            </a:r>
            <a:endParaRPr sz="3000" dirty="0">
              <a:solidFill>
                <a:schemeClr val="accent1"/>
              </a:solidFill>
            </a:endParaRPr>
          </a:p>
          <a:p>
            <a:pPr marL="457200" lvl="0" indent="-419100" algn="l" rtl="0">
              <a:spcBef>
                <a:spcPts val="0"/>
              </a:spcBef>
              <a:spcAft>
                <a:spcPts val="0"/>
              </a:spcAft>
              <a:buClr>
                <a:schemeClr val="accent1"/>
              </a:buClr>
              <a:buSzPts val="3000"/>
              <a:buChar char="⬜"/>
            </a:pPr>
            <a:r>
              <a:rPr lang="en" sz="3000" dirty="0">
                <a:solidFill>
                  <a:schemeClr val="accent1"/>
                </a:solidFill>
              </a:rPr>
              <a:t>Construction paper</a:t>
            </a:r>
            <a:endParaRPr sz="3000" dirty="0">
              <a:solidFill>
                <a:schemeClr val="accent1"/>
              </a:solidFill>
            </a:endParaRPr>
          </a:p>
          <a:p>
            <a:pPr marL="457200" lvl="0" indent="-419100" algn="l" rtl="0">
              <a:spcBef>
                <a:spcPts val="0"/>
              </a:spcBef>
              <a:spcAft>
                <a:spcPts val="0"/>
              </a:spcAft>
              <a:buClr>
                <a:schemeClr val="accent1"/>
              </a:buClr>
              <a:buSzPts val="3000"/>
              <a:buChar char="⬜"/>
            </a:pPr>
            <a:r>
              <a:rPr lang="en" sz="3000" dirty="0">
                <a:solidFill>
                  <a:schemeClr val="accent1"/>
                </a:solidFill>
              </a:rPr>
              <a:t>Glue</a:t>
            </a:r>
            <a:endParaRPr sz="3000" dirty="0">
              <a:solidFill>
                <a:schemeClr val="accent1"/>
              </a:solidFill>
            </a:endParaRPr>
          </a:p>
          <a:p>
            <a:pPr marL="457200" lvl="0" indent="-419100" algn="l" rtl="0">
              <a:spcBef>
                <a:spcPts val="0"/>
              </a:spcBef>
              <a:spcAft>
                <a:spcPts val="0"/>
              </a:spcAft>
              <a:buClr>
                <a:schemeClr val="accent1"/>
              </a:buClr>
              <a:buSzPts val="3000"/>
              <a:buChar char="⬜"/>
            </a:pPr>
            <a:r>
              <a:rPr lang="en" sz="3000" dirty="0">
                <a:solidFill>
                  <a:schemeClr val="accent1"/>
                </a:solidFill>
              </a:rPr>
              <a:t>Clay or playdough</a:t>
            </a:r>
            <a:endParaRPr sz="3000" dirty="0">
              <a:solidFill>
                <a:schemeClr val="accent1"/>
              </a:solidFill>
            </a:endParaRPr>
          </a:p>
          <a:p>
            <a:pPr marL="914400" lvl="1" indent="-412750" algn="l" rtl="0">
              <a:spcBef>
                <a:spcPts val="0"/>
              </a:spcBef>
              <a:spcAft>
                <a:spcPts val="0"/>
              </a:spcAft>
              <a:buClr>
                <a:srgbClr val="FF8888"/>
              </a:buClr>
              <a:buSzPts val="2900"/>
              <a:buFont typeface="Barlow"/>
              <a:buChar char="○"/>
            </a:pPr>
            <a:r>
              <a:rPr lang="en" sz="2900" dirty="0">
                <a:solidFill>
                  <a:srgbClr val="FF8888"/>
                </a:solidFill>
                <a:latin typeface="Barlow"/>
                <a:ea typeface="Barlow"/>
                <a:cs typeface="Barlow"/>
                <a:sym typeface="Barlow"/>
              </a:rPr>
              <a:t>(</a:t>
            </a:r>
            <a:r>
              <a:rPr lang="en" sz="2900" u="sng" dirty="0">
                <a:solidFill>
                  <a:srgbClr val="CE7151"/>
                </a:solidFill>
                <a:latin typeface="Barlow"/>
                <a:ea typeface="Barlow"/>
                <a:cs typeface="Barlow"/>
                <a:sym typeface="Barlow"/>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Easy Play Dough Recipe</a:t>
            </a:r>
            <a:r>
              <a:rPr lang="en" sz="2900" dirty="0">
                <a:solidFill>
                  <a:srgbClr val="FF8888"/>
                </a:solidFill>
                <a:latin typeface="Barlow"/>
                <a:ea typeface="Barlow"/>
                <a:cs typeface="Barlow"/>
                <a:sym typeface="Barlow"/>
              </a:rPr>
              <a:t>)</a:t>
            </a:r>
            <a:endParaRPr sz="3000" dirty="0">
              <a:solidFill>
                <a:schemeClr val="accent1"/>
              </a:solidFill>
            </a:endParaRPr>
          </a:p>
          <a:p>
            <a:pPr marL="457200" lvl="0" indent="-419100" algn="l" rtl="0">
              <a:spcBef>
                <a:spcPts val="0"/>
              </a:spcBef>
              <a:spcAft>
                <a:spcPts val="0"/>
              </a:spcAft>
              <a:buClr>
                <a:schemeClr val="accent1"/>
              </a:buClr>
              <a:buSzPts val="3000"/>
              <a:buChar char="⬜"/>
            </a:pPr>
            <a:r>
              <a:rPr lang="en" sz="3000" dirty="0">
                <a:solidFill>
                  <a:schemeClr val="accent1"/>
                </a:solidFill>
              </a:rPr>
              <a:t>Paint </a:t>
            </a:r>
            <a:endParaRPr sz="3000" dirty="0">
              <a:solidFill>
                <a:schemeClr val="accent1"/>
              </a:solidFill>
            </a:endParaRPr>
          </a:p>
          <a:p>
            <a:pPr marL="457200" lvl="0" indent="-419100" algn="l" rtl="0">
              <a:spcBef>
                <a:spcPts val="0"/>
              </a:spcBef>
              <a:spcAft>
                <a:spcPts val="0"/>
              </a:spcAft>
              <a:buClr>
                <a:schemeClr val="accent1"/>
              </a:buClr>
              <a:buSzPts val="3000"/>
              <a:buChar char="⬜"/>
            </a:pPr>
            <a:r>
              <a:rPr lang="en" sz="3000" dirty="0">
                <a:solidFill>
                  <a:schemeClr val="accent1"/>
                </a:solidFill>
              </a:rPr>
              <a:t>Markers</a:t>
            </a:r>
            <a:endParaRPr sz="3000" dirty="0">
              <a:solidFill>
                <a:schemeClr val="accent1"/>
              </a:solidFill>
            </a:endParaRPr>
          </a:p>
          <a:p>
            <a:pPr marL="457200" lvl="0" indent="-419100" algn="l" rtl="0">
              <a:spcBef>
                <a:spcPts val="0"/>
              </a:spcBef>
              <a:spcAft>
                <a:spcPts val="0"/>
              </a:spcAft>
              <a:buClr>
                <a:schemeClr val="accent1"/>
              </a:buClr>
              <a:buSzPts val="3000"/>
              <a:buChar char="⬜"/>
            </a:pPr>
            <a:r>
              <a:rPr lang="en" sz="3000" dirty="0">
                <a:solidFill>
                  <a:schemeClr val="accent1"/>
                </a:solidFill>
              </a:rPr>
              <a:t>Recyclables (toilet paper rolls, plastic containers etc.)</a:t>
            </a:r>
            <a:endParaRPr sz="3000" dirty="0">
              <a:solidFill>
                <a:schemeClr val="accent1"/>
              </a:solidFill>
            </a:endParaRPr>
          </a:p>
          <a:p>
            <a:pPr marL="457200" lvl="0" indent="-419100" algn="l" rtl="0">
              <a:spcBef>
                <a:spcPts val="0"/>
              </a:spcBef>
              <a:spcAft>
                <a:spcPts val="0"/>
              </a:spcAft>
              <a:buClr>
                <a:schemeClr val="accent1"/>
              </a:buClr>
              <a:buSzPts val="3000"/>
              <a:buChar char="⬜"/>
            </a:pPr>
            <a:r>
              <a:rPr lang="en" sz="3000" dirty="0">
                <a:solidFill>
                  <a:schemeClr val="accent1"/>
                </a:solidFill>
              </a:rPr>
              <a:t>Scissors</a:t>
            </a:r>
            <a:endParaRPr sz="3000" dirty="0">
              <a:solidFill>
                <a:schemeClr val="accent1"/>
              </a:solidFill>
            </a:endParaRPr>
          </a:p>
          <a:p>
            <a:pPr marL="457200" lvl="0" indent="-419100" algn="l" rtl="0">
              <a:spcBef>
                <a:spcPts val="0"/>
              </a:spcBef>
              <a:spcAft>
                <a:spcPts val="0"/>
              </a:spcAft>
              <a:buClr>
                <a:schemeClr val="accent1"/>
              </a:buClr>
              <a:buSzPts val="3000"/>
              <a:buChar char="⬜"/>
            </a:pPr>
            <a:r>
              <a:rPr lang="en" sz="3000" dirty="0">
                <a:solidFill>
                  <a:schemeClr val="accent1"/>
                </a:solidFill>
              </a:rPr>
              <a:t>Toy animals </a:t>
            </a:r>
            <a:r>
              <a:rPr lang="en" sz="1800" dirty="0">
                <a:solidFill>
                  <a:schemeClr val="accent1"/>
                </a:solidFill>
              </a:rPr>
              <a:t>(optional) → ask a caregiver for permission first!</a:t>
            </a:r>
            <a:endParaRPr sz="1800" dirty="0">
              <a:solidFill>
                <a:schemeClr val="accent1"/>
              </a:solidFill>
            </a:endParaRPr>
          </a:p>
        </p:txBody>
      </p:sp>
      <p:sp>
        <p:nvSpPr>
          <p:cNvPr id="3676" name="Google Shape;3676;p78"/>
          <p:cNvSpPr txBox="1"/>
          <p:nvPr/>
        </p:nvSpPr>
        <p:spPr>
          <a:xfrm>
            <a:off x="0" y="1045200"/>
            <a:ext cx="10058400" cy="475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Sniglet"/>
                <a:ea typeface="Sniglet"/>
                <a:cs typeface="Sniglet"/>
                <a:sym typeface="Sniglet"/>
              </a:rPr>
              <a:t>Check with a caregiver before collecting these materials. Always be safe when using scissors!</a:t>
            </a:r>
            <a:endParaRPr>
              <a:latin typeface="Sniglet"/>
              <a:ea typeface="Sniglet"/>
              <a:cs typeface="Sniglet"/>
              <a:sym typeface="Snigle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680"/>
        <p:cNvGrpSpPr/>
        <p:nvPr/>
      </p:nvGrpSpPr>
      <p:grpSpPr>
        <a:xfrm>
          <a:off x="0" y="0"/>
          <a:ext cx="0" cy="0"/>
          <a:chOff x="0" y="0"/>
          <a:chExt cx="0" cy="0"/>
        </a:xfrm>
      </p:grpSpPr>
      <p:sp>
        <p:nvSpPr>
          <p:cNvPr id="3681" name="Google Shape;3681;p79"/>
          <p:cNvSpPr txBox="1">
            <a:spLocks noGrp="1"/>
          </p:cNvSpPr>
          <p:nvPr>
            <p:ph type="title"/>
          </p:nvPr>
        </p:nvSpPr>
        <p:spPr>
          <a:xfrm>
            <a:off x="784547" y="815244"/>
            <a:ext cx="8489400" cy="865500"/>
          </a:xfrm>
          <a:prstGeom prst="rect">
            <a:avLst/>
          </a:prstGeom>
        </p:spPr>
        <p:txBody>
          <a:bodyPr spcFirstLastPara="1" wrap="square" lIns="113100" tIns="113100" rIns="113100" bIns="113100" anchor="ctr" anchorCtr="0">
            <a:noAutofit/>
          </a:bodyPr>
          <a:lstStyle/>
          <a:p>
            <a:pPr marL="0" lvl="0" indent="0" algn="ctr" rtl="0">
              <a:spcBef>
                <a:spcPts val="0"/>
              </a:spcBef>
              <a:spcAft>
                <a:spcPts val="0"/>
              </a:spcAft>
              <a:buNone/>
            </a:pPr>
            <a:r>
              <a:rPr lang="en"/>
              <a:t>Creating a Diorama</a:t>
            </a:r>
            <a:endParaRPr/>
          </a:p>
        </p:txBody>
      </p:sp>
      <p:sp>
        <p:nvSpPr>
          <p:cNvPr id="3682" name="Google Shape;3682;p79"/>
          <p:cNvSpPr txBox="1">
            <a:spLocks noGrp="1"/>
          </p:cNvSpPr>
          <p:nvPr>
            <p:ph type="subTitle" idx="1"/>
          </p:nvPr>
        </p:nvSpPr>
        <p:spPr>
          <a:xfrm>
            <a:off x="784547" y="1854927"/>
            <a:ext cx="8489400" cy="5102400"/>
          </a:xfrm>
          <a:prstGeom prst="rect">
            <a:avLst/>
          </a:prstGeom>
        </p:spPr>
        <p:txBody>
          <a:bodyPr spcFirstLastPara="1" wrap="square" lIns="113100" tIns="113100" rIns="113100" bIns="113100" anchor="ctr" anchorCtr="0">
            <a:noAutofit/>
          </a:bodyPr>
          <a:lstStyle/>
          <a:p>
            <a:pPr marL="457200" lvl="0" indent="-419100" algn="l" rtl="0">
              <a:spcBef>
                <a:spcPts val="0"/>
              </a:spcBef>
              <a:spcAft>
                <a:spcPts val="0"/>
              </a:spcAft>
              <a:buSzPts val="3000"/>
              <a:buChar char="●"/>
            </a:pPr>
            <a:r>
              <a:rPr lang="en" sz="3000"/>
              <a:t>Cover the inside of the box to look like the habitat you chose (paint or paper)</a:t>
            </a:r>
            <a:endParaRPr sz="3000"/>
          </a:p>
          <a:p>
            <a:pPr marL="457200" lvl="0" indent="-419100" algn="l" rtl="0">
              <a:spcBef>
                <a:spcPts val="0"/>
              </a:spcBef>
              <a:spcAft>
                <a:spcPts val="0"/>
              </a:spcAft>
              <a:buSzPts val="3000"/>
              <a:buChar char="●"/>
            </a:pPr>
            <a:r>
              <a:rPr lang="en" sz="3000"/>
              <a:t>Add plants and animals into your habitat</a:t>
            </a:r>
            <a:endParaRPr sz="3000"/>
          </a:p>
          <a:p>
            <a:pPr marL="457200" lvl="0" indent="-419100" algn="l" rtl="0">
              <a:spcBef>
                <a:spcPts val="0"/>
              </a:spcBef>
              <a:spcAft>
                <a:spcPts val="0"/>
              </a:spcAft>
              <a:buSzPts val="3000"/>
              <a:buChar char="●"/>
            </a:pPr>
            <a:r>
              <a:rPr lang="en" sz="3000"/>
              <a:t>Label all areas of your habitat</a:t>
            </a:r>
            <a:endParaRPr sz="3000"/>
          </a:p>
          <a:p>
            <a:pPr marL="457200" lvl="0" indent="-419100" algn="l" rtl="0">
              <a:spcBef>
                <a:spcPts val="0"/>
              </a:spcBef>
              <a:spcAft>
                <a:spcPts val="0"/>
              </a:spcAft>
              <a:buSzPts val="3000"/>
              <a:buChar char="●"/>
            </a:pPr>
            <a:r>
              <a:rPr lang="en" sz="3000"/>
              <a:t>On the back of your box include information that answers the following questions:</a:t>
            </a:r>
            <a:endParaRPr sz="3000"/>
          </a:p>
          <a:p>
            <a:pPr marL="914400" lvl="1" indent="-419100" algn="l" rtl="0">
              <a:spcBef>
                <a:spcPts val="0"/>
              </a:spcBef>
              <a:spcAft>
                <a:spcPts val="0"/>
              </a:spcAft>
              <a:buSzPts val="3000"/>
              <a:buChar char="○"/>
            </a:pPr>
            <a:r>
              <a:rPr lang="en" sz="3000"/>
              <a:t>Why did you choose this habitat?</a:t>
            </a:r>
            <a:endParaRPr sz="3000"/>
          </a:p>
          <a:p>
            <a:pPr marL="914400" lvl="1" indent="-419100" algn="l" rtl="0">
              <a:spcBef>
                <a:spcPts val="0"/>
              </a:spcBef>
              <a:spcAft>
                <a:spcPts val="0"/>
              </a:spcAft>
              <a:buSzPts val="3000"/>
              <a:buChar char="○"/>
            </a:pPr>
            <a:r>
              <a:rPr lang="en" sz="3000"/>
              <a:t>What types of plants and animals live in this habitat</a:t>
            </a:r>
            <a:endParaRPr sz="3000"/>
          </a:p>
          <a:p>
            <a:pPr marL="914400" lvl="1" indent="-419100" algn="l" rtl="0">
              <a:spcBef>
                <a:spcPts val="0"/>
              </a:spcBef>
              <a:spcAft>
                <a:spcPts val="0"/>
              </a:spcAft>
              <a:buSzPts val="3000"/>
              <a:buChar char="○"/>
            </a:pPr>
            <a:r>
              <a:rPr lang="en" sz="3000"/>
              <a:t>What are the food chains in this habitat? </a:t>
            </a:r>
            <a:endParaRPr sz="30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686"/>
        <p:cNvGrpSpPr/>
        <p:nvPr/>
      </p:nvGrpSpPr>
      <p:grpSpPr>
        <a:xfrm>
          <a:off x="0" y="0"/>
          <a:ext cx="0" cy="0"/>
          <a:chOff x="0" y="0"/>
          <a:chExt cx="0" cy="0"/>
        </a:xfrm>
      </p:grpSpPr>
      <p:sp>
        <p:nvSpPr>
          <p:cNvPr id="3687" name="Google Shape;3687;p80"/>
          <p:cNvSpPr txBox="1">
            <a:spLocks noGrp="1"/>
          </p:cNvSpPr>
          <p:nvPr>
            <p:ph type="title"/>
          </p:nvPr>
        </p:nvSpPr>
        <p:spPr>
          <a:xfrm>
            <a:off x="180300" y="60700"/>
            <a:ext cx="5583000" cy="12975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None/>
            </a:pPr>
            <a:r>
              <a:rPr lang="en" sz="7000" b="0"/>
              <a:t>New Thinking</a:t>
            </a:r>
            <a:endParaRPr sz="7000" b="0"/>
          </a:p>
        </p:txBody>
      </p:sp>
      <p:sp>
        <p:nvSpPr>
          <p:cNvPr id="3688" name="Google Shape;3688;p80"/>
          <p:cNvSpPr txBox="1">
            <a:spLocks noGrp="1"/>
          </p:cNvSpPr>
          <p:nvPr>
            <p:ph type="subTitle" idx="1"/>
          </p:nvPr>
        </p:nvSpPr>
        <p:spPr>
          <a:xfrm>
            <a:off x="466050" y="1837550"/>
            <a:ext cx="9126300" cy="1233600"/>
          </a:xfrm>
          <a:prstGeom prst="rect">
            <a:avLst/>
          </a:prstGeom>
        </p:spPr>
        <p:txBody>
          <a:bodyPr spcFirstLastPara="1" wrap="square" lIns="113100" tIns="113100" rIns="113100" bIns="113100" anchor="t" anchorCtr="0">
            <a:noAutofit/>
          </a:bodyPr>
          <a:lstStyle/>
          <a:p>
            <a:pPr marL="0" lvl="0" indent="0" algn="ctr" rtl="0">
              <a:spcBef>
                <a:spcPts val="0"/>
              </a:spcBef>
              <a:spcAft>
                <a:spcPts val="2000"/>
              </a:spcAft>
              <a:buNone/>
            </a:pPr>
            <a:r>
              <a:rPr lang="en" sz="3600"/>
              <a:t>How affected are animals by changes to their habitats?</a:t>
            </a:r>
            <a:endParaRPr sz="3600"/>
          </a:p>
        </p:txBody>
      </p:sp>
      <p:sp>
        <p:nvSpPr>
          <p:cNvPr id="3689" name="Google Shape;3689;p80"/>
          <p:cNvSpPr/>
          <p:nvPr/>
        </p:nvSpPr>
        <p:spPr>
          <a:xfrm>
            <a:off x="3235588" y="7042550"/>
            <a:ext cx="478200" cy="478200"/>
          </a:xfrm>
          <a:prstGeom prst="smileyFace">
            <a:avLst>
              <a:gd name="adj" fmla="val 4653"/>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80"/>
          <p:cNvSpPr txBox="1"/>
          <p:nvPr/>
        </p:nvSpPr>
        <p:spPr>
          <a:xfrm>
            <a:off x="3987225" y="6957125"/>
            <a:ext cx="4161000" cy="56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Sniglet"/>
                <a:ea typeface="Sniglet"/>
                <a:cs typeface="Sniglet"/>
                <a:sym typeface="Sniglet"/>
              </a:rPr>
              <a:t>Drag and drop the happy face to indicate your initial thoughts to the question above.</a:t>
            </a:r>
            <a:endParaRPr>
              <a:latin typeface="Sniglet"/>
              <a:ea typeface="Sniglet"/>
              <a:cs typeface="Sniglet"/>
              <a:sym typeface="Snigle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9"/>
        <p:cNvGrpSpPr/>
        <p:nvPr/>
      </p:nvGrpSpPr>
      <p:grpSpPr>
        <a:xfrm>
          <a:off x="0" y="0"/>
          <a:ext cx="0" cy="0"/>
          <a:chOff x="0" y="0"/>
          <a:chExt cx="0" cy="0"/>
        </a:xfrm>
      </p:grpSpPr>
      <p:sp>
        <p:nvSpPr>
          <p:cNvPr id="1450" name="Google Shape;1450;p45"/>
          <p:cNvSpPr txBox="1">
            <a:spLocks noGrp="1"/>
          </p:cNvSpPr>
          <p:nvPr>
            <p:ph type="title"/>
          </p:nvPr>
        </p:nvSpPr>
        <p:spPr>
          <a:xfrm>
            <a:off x="88325" y="1099509"/>
            <a:ext cx="5091300" cy="2786700"/>
          </a:xfrm>
          <a:prstGeom prst="rect">
            <a:avLst/>
          </a:prstGeom>
        </p:spPr>
        <p:txBody>
          <a:bodyPr spcFirstLastPara="1" wrap="square" lIns="113100" tIns="113100" rIns="113100" bIns="113100" anchor="ctr" anchorCtr="0">
            <a:noAutofit/>
          </a:bodyPr>
          <a:lstStyle/>
          <a:p>
            <a:pPr marL="0" lvl="0" indent="0" algn="ctr" rtl="0">
              <a:spcBef>
                <a:spcPts val="0"/>
              </a:spcBef>
              <a:spcAft>
                <a:spcPts val="0"/>
              </a:spcAft>
              <a:buNone/>
            </a:pPr>
            <a:r>
              <a:rPr lang="en" sz="11900"/>
              <a:t>Final</a:t>
            </a:r>
            <a:endParaRPr sz="11900"/>
          </a:p>
          <a:p>
            <a:pPr marL="0" lvl="0" indent="0" algn="ctr" rtl="0">
              <a:spcBef>
                <a:spcPts val="0"/>
              </a:spcBef>
              <a:spcAft>
                <a:spcPts val="0"/>
              </a:spcAft>
              <a:buNone/>
            </a:pPr>
            <a:r>
              <a:rPr lang="en" sz="11900"/>
              <a:t>Project</a:t>
            </a:r>
            <a:endParaRPr sz="11900"/>
          </a:p>
        </p:txBody>
      </p:sp>
      <p:sp>
        <p:nvSpPr>
          <p:cNvPr id="1451" name="Google Shape;1451;p45"/>
          <p:cNvSpPr/>
          <p:nvPr/>
        </p:nvSpPr>
        <p:spPr>
          <a:xfrm rot="10800000">
            <a:off x="4813550" y="1427936"/>
            <a:ext cx="4990274" cy="5446517"/>
          </a:xfrm>
          <a:custGeom>
            <a:avLst/>
            <a:gdLst/>
            <a:ahLst/>
            <a:cxnLst/>
            <a:rect l="l" t="t" r="r" b="b"/>
            <a:pathLst>
              <a:path w="117515" h="49263" extrusionOk="0">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452" name="Google Shape;1452;p45"/>
          <p:cNvSpPr txBox="1">
            <a:spLocks noGrp="1"/>
          </p:cNvSpPr>
          <p:nvPr>
            <p:ph type="subTitle" idx="1"/>
          </p:nvPr>
        </p:nvSpPr>
        <p:spPr>
          <a:xfrm>
            <a:off x="5270387" y="2198263"/>
            <a:ext cx="3939600" cy="3844500"/>
          </a:xfrm>
          <a:prstGeom prst="rect">
            <a:avLst/>
          </a:prstGeom>
        </p:spPr>
        <p:txBody>
          <a:bodyPr spcFirstLastPara="1" wrap="square" lIns="113100" tIns="113100" rIns="113100" bIns="113100" anchor="ctr" anchorCtr="0">
            <a:noAutofit/>
          </a:bodyPr>
          <a:lstStyle/>
          <a:p>
            <a:pPr marL="457200" lvl="0" indent="-374650" algn="l" rtl="0">
              <a:spcBef>
                <a:spcPts val="0"/>
              </a:spcBef>
              <a:spcAft>
                <a:spcPts val="0"/>
              </a:spcAft>
              <a:buSzPts val="2300"/>
              <a:buChar char="●"/>
            </a:pPr>
            <a:r>
              <a:rPr lang="en" sz="2300"/>
              <a:t>Write a report discussing 2-4 environmental changes and how they would impact the different animals in your diorama. </a:t>
            </a:r>
            <a:endParaRPr sz="2300"/>
          </a:p>
          <a:p>
            <a:pPr marL="0" lvl="0" indent="0" algn="l" rtl="0">
              <a:spcBef>
                <a:spcPts val="0"/>
              </a:spcBef>
              <a:spcAft>
                <a:spcPts val="0"/>
              </a:spcAft>
              <a:buNone/>
            </a:pPr>
            <a:endParaRPr sz="2300"/>
          </a:p>
          <a:p>
            <a:pPr marL="457200" lvl="0" indent="-374650" algn="l" rtl="0">
              <a:spcBef>
                <a:spcPts val="0"/>
              </a:spcBef>
              <a:spcAft>
                <a:spcPts val="0"/>
              </a:spcAft>
              <a:buSzPts val="2300"/>
              <a:buFont typeface="Sniglet"/>
              <a:buChar char="●"/>
            </a:pPr>
            <a:r>
              <a:rPr lang="en" sz="2300">
                <a:latin typeface="Sniglet"/>
                <a:ea typeface="Sniglet"/>
                <a:cs typeface="Sniglet"/>
                <a:sym typeface="Sniglet"/>
              </a:rPr>
              <a:t>Create a diorama representing a habitat and the animals that co-live in that environment </a:t>
            </a:r>
            <a:endParaRPr sz="2300">
              <a:latin typeface="Sniglet"/>
              <a:ea typeface="Sniglet"/>
              <a:cs typeface="Sniglet"/>
              <a:sym typeface="Sniglet"/>
            </a:endParaRPr>
          </a:p>
          <a:p>
            <a:pPr marL="0" lvl="0" indent="0" algn="l" rtl="0">
              <a:spcBef>
                <a:spcPts val="0"/>
              </a:spcBef>
              <a:spcAft>
                <a:spcPts val="0"/>
              </a:spcAft>
              <a:buNone/>
            </a:pPr>
            <a:endParaRPr sz="2300">
              <a:latin typeface="Sniglet"/>
              <a:ea typeface="Sniglet"/>
              <a:cs typeface="Sniglet"/>
              <a:sym typeface="Sniglet"/>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694"/>
        <p:cNvGrpSpPr/>
        <p:nvPr/>
      </p:nvGrpSpPr>
      <p:grpSpPr>
        <a:xfrm>
          <a:off x="0" y="0"/>
          <a:ext cx="0" cy="0"/>
          <a:chOff x="0" y="0"/>
          <a:chExt cx="0" cy="0"/>
        </a:xfrm>
      </p:grpSpPr>
      <p:sp>
        <p:nvSpPr>
          <p:cNvPr id="3695" name="Google Shape;3695;p81"/>
          <p:cNvSpPr txBox="1"/>
          <p:nvPr/>
        </p:nvSpPr>
        <p:spPr>
          <a:xfrm>
            <a:off x="10550" y="-51250"/>
            <a:ext cx="10058400" cy="206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300">
                <a:solidFill>
                  <a:schemeClr val="dk2"/>
                </a:solidFill>
                <a:latin typeface="Nanum Pen Script"/>
                <a:ea typeface="Nanum Pen Script"/>
                <a:cs typeface="Nanum Pen Script"/>
                <a:sym typeface="Nanum Pen Script"/>
              </a:rPr>
              <a:t>Final Thoughts - A Reflection on Learning:</a:t>
            </a:r>
            <a:endParaRPr sz="7300">
              <a:solidFill>
                <a:schemeClr val="dk2"/>
              </a:solidFill>
              <a:latin typeface="Nanum Pen Script"/>
              <a:ea typeface="Nanum Pen Script"/>
              <a:cs typeface="Nanum Pen Script"/>
              <a:sym typeface="Nanum Pen Script"/>
            </a:endParaRPr>
          </a:p>
        </p:txBody>
      </p:sp>
      <p:sp>
        <p:nvSpPr>
          <p:cNvPr id="3696" name="Google Shape;3696;p81"/>
          <p:cNvSpPr txBox="1">
            <a:spLocks noGrp="1"/>
          </p:cNvSpPr>
          <p:nvPr>
            <p:ph type="body" idx="2"/>
          </p:nvPr>
        </p:nvSpPr>
        <p:spPr>
          <a:xfrm>
            <a:off x="392000" y="2015750"/>
            <a:ext cx="9295500" cy="2852700"/>
          </a:xfrm>
          <a:prstGeom prst="rect">
            <a:avLst/>
          </a:prstGeom>
        </p:spPr>
        <p:txBody>
          <a:bodyPr spcFirstLastPara="1" wrap="square" lIns="113100" tIns="113100" rIns="113100" bIns="113100" anchor="ctr" anchorCtr="0">
            <a:noAutofit/>
          </a:bodyPr>
          <a:lstStyle/>
          <a:p>
            <a:pPr marL="0" lvl="0" indent="0" algn="l" rtl="0">
              <a:spcBef>
                <a:spcPts val="0"/>
              </a:spcBef>
              <a:spcAft>
                <a:spcPts val="0"/>
              </a:spcAft>
              <a:buNone/>
            </a:pPr>
            <a:r>
              <a:rPr lang="en">
                <a:solidFill>
                  <a:schemeClr val="accent1"/>
                </a:solidFill>
              </a:rPr>
              <a:t>Look back at your initial thinking and answer the following questions: </a:t>
            </a:r>
            <a:endParaRPr>
              <a:solidFill>
                <a:schemeClr val="accent1"/>
              </a:solidFill>
            </a:endParaRPr>
          </a:p>
          <a:p>
            <a:pPr marL="457200" lvl="0" indent="-368300" algn="l" rtl="0">
              <a:spcBef>
                <a:spcPts val="2000"/>
              </a:spcBef>
              <a:spcAft>
                <a:spcPts val="0"/>
              </a:spcAft>
              <a:buClr>
                <a:schemeClr val="accent1"/>
              </a:buClr>
              <a:buSzPts val="2200"/>
              <a:buChar char="➢"/>
            </a:pPr>
            <a:r>
              <a:rPr lang="en">
                <a:solidFill>
                  <a:schemeClr val="accent1"/>
                </a:solidFill>
              </a:rPr>
              <a:t>How has your opinion changed?</a:t>
            </a:r>
            <a:endParaRPr>
              <a:solidFill>
                <a:schemeClr val="accent1"/>
              </a:solidFill>
            </a:endParaRPr>
          </a:p>
          <a:p>
            <a:pPr marL="457200" lvl="0" indent="-368300" algn="l" rtl="0">
              <a:spcBef>
                <a:spcPts val="0"/>
              </a:spcBef>
              <a:spcAft>
                <a:spcPts val="0"/>
              </a:spcAft>
              <a:buClr>
                <a:schemeClr val="accent1"/>
              </a:buClr>
              <a:buSzPts val="2200"/>
              <a:buChar char="➢"/>
            </a:pPr>
            <a:r>
              <a:rPr lang="en">
                <a:solidFill>
                  <a:schemeClr val="accent1"/>
                </a:solidFill>
              </a:rPr>
              <a:t>What caused your thinking to change?</a:t>
            </a:r>
            <a:endParaRPr>
              <a:solidFill>
                <a:schemeClr val="accent1"/>
              </a:solidFill>
            </a:endParaRPr>
          </a:p>
          <a:p>
            <a:pPr marL="457200" lvl="0" indent="-368300" algn="l" rtl="0">
              <a:spcBef>
                <a:spcPts val="0"/>
              </a:spcBef>
              <a:spcAft>
                <a:spcPts val="0"/>
              </a:spcAft>
              <a:buClr>
                <a:schemeClr val="accent1"/>
              </a:buClr>
              <a:buSzPts val="2200"/>
              <a:buChar char="➢"/>
            </a:pPr>
            <a:r>
              <a:rPr lang="en">
                <a:solidFill>
                  <a:schemeClr val="accent1"/>
                </a:solidFill>
              </a:rPr>
              <a:t>What are your new thoughts on how animals lives are impacted and changed?</a:t>
            </a:r>
            <a:endParaRPr>
              <a:solidFill>
                <a:schemeClr val="accent1"/>
              </a:solidFill>
            </a:endParaRPr>
          </a:p>
          <a:p>
            <a:pPr marL="457200" lvl="0" indent="-368300" algn="l" rtl="0">
              <a:spcBef>
                <a:spcPts val="0"/>
              </a:spcBef>
              <a:spcAft>
                <a:spcPts val="0"/>
              </a:spcAft>
              <a:buClr>
                <a:schemeClr val="accent1"/>
              </a:buClr>
              <a:buSzPts val="2200"/>
              <a:buChar char="➢"/>
            </a:pPr>
            <a:r>
              <a:rPr lang="en">
                <a:solidFill>
                  <a:schemeClr val="accent1"/>
                </a:solidFill>
              </a:rPr>
              <a:t>If your thinking/opinion has not changed justify why you agree with your initial thoughts. </a:t>
            </a:r>
            <a:endParaRPr>
              <a:solidFill>
                <a:schemeClr val="accent1"/>
              </a:solidFill>
            </a:endParaRPr>
          </a:p>
          <a:p>
            <a:pPr marL="457200" lvl="0" indent="-368300" algn="l" rtl="0">
              <a:spcBef>
                <a:spcPts val="0"/>
              </a:spcBef>
              <a:spcAft>
                <a:spcPts val="0"/>
              </a:spcAft>
              <a:buClr>
                <a:schemeClr val="accent1"/>
              </a:buClr>
              <a:buSzPts val="2200"/>
              <a:buChar char="➢"/>
            </a:pPr>
            <a:r>
              <a:rPr lang="en">
                <a:solidFill>
                  <a:schemeClr val="accent1"/>
                </a:solidFill>
              </a:rPr>
              <a:t>Return to your KWL and complete the “I Learned” section</a:t>
            </a:r>
            <a:endParaRPr>
              <a:solidFill>
                <a:schemeClr val="accent1"/>
              </a:solidFill>
            </a:endParaRPr>
          </a:p>
        </p:txBody>
      </p:sp>
      <p:sp>
        <p:nvSpPr>
          <p:cNvPr id="3697" name="Google Shape;3697;p81"/>
          <p:cNvSpPr txBox="1"/>
          <p:nvPr/>
        </p:nvSpPr>
        <p:spPr>
          <a:xfrm>
            <a:off x="432250" y="5164150"/>
            <a:ext cx="8969400" cy="2498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300" i="1">
                <a:solidFill>
                  <a:schemeClr val="dk2"/>
                </a:solidFill>
                <a:latin typeface="Nunito"/>
                <a:ea typeface="Nunito"/>
                <a:cs typeface="Nunito"/>
                <a:sym typeface="Nunito"/>
              </a:rPr>
              <a:t>Congratulations you are Finished!</a:t>
            </a:r>
            <a:endParaRPr i="1">
              <a:latin typeface="Nunito"/>
              <a:ea typeface="Nunito"/>
              <a:cs typeface="Nunito"/>
              <a:sym typeface="Nunito"/>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701"/>
        <p:cNvGrpSpPr/>
        <p:nvPr/>
      </p:nvGrpSpPr>
      <p:grpSpPr>
        <a:xfrm>
          <a:off x="0" y="0"/>
          <a:ext cx="0" cy="0"/>
          <a:chOff x="0" y="0"/>
          <a:chExt cx="0" cy="0"/>
        </a:xfrm>
      </p:grpSpPr>
      <p:sp>
        <p:nvSpPr>
          <p:cNvPr id="3702" name="Google Shape;3702;p82"/>
          <p:cNvSpPr txBox="1">
            <a:spLocks noGrp="1"/>
          </p:cNvSpPr>
          <p:nvPr>
            <p:ph type="title" idx="4294967295"/>
          </p:nvPr>
        </p:nvSpPr>
        <p:spPr>
          <a:xfrm>
            <a:off x="0" y="0"/>
            <a:ext cx="10058400" cy="643500"/>
          </a:xfrm>
          <a:prstGeom prst="rect">
            <a:avLst/>
          </a:prstGeom>
        </p:spPr>
        <p:txBody>
          <a:bodyPr spcFirstLastPara="1" wrap="square" lIns="113100" tIns="113100" rIns="113100" bIns="113100" anchor="ctr" anchorCtr="0">
            <a:noAutofit/>
          </a:bodyPr>
          <a:lstStyle/>
          <a:p>
            <a:pPr marL="0" lvl="0" indent="0" algn="l" rtl="0">
              <a:spcBef>
                <a:spcPts val="0"/>
              </a:spcBef>
              <a:spcAft>
                <a:spcPts val="0"/>
              </a:spcAft>
              <a:buNone/>
            </a:pPr>
            <a:r>
              <a:rPr lang="en" sz="2100">
                <a:latin typeface="Arial"/>
                <a:ea typeface="Arial"/>
                <a:cs typeface="Arial"/>
                <a:sym typeface="Arial"/>
              </a:rPr>
              <a:t>Grade 4 Science Assessment Tool: Evidence of Student Learning</a:t>
            </a:r>
            <a:endParaRPr sz="2100">
              <a:latin typeface="Arial"/>
              <a:ea typeface="Arial"/>
              <a:cs typeface="Arial"/>
              <a:sym typeface="Arial"/>
            </a:endParaRPr>
          </a:p>
          <a:p>
            <a:pPr marL="0" lvl="0" indent="0" algn="l" rtl="0">
              <a:spcBef>
                <a:spcPts val="0"/>
              </a:spcBef>
              <a:spcAft>
                <a:spcPts val="0"/>
              </a:spcAft>
              <a:buNone/>
            </a:pPr>
            <a:endParaRPr sz="2100">
              <a:latin typeface="Arial"/>
              <a:ea typeface="Arial"/>
              <a:cs typeface="Arial"/>
              <a:sym typeface="Arial"/>
            </a:endParaRPr>
          </a:p>
        </p:txBody>
      </p:sp>
      <p:graphicFrame>
        <p:nvGraphicFramePr>
          <p:cNvPr id="3703" name="Google Shape;3703;p82"/>
          <p:cNvGraphicFramePr/>
          <p:nvPr/>
        </p:nvGraphicFramePr>
        <p:xfrm>
          <a:off x="-12" y="375500"/>
          <a:ext cx="10058375" cy="7396900"/>
        </p:xfrm>
        <a:graphic>
          <a:graphicData uri="http://schemas.openxmlformats.org/drawingml/2006/table">
            <a:tbl>
              <a:tblPr>
                <a:noFill/>
                <a:tableStyleId>{E53CC27F-D1F5-408E-99BA-11EEF2C74E05}</a:tableStyleId>
              </a:tblPr>
              <a:tblGrid>
                <a:gridCol w="2948375">
                  <a:extLst>
                    <a:ext uri="{9D8B030D-6E8A-4147-A177-3AD203B41FA5}">
                      <a16:colId xmlns:a16="http://schemas.microsoft.com/office/drawing/2014/main" val="20000"/>
                    </a:ext>
                  </a:extLst>
                </a:gridCol>
                <a:gridCol w="1777500">
                  <a:extLst>
                    <a:ext uri="{9D8B030D-6E8A-4147-A177-3AD203B41FA5}">
                      <a16:colId xmlns:a16="http://schemas.microsoft.com/office/drawing/2014/main" val="20001"/>
                    </a:ext>
                  </a:extLst>
                </a:gridCol>
                <a:gridCol w="1777500">
                  <a:extLst>
                    <a:ext uri="{9D8B030D-6E8A-4147-A177-3AD203B41FA5}">
                      <a16:colId xmlns:a16="http://schemas.microsoft.com/office/drawing/2014/main" val="20002"/>
                    </a:ext>
                  </a:extLst>
                </a:gridCol>
                <a:gridCol w="1777500">
                  <a:extLst>
                    <a:ext uri="{9D8B030D-6E8A-4147-A177-3AD203B41FA5}">
                      <a16:colId xmlns:a16="http://schemas.microsoft.com/office/drawing/2014/main" val="20003"/>
                    </a:ext>
                  </a:extLst>
                </a:gridCol>
                <a:gridCol w="1777500">
                  <a:extLst>
                    <a:ext uri="{9D8B030D-6E8A-4147-A177-3AD203B41FA5}">
                      <a16:colId xmlns:a16="http://schemas.microsoft.com/office/drawing/2014/main" val="20004"/>
                    </a:ext>
                  </a:extLst>
                </a:gridCol>
              </a:tblGrid>
              <a:tr h="352450">
                <a:tc rowSpan="2">
                  <a:txBody>
                    <a:bodyPr/>
                    <a:lstStyle/>
                    <a:p>
                      <a:pPr marL="0" lvl="0" indent="0" algn="l" rtl="0">
                        <a:spcBef>
                          <a:spcPts val="0"/>
                        </a:spcBef>
                        <a:spcAft>
                          <a:spcPts val="0"/>
                        </a:spcAft>
                        <a:buNone/>
                      </a:pPr>
                      <a:r>
                        <a:rPr lang="en" sz="1200">
                          <a:solidFill>
                            <a:srgbClr val="2E6E4B"/>
                          </a:solidFill>
                          <a:latin typeface="Patrick Hand"/>
                          <a:ea typeface="Patrick Hand"/>
                          <a:cs typeface="Patrick Hand"/>
                          <a:sym typeface="Patrick Hand"/>
                        </a:rPr>
                        <a:t>View Achievement Profiles: </a:t>
                      </a:r>
                      <a:r>
                        <a:rPr lang="en" sz="1200" u="sng">
                          <a:solidFill>
                            <a:srgbClr val="114454"/>
                          </a:solidFill>
                          <a:latin typeface="Patrick Hand"/>
                          <a:ea typeface="Patrick Hand"/>
                          <a:cs typeface="Patrick Hand"/>
                          <a:sym typeface="Patrick Hand"/>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Manitoba Report Card Grade Scale—Science Achievement Profiles (Grades 1 to 8) Subject Category: Knowledge and Understanding</a:t>
                      </a:r>
                      <a:r>
                        <a:rPr lang="en" sz="1200">
                          <a:solidFill>
                            <a:srgbClr val="2E6E4B"/>
                          </a:solidFill>
                          <a:latin typeface="Patrick Hand"/>
                          <a:ea typeface="Patrick Hand"/>
                          <a:cs typeface="Patrick Hand"/>
                          <a:sym typeface="Patrick Hand"/>
                        </a:rPr>
                        <a:t>  </a:t>
                      </a:r>
                      <a:endParaRPr sz="1200">
                        <a:solidFill>
                          <a:srgbClr val="2E6E4B"/>
                        </a:solidFill>
                        <a:latin typeface="Patrick Hand"/>
                        <a:ea typeface="Patrick Hand"/>
                        <a:cs typeface="Patrick Hand"/>
                        <a:sym typeface="Patrick Hand"/>
                      </a:endParaRPr>
                    </a:p>
                    <a:p>
                      <a:pPr marL="0" lvl="0" indent="0" algn="l" rtl="0">
                        <a:spcBef>
                          <a:spcPts val="0"/>
                        </a:spcBef>
                        <a:spcAft>
                          <a:spcPts val="0"/>
                        </a:spcAft>
                        <a:buNone/>
                      </a:pPr>
                      <a:endParaRPr sz="1200">
                        <a:solidFill>
                          <a:srgbClr val="2E6E4B"/>
                        </a:solidFill>
                        <a:latin typeface="Patrick Hand"/>
                        <a:ea typeface="Patrick Hand"/>
                        <a:cs typeface="Patrick Hand"/>
                        <a:sym typeface="Patrick Hand"/>
                      </a:endParaRPr>
                    </a:p>
                    <a:p>
                      <a:pPr marL="0" lvl="0" indent="0" algn="l" rtl="0">
                        <a:spcBef>
                          <a:spcPts val="0"/>
                        </a:spcBef>
                        <a:spcAft>
                          <a:spcPts val="0"/>
                        </a:spcAft>
                        <a:buNone/>
                      </a:pPr>
                      <a:endParaRPr sz="1200">
                        <a:solidFill>
                          <a:srgbClr val="2E6E4B"/>
                        </a:solidFill>
                        <a:latin typeface="Patrick Hand"/>
                        <a:ea typeface="Patrick Hand"/>
                        <a:cs typeface="Patrick Hand"/>
                        <a:sym typeface="Patrick Hand"/>
                      </a:endParaRPr>
                    </a:p>
                    <a:p>
                      <a:pPr marL="0" lvl="0" indent="0" algn="l" rtl="0">
                        <a:spcBef>
                          <a:spcPts val="0"/>
                        </a:spcBef>
                        <a:spcAft>
                          <a:spcPts val="0"/>
                        </a:spcAft>
                        <a:buNone/>
                      </a:pPr>
                      <a:endParaRPr sz="1200">
                        <a:solidFill>
                          <a:srgbClr val="2E6E4B"/>
                        </a:solidFill>
                        <a:latin typeface="Patrick Hand"/>
                        <a:ea typeface="Patrick Hand"/>
                        <a:cs typeface="Patrick Hand"/>
                        <a:sym typeface="Patrick Hand"/>
                      </a:endParaRPr>
                    </a:p>
                    <a:p>
                      <a:pPr marL="0" lvl="0" indent="0" algn="l" rtl="0">
                        <a:spcBef>
                          <a:spcPts val="0"/>
                        </a:spcBef>
                        <a:spcAft>
                          <a:spcPts val="0"/>
                        </a:spcAft>
                        <a:buNone/>
                      </a:pPr>
                      <a:endParaRPr sz="1200">
                        <a:solidFill>
                          <a:srgbClr val="2E6E4B"/>
                        </a:solidFill>
                        <a:latin typeface="Patrick Hand"/>
                        <a:ea typeface="Patrick Hand"/>
                        <a:cs typeface="Patrick Hand"/>
                        <a:sym typeface="Patrick Hand"/>
                      </a:endParaRPr>
                    </a:p>
                    <a:p>
                      <a:pPr marL="0" lvl="0" indent="0" algn="l" rtl="0">
                        <a:spcBef>
                          <a:spcPts val="0"/>
                        </a:spcBef>
                        <a:spcAft>
                          <a:spcPts val="0"/>
                        </a:spcAft>
                        <a:buNone/>
                      </a:pPr>
                      <a:endParaRPr sz="1200">
                        <a:solidFill>
                          <a:srgbClr val="2E6E4B"/>
                        </a:solidFill>
                        <a:latin typeface="Patrick Hand"/>
                        <a:ea typeface="Patrick Hand"/>
                        <a:cs typeface="Patrick Hand"/>
                        <a:sym typeface="Patrick Hand"/>
                      </a:endParaRPr>
                    </a:p>
                    <a:p>
                      <a:pPr marL="0" lvl="0" indent="0" algn="l" rtl="0">
                        <a:spcBef>
                          <a:spcPts val="0"/>
                        </a:spcBef>
                        <a:spcAft>
                          <a:spcPts val="0"/>
                        </a:spcAft>
                        <a:buNone/>
                      </a:pPr>
                      <a:r>
                        <a:rPr lang="en" sz="1900" b="1"/>
                        <a:t>Science Outcomes:</a:t>
                      </a:r>
                      <a:endParaRPr sz="1900" b="1"/>
                    </a:p>
                  </a:txBody>
                  <a:tcPr marL="91425" marR="91425" marT="91425" marB="91425" anchor="b">
                    <a:lnL w="9525" cap="flat" cmpd="sng">
                      <a:solidFill>
                        <a:schemeClr val="accent5"/>
                      </a:solidFill>
                      <a:prstDash val="solid"/>
                      <a:round/>
                      <a:headEnd type="none" w="sm" len="sm"/>
                      <a:tailEnd type="none" w="sm" len="sm"/>
                    </a:lnL>
                    <a:lnR w="9525" cap="flat" cmpd="sng">
                      <a:solidFill>
                        <a:srgbClr val="9E9E9E"/>
                      </a:solidFill>
                      <a:prstDash val="solid"/>
                      <a:round/>
                      <a:headEnd type="none" w="sm" len="sm"/>
                      <a:tailEnd type="none" w="sm" len="sm"/>
                    </a:lnR>
                    <a:solidFill>
                      <a:srgbClr val="9CE1DA"/>
                    </a:solidFill>
                  </a:tcPr>
                </a:tc>
                <a:tc gridSpan="4">
                  <a:txBody>
                    <a:bodyPr/>
                    <a:lstStyle/>
                    <a:p>
                      <a:pPr marL="0" lvl="0" indent="0" algn="ctr" rtl="0">
                        <a:spcBef>
                          <a:spcPts val="0"/>
                        </a:spcBef>
                        <a:spcAft>
                          <a:spcPts val="0"/>
                        </a:spcAft>
                        <a:buNone/>
                      </a:pPr>
                      <a:r>
                        <a:rPr lang="en" sz="700" b="1"/>
                        <a:t>In the boxes below indicate the students responses and evidence of learning through their work in the project as well as the report and diorama</a:t>
                      </a:r>
                      <a:endParaRPr sz="700" b="1">
                        <a:solidFill>
                          <a:srgbClr val="FFFFFF"/>
                        </a:solidFill>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9CE1DA"/>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380725">
                <a:tc vMerge="1">
                  <a:txBody>
                    <a:bodyPr/>
                    <a:lstStyle/>
                    <a:p>
                      <a:endParaRPr lang="en-US"/>
                    </a:p>
                  </a:txBody>
                  <a:tcPr/>
                </a:tc>
                <a:tc>
                  <a:txBody>
                    <a:bodyPr/>
                    <a:lstStyle/>
                    <a:p>
                      <a:pPr marL="0" lvl="0" indent="0" algn="l" rtl="0">
                        <a:spcBef>
                          <a:spcPts val="0"/>
                        </a:spcBef>
                        <a:spcAft>
                          <a:spcPts val="0"/>
                        </a:spcAft>
                        <a:buNone/>
                      </a:pPr>
                      <a:r>
                        <a:rPr lang="en" b="1"/>
                        <a:t>Limited (1):</a:t>
                      </a:r>
                      <a:endParaRPr b="1"/>
                    </a:p>
                    <a:p>
                      <a:pPr marL="0" lvl="0" indent="0" algn="l" rtl="0">
                        <a:lnSpc>
                          <a:spcPct val="100000"/>
                        </a:lnSpc>
                        <a:spcBef>
                          <a:spcPts val="0"/>
                        </a:spcBef>
                        <a:spcAft>
                          <a:spcPts val="0"/>
                        </a:spcAft>
                        <a:buNone/>
                      </a:pPr>
                      <a:r>
                        <a:rPr lang="en" sz="1100">
                          <a:latin typeface="Nanum Pen Script"/>
                          <a:ea typeface="Nanum Pen Script"/>
                          <a:cs typeface="Nanum Pen Script"/>
                          <a:sym typeface="Nanum Pen Script"/>
                        </a:rPr>
                        <a:t>Requires considerable ongoing teacher support to </a:t>
                      </a:r>
                      <a:endParaRPr sz="1100">
                        <a:latin typeface="Nanum Pen Script"/>
                        <a:ea typeface="Nanum Pen Script"/>
                        <a:cs typeface="Nanum Pen Script"/>
                        <a:sym typeface="Nanum Pen Script"/>
                      </a:endParaRPr>
                    </a:p>
                    <a:p>
                      <a:pPr marL="57150" lvl="0" indent="-127000" algn="l" rtl="0">
                        <a:lnSpc>
                          <a:spcPct val="100000"/>
                        </a:lnSpc>
                        <a:spcBef>
                          <a:spcPts val="0"/>
                        </a:spcBef>
                        <a:spcAft>
                          <a:spcPts val="0"/>
                        </a:spcAft>
                        <a:buSzPts val="1100"/>
                        <a:buFont typeface="Nanum Pen Script"/>
                        <a:buChar char="●"/>
                      </a:pPr>
                      <a:r>
                        <a:rPr lang="en" sz="1100">
                          <a:latin typeface="Nanum Pen Script"/>
                          <a:ea typeface="Nanum Pen Script"/>
                          <a:cs typeface="Nanum Pen Script"/>
                          <a:sym typeface="Nanum Pen Script"/>
                        </a:rPr>
                        <a:t>explain concepts related to a topic of study.</a:t>
                      </a:r>
                      <a:endParaRPr sz="1100">
                        <a:latin typeface="Nanum Pen Script"/>
                        <a:ea typeface="Nanum Pen Script"/>
                        <a:cs typeface="Nanum Pen Script"/>
                        <a:sym typeface="Nanum Pen Script"/>
                      </a:endParaRPr>
                    </a:p>
                    <a:p>
                      <a:pPr marL="57150" lvl="0" indent="-127000" algn="l" rtl="0">
                        <a:lnSpc>
                          <a:spcPct val="100000"/>
                        </a:lnSpc>
                        <a:spcBef>
                          <a:spcPts val="0"/>
                        </a:spcBef>
                        <a:spcAft>
                          <a:spcPts val="0"/>
                        </a:spcAft>
                        <a:buSzPts val="1100"/>
                        <a:buFont typeface="Nanum Pen Script"/>
                        <a:buChar char="●"/>
                      </a:pPr>
                      <a:r>
                        <a:rPr lang="en" sz="1100">
                          <a:latin typeface="Nanum Pen Script"/>
                          <a:ea typeface="Nanum Pen Script"/>
                          <a:cs typeface="Nanum Pen Script"/>
                          <a:sym typeface="Nanum Pen Script"/>
                        </a:rPr>
                        <a:t>make connections between science concepts and real world contexts</a:t>
                      </a:r>
                      <a:endParaRPr sz="1100">
                        <a:latin typeface="Nanum Pen Script"/>
                        <a:ea typeface="Nanum Pen Script"/>
                        <a:cs typeface="Nanum Pen Script"/>
                        <a:sym typeface="Nanum Pen Script"/>
                      </a:endParaRPr>
                    </a:p>
                    <a:p>
                      <a:pPr marL="57150" lvl="0" indent="-127000" algn="l" rtl="0">
                        <a:lnSpc>
                          <a:spcPct val="100000"/>
                        </a:lnSpc>
                        <a:spcBef>
                          <a:spcPts val="0"/>
                        </a:spcBef>
                        <a:spcAft>
                          <a:spcPts val="0"/>
                        </a:spcAft>
                        <a:buSzPts val="1100"/>
                        <a:buFont typeface="Nanum Pen Script"/>
                        <a:buChar char="●"/>
                      </a:pPr>
                      <a:r>
                        <a:rPr lang="en" sz="1100">
                          <a:latin typeface="Nanum Pen Script"/>
                          <a:ea typeface="Nanum Pen Script"/>
                          <a:cs typeface="Nanum Pen Script"/>
                          <a:sym typeface="Nanum Pen Script"/>
                        </a:rPr>
                        <a:t>describe thinking and reasoning using science vocabulary</a:t>
                      </a:r>
                      <a:endParaRPr sz="1100">
                        <a:latin typeface="Nanum Pen Script"/>
                        <a:ea typeface="Nanum Pen Script"/>
                        <a:cs typeface="Nanum Pen Script"/>
                        <a:sym typeface="Nanum Pen Script"/>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9CE1DA"/>
                    </a:solidFill>
                  </a:tcPr>
                </a:tc>
                <a:tc>
                  <a:txBody>
                    <a:bodyPr/>
                    <a:lstStyle/>
                    <a:p>
                      <a:pPr marL="0" lvl="0" indent="0" algn="l" rtl="0">
                        <a:spcBef>
                          <a:spcPts val="0"/>
                        </a:spcBef>
                        <a:spcAft>
                          <a:spcPts val="0"/>
                        </a:spcAft>
                        <a:buNone/>
                      </a:pPr>
                      <a:r>
                        <a:rPr lang="en" b="1"/>
                        <a:t>Basic (2):</a:t>
                      </a:r>
                      <a:endParaRPr b="1"/>
                    </a:p>
                    <a:p>
                      <a:pPr marL="0" lvl="0" indent="0" algn="l" rtl="0">
                        <a:spcBef>
                          <a:spcPts val="0"/>
                        </a:spcBef>
                        <a:spcAft>
                          <a:spcPts val="0"/>
                        </a:spcAft>
                        <a:buNone/>
                      </a:pPr>
                      <a:r>
                        <a:rPr lang="en" sz="1100">
                          <a:latin typeface="Nanum Pen Script"/>
                          <a:ea typeface="Nanum Pen Script"/>
                          <a:cs typeface="Nanum Pen Script"/>
                          <a:sym typeface="Nanum Pen Script"/>
                        </a:rPr>
                        <a:t>Requires occasional teacher or peer support to:</a:t>
                      </a:r>
                      <a:endParaRPr sz="1100">
                        <a:latin typeface="Nanum Pen Script"/>
                        <a:ea typeface="Nanum Pen Script"/>
                        <a:cs typeface="Nanum Pen Script"/>
                        <a:sym typeface="Nanum Pen Script"/>
                      </a:endParaRPr>
                    </a:p>
                    <a:p>
                      <a:pPr marL="57150" lvl="0" indent="-127000" algn="l" rtl="0">
                        <a:spcBef>
                          <a:spcPts val="0"/>
                        </a:spcBef>
                        <a:spcAft>
                          <a:spcPts val="0"/>
                        </a:spcAft>
                        <a:buSzPts val="1100"/>
                        <a:buFont typeface="Nanum Pen Script"/>
                        <a:buChar char="●"/>
                      </a:pPr>
                      <a:r>
                        <a:rPr lang="en" sz="1100">
                          <a:latin typeface="Nanum Pen Script"/>
                          <a:ea typeface="Nanum Pen Script"/>
                          <a:cs typeface="Nanum Pen Script"/>
                          <a:sym typeface="Nanum Pen Script"/>
                        </a:rPr>
                        <a:t>explain concepts related to a topic of study.</a:t>
                      </a:r>
                      <a:endParaRPr sz="1100">
                        <a:latin typeface="Nanum Pen Script"/>
                        <a:ea typeface="Nanum Pen Script"/>
                        <a:cs typeface="Nanum Pen Script"/>
                        <a:sym typeface="Nanum Pen Script"/>
                      </a:endParaRPr>
                    </a:p>
                    <a:p>
                      <a:pPr marL="57150" lvl="0" indent="-127000" algn="l" rtl="0">
                        <a:spcBef>
                          <a:spcPts val="0"/>
                        </a:spcBef>
                        <a:spcAft>
                          <a:spcPts val="0"/>
                        </a:spcAft>
                        <a:buSzPts val="1100"/>
                        <a:buFont typeface="Nanum Pen Script"/>
                        <a:buChar char="●"/>
                      </a:pPr>
                      <a:r>
                        <a:rPr lang="en" sz="1100">
                          <a:latin typeface="Nanum Pen Script"/>
                          <a:ea typeface="Nanum Pen Script"/>
                          <a:cs typeface="Nanum Pen Script"/>
                          <a:sym typeface="Nanum Pen Script"/>
                        </a:rPr>
                        <a:t>make connections between science concepts and real world contexts</a:t>
                      </a:r>
                      <a:endParaRPr sz="1100">
                        <a:latin typeface="Nanum Pen Script"/>
                        <a:ea typeface="Nanum Pen Script"/>
                        <a:cs typeface="Nanum Pen Script"/>
                        <a:sym typeface="Nanum Pen Script"/>
                      </a:endParaRPr>
                    </a:p>
                    <a:p>
                      <a:pPr marL="57150" lvl="0" indent="-127000" algn="l" rtl="0">
                        <a:spcBef>
                          <a:spcPts val="0"/>
                        </a:spcBef>
                        <a:spcAft>
                          <a:spcPts val="0"/>
                        </a:spcAft>
                        <a:buSzPts val="1100"/>
                        <a:buFont typeface="Nanum Pen Script"/>
                        <a:buChar char="●"/>
                      </a:pPr>
                      <a:r>
                        <a:rPr lang="en" sz="1100">
                          <a:latin typeface="Nanum Pen Script"/>
                          <a:ea typeface="Nanum Pen Script"/>
                          <a:cs typeface="Nanum Pen Script"/>
                          <a:sym typeface="Nanum Pen Script"/>
                        </a:rPr>
                        <a:t>describe thinking and reasoning using science vocabulary</a:t>
                      </a:r>
                      <a:r>
                        <a:rPr lang="en"/>
                        <a:t> </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9CE1DA"/>
                    </a:solidFill>
                  </a:tcPr>
                </a:tc>
                <a:tc>
                  <a:txBody>
                    <a:bodyPr/>
                    <a:lstStyle/>
                    <a:p>
                      <a:pPr marL="0" lvl="0" indent="0" algn="l" rtl="0">
                        <a:spcBef>
                          <a:spcPts val="0"/>
                        </a:spcBef>
                        <a:spcAft>
                          <a:spcPts val="0"/>
                        </a:spcAft>
                        <a:buNone/>
                      </a:pPr>
                      <a:r>
                        <a:rPr lang="en" b="1"/>
                        <a:t>Good (3):</a:t>
                      </a:r>
                      <a:endParaRPr b="1"/>
                    </a:p>
                    <a:p>
                      <a:pPr marL="0" lvl="0" indent="0" algn="l" rtl="0">
                        <a:spcBef>
                          <a:spcPts val="0"/>
                        </a:spcBef>
                        <a:spcAft>
                          <a:spcPts val="0"/>
                        </a:spcAft>
                        <a:buNone/>
                      </a:pPr>
                      <a:endParaRPr sz="1100">
                        <a:latin typeface="Nanum Pen Script"/>
                        <a:ea typeface="Nanum Pen Script"/>
                        <a:cs typeface="Nanum Pen Script"/>
                        <a:sym typeface="Nanum Pen Script"/>
                      </a:endParaRPr>
                    </a:p>
                    <a:p>
                      <a:pPr marL="57150" lvl="0" indent="-127000" algn="l" rtl="0">
                        <a:spcBef>
                          <a:spcPts val="0"/>
                        </a:spcBef>
                        <a:spcAft>
                          <a:spcPts val="0"/>
                        </a:spcAft>
                        <a:buSzPts val="1100"/>
                        <a:buFont typeface="Nanum Pen Script"/>
                        <a:buChar char="●"/>
                      </a:pPr>
                      <a:r>
                        <a:rPr lang="en" sz="1100">
                          <a:latin typeface="Nanum Pen Script"/>
                          <a:ea typeface="Nanum Pen Script"/>
                          <a:cs typeface="Nanum Pen Script"/>
                          <a:sym typeface="Nanum Pen Script"/>
                        </a:rPr>
                        <a:t>Explains concepts related to a topic of study</a:t>
                      </a:r>
                      <a:endParaRPr sz="1100">
                        <a:latin typeface="Nanum Pen Script"/>
                        <a:ea typeface="Nanum Pen Script"/>
                        <a:cs typeface="Nanum Pen Script"/>
                        <a:sym typeface="Nanum Pen Script"/>
                      </a:endParaRPr>
                    </a:p>
                    <a:p>
                      <a:pPr marL="57150" lvl="0" indent="-127000" algn="l" rtl="0">
                        <a:spcBef>
                          <a:spcPts val="0"/>
                        </a:spcBef>
                        <a:spcAft>
                          <a:spcPts val="0"/>
                        </a:spcAft>
                        <a:buSzPts val="1100"/>
                        <a:buFont typeface="Nanum Pen Script"/>
                        <a:buChar char="●"/>
                      </a:pPr>
                      <a:r>
                        <a:rPr lang="en" sz="1100">
                          <a:latin typeface="Nanum Pen Script"/>
                          <a:ea typeface="Nanum Pen Script"/>
                          <a:cs typeface="Nanum Pen Script"/>
                          <a:sym typeface="Nanum Pen Script"/>
                        </a:rPr>
                        <a:t>Makes connections between science concepts and real-world applications.</a:t>
                      </a:r>
                      <a:endParaRPr sz="1100">
                        <a:latin typeface="Nanum Pen Script"/>
                        <a:ea typeface="Nanum Pen Script"/>
                        <a:cs typeface="Nanum Pen Script"/>
                        <a:sym typeface="Nanum Pen Script"/>
                      </a:endParaRPr>
                    </a:p>
                    <a:p>
                      <a:pPr marL="57150" lvl="0" indent="-127000" algn="l" rtl="0">
                        <a:spcBef>
                          <a:spcPts val="0"/>
                        </a:spcBef>
                        <a:spcAft>
                          <a:spcPts val="0"/>
                        </a:spcAft>
                        <a:buSzPts val="1100"/>
                        <a:buFont typeface="Nanum Pen Script"/>
                        <a:buChar char="●"/>
                      </a:pPr>
                      <a:r>
                        <a:rPr lang="en" sz="1100">
                          <a:latin typeface="Nanum Pen Script"/>
                          <a:ea typeface="Nanum Pen Script"/>
                          <a:cs typeface="Nanum Pen Script"/>
                          <a:sym typeface="Nanum Pen Script"/>
                        </a:rPr>
                        <a:t>Requires occasional prompting to describe thinking and reasoning using science vocabulary</a:t>
                      </a:r>
                      <a:endParaRPr sz="1100">
                        <a:latin typeface="Nanum Pen Script"/>
                        <a:ea typeface="Nanum Pen Script"/>
                        <a:cs typeface="Nanum Pen Script"/>
                        <a:sym typeface="Nanum Pen Script"/>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9CE1DA"/>
                    </a:solidFill>
                  </a:tcPr>
                </a:tc>
                <a:tc>
                  <a:txBody>
                    <a:bodyPr/>
                    <a:lstStyle/>
                    <a:p>
                      <a:pPr marL="0" lvl="0" indent="0" algn="l" rtl="0">
                        <a:spcBef>
                          <a:spcPts val="0"/>
                        </a:spcBef>
                        <a:spcAft>
                          <a:spcPts val="0"/>
                        </a:spcAft>
                        <a:buNone/>
                      </a:pPr>
                      <a:r>
                        <a:rPr lang="en" b="1"/>
                        <a:t>Very Good to Excellent (4):</a:t>
                      </a:r>
                      <a:endParaRPr b="1"/>
                    </a:p>
                    <a:p>
                      <a:pPr marL="57150" lvl="0" indent="-127000" algn="l" rtl="0">
                        <a:spcBef>
                          <a:spcPts val="0"/>
                        </a:spcBef>
                        <a:spcAft>
                          <a:spcPts val="0"/>
                        </a:spcAft>
                        <a:buSzPts val="1100"/>
                        <a:buFont typeface="Nanum Pen Script"/>
                        <a:buChar char="●"/>
                      </a:pPr>
                      <a:r>
                        <a:rPr lang="en" sz="1100">
                          <a:latin typeface="Nanum Pen Script"/>
                          <a:ea typeface="Nanum Pen Script"/>
                          <a:cs typeface="Nanum Pen Script"/>
                          <a:sym typeface="Nanum Pen Script"/>
                        </a:rPr>
                        <a:t>Explains  concepts related to a topic of study accurately, clearly, and flexibly.</a:t>
                      </a:r>
                      <a:endParaRPr sz="1100">
                        <a:latin typeface="Nanum Pen Script"/>
                        <a:ea typeface="Nanum Pen Script"/>
                        <a:cs typeface="Nanum Pen Script"/>
                        <a:sym typeface="Nanum Pen Script"/>
                      </a:endParaRPr>
                    </a:p>
                    <a:p>
                      <a:pPr marL="57150" lvl="0" indent="-127000" algn="l" rtl="0">
                        <a:spcBef>
                          <a:spcPts val="0"/>
                        </a:spcBef>
                        <a:spcAft>
                          <a:spcPts val="0"/>
                        </a:spcAft>
                        <a:buSzPts val="1100"/>
                        <a:buFont typeface="Nanum Pen Script"/>
                        <a:buChar char="●"/>
                      </a:pPr>
                      <a:r>
                        <a:rPr lang="en" sz="1100">
                          <a:latin typeface="Nanum Pen Script"/>
                          <a:ea typeface="Nanum Pen Script"/>
                          <a:cs typeface="Nanum Pen Script"/>
                          <a:sym typeface="Nanum Pen Script"/>
                        </a:rPr>
                        <a:t>Logically and creatively makes connections between science concepts and real-world applications.</a:t>
                      </a:r>
                      <a:endParaRPr sz="1100">
                        <a:latin typeface="Nanum Pen Script"/>
                        <a:ea typeface="Nanum Pen Script"/>
                        <a:cs typeface="Nanum Pen Script"/>
                        <a:sym typeface="Nanum Pen Script"/>
                      </a:endParaRPr>
                    </a:p>
                    <a:p>
                      <a:pPr marL="57150" lvl="0" indent="-127000" algn="l" rtl="0">
                        <a:spcBef>
                          <a:spcPts val="0"/>
                        </a:spcBef>
                        <a:spcAft>
                          <a:spcPts val="0"/>
                        </a:spcAft>
                        <a:buSzPts val="1100"/>
                        <a:buFont typeface="Nanum Pen Script"/>
                        <a:buChar char="●"/>
                      </a:pPr>
                      <a:r>
                        <a:rPr lang="en" sz="1100">
                          <a:latin typeface="Nanum Pen Script"/>
                          <a:ea typeface="Nanum Pen Script"/>
                          <a:cs typeface="Nanum Pen Script"/>
                          <a:sym typeface="Nanum Pen Script"/>
                        </a:rPr>
                        <a:t>Explains thinking and reasoning clearly using appropriate science vocabulary.</a:t>
                      </a:r>
                      <a:endParaRPr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9CE1DA"/>
                    </a:solidFill>
                  </a:tcPr>
                </a:tc>
                <a:extLst>
                  <a:ext uri="{0D108BD9-81ED-4DB2-BD59-A6C34878D82A}">
                    <a16:rowId xmlns:a16="http://schemas.microsoft.com/office/drawing/2014/main" val="10001"/>
                  </a:ext>
                </a:extLst>
              </a:tr>
              <a:tr h="1554575">
                <a:tc>
                  <a:txBody>
                    <a:bodyPr/>
                    <a:lstStyle/>
                    <a:p>
                      <a:pPr marL="0" lvl="0" indent="0" algn="l" rtl="0">
                        <a:spcBef>
                          <a:spcPts val="0"/>
                        </a:spcBef>
                        <a:spcAft>
                          <a:spcPts val="0"/>
                        </a:spcAft>
                        <a:buNone/>
                      </a:pPr>
                      <a:r>
                        <a:rPr lang="en" sz="1200">
                          <a:latin typeface="Sniglet"/>
                          <a:ea typeface="Sniglet"/>
                          <a:cs typeface="Sniglet"/>
                          <a:sym typeface="Sniglet"/>
                        </a:rPr>
                        <a:t>(4-1-12) - Use the design process to construct a model of a local or regional habitat and its associated populations of plants and animals </a:t>
                      </a:r>
                      <a:endParaRPr sz="1200">
                        <a:latin typeface="Sniglet"/>
                        <a:ea typeface="Sniglet"/>
                        <a:cs typeface="Sniglet"/>
                        <a:sym typeface="Sniglet"/>
                      </a:endParaRPr>
                    </a:p>
                    <a:p>
                      <a:pPr marL="0" lvl="0" indent="0" algn="l" rtl="0">
                        <a:spcBef>
                          <a:spcPts val="0"/>
                        </a:spcBef>
                        <a:spcAft>
                          <a:spcPts val="0"/>
                        </a:spcAft>
                        <a:buNone/>
                      </a:pPr>
                      <a:r>
                        <a:rPr lang="en" sz="1200">
                          <a:latin typeface="Nanum Pen Script"/>
                          <a:ea typeface="Nanum Pen Script"/>
                          <a:cs typeface="Nanum Pen Script"/>
                          <a:sym typeface="Nanum Pen Script"/>
                        </a:rPr>
                        <a:t>(See notes on report as well as process for creating diorama)</a:t>
                      </a:r>
                      <a:endParaRPr sz="800">
                        <a:latin typeface="Nanum Pen Script"/>
                        <a:ea typeface="Nanum Pen Script"/>
                        <a:cs typeface="Nanum Pen Script"/>
                        <a:sym typeface="Nanum Pen Script"/>
                      </a:endParaRPr>
                    </a:p>
                  </a:txBody>
                  <a:tcPr marL="91425" marR="91425" marT="91425" marB="91425"/>
                </a:tc>
                <a:tc>
                  <a:txBody>
                    <a:bodyPr/>
                    <a:lstStyle/>
                    <a:p>
                      <a:pPr marL="0" lvl="0" indent="0" algn="l" rtl="0">
                        <a:spcBef>
                          <a:spcPts val="0"/>
                        </a:spcBef>
                        <a:spcAft>
                          <a:spcPts val="0"/>
                        </a:spcAft>
                        <a:buNone/>
                      </a:pPr>
                      <a:endParaRPr sz="1200"/>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endParaRPr sz="900"/>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endParaRPr sz="900"/>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endParaRPr sz="900"/>
                    </a:p>
                  </a:txBody>
                  <a:tcPr marL="91425" marR="91425" marT="91425" marB="91425">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2"/>
                  </a:ext>
                </a:extLst>
              </a:tr>
              <a:tr h="1554575">
                <a:tc>
                  <a:txBody>
                    <a:bodyPr/>
                    <a:lstStyle/>
                    <a:p>
                      <a:pPr marL="0" lvl="0" indent="0" algn="l" rtl="0">
                        <a:spcBef>
                          <a:spcPts val="0"/>
                        </a:spcBef>
                        <a:spcAft>
                          <a:spcPts val="0"/>
                        </a:spcAft>
                        <a:buNone/>
                      </a:pPr>
                      <a:r>
                        <a:rPr lang="en" sz="1200">
                          <a:latin typeface="Sniglet"/>
                          <a:ea typeface="Sniglet"/>
                          <a:cs typeface="Sniglet"/>
                          <a:sym typeface="Sniglet"/>
                        </a:rPr>
                        <a:t>(4-1-13) - Predict, based on their investigations, how the removal of a plant or animal population may affect the rest of the community. </a:t>
                      </a:r>
                      <a:endParaRPr sz="1200">
                        <a:latin typeface="Sniglet"/>
                        <a:ea typeface="Sniglet"/>
                        <a:cs typeface="Sniglet"/>
                        <a:sym typeface="Sniglet"/>
                      </a:endParaRPr>
                    </a:p>
                    <a:p>
                      <a:pPr marL="0" lvl="0" indent="0" algn="l" rtl="0">
                        <a:spcBef>
                          <a:spcPts val="0"/>
                        </a:spcBef>
                        <a:spcAft>
                          <a:spcPts val="0"/>
                        </a:spcAft>
                        <a:buNone/>
                      </a:pPr>
                      <a:r>
                        <a:rPr lang="en" sz="1200">
                          <a:latin typeface="Nanum Pen Script"/>
                          <a:ea typeface="Nanum Pen Script"/>
                          <a:cs typeface="Nanum Pen Script"/>
                          <a:sym typeface="Nanum Pen Script"/>
                        </a:rPr>
                        <a:t>(See, initial and final thinking, food chains,page 4 of their report (research and written) and final diorama project)</a:t>
                      </a:r>
                      <a:endParaRPr sz="800">
                        <a:latin typeface="Nanum Pen Script"/>
                        <a:ea typeface="Nanum Pen Script"/>
                        <a:cs typeface="Nanum Pen Script"/>
                        <a:sym typeface="Nanum Pen Script"/>
                      </a:endParaRPr>
                    </a:p>
                  </a:txBody>
                  <a:tcPr marL="91425" marR="91425" marT="91425" marB="91425"/>
                </a:tc>
                <a:tc>
                  <a:txBody>
                    <a:bodyPr/>
                    <a:lstStyle/>
                    <a:p>
                      <a:pPr marL="0" lvl="0" indent="0" algn="l" rtl="0">
                        <a:spcBef>
                          <a:spcPts val="0"/>
                        </a:spcBef>
                        <a:spcAft>
                          <a:spcPts val="0"/>
                        </a:spcAft>
                        <a:buNone/>
                      </a:pPr>
                      <a:endParaRPr sz="900"/>
                    </a:p>
                  </a:txBody>
                  <a:tcPr marL="91425" marR="91425" marT="91425" marB="91425"/>
                </a:tc>
                <a:tc>
                  <a:txBody>
                    <a:bodyPr/>
                    <a:lstStyle/>
                    <a:p>
                      <a:pPr marL="0" lvl="0" indent="0" algn="l" rtl="0">
                        <a:spcBef>
                          <a:spcPts val="0"/>
                        </a:spcBef>
                        <a:spcAft>
                          <a:spcPts val="0"/>
                        </a:spcAft>
                        <a:buNone/>
                      </a:pPr>
                      <a:endParaRPr sz="900"/>
                    </a:p>
                  </a:txBody>
                  <a:tcPr marL="91425" marR="91425" marT="91425" marB="91425"/>
                </a:tc>
                <a:tc>
                  <a:txBody>
                    <a:bodyPr/>
                    <a:lstStyle/>
                    <a:p>
                      <a:pPr marL="0" lvl="0" indent="0" algn="l" rtl="0">
                        <a:spcBef>
                          <a:spcPts val="0"/>
                        </a:spcBef>
                        <a:spcAft>
                          <a:spcPts val="0"/>
                        </a:spcAft>
                        <a:buNone/>
                      </a:pPr>
                      <a:endParaRPr sz="900"/>
                    </a:p>
                  </a:txBody>
                  <a:tcPr marL="91425" marR="91425" marT="91425" marB="91425"/>
                </a:tc>
                <a:tc>
                  <a:txBody>
                    <a:bodyPr/>
                    <a:lstStyle/>
                    <a:p>
                      <a:pPr marL="0" lvl="0" indent="0" algn="l" rtl="0">
                        <a:spcBef>
                          <a:spcPts val="0"/>
                        </a:spcBef>
                        <a:spcAft>
                          <a:spcPts val="0"/>
                        </a:spcAft>
                        <a:buNone/>
                      </a:pPr>
                      <a:endParaRPr sz="900"/>
                    </a:p>
                  </a:txBody>
                  <a:tcPr marL="91425" marR="91425" marT="91425" marB="91425"/>
                </a:tc>
                <a:extLst>
                  <a:ext uri="{0D108BD9-81ED-4DB2-BD59-A6C34878D82A}">
                    <a16:rowId xmlns:a16="http://schemas.microsoft.com/office/drawing/2014/main" val="10003"/>
                  </a:ext>
                </a:extLst>
              </a:tr>
              <a:tr h="1554575">
                <a:tc>
                  <a:txBody>
                    <a:bodyPr/>
                    <a:lstStyle/>
                    <a:p>
                      <a:pPr marL="0" lvl="0" indent="0" algn="l" rtl="0">
                        <a:spcBef>
                          <a:spcPts val="0"/>
                        </a:spcBef>
                        <a:spcAft>
                          <a:spcPts val="0"/>
                        </a:spcAft>
                        <a:buNone/>
                      </a:pPr>
                      <a:r>
                        <a:rPr lang="en" sz="1200">
                          <a:latin typeface="Sniglet"/>
                          <a:ea typeface="Sniglet"/>
                          <a:cs typeface="Sniglet"/>
                          <a:sym typeface="Sniglet"/>
                        </a:rPr>
                        <a:t>(4-1-14) - Investigate natural and human-caused changes to habitats, and identify resulting effects on plant and animal populations. </a:t>
                      </a:r>
                      <a:endParaRPr sz="1200">
                        <a:latin typeface="Sniglet"/>
                        <a:ea typeface="Sniglet"/>
                        <a:cs typeface="Sniglet"/>
                        <a:sym typeface="Sniglet"/>
                      </a:endParaRPr>
                    </a:p>
                    <a:p>
                      <a:pPr marL="0" lvl="0" indent="0" algn="l" rtl="0">
                        <a:spcBef>
                          <a:spcPts val="0"/>
                        </a:spcBef>
                        <a:spcAft>
                          <a:spcPts val="0"/>
                        </a:spcAft>
                        <a:buNone/>
                      </a:pPr>
                      <a:r>
                        <a:rPr lang="en" sz="1200">
                          <a:latin typeface="Nanum Pen Script"/>
                          <a:ea typeface="Nanum Pen Script"/>
                          <a:cs typeface="Nanum Pen Script"/>
                          <a:sym typeface="Nanum Pen Script"/>
                        </a:rPr>
                        <a:t>(See, initial and final thinking, food chains,page 4 of their report (research and written) and final diorama project)</a:t>
                      </a:r>
                      <a:endParaRPr sz="800">
                        <a:latin typeface="Nanum Pen Script"/>
                        <a:ea typeface="Nanum Pen Script"/>
                        <a:cs typeface="Nanum Pen Script"/>
                        <a:sym typeface="Nanum Pen Script"/>
                      </a:endParaRPr>
                    </a:p>
                  </a:txBody>
                  <a:tcPr marL="91425" marR="91425" marT="91425" marB="91425"/>
                </a:tc>
                <a:tc>
                  <a:txBody>
                    <a:bodyPr/>
                    <a:lstStyle/>
                    <a:p>
                      <a:pPr marL="0" lvl="0" indent="0" algn="l" rtl="0">
                        <a:spcBef>
                          <a:spcPts val="0"/>
                        </a:spcBef>
                        <a:spcAft>
                          <a:spcPts val="0"/>
                        </a:spcAft>
                        <a:buNone/>
                      </a:pPr>
                      <a:endParaRPr sz="900"/>
                    </a:p>
                  </a:txBody>
                  <a:tcPr marL="91425" marR="91425" marT="91425" marB="91425"/>
                </a:tc>
                <a:tc>
                  <a:txBody>
                    <a:bodyPr/>
                    <a:lstStyle/>
                    <a:p>
                      <a:pPr marL="0" lvl="0" indent="0" algn="l" rtl="0">
                        <a:spcBef>
                          <a:spcPts val="0"/>
                        </a:spcBef>
                        <a:spcAft>
                          <a:spcPts val="0"/>
                        </a:spcAft>
                        <a:buNone/>
                      </a:pPr>
                      <a:endParaRPr sz="900"/>
                    </a:p>
                  </a:txBody>
                  <a:tcPr marL="91425" marR="91425" marT="91425" marB="91425"/>
                </a:tc>
                <a:tc>
                  <a:txBody>
                    <a:bodyPr/>
                    <a:lstStyle/>
                    <a:p>
                      <a:pPr marL="0" lvl="0" indent="0" algn="l" rtl="0">
                        <a:spcBef>
                          <a:spcPts val="0"/>
                        </a:spcBef>
                        <a:spcAft>
                          <a:spcPts val="0"/>
                        </a:spcAft>
                        <a:buNone/>
                      </a:pPr>
                      <a:endParaRPr sz="900"/>
                    </a:p>
                  </a:txBody>
                  <a:tcPr marL="91425" marR="91425" marT="91425" marB="91425"/>
                </a:tc>
                <a:tc>
                  <a:txBody>
                    <a:bodyPr/>
                    <a:lstStyle/>
                    <a:p>
                      <a:pPr marL="0" lvl="0" indent="0" algn="l" rtl="0">
                        <a:spcBef>
                          <a:spcPts val="0"/>
                        </a:spcBef>
                        <a:spcAft>
                          <a:spcPts val="0"/>
                        </a:spcAft>
                        <a:buNone/>
                      </a:pPr>
                      <a:endParaRPr sz="900"/>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707"/>
        <p:cNvGrpSpPr/>
        <p:nvPr/>
      </p:nvGrpSpPr>
      <p:grpSpPr>
        <a:xfrm>
          <a:off x="0" y="0"/>
          <a:ext cx="0" cy="0"/>
          <a:chOff x="0" y="0"/>
          <a:chExt cx="0" cy="0"/>
        </a:xfrm>
      </p:grpSpPr>
      <p:sp>
        <p:nvSpPr>
          <p:cNvPr id="3708" name="Google Shape;3708;p83"/>
          <p:cNvSpPr txBox="1">
            <a:spLocks noGrp="1"/>
          </p:cNvSpPr>
          <p:nvPr>
            <p:ph type="title" idx="4294967295"/>
          </p:nvPr>
        </p:nvSpPr>
        <p:spPr>
          <a:xfrm>
            <a:off x="0" y="0"/>
            <a:ext cx="10058400" cy="702900"/>
          </a:xfrm>
          <a:prstGeom prst="rect">
            <a:avLst/>
          </a:prstGeom>
        </p:spPr>
        <p:txBody>
          <a:bodyPr spcFirstLastPara="1" wrap="square" lIns="113100" tIns="113100" rIns="113100" bIns="113100" anchor="t" anchorCtr="0">
            <a:noAutofit/>
          </a:bodyPr>
          <a:lstStyle/>
          <a:p>
            <a:pPr marL="0" lvl="0" indent="0" algn="l" rtl="0">
              <a:spcBef>
                <a:spcPts val="0"/>
              </a:spcBef>
              <a:spcAft>
                <a:spcPts val="0"/>
              </a:spcAft>
              <a:buNone/>
            </a:pPr>
            <a:r>
              <a:rPr lang="en" sz="1300">
                <a:latin typeface="Arial"/>
                <a:ea typeface="Arial"/>
                <a:cs typeface="Arial"/>
                <a:sym typeface="Arial"/>
              </a:rPr>
              <a:t>Grade 4 ELA Assessment Tool: Evidence of Student Learning:</a:t>
            </a:r>
            <a:endParaRPr sz="1300">
              <a:latin typeface="Arial"/>
              <a:ea typeface="Arial"/>
              <a:cs typeface="Arial"/>
              <a:sym typeface="Arial"/>
            </a:endParaRPr>
          </a:p>
          <a:p>
            <a:pPr marL="0" lvl="0" indent="0" algn="l" rtl="0">
              <a:spcBef>
                <a:spcPts val="0"/>
              </a:spcBef>
              <a:spcAft>
                <a:spcPts val="0"/>
              </a:spcAft>
              <a:buNone/>
            </a:pPr>
            <a:r>
              <a:rPr lang="en" sz="700" b="0">
                <a:latin typeface="Arial"/>
                <a:ea typeface="Arial"/>
                <a:cs typeface="Arial"/>
                <a:sym typeface="Arial"/>
              </a:rPr>
              <a:t>The following chart is one way to record your body of evidence of student learning. It is important to consider the identified grade band descriptors in relation to the practices and elements as you look through the body of evidence. You are describing the extent to which students enacted the descriptors. Transfer this information into the appropriate reporting categories. </a:t>
            </a:r>
            <a:endParaRPr sz="800" b="0">
              <a:latin typeface="Arial"/>
              <a:ea typeface="Arial"/>
              <a:cs typeface="Arial"/>
              <a:sym typeface="Arial"/>
            </a:endParaRPr>
          </a:p>
        </p:txBody>
      </p:sp>
      <p:graphicFrame>
        <p:nvGraphicFramePr>
          <p:cNvPr id="3709" name="Google Shape;3709;p83"/>
          <p:cNvGraphicFramePr/>
          <p:nvPr/>
        </p:nvGraphicFramePr>
        <p:xfrm>
          <a:off x="56675" y="640413"/>
          <a:ext cx="9945050" cy="7219155"/>
        </p:xfrm>
        <a:graphic>
          <a:graphicData uri="http://schemas.openxmlformats.org/drawingml/2006/table">
            <a:tbl>
              <a:tblPr>
                <a:noFill/>
                <a:tableStyleId>{E53CC27F-D1F5-408E-99BA-11EEF2C74E05}</a:tableStyleId>
              </a:tblPr>
              <a:tblGrid>
                <a:gridCol w="1729925">
                  <a:extLst>
                    <a:ext uri="{9D8B030D-6E8A-4147-A177-3AD203B41FA5}">
                      <a16:colId xmlns:a16="http://schemas.microsoft.com/office/drawing/2014/main" val="20000"/>
                    </a:ext>
                  </a:extLst>
                </a:gridCol>
                <a:gridCol w="1729925">
                  <a:extLst>
                    <a:ext uri="{9D8B030D-6E8A-4147-A177-3AD203B41FA5}">
                      <a16:colId xmlns:a16="http://schemas.microsoft.com/office/drawing/2014/main" val="20001"/>
                    </a:ext>
                  </a:extLst>
                </a:gridCol>
                <a:gridCol w="1621300">
                  <a:extLst>
                    <a:ext uri="{9D8B030D-6E8A-4147-A177-3AD203B41FA5}">
                      <a16:colId xmlns:a16="http://schemas.microsoft.com/office/drawing/2014/main" val="20002"/>
                    </a:ext>
                  </a:extLst>
                </a:gridCol>
                <a:gridCol w="1621300">
                  <a:extLst>
                    <a:ext uri="{9D8B030D-6E8A-4147-A177-3AD203B41FA5}">
                      <a16:colId xmlns:a16="http://schemas.microsoft.com/office/drawing/2014/main" val="20003"/>
                    </a:ext>
                  </a:extLst>
                </a:gridCol>
                <a:gridCol w="1621300">
                  <a:extLst>
                    <a:ext uri="{9D8B030D-6E8A-4147-A177-3AD203B41FA5}">
                      <a16:colId xmlns:a16="http://schemas.microsoft.com/office/drawing/2014/main" val="20004"/>
                    </a:ext>
                  </a:extLst>
                </a:gridCol>
                <a:gridCol w="1621300">
                  <a:extLst>
                    <a:ext uri="{9D8B030D-6E8A-4147-A177-3AD203B41FA5}">
                      <a16:colId xmlns:a16="http://schemas.microsoft.com/office/drawing/2014/main" val="20005"/>
                    </a:ext>
                  </a:extLst>
                </a:gridCol>
              </a:tblGrid>
              <a:tr h="499350">
                <a:tc rowSpan="2" gridSpan="2">
                  <a:txBody>
                    <a:bodyPr/>
                    <a:lstStyle/>
                    <a:p>
                      <a:pPr marL="0" lvl="0" indent="0" algn="ctr" rtl="0">
                        <a:spcBef>
                          <a:spcPts val="0"/>
                        </a:spcBef>
                        <a:spcAft>
                          <a:spcPts val="0"/>
                        </a:spcAft>
                        <a:buNone/>
                      </a:pPr>
                      <a:r>
                        <a:rPr lang="en" sz="1000" b="1">
                          <a:latin typeface="Nunito"/>
                          <a:ea typeface="Nunito"/>
                          <a:cs typeface="Nunito"/>
                          <a:sym typeface="Nunito"/>
                        </a:rPr>
                        <a:t>Evidence of Learning in English Language Arts:</a:t>
                      </a:r>
                      <a:endParaRPr sz="1000" b="1">
                        <a:latin typeface="Nunito"/>
                        <a:ea typeface="Nunito"/>
                        <a:cs typeface="Nunito"/>
                        <a:sym typeface="Nunito"/>
                      </a:endParaRPr>
                    </a:p>
                    <a:p>
                      <a:pPr marL="0" lvl="0" indent="0" algn="ctr" rtl="0">
                        <a:spcBef>
                          <a:spcPts val="0"/>
                        </a:spcBef>
                        <a:spcAft>
                          <a:spcPts val="0"/>
                        </a:spcAft>
                        <a:buNone/>
                      </a:pPr>
                      <a:r>
                        <a:rPr lang="en" sz="900" b="1" u="sng">
                          <a:solidFill>
                            <a:srgbClr val="0563C1"/>
                          </a:solidFill>
                          <a:latin typeface="Nunito"/>
                          <a:ea typeface="Nunito"/>
                          <a:cs typeface="Nunito"/>
                          <a:sym typeface="Nunito"/>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https://app.mapleforem.ca/en/groups/229/wiki/pages/1622#3to5overview</a:t>
                      </a:r>
                      <a:endParaRPr sz="900">
                        <a:latin typeface="Nunito"/>
                        <a:ea typeface="Nunito"/>
                        <a:cs typeface="Nunito"/>
                        <a:sym typeface="Nunito"/>
                      </a:endParaRPr>
                    </a:p>
                  </a:txBody>
                  <a:tcPr marL="91425" marR="91425" marT="91425" marB="91425" anchor="ctr">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9CE1DA"/>
                    </a:solidFill>
                  </a:tcPr>
                </a:tc>
                <a:tc rowSpan="2" hMerge="1">
                  <a:txBody>
                    <a:bodyPr/>
                    <a:lstStyle/>
                    <a:p>
                      <a:endParaRPr lang="en-US"/>
                    </a:p>
                  </a:txBody>
                  <a:tcPr/>
                </a:tc>
                <a:tc gridSpan="4">
                  <a:txBody>
                    <a:bodyPr/>
                    <a:lstStyle/>
                    <a:p>
                      <a:pPr marL="0" lvl="0" indent="0" algn="ctr" rtl="0">
                        <a:spcBef>
                          <a:spcPts val="0"/>
                        </a:spcBef>
                        <a:spcAft>
                          <a:spcPts val="0"/>
                        </a:spcAft>
                        <a:buNone/>
                      </a:pPr>
                      <a:r>
                        <a:rPr lang="en" sz="1000" b="1"/>
                        <a:t>Interrelated Dimensions of Learning Growth (IDOL-G) - </a:t>
                      </a:r>
                      <a:r>
                        <a:rPr lang="en" sz="1000" b="1" u="sng">
                          <a:solidFill>
                            <a:srgbClr val="0563C1"/>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https://app.mapleforem.ca/en/groups/229/wiki/pages/2205</a:t>
                      </a:r>
                      <a:r>
                        <a:rPr lang="en" sz="1000" b="1">
                          <a:solidFill>
                            <a:srgbClr val="0563C1"/>
                          </a:solidFill>
                        </a:rPr>
                        <a:t> </a:t>
                      </a:r>
                      <a:endParaRPr sz="1000" b="1">
                        <a:solidFill>
                          <a:srgbClr val="0563C1"/>
                        </a:solidFill>
                      </a:endParaRPr>
                    </a:p>
                  </a:txBody>
                  <a:tcPr marL="91425" marR="91425" marT="91425" marB="91425" anchor="ctr">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9CE1DA"/>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gridSpan="2" vMerge="1">
                  <a:txBody>
                    <a:bodyPr/>
                    <a:lstStyle/>
                    <a:p>
                      <a:endParaRPr lang="en-US"/>
                    </a:p>
                  </a:txBody>
                  <a:tcPr/>
                </a:tc>
                <a:tc hMerge="1" vMerge="1">
                  <a:txBody>
                    <a:bodyPr/>
                    <a:lstStyle/>
                    <a:p>
                      <a:endParaRPr lang="en-US"/>
                    </a:p>
                  </a:txBody>
                  <a:tcPr/>
                </a:tc>
                <a:tc rowSpan="2">
                  <a:txBody>
                    <a:bodyPr/>
                    <a:lstStyle/>
                    <a:p>
                      <a:pPr marL="0" lvl="0" indent="0" algn="l" rtl="0">
                        <a:spcBef>
                          <a:spcPts val="0"/>
                        </a:spcBef>
                        <a:spcAft>
                          <a:spcPts val="0"/>
                        </a:spcAft>
                        <a:buNone/>
                      </a:pPr>
                      <a:r>
                        <a:rPr lang="en" sz="1000" b="1"/>
                        <a:t>Independence:</a:t>
                      </a:r>
                      <a:endParaRPr sz="1000" b="1"/>
                    </a:p>
                    <a:p>
                      <a:pPr marL="0" lvl="0" indent="0" algn="l" rtl="0">
                        <a:spcBef>
                          <a:spcPts val="0"/>
                        </a:spcBef>
                        <a:spcAft>
                          <a:spcPts val="0"/>
                        </a:spcAft>
                        <a:buNone/>
                      </a:pPr>
                      <a:r>
                        <a:rPr lang="en" sz="900"/>
                        <a:t>Emerging </a:t>
                      </a:r>
                      <a:endParaRPr sz="900"/>
                    </a:p>
                    <a:p>
                      <a:pPr marL="0" lvl="0" indent="0" algn="l" rtl="0">
                        <a:spcBef>
                          <a:spcPts val="0"/>
                        </a:spcBef>
                        <a:spcAft>
                          <a:spcPts val="0"/>
                        </a:spcAft>
                        <a:buNone/>
                      </a:pPr>
                      <a:r>
                        <a:rPr lang="en" sz="900"/>
                        <a:t>Expanding</a:t>
                      </a:r>
                      <a:endParaRPr sz="900"/>
                    </a:p>
                    <a:p>
                      <a:pPr marL="0" lvl="0" indent="0" algn="l" rtl="0">
                        <a:spcBef>
                          <a:spcPts val="0"/>
                        </a:spcBef>
                        <a:spcAft>
                          <a:spcPts val="0"/>
                        </a:spcAft>
                        <a:buNone/>
                      </a:pPr>
                      <a:r>
                        <a:rPr lang="en" sz="900"/>
                        <a:t>Extending</a:t>
                      </a:r>
                      <a:endParaRPr sz="900"/>
                    </a:p>
                  </a:txBody>
                  <a:tcPr marL="91425" marR="91425" marT="91425" marB="91425" anchor="ctr">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9CE1DA"/>
                    </a:solidFill>
                  </a:tcPr>
                </a:tc>
                <a:tc rowSpan="2">
                  <a:txBody>
                    <a:bodyPr/>
                    <a:lstStyle/>
                    <a:p>
                      <a:pPr marL="0" lvl="0" indent="0" algn="l" rtl="0">
                        <a:spcBef>
                          <a:spcPts val="0"/>
                        </a:spcBef>
                        <a:spcAft>
                          <a:spcPts val="0"/>
                        </a:spcAft>
                        <a:buNone/>
                      </a:pPr>
                      <a:r>
                        <a:rPr lang="en" sz="1000" b="1"/>
                        <a:t>Depth:</a:t>
                      </a:r>
                      <a:endParaRPr sz="1000" b="1"/>
                    </a:p>
                    <a:p>
                      <a:pPr marL="0" lvl="0" indent="0" algn="l" rtl="0">
                        <a:spcBef>
                          <a:spcPts val="0"/>
                        </a:spcBef>
                        <a:spcAft>
                          <a:spcPts val="0"/>
                        </a:spcAft>
                        <a:buNone/>
                      </a:pPr>
                      <a:r>
                        <a:rPr lang="en" sz="900"/>
                        <a:t>Emerging</a:t>
                      </a:r>
                      <a:endParaRPr sz="900"/>
                    </a:p>
                    <a:p>
                      <a:pPr marL="0" lvl="0" indent="0" algn="l" rtl="0">
                        <a:spcBef>
                          <a:spcPts val="0"/>
                        </a:spcBef>
                        <a:spcAft>
                          <a:spcPts val="0"/>
                        </a:spcAft>
                        <a:buNone/>
                      </a:pPr>
                      <a:r>
                        <a:rPr lang="en" sz="900"/>
                        <a:t>Expanding</a:t>
                      </a:r>
                      <a:endParaRPr sz="900"/>
                    </a:p>
                    <a:p>
                      <a:pPr marL="0" lvl="0" indent="0" algn="l" rtl="0">
                        <a:spcBef>
                          <a:spcPts val="0"/>
                        </a:spcBef>
                        <a:spcAft>
                          <a:spcPts val="0"/>
                        </a:spcAft>
                        <a:buNone/>
                      </a:pPr>
                      <a:r>
                        <a:rPr lang="en" sz="900"/>
                        <a:t>Extending</a:t>
                      </a:r>
                      <a:endParaRPr sz="900"/>
                    </a:p>
                  </a:txBody>
                  <a:tcPr marL="91425" marR="91425" marT="91425" marB="91425" anchor="ctr">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9CE1DA"/>
                    </a:solidFill>
                  </a:tcPr>
                </a:tc>
                <a:tc rowSpan="2">
                  <a:txBody>
                    <a:bodyPr/>
                    <a:lstStyle/>
                    <a:p>
                      <a:pPr marL="0" lvl="0" indent="0" algn="l" rtl="0">
                        <a:spcBef>
                          <a:spcPts val="0"/>
                        </a:spcBef>
                        <a:spcAft>
                          <a:spcPts val="0"/>
                        </a:spcAft>
                        <a:buNone/>
                      </a:pPr>
                      <a:r>
                        <a:rPr lang="en" sz="1000" b="1"/>
                        <a:t>Breadth:</a:t>
                      </a:r>
                      <a:endParaRPr sz="1000" b="1"/>
                    </a:p>
                    <a:p>
                      <a:pPr marL="0" lvl="0" indent="0" algn="l" rtl="0">
                        <a:spcBef>
                          <a:spcPts val="0"/>
                        </a:spcBef>
                        <a:spcAft>
                          <a:spcPts val="0"/>
                        </a:spcAft>
                        <a:buNone/>
                      </a:pPr>
                      <a:r>
                        <a:rPr lang="en" sz="900"/>
                        <a:t>Emerging</a:t>
                      </a:r>
                      <a:endParaRPr sz="900"/>
                    </a:p>
                    <a:p>
                      <a:pPr marL="0" lvl="0" indent="0" algn="l" rtl="0">
                        <a:spcBef>
                          <a:spcPts val="0"/>
                        </a:spcBef>
                        <a:spcAft>
                          <a:spcPts val="0"/>
                        </a:spcAft>
                        <a:buNone/>
                      </a:pPr>
                      <a:r>
                        <a:rPr lang="en" sz="900"/>
                        <a:t>Expanding</a:t>
                      </a:r>
                      <a:endParaRPr sz="900"/>
                    </a:p>
                    <a:p>
                      <a:pPr marL="0" lvl="0" indent="0" algn="l" rtl="0">
                        <a:spcBef>
                          <a:spcPts val="0"/>
                        </a:spcBef>
                        <a:spcAft>
                          <a:spcPts val="0"/>
                        </a:spcAft>
                        <a:buNone/>
                      </a:pPr>
                      <a:r>
                        <a:rPr lang="en" sz="900"/>
                        <a:t>Extending</a:t>
                      </a:r>
                      <a:endParaRPr sz="900"/>
                    </a:p>
                  </a:txBody>
                  <a:tcPr marL="91425" marR="91425" marT="91425" marB="91425" anchor="ctr">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9CE1DA"/>
                    </a:solidFill>
                  </a:tcPr>
                </a:tc>
                <a:tc rowSpan="2">
                  <a:txBody>
                    <a:bodyPr/>
                    <a:lstStyle/>
                    <a:p>
                      <a:pPr marL="0" lvl="0" indent="0" algn="l" rtl="0">
                        <a:spcBef>
                          <a:spcPts val="0"/>
                        </a:spcBef>
                        <a:spcAft>
                          <a:spcPts val="0"/>
                        </a:spcAft>
                        <a:buNone/>
                      </a:pPr>
                      <a:r>
                        <a:rPr lang="en" sz="1000" b="1"/>
                        <a:t>Transformation:</a:t>
                      </a:r>
                      <a:endParaRPr sz="1000" b="1"/>
                    </a:p>
                    <a:p>
                      <a:pPr marL="0" lvl="0" indent="0" algn="l" rtl="0">
                        <a:spcBef>
                          <a:spcPts val="0"/>
                        </a:spcBef>
                        <a:spcAft>
                          <a:spcPts val="0"/>
                        </a:spcAft>
                        <a:buNone/>
                      </a:pPr>
                      <a:r>
                        <a:rPr lang="en" sz="900"/>
                        <a:t>Emerging</a:t>
                      </a:r>
                      <a:endParaRPr sz="900"/>
                    </a:p>
                    <a:p>
                      <a:pPr marL="0" lvl="0" indent="0" algn="l" rtl="0">
                        <a:spcBef>
                          <a:spcPts val="0"/>
                        </a:spcBef>
                        <a:spcAft>
                          <a:spcPts val="0"/>
                        </a:spcAft>
                        <a:buNone/>
                      </a:pPr>
                      <a:r>
                        <a:rPr lang="en" sz="900"/>
                        <a:t>Expanding</a:t>
                      </a:r>
                      <a:endParaRPr sz="900"/>
                    </a:p>
                    <a:p>
                      <a:pPr marL="0" lvl="0" indent="0" algn="l" rtl="0">
                        <a:spcBef>
                          <a:spcPts val="0"/>
                        </a:spcBef>
                        <a:spcAft>
                          <a:spcPts val="0"/>
                        </a:spcAft>
                        <a:buNone/>
                      </a:pPr>
                      <a:r>
                        <a:rPr lang="en" sz="900"/>
                        <a:t>Extending</a:t>
                      </a:r>
                      <a:endParaRPr sz="900"/>
                    </a:p>
                  </a:txBody>
                  <a:tcPr marL="91425" marR="91425" marT="91425" marB="91425" anchor="ctr">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9CE1DA"/>
                    </a:solidFill>
                  </a:tcPr>
                </a:tc>
                <a:extLst>
                  <a:ext uri="{0D108BD9-81ED-4DB2-BD59-A6C34878D82A}">
                    <a16:rowId xmlns:a16="http://schemas.microsoft.com/office/drawing/2014/main" val="10001"/>
                  </a:ext>
                </a:extLst>
              </a:tr>
              <a:tr h="617075">
                <a:tc>
                  <a:txBody>
                    <a:bodyPr/>
                    <a:lstStyle/>
                    <a:p>
                      <a:pPr marL="0" lvl="0" indent="0" algn="ctr" rtl="0">
                        <a:spcBef>
                          <a:spcPts val="0"/>
                        </a:spcBef>
                        <a:spcAft>
                          <a:spcPts val="0"/>
                        </a:spcAft>
                        <a:buNone/>
                      </a:pPr>
                      <a:r>
                        <a:rPr lang="en" sz="1000" i="1"/>
                        <a:t>4 ELA Practices &amp; Elements</a:t>
                      </a:r>
                      <a:endParaRPr sz="1000" i="1"/>
                    </a:p>
                  </a:txBody>
                  <a:tcPr marL="91425" marR="91425" marT="91425" marB="91425" anchor="ctr">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9CE1DA"/>
                    </a:solidFill>
                  </a:tcPr>
                </a:tc>
                <a:tc>
                  <a:txBody>
                    <a:bodyPr/>
                    <a:lstStyle/>
                    <a:p>
                      <a:pPr marL="0" lvl="0" indent="0" algn="ctr" rtl="0">
                        <a:spcBef>
                          <a:spcPts val="0"/>
                        </a:spcBef>
                        <a:spcAft>
                          <a:spcPts val="0"/>
                        </a:spcAft>
                        <a:buNone/>
                      </a:pPr>
                      <a:r>
                        <a:rPr lang="en" sz="1000" i="1"/>
                        <a:t>Grade Band Descriptors Identified</a:t>
                      </a:r>
                      <a:endParaRPr sz="1000" i="1"/>
                    </a:p>
                  </a:txBody>
                  <a:tcPr marL="91425" marR="91425" marT="91425" marB="91425" anchor="ctr">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9CE1DA"/>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1472875">
                <a:tc>
                  <a:txBody>
                    <a:bodyPr/>
                    <a:lstStyle/>
                    <a:p>
                      <a:pPr marL="0" lvl="0" indent="0" algn="l" rtl="0">
                        <a:lnSpc>
                          <a:spcPct val="100000"/>
                        </a:lnSpc>
                        <a:spcBef>
                          <a:spcPts val="0"/>
                        </a:spcBef>
                        <a:spcAft>
                          <a:spcPts val="0"/>
                        </a:spcAft>
                        <a:buNone/>
                      </a:pPr>
                      <a:r>
                        <a:rPr lang="en" sz="900" b="1">
                          <a:latin typeface="Sniglet"/>
                          <a:ea typeface="Sniglet"/>
                          <a:cs typeface="Sniglet"/>
                          <a:sym typeface="Sniglet"/>
                        </a:rPr>
                        <a:t>Power Agency</a:t>
                      </a:r>
                      <a:endParaRPr sz="900" b="1">
                        <a:latin typeface="Sniglet"/>
                        <a:ea typeface="Sniglet"/>
                        <a:cs typeface="Sniglet"/>
                        <a:sym typeface="Sniglet"/>
                      </a:endParaRPr>
                    </a:p>
                    <a:p>
                      <a:pPr marL="76200" lvl="0" indent="-76200" algn="l" rtl="0">
                        <a:lnSpc>
                          <a:spcPct val="100000"/>
                        </a:lnSpc>
                        <a:spcBef>
                          <a:spcPts val="0"/>
                        </a:spcBef>
                        <a:spcAft>
                          <a:spcPts val="0"/>
                        </a:spcAft>
                        <a:buNone/>
                      </a:pPr>
                      <a:r>
                        <a:rPr lang="en" sz="900">
                          <a:latin typeface="Sniglet"/>
                          <a:ea typeface="Sniglet"/>
                          <a:cs typeface="Sniglet"/>
                          <a:sym typeface="Sniglet"/>
                        </a:rPr>
                        <a:t>· Recognize and analyze inequities, viewpoints, and bias in texts and ideas</a:t>
                      </a:r>
                      <a:endParaRPr sz="900">
                        <a:latin typeface="Sniglet"/>
                        <a:ea typeface="Sniglet"/>
                        <a:cs typeface="Sniglet"/>
                        <a:sym typeface="Sniglet"/>
                      </a:endParaRPr>
                    </a:p>
                    <a:p>
                      <a:pPr marL="76200" lvl="0" indent="-76200" algn="l" rtl="0">
                        <a:lnSpc>
                          <a:spcPct val="100000"/>
                        </a:lnSpc>
                        <a:spcBef>
                          <a:spcPts val="0"/>
                        </a:spcBef>
                        <a:spcAft>
                          <a:spcPts val="0"/>
                        </a:spcAft>
                        <a:buNone/>
                      </a:pPr>
                      <a:r>
                        <a:rPr lang="en" sz="900">
                          <a:latin typeface="Sniglet"/>
                          <a:ea typeface="Sniglet"/>
                          <a:cs typeface="Sniglet"/>
                          <a:sym typeface="Sniglet"/>
                        </a:rPr>
                        <a:t>· Investigate complex moral and ethical issues</a:t>
                      </a:r>
                      <a:endParaRPr sz="900">
                        <a:latin typeface="Sniglet"/>
                        <a:ea typeface="Sniglet"/>
                        <a:cs typeface="Sniglet"/>
                        <a:sym typeface="Sniglet"/>
                      </a:endParaRPr>
                    </a:p>
                    <a:p>
                      <a:pPr marL="76200" lvl="0" indent="-76200" algn="l" rtl="0">
                        <a:lnSpc>
                          <a:spcPct val="100000"/>
                        </a:lnSpc>
                        <a:spcBef>
                          <a:spcPts val="0"/>
                        </a:spcBef>
                        <a:spcAft>
                          <a:spcPts val="0"/>
                        </a:spcAft>
                        <a:buNone/>
                      </a:pPr>
                      <a:r>
                        <a:rPr lang="en" sz="900">
                          <a:latin typeface="Sniglet"/>
                          <a:ea typeface="Sniglet"/>
                          <a:cs typeface="Sniglet"/>
                          <a:sym typeface="Sniglet"/>
                        </a:rPr>
                        <a:t>· Contemplate the actions that can be taken, consider alternative viewpoints, and contribute other perspectives</a:t>
                      </a:r>
                      <a:endParaRPr sz="900" b="1">
                        <a:latin typeface="Sniglet"/>
                        <a:ea typeface="Sniglet"/>
                        <a:cs typeface="Sniglet"/>
                        <a:sym typeface="Sniglet"/>
                      </a:endParaRPr>
                    </a:p>
                  </a:txBody>
                  <a:tcPr marL="68575" marR="6857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900">
                          <a:latin typeface="Sniglet"/>
                          <a:ea typeface="Sniglet"/>
                          <a:cs typeface="Sniglet"/>
                          <a:sym typeface="Sniglet"/>
                        </a:rPr>
                        <a:t>Learners are recognizing the need for validity and reliability.</a:t>
                      </a:r>
                      <a:endParaRPr sz="900">
                        <a:latin typeface="Sniglet"/>
                        <a:ea typeface="Sniglet"/>
                        <a:cs typeface="Sniglet"/>
                        <a:sym typeface="Sniglet"/>
                      </a:endParaRPr>
                    </a:p>
                  </a:txBody>
                  <a:tcPr marL="68575" marR="6857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lvl="0" indent="0" algn="l" rtl="0">
                        <a:spcBef>
                          <a:spcPts val="0"/>
                        </a:spcBef>
                        <a:spcAft>
                          <a:spcPts val="0"/>
                        </a:spcAft>
                        <a:buNone/>
                      </a:pPr>
                      <a:r>
                        <a:rPr lang="en" sz="900">
                          <a:latin typeface="Calibri"/>
                          <a:ea typeface="Calibri"/>
                          <a:cs typeface="Calibri"/>
                          <a:sym typeface="Calibri"/>
                        </a:rPr>
                        <a:t>Example: Expanding: </a:t>
                      </a:r>
                      <a:endParaRPr sz="900">
                        <a:latin typeface="Calibri"/>
                        <a:ea typeface="Calibri"/>
                        <a:cs typeface="Calibri"/>
                        <a:sym typeface="Calibri"/>
                      </a:endParaRPr>
                    </a:p>
                    <a:p>
                      <a:pPr marL="0" lvl="0" indent="0" algn="l" rtl="0">
                        <a:spcBef>
                          <a:spcPts val="0"/>
                        </a:spcBef>
                        <a:spcAft>
                          <a:spcPts val="0"/>
                        </a:spcAft>
                        <a:buNone/>
                      </a:pPr>
                      <a:r>
                        <a:rPr lang="en" sz="900">
                          <a:latin typeface="Calibri"/>
                          <a:ea typeface="Calibri"/>
                          <a:cs typeface="Calibri"/>
                          <a:sym typeface="Calibri"/>
                        </a:rPr>
                        <a:t>Students describes the impacts of natural and human changes on living things and suggest reasonable changes that can be made. </a:t>
                      </a:r>
                      <a:endParaRPr sz="900">
                        <a:latin typeface="Calibri"/>
                        <a:ea typeface="Calibri"/>
                        <a:cs typeface="Calibri"/>
                        <a:sym typeface="Calibri"/>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lvl="0" indent="0" algn="l" rtl="0">
                        <a:spcBef>
                          <a:spcPts val="0"/>
                        </a:spcBef>
                        <a:spcAft>
                          <a:spcPts val="0"/>
                        </a:spcAft>
                        <a:buNone/>
                      </a:pPr>
                      <a:endParaRPr sz="900">
                        <a:latin typeface="Calibri"/>
                        <a:ea typeface="Calibri"/>
                        <a:cs typeface="Calibri"/>
                        <a:sym typeface="Calibri"/>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lvl="0" indent="0" algn="l" rtl="0">
                        <a:spcBef>
                          <a:spcPts val="0"/>
                        </a:spcBef>
                        <a:spcAft>
                          <a:spcPts val="0"/>
                        </a:spcAft>
                        <a:buNone/>
                      </a:pPr>
                      <a:endParaRPr sz="900">
                        <a:latin typeface="Calibri"/>
                        <a:ea typeface="Calibri"/>
                        <a:cs typeface="Calibri"/>
                        <a:sym typeface="Calibri"/>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lvl="0" indent="0" algn="l" rtl="0">
                        <a:spcBef>
                          <a:spcPts val="0"/>
                        </a:spcBef>
                        <a:spcAft>
                          <a:spcPts val="0"/>
                        </a:spcAft>
                        <a:buNone/>
                      </a:pPr>
                      <a:endParaRPr sz="900">
                        <a:latin typeface="Calibri"/>
                        <a:ea typeface="Calibri"/>
                        <a:cs typeface="Calibri"/>
                        <a:sym typeface="Calibri"/>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extLst>
                  <a:ext uri="{0D108BD9-81ED-4DB2-BD59-A6C34878D82A}">
                    <a16:rowId xmlns:a16="http://schemas.microsoft.com/office/drawing/2014/main" val="10003"/>
                  </a:ext>
                </a:extLst>
              </a:tr>
              <a:tr h="1472875">
                <a:tc>
                  <a:txBody>
                    <a:bodyPr/>
                    <a:lstStyle/>
                    <a:p>
                      <a:pPr marL="0" lvl="0" indent="0" algn="l" rtl="0">
                        <a:lnSpc>
                          <a:spcPct val="100000"/>
                        </a:lnSpc>
                        <a:spcBef>
                          <a:spcPts val="0"/>
                        </a:spcBef>
                        <a:spcAft>
                          <a:spcPts val="0"/>
                        </a:spcAft>
                        <a:buNone/>
                      </a:pPr>
                      <a:r>
                        <a:rPr lang="en" sz="900" b="1">
                          <a:latin typeface="Sniglet"/>
                          <a:ea typeface="Sniglet"/>
                          <a:cs typeface="Sniglet"/>
                          <a:sym typeface="Sniglet"/>
                        </a:rPr>
                        <a:t>Exploration and Design </a:t>
                      </a:r>
                      <a:endParaRPr sz="900" b="1">
                        <a:latin typeface="Sniglet"/>
                        <a:ea typeface="Sniglet"/>
                        <a:cs typeface="Sniglet"/>
                        <a:sym typeface="Sniglet"/>
                      </a:endParaRPr>
                    </a:p>
                    <a:p>
                      <a:pPr marL="76200" lvl="0" indent="-76200" algn="l" rtl="0">
                        <a:lnSpc>
                          <a:spcPct val="100000"/>
                        </a:lnSpc>
                        <a:spcBef>
                          <a:spcPts val="0"/>
                        </a:spcBef>
                        <a:spcAft>
                          <a:spcPts val="0"/>
                        </a:spcAft>
                        <a:buNone/>
                      </a:pPr>
                      <a:r>
                        <a:rPr lang="en" sz="900">
                          <a:latin typeface="Sniglet"/>
                          <a:ea typeface="Sniglet"/>
                          <a:cs typeface="Sniglet"/>
                          <a:sym typeface="Sniglet"/>
                        </a:rPr>
                        <a:t>· Research and study topics and ideas</a:t>
                      </a:r>
                      <a:endParaRPr sz="900">
                        <a:latin typeface="Sniglet"/>
                        <a:ea typeface="Sniglet"/>
                        <a:cs typeface="Sniglet"/>
                        <a:sym typeface="Sniglet"/>
                      </a:endParaRPr>
                    </a:p>
                    <a:p>
                      <a:pPr marL="76200" lvl="0" indent="-76200" algn="l" rtl="0">
                        <a:lnSpc>
                          <a:spcPct val="100000"/>
                        </a:lnSpc>
                        <a:spcBef>
                          <a:spcPts val="0"/>
                        </a:spcBef>
                        <a:spcAft>
                          <a:spcPts val="0"/>
                        </a:spcAft>
                        <a:buNone/>
                      </a:pPr>
                      <a:r>
                        <a:rPr lang="en" sz="900">
                          <a:latin typeface="Sniglet"/>
                          <a:ea typeface="Sniglet"/>
                          <a:cs typeface="Sniglet"/>
                          <a:sym typeface="Sniglet"/>
                        </a:rPr>
                        <a:t>· Interpret and integrate information and ideas from multiple texts and sources</a:t>
                      </a:r>
                      <a:endParaRPr sz="900">
                        <a:latin typeface="Sniglet"/>
                        <a:ea typeface="Sniglet"/>
                        <a:cs typeface="Sniglet"/>
                        <a:sym typeface="Sniglet"/>
                      </a:endParaRPr>
                    </a:p>
                    <a:p>
                      <a:pPr marL="76200" lvl="0" indent="-76200" algn="l" rtl="0">
                        <a:lnSpc>
                          <a:spcPct val="100000"/>
                        </a:lnSpc>
                        <a:spcBef>
                          <a:spcPts val="0"/>
                        </a:spcBef>
                        <a:spcAft>
                          <a:spcPts val="0"/>
                        </a:spcAft>
                        <a:buNone/>
                      </a:pPr>
                      <a:r>
                        <a:rPr lang="en" sz="900">
                          <a:latin typeface="Sniglet"/>
                          <a:ea typeface="Sniglet"/>
                          <a:cs typeface="Sniglet"/>
                          <a:sym typeface="Sniglet"/>
                        </a:rPr>
                        <a:t>· Manage information and ideas</a:t>
                      </a:r>
                      <a:endParaRPr sz="900">
                        <a:latin typeface="Sniglet"/>
                        <a:ea typeface="Sniglet"/>
                        <a:cs typeface="Sniglet"/>
                        <a:sym typeface="Sniglet"/>
                      </a:endParaRPr>
                    </a:p>
                    <a:p>
                      <a:pPr marL="76200" lvl="0" indent="-76200" algn="l" rtl="0">
                        <a:lnSpc>
                          <a:spcPct val="100000"/>
                        </a:lnSpc>
                        <a:spcBef>
                          <a:spcPts val="0"/>
                        </a:spcBef>
                        <a:spcAft>
                          <a:spcPts val="0"/>
                        </a:spcAft>
                        <a:buNone/>
                      </a:pPr>
                      <a:r>
                        <a:rPr lang="en" sz="900">
                          <a:latin typeface="Sniglet"/>
                          <a:ea typeface="Sniglet"/>
                          <a:cs typeface="Sniglet"/>
                          <a:sym typeface="Sniglet"/>
                        </a:rPr>
                        <a:t>· Invent, take risks, and reflect to create possibilities</a:t>
                      </a:r>
                      <a:endParaRPr sz="900" b="1">
                        <a:latin typeface="Sniglet"/>
                        <a:ea typeface="Sniglet"/>
                        <a:cs typeface="Sniglet"/>
                        <a:sym typeface="Sniglet"/>
                      </a:endParaRPr>
                    </a:p>
                  </a:txBody>
                  <a:tcPr marL="68575" marR="6857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900">
                          <a:latin typeface="Sniglet"/>
                          <a:ea typeface="Sniglet"/>
                          <a:cs typeface="Sniglet"/>
                          <a:sym typeface="Sniglet"/>
                        </a:rPr>
                        <a:t>Learners are using strategies, resources, and sources to explore ideas and deepen and extend thinking.  </a:t>
                      </a:r>
                      <a:endParaRPr sz="900">
                        <a:latin typeface="Sniglet"/>
                        <a:ea typeface="Sniglet"/>
                        <a:cs typeface="Sniglet"/>
                        <a:sym typeface="Sniglet"/>
                      </a:endParaRPr>
                    </a:p>
                  </a:txBody>
                  <a:tcPr marL="68575" marR="6857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lvl="0" indent="0" algn="l" rtl="0">
                        <a:spcBef>
                          <a:spcPts val="0"/>
                        </a:spcBef>
                        <a:spcAft>
                          <a:spcPts val="0"/>
                        </a:spcAft>
                        <a:buNone/>
                      </a:pPr>
                      <a:endParaRPr sz="900">
                        <a:latin typeface="Calibri"/>
                        <a:ea typeface="Calibri"/>
                        <a:cs typeface="Calibri"/>
                        <a:sym typeface="Calibri"/>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lvl="0" indent="0" algn="l" rtl="0">
                        <a:spcBef>
                          <a:spcPts val="0"/>
                        </a:spcBef>
                        <a:spcAft>
                          <a:spcPts val="0"/>
                        </a:spcAft>
                        <a:buNone/>
                      </a:pPr>
                      <a:endParaRPr sz="900">
                        <a:latin typeface="Calibri"/>
                        <a:ea typeface="Calibri"/>
                        <a:cs typeface="Calibri"/>
                        <a:sym typeface="Calibri"/>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lvl="0" indent="0" algn="l" rtl="0">
                        <a:spcBef>
                          <a:spcPts val="0"/>
                        </a:spcBef>
                        <a:spcAft>
                          <a:spcPts val="0"/>
                        </a:spcAft>
                        <a:buNone/>
                      </a:pPr>
                      <a:endParaRPr sz="900">
                        <a:latin typeface="Calibri"/>
                        <a:ea typeface="Calibri"/>
                        <a:cs typeface="Calibri"/>
                        <a:sym typeface="Calibri"/>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lvl="0" indent="0" algn="l" rtl="0">
                        <a:spcBef>
                          <a:spcPts val="0"/>
                        </a:spcBef>
                        <a:spcAft>
                          <a:spcPts val="0"/>
                        </a:spcAft>
                        <a:buNone/>
                      </a:pPr>
                      <a:endParaRPr sz="900">
                        <a:latin typeface="Calibri"/>
                        <a:ea typeface="Calibri"/>
                        <a:cs typeface="Calibri"/>
                        <a:sym typeface="Calibri"/>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extLst>
                  <a:ext uri="{0D108BD9-81ED-4DB2-BD59-A6C34878D82A}">
                    <a16:rowId xmlns:a16="http://schemas.microsoft.com/office/drawing/2014/main" val="10004"/>
                  </a:ext>
                </a:extLst>
              </a:tr>
              <a:tr h="1472875">
                <a:tc>
                  <a:txBody>
                    <a:bodyPr/>
                    <a:lstStyle/>
                    <a:p>
                      <a:pPr marL="0" lvl="0" indent="0" algn="l" rtl="0">
                        <a:lnSpc>
                          <a:spcPct val="100000"/>
                        </a:lnSpc>
                        <a:spcBef>
                          <a:spcPts val="0"/>
                        </a:spcBef>
                        <a:spcAft>
                          <a:spcPts val="0"/>
                        </a:spcAft>
                        <a:buNone/>
                      </a:pPr>
                      <a:r>
                        <a:rPr lang="en" sz="900" b="1">
                          <a:latin typeface="Sniglet"/>
                          <a:ea typeface="Sniglet"/>
                          <a:cs typeface="Sniglet"/>
                          <a:sym typeface="Sniglet"/>
                        </a:rPr>
                        <a:t>Sense Making </a:t>
                      </a:r>
                      <a:r>
                        <a:rPr lang="en" sz="900">
                          <a:latin typeface="Sniglet"/>
                          <a:ea typeface="Sniglet"/>
                          <a:cs typeface="Sniglet"/>
                          <a:sym typeface="Sniglet"/>
                        </a:rPr>
                        <a:t>​</a:t>
                      </a:r>
                      <a:endParaRPr sz="900">
                        <a:latin typeface="Sniglet"/>
                        <a:ea typeface="Sniglet"/>
                        <a:cs typeface="Sniglet"/>
                        <a:sym typeface="Sniglet"/>
                      </a:endParaRPr>
                    </a:p>
                    <a:p>
                      <a:pPr marL="76200" lvl="0" indent="-76200" algn="l" rtl="0">
                        <a:lnSpc>
                          <a:spcPct val="100000"/>
                        </a:lnSpc>
                        <a:spcBef>
                          <a:spcPts val="0"/>
                        </a:spcBef>
                        <a:spcAft>
                          <a:spcPts val="0"/>
                        </a:spcAft>
                        <a:buNone/>
                      </a:pPr>
                      <a:r>
                        <a:rPr lang="en" sz="900">
                          <a:latin typeface="Sniglet"/>
                          <a:ea typeface="Sniglet"/>
                          <a:cs typeface="Sniglet"/>
                          <a:sym typeface="Sniglet"/>
                        </a:rPr>
                        <a:t>· Access, use, build, and refine schema</a:t>
                      </a:r>
                      <a:endParaRPr sz="900">
                        <a:latin typeface="Sniglet"/>
                        <a:ea typeface="Sniglet"/>
                        <a:cs typeface="Sniglet"/>
                        <a:sym typeface="Sniglet"/>
                      </a:endParaRPr>
                    </a:p>
                    <a:p>
                      <a:pPr marL="76200" lvl="0" indent="-76200" algn="l" rtl="0">
                        <a:lnSpc>
                          <a:spcPct val="100000"/>
                        </a:lnSpc>
                        <a:spcBef>
                          <a:spcPts val="0"/>
                        </a:spcBef>
                        <a:spcAft>
                          <a:spcPts val="0"/>
                        </a:spcAft>
                        <a:buNone/>
                      </a:pPr>
                      <a:r>
                        <a:rPr lang="en" sz="900">
                          <a:latin typeface="Sniglet"/>
                          <a:ea typeface="Sniglet"/>
                          <a:cs typeface="Sniglet"/>
                          <a:sym typeface="Sniglet"/>
                        </a:rPr>
                        <a:t>· Select from and use a variety of strategies</a:t>
                      </a:r>
                      <a:endParaRPr sz="900">
                        <a:latin typeface="Sniglet"/>
                        <a:ea typeface="Sniglet"/>
                        <a:cs typeface="Sniglet"/>
                        <a:sym typeface="Sniglet"/>
                      </a:endParaRPr>
                    </a:p>
                    <a:p>
                      <a:pPr marL="76200" lvl="0" indent="-76200" algn="l" rtl="0">
                        <a:lnSpc>
                          <a:spcPct val="100000"/>
                        </a:lnSpc>
                        <a:spcBef>
                          <a:spcPts val="0"/>
                        </a:spcBef>
                        <a:spcAft>
                          <a:spcPts val="0"/>
                        </a:spcAft>
                        <a:buNone/>
                      </a:pPr>
                      <a:r>
                        <a:rPr lang="en" sz="900">
                          <a:latin typeface="Sniglet"/>
                          <a:ea typeface="Sniglet"/>
                          <a:cs typeface="Sniglet"/>
                          <a:sym typeface="Sniglet"/>
                        </a:rPr>
                        <a:t>· Be aware of and articulate the ways that one engages with text.</a:t>
                      </a:r>
                      <a:endParaRPr sz="900" b="1">
                        <a:latin typeface="Sniglet"/>
                        <a:ea typeface="Sniglet"/>
                        <a:cs typeface="Sniglet"/>
                        <a:sym typeface="Sniglet"/>
                      </a:endParaRPr>
                    </a:p>
                  </a:txBody>
                  <a:tcPr marL="68575" marR="6857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900">
                          <a:latin typeface="Sniglet"/>
                          <a:ea typeface="Sniglet"/>
                          <a:cs typeface="Sniglet"/>
                          <a:sym typeface="Sniglet"/>
                        </a:rPr>
                        <a:t>Learners are reflecting on and using what they know about texts and themselves to make purposeful and personal decisions.</a:t>
                      </a:r>
                      <a:endParaRPr sz="900">
                        <a:latin typeface="Sniglet"/>
                        <a:ea typeface="Sniglet"/>
                        <a:cs typeface="Sniglet"/>
                        <a:sym typeface="Sniglet"/>
                      </a:endParaRPr>
                    </a:p>
                  </a:txBody>
                  <a:tcPr marL="68575" marR="6857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lvl="0" indent="0" algn="l" rtl="0">
                        <a:spcBef>
                          <a:spcPts val="0"/>
                        </a:spcBef>
                        <a:spcAft>
                          <a:spcPts val="0"/>
                        </a:spcAft>
                        <a:buNone/>
                      </a:pPr>
                      <a:endParaRPr sz="900">
                        <a:latin typeface="Calibri"/>
                        <a:ea typeface="Calibri"/>
                        <a:cs typeface="Calibri"/>
                        <a:sym typeface="Calibri"/>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lvl="0" indent="0" algn="l" rtl="0">
                        <a:spcBef>
                          <a:spcPts val="0"/>
                        </a:spcBef>
                        <a:spcAft>
                          <a:spcPts val="0"/>
                        </a:spcAft>
                        <a:buNone/>
                      </a:pPr>
                      <a:endParaRPr sz="900">
                        <a:latin typeface="Calibri"/>
                        <a:ea typeface="Calibri"/>
                        <a:cs typeface="Calibri"/>
                        <a:sym typeface="Calibri"/>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lvl="0" indent="0" algn="l" rtl="0">
                        <a:spcBef>
                          <a:spcPts val="0"/>
                        </a:spcBef>
                        <a:spcAft>
                          <a:spcPts val="0"/>
                        </a:spcAft>
                        <a:buNone/>
                      </a:pPr>
                      <a:endParaRPr sz="900">
                        <a:latin typeface="Calibri"/>
                        <a:ea typeface="Calibri"/>
                        <a:cs typeface="Calibri"/>
                        <a:sym typeface="Calibri"/>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lvl="0" indent="0" algn="l" rtl="0">
                        <a:spcBef>
                          <a:spcPts val="0"/>
                        </a:spcBef>
                        <a:spcAft>
                          <a:spcPts val="0"/>
                        </a:spcAft>
                        <a:buNone/>
                      </a:pPr>
                      <a:endParaRPr sz="900">
                        <a:latin typeface="Calibri"/>
                        <a:ea typeface="Calibri"/>
                        <a:cs typeface="Calibri"/>
                        <a:sym typeface="Calibri"/>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extLst>
                  <a:ext uri="{0D108BD9-81ED-4DB2-BD59-A6C34878D82A}">
                    <a16:rowId xmlns:a16="http://schemas.microsoft.com/office/drawing/2014/main" val="10005"/>
                  </a:ext>
                </a:extLst>
              </a:tr>
              <a:tr h="1472875">
                <a:tc>
                  <a:txBody>
                    <a:bodyPr/>
                    <a:lstStyle/>
                    <a:p>
                      <a:pPr marL="0" lvl="0" indent="0" algn="l" rtl="0">
                        <a:lnSpc>
                          <a:spcPct val="100000"/>
                        </a:lnSpc>
                        <a:spcBef>
                          <a:spcPts val="0"/>
                        </a:spcBef>
                        <a:spcAft>
                          <a:spcPts val="0"/>
                        </a:spcAft>
                        <a:buNone/>
                      </a:pPr>
                      <a:r>
                        <a:rPr lang="en" sz="900" b="1">
                          <a:latin typeface="Sniglet"/>
                          <a:ea typeface="Sniglet"/>
                          <a:cs typeface="Sniglet"/>
                          <a:sym typeface="Sniglet"/>
                        </a:rPr>
                        <a:t>System</a:t>
                      </a:r>
                      <a:r>
                        <a:rPr lang="en" sz="900">
                          <a:latin typeface="Sniglet"/>
                          <a:ea typeface="Sniglet"/>
                          <a:cs typeface="Sniglet"/>
                          <a:sym typeface="Sniglet"/>
                        </a:rPr>
                        <a:t>​</a:t>
                      </a:r>
                      <a:endParaRPr sz="900">
                        <a:latin typeface="Sniglet"/>
                        <a:ea typeface="Sniglet"/>
                        <a:cs typeface="Sniglet"/>
                        <a:sym typeface="Sniglet"/>
                      </a:endParaRPr>
                    </a:p>
                    <a:p>
                      <a:pPr marL="76200" lvl="0" indent="-76200" algn="l" rtl="0">
                        <a:lnSpc>
                          <a:spcPct val="100000"/>
                        </a:lnSpc>
                        <a:spcBef>
                          <a:spcPts val="0"/>
                        </a:spcBef>
                        <a:spcAft>
                          <a:spcPts val="0"/>
                        </a:spcAft>
                        <a:buNone/>
                      </a:pPr>
                      <a:r>
                        <a:rPr lang="en" sz="900">
                          <a:latin typeface="Sniglet"/>
                          <a:ea typeface="Sniglet"/>
                          <a:cs typeface="Sniglet"/>
                          <a:sym typeface="Sniglet"/>
                        </a:rPr>
                        <a:t>· Recognize, apply, and adapt rules and conventions</a:t>
                      </a:r>
                      <a:endParaRPr sz="900">
                        <a:latin typeface="Sniglet"/>
                        <a:ea typeface="Sniglet"/>
                        <a:cs typeface="Sniglet"/>
                        <a:sym typeface="Sniglet"/>
                      </a:endParaRPr>
                    </a:p>
                    <a:p>
                      <a:pPr marL="76200" lvl="0" indent="-76200" algn="l" rtl="0">
                        <a:lnSpc>
                          <a:spcPct val="100000"/>
                        </a:lnSpc>
                        <a:spcBef>
                          <a:spcPts val="0"/>
                        </a:spcBef>
                        <a:spcAft>
                          <a:spcPts val="0"/>
                        </a:spcAft>
                        <a:buNone/>
                      </a:pPr>
                      <a:r>
                        <a:rPr lang="en" sz="900">
                          <a:latin typeface="Sniglet"/>
                          <a:ea typeface="Sniglet"/>
                          <a:cs typeface="Sniglet"/>
                          <a:sym typeface="Sniglet"/>
                        </a:rPr>
                        <a:t>· Identify, analyze, and apply understandings of whole-part-whole relationships</a:t>
                      </a:r>
                      <a:endParaRPr sz="900" b="1">
                        <a:latin typeface="Sniglet"/>
                        <a:ea typeface="Sniglet"/>
                        <a:cs typeface="Sniglet"/>
                        <a:sym typeface="Sniglet"/>
                      </a:endParaRPr>
                    </a:p>
                  </a:txBody>
                  <a:tcPr marL="68575" marR="6857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900">
                          <a:latin typeface="Sniglet"/>
                          <a:ea typeface="Sniglet"/>
                          <a:cs typeface="Sniglet"/>
                          <a:sym typeface="Sniglet"/>
                        </a:rPr>
                        <a:t>Learners are using classroom resources and what they know about spelling, grammar, capitalization, and punctuation to understand and compose texts.</a:t>
                      </a:r>
                      <a:endParaRPr sz="900">
                        <a:latin typeface="Sniglet"/>
                        <a:ea typeface="Sniglet"/>
                        <a:cs typeface="Sniglet"/>
                        <a:sym typeface="Sniglet"/>
                      </a:endParaRPr>
                    </a:p>
                  </a:txBody>
                  <a:tcPr marL="68575" marR="6857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lvl="0" indent="0" algn="l" rtl="0">
                        <a:spcBef>
                          <a:spcPts val="0"/>
                        </a:spcBef>
                        <a:spcAft>
                          <a:spcPts val="0"/>
                        </a:spcAft>
                        <a:buNone/>
                      </a:pPr>
                      <a:endParaRPr sz="900">
                        <a:latin typeface="Calibri"/>
                        <a:ea typeface="Calibri"/>
                        <a:cs typeface="Calibri"/>
                        <a:sym typeface="Calibri"/>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lvl="0" indent="0" algn="l" rtl="0">
                        <a:spcBef>
                          <a:spcPts val="0"/>
                        </a:spcBef>
                        <a:spcAft>
                          <a:spcPts val="0"/>
                        </a:spcAft>
                        <a:buNone/>
                      </a:pPr>
                      <a:endParaRPr sz="900">
                        <a:latin typeface="Calibri"/>
                        <a:ea typeface="Calibri"/>
                        <a:cs typeface="Calibri"/>
                        <a:sym typeface="Calibri"/>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lvl="0" indent="0" algn="l" rtl="0">
                        <a:spcBef>
                          <a:spcPts val="0"/>
                        </a:spcBef>
                        <a:spcAft>
                          <a:spcPts val="0"/>
                        </a:spcAft>
                        <a:buNone/>
                      </a:pPr>
                      <a:endParaRPr sz="900">
                        <a:latin typeface="Calibri"/>
                        <a:ea typeface="Calibri"/>
                        <a:cs typeface="Calibri"/>
                        <a:sym typeface="Calibri"/>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lvl="0" indent="0" algn="l" rtl="0">
                        <a:spcBef>
                          <a:spcPts val="0"/>
                        </a:spcBef>
                        <a:spcAft>
                          <a:spcPts val="0"/>
                        </a:spcAft>
                        <a:buNone/>
                      </a:pPr>
                      <a:endParaRPr sz="900">
                        <a:latin typeface="Calibri"/>
                        <a:ea typeface="Calibri"/>
                        <a:cs typeface="Calibri"/>
                        <a:sym typeface="Calibri"/>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713"/>
        <p:cNvGrpSpPr/>
        <p:nvPr/>
      </p:nvGrpSpPr>
      <p:grpSpPr>
        <a:xfrm>
          <a:off x="0" y="0"/>
          <a:ext cx="0" cy="0"/>
          <a:chOff x="0" y="0"/>
          <a:chExt cx="0" cy="0"/>
        </a:xfrm>
      </p:grpSpPr>
      <p:sp>
        <p:nvSpPr>
          <p:cNvPr id="3714" name="Google Shape;3714;p84"/>
          <p:cNvSpPr/>
          <p:nvPr/>
        </p:nvSpPr>
        <p:spPr>
          <a:xfrm>
            <a:off x="784547" y="3430639"/>
            <a:ext cx="4888918" cy="2042813"/>
          </a:xfrm>
          <a:custGeom>
            <a:avLst/>
            <a:gdLst/>
            <a:ahLst/>
            <a:cxnLst/>
            <a:rect l="l" t="t" r="r" b="b"/>
            <a:pathLst>
              <a:path w="117515" h="49263" extrusionOk="0">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sp>
        <p:nvSpPr>
          <p:cNvPr id="3715" name="Google Shape;3715;p84"/>
          <p:cNvSpPr txBox="1">
            <a:spLocks noGrp="1"/>
          </p:cNvSpPr>
          <p:nvPr>
            <p:ph type="title"/>
          </p:nvPr>
        </p:nvSpPr>
        <p:spPr>
          <a:xfrm>
            <a:off x="912863" y="1387691"/>
            <a:ext cx="4517100" cy="1522800"/>
          </a:xfrm>
          <a:prstGeom prst="rect">
            <a:avLst/>
          </a:prstGeom>
        </p:spPr>
        <p:txBody>
          <a:bodyPr spcFirstLastPara="1" wrap="square" lIns="113100" tIns="113100" rIns="113100" bIns="113100" anchor="ctr" anchorCtr="0">
            <a:noAutofit/>
          </a:bodyPr>
          <a:lstStyle/>
          <a:p>
            <a:pPr marL="0" lvl="0" indent="0" algn="ctr" rtl="0">
              <a:spcBef>
                <a:spcPts val="0"/>
              </a:spcBef>
              <a:spcAft>
                <a:spcPts val="0"/>
              </a:spcAft>
              <a:buNone/>
            </a:pPr>
            <a:r>
              <a:rPr lang="en"/>
              <a:t>All DOne</a:t>
            </a:r>
            <a:endParaRPr/>
          </a:p>
        </p:txBody>
      </p:sp>
      <p:sp>
        <p:nvSpPr>
          <p:cNvPr id="3716" name="Google Shape;3716;p84"/>
          <p:cNvSpPr txBox="1">
            <a:spLocks noGrp="1"/>
          </p:cNvSpPr>
          <p:nvPr>
            <p:ph type="subTitle" idx="1"/>
          </p:nvPr>
        </p:nvSpPr>
        <p:spPr>
          <a:xfrm>
            <a:off x="1428515" y="3690720"/>
            <a:ext cx="3600900" cy="15228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None/>
            </a:pPr>
            <a:r>
              <a:rPr lang="en"/>
              <a:t>Every small action counts. Let’s protect the environment together!</a:t>
            </a:r>
            <a:endParaRPr/>
          </a:p>
          <a:p>
            <a:pPr marL="0" lvl="0" indent="0" algn="l" rtl="0">
              <a:spcBef>
                <a:spcPts val="2000"/>
              </a:spcBef>
              <a:spcAft>
                <a:spcPts val="2000"/>
              </a:spcAft>
              <a:buNone/>
            </a:pPr>
            <a:endParaRPr/>
          </a:p>
        </p:txBody>
      </p:sp>
      <p:grpSp>
        <p:nvGrpSpPr>
          <p:cNvPr id="3717" name="Google Shape;3717;p84"/>
          <p:cNvGrpSpPr/>
          <p:nvPr/>
        </p:nvGrpSpPr>
        <p:grpSpPr>
          <a:xfrm>
            <a:off x="3897364" y="694036"/>
            <a:ext cx="5376498" cy="5494000"/>
            <a:chOff x="3543058" y="830069"/>
            <a:chExt cx="4887726" cy="3635762"/>
          </a:xfrm>
        </p:grpSpPr>
        <p:grpSp>
          <p:nvGrpSpPr>
            <p:cNvPr id="3718" name="Google Shape;3718;p84"/>
            <p:cNvGrpSpPr/>
            <p:nvPr/>
          </p:nvGrpSpPr>
          <p:grpSpPr>
            <a:xfrm>
              <a:off x="3543058" y="830069"/>
              <a:ext cx="4887726" cy="3635762"/>
              <a:chOff x="279125" y="238125"/>
              <a:chExt cx="7013525" cy="5217050"/>
            </a:xfrm>
          </p:grpSpPr>
          <p:sp>
            <p:nvSpPr>
              <p:cNvPr id="3719" name="Google Shape;3719;p84"/>
              <p:cNvSpPr/>
              <p:nvPr/>
            </p:nvSpPr>
            <p:spPr>
              <a:xfrm>
                <a:off x="279125" y="238125"/>
                <a:ext cx="6522825" cy="5217050"/>
              </a:xfrm>
              <a:custGeom>
                <a:avLst/>
                <a:gdLst/>
                <a:ahLst/>
                <a:cxnLst/>
                <a:rect l="l" t="t" r="r" b="b"/>
                <a:pathLst>
                  <a:path w="260913" h="208682" extrusionOk="0">
                    <a:moveTo>
                      <a:pt x="213022" y="0"/>
                    </a:moveTo>
                    <a:cubicBezTo>
                      <a:pt x="211334" y="0"/>
                      <a:pt x="209694" y="96"/>
                      <a:pt x="208103" y="386"/>
                    </a:cubicBezTo>
                    <a:cubicBezTo>
                      <a:pt x="206994" y="579"/>
                      <a:pt x="205884" y="820"/>
                      <a:pt x="204775" y="1206"/>
                    </a:cubicBezTo>
                    <a:cubicBezTo>
                      <a:pt x="203762" y="1543"/>
                      <a:pt x="202798" y="1929"/>
                      <a:pt x="201833" y="2411"/>
                    </a:cubicBezTo>
                    <a:cubicBezTo>
                      <a:pt x="200242" y="3279"/>
                      <a:pt x="198747" y="4292"/>
                      <a:pt x="197396" y="5498"/>
                    </a:cubicBezTo>
                    <a:cubicBezTo>
                      <a:pt x="195805" y="6848"/>
                      <a:pt x="194358" y="8295"/>
                      <a:pt x="193056" y="9887"/>
                    </a:cubicBezTo>
                    <a:lnTo>
                      <a:pt x="192911" y="9935"/>
                    </a:lnTo>
                    <a:cubicBezTo>
                      <a:pt x="190500" y="11382"/>
                      <a:pt x="188040" y="12780"/>
                      <a:pt x="185677" y="14083"/>
                    </a:cubicBezTo>
                    <a:cubicBezTo>
                      <a:pt x="183989" y="15047"/>
                      <a:pt x="182204" y="16060"/>
                      <a:pt x="180468" y="17073"/>
                    </a:cubicBezTo>
                    <a:cubicBezTo>
                      <a:pt x="178250" y="18375"/>
                      <a:pt x="176321" y="19532"/>
                      <a:pt x="174536" y="20738"/>
                    </a:cubicBezTo>
                    <a:cubicBezTo>
                      <a:pt x="172559" y="21992"/>
                      <a:pt x="170678" y="23391"/>
                      <a:pt x="168990" y="24789"/>
                    </a:cubicBezTo>
                    <a:cubicBezTo>
                      <a:pt x="167254" y="26188"/>
                      <a:pt x="165614" y="27683"/>
                      <a:pt x="164119" y="29323"/>
                    </a:cubicBezTo>
                    <a:cubicBezTo>
                      <a:pt x="162479" y="31011"/>
                      <a:pt x="161033" y="32891"/>
                      <a:pt x="159779" y="34869"/>
                    </a:cubicBezTo>
                    <a:cubicBezTo>
                      <a:pt x="159152" y="35737"/>
                      <a:pt x="158621" y="36653"/>
                      <a:pt x="158042" y="37714"/>
                    </a:cubicBezTo>
                    <a:cubicBezTo>
                      <a:pt x="157512" y="38727"/>
                      <a:pt x="156933" y="39884"/>
                      <a:pt x="156354" y="41235"/>
                    </a:cubicBezTo>
                    <a:cubicBezTo>
                      <a:pt x="155486" y="43260"/>
                      <a:pt x="154715" y="45334"/>
                      <a:pt x="153847" y="47649"/>
                    </a:cubicBezTo>
                    <a:lnTo>
                      <a:pt x="153654" y="48180"/>
                    </a:lnTo>
                    <a:cubicBezTo>
                      <a:pt x="153027" y="49964"/>
                      <a:pt x="152352" y="51797"/>
                      <a:pt x="151628" y="53581"/>
                    </a:cubicBezTo>
                    <a:cubicBezTo>
                      <a:pt x="150808" y="55510"/>
                      <a:pt x="149892" y="57391"/>
                      <a:pt x="148783" y="59176"/>
                    </a:cubicBezTo>
                    <a:cubicBezTo>
                      <a:pt x="148252" y="59995"/>
                      <a:pt x="147673" y="60815"/>
                      <a:pt x="147095" y="61587"/>
                    </a:cubicBezTo>
                    <a:cubicBezTo>
                      <a:pt x="146468" y="62359"/>
                      <a:pt x="145744" y="63082"/>
                      <a:pt x="145021" y="63757"/>
                    </a:cubicBezTo>
                    <a:cubicBezTo>
                      <a:pt x="144732" y="64095"/>
                      <a:pt x="144394" y="64384"/>
                      <a:pt x="144056" y="64625"/>
                    </a:cubicBezTo>
                    <a:cubicBezTo>
                      <a:pt x="143719" y="64866"/>
                      <a:pt x="143285" y="65252"/>
                      <a:pt x="142754" y="65590"/>
                    </a:cubicBezTo>
                    <a:cubicBezTo>
                      <a:pt x="141934" y="66217"/>
                      <a:pt x="141018" y="66747"/>
                      <a:pt x="140102" y="67230"/>
                    </a:cubicBezTo>
                    <a:cubicBezTo>
                      <a:pt x="138896" y="67808"/>
                      <a:pt x="137642" y="68339"/>
                      <a:pt x="136677" y="68725"/>
                    </a:cubicBezTo>
                    <a:cubicBezTo>
                      <a:pt x="135520" y="69207"/>
                      <a:pt x="134266" y="69641"/>
                      <a:pt x="132819" y="70123"/>
                    </a:cubicBezTo>
                    <a:cubicBezTo>
                      <a:pt x="130119" y="70991"/>
                      <a:pt x="127370" y="71667"/>
                      <a:pt x="125296" y="72197"/>
                    </a:cubicBezTo>
                    <a:cubicBezTo>
                      <a:pt x="123704" y="72583"/>
                      <a:pt x="122113" y="72921"/>
                      <a:pt x="120473" y="73306"/>
                    </a:cubicBezTo>
                    <a:lnTo>
                      <a:pt x="117820" y="73885"/>
                    </a:lnTo>
                    <a:cubicBezTo>
                      <a:pt x="114927" y="74560"/>
                      <a:pt x="112564" y="75139"/>
                      <a:pt x="110442" y="75766"/>
                    </a:cubicBezTo>
                    <a:cubicBezTo>
                      <a:pt x="108030" y="76489"/>
                      <a:pt x="105619" y="77357"/>
                      <a:pt x="103304" y="78418"/>
                    </a:cubicBezTo>
                    <a:cubicBezTo>
                      <a:pt x="100941" y="79431"/>
                      <a:pt x="98674" y="80685"/>
                      <a:pt x="96552" y="82084"/>
                    </a:cubicBezTo>
                    <a:cubicBezTo>
                      <a:pt x="94382" y="83627"/>
                      <a:pt x="92308" y="85315"/>
                      <a:pt x="90427" y="87196"/>
                    </a:cubicBezTo>
                    <a:cubicBezTo>
                      <a:pt x="88643" y="88932"/>
                      <a:pt x="86955" y="90813"/>
                      <a:pt x="85411" y="92790"/>
                    </a:cubicBezTo>
                    <a:cubicBezTo>
                      <a:pt x="84061" y="94623"/>
                      <a:pt x="82807" y="96504"/>
                      <a:pt x="81698" y="98529"/>
                    </a:cubicBezTo>
                    <a:cubicBezTo>
                      <a:pt x="80589" y="100507"/>
                      <a:pt x="79624" y="102581"/>
                      <a:pt x="78852" y="104703"/>
                    </a:cubicBezTo>
                    <a:cubicBezTo>
                      <a:pt x="78129" y="106728"/>
                      <a:pt x="77502" y="108850"/>
                      <a:pt x="77068" y="110972"/>
                    </a:cubicBezTo>
                    <a:cubicBezTo>
                      <a:pt x="76537" y="113191"/>
                      <a:pt x="76200" y="115409"/>
                      <a:pt x="75959" y="117676"/>
                    </a:cubicBezTo>
                    <a:cubicBezTo>
                      <a:pt x="75766" y="119798"/>
                      <a:pt x="75669" y="122016"/>
                      <a:pt x="75669" y="124476"/>
                    </a:cubicBezTo>
                    <a:cubicBezTo>
                      <a:pt x="75669" y="126695"/>
                      <a:pt x="75766" y="129058"/>
                      <a:pt x="75959" y="131662"/>
                    </a:cubicBezTo>
                    <a:cubicBezTo>
                      <a:pt x="76055" y="132675"/>
                      <a:pt x="76152" y="133832"/>
                      <a:pt x="76345" y="135183"/>
                    </a:cubicBezTo>
                    <a:cubicBezTo>
                      <a:pt x="76441" y="136147"/>
                      <a:pt x="76537" y="137112"/>
                      <a:pt x="76682" y="138076"/>
                    </a:cubicBezTo>
                    <a:lnTo>
                      <a:pt x="76779" y="138848"/>
                    </a:lnTo>
                    <a:cubicBezTo>
                      <a:pt x="77020" y="140632"/>
                      <a:pt x="77164" y="142369"/>
                      <a:pt x="77213" y="144153"/>
                    </a:cubicBezTo>
                    <a:cubicBezTo>
                      <a:pt x="77213" y="145166"/>
                      <a:pt x="77213" y="146227"/>
                      <a:pt x="77164" y="147336"/>
                    </a:cubicBezTo>
                    <a:cubicBezTo>
                      <a:pt x="77116" y="148831"/>
                      <a:pt x="76972" y="150374"/>
                      <a:pt x="76730" y="151870"/>
                    </a:cubicBezTo>
                    <a:cubicBezTo>
                      <a:pt x="76489" y="153316"/>
                      <a:pt x="76152" y="154715"/>
                      <a:pt x="75718" y="156114"/>
                    </a:cubicBezTo>
                    <a:cubicBezTo>
                      <a:pt x="75428" y="156982"/>
                      <a:pt x="75139" y="157850"/>
                      <a:pt x="74753" y="158718"/>
                    </a:cubicBezTo>
                    <a:cubicBezTo>
                      <a:pt x="74367" y="159490"/>
                      <a:pt x="73981" y="160309"/>
                      <a:pt x="73499" y="161081"/>
                    </a:cubicBezTo>
                    <a:cubicBezTo>
                      <a:pt x="73162" y="161612"/>
                      <a:pt x="72776" y="162094"/>
                      <a:pt x="72390" y="162576"/>
                    </a:cubicBezTo>
                    <a:cubicBezTo>
                      <a:pt x="71956" y="163107"/>
                      <a:pt x="71522" y="163637"/>
                      <a:pt x="71039" y="164071"/>
                    </a:cubicBezTo>
                    <a:cubicBezTo>
                      <a:pt x="70605" y="164457"/>
                      <a:pt x="70171" y="164795"/>
                      <a:pt x="69737" y="165132"/>
                    </a:cubicBezTo>
                    <a:cubicBezTo>
                      <a:pt x="69207" y="165518"/>
                      <a:pt x="68725" y="165807"/>
                      <a:pt x="68146" y="166097"/>
                    </a:cubicBezTo>
                    <a:lnTo>
                      <a:pt x="68098" y="166145"/>
                    </a:lnTo>
                    <a:cubicBezTo>
                      <a:pt x="66988" y="166724"/>
                      <a:pt x="65831" y="167158"/>
                      <a:pt x="64577" y="167399"/>
                    </a:cubicBezTo>
                    <a:cubicBezTo>
                      <a:pt x="63854" y="167544"/>
                      <a:pt x="63130" y="167640"/>
                      <a:pt x="62407" y="167688"/>
                    </a:cubicBezTo>
                    <a:cubicBezTo>
                      <a:pt x="61924" y="167736"/>
                      <a:pt x="61442" y="167785"/>
                      <a:pt x="60912" y="167785"/>
                    </a:cubicBezTo>
                    <a:cubicBezTo>
                      <a:pt x="60526" y="167785"/>
                      <a:pt x="60140" y="167785"/>
                      <a:pt x="59754" y="167736"/>
                    </a:cubicBezTo>
                    <a:cubicBezTo>
                      <a:pt x="59368" y="167736"/>
                      <a:pt x="58934" y="167688"/>
                      <a:pt x="58549" y="167640"/>
                    </a:cubicBezTo>
                    <a:cubicBezTo>
                      <a:pt x="58163" y="167592"/>
                      <a:pt x="57632" y="167544"/>
                      <a:pt x="57150" y="167447"/>
                    </a:cubicBezTo>
                    <a:cubicBezTo>
                      <a:pt x="56234" y="167302"/>
                      <a:pt x="55269" y="167158"/>
                      <a:pt x="54063" y="166868"/>
                    </a:cubicBezTo>
                    <a:cubicBezTo>
                      <a:pt x="51893" y="166386"/>
                      <a:pt x="49723" y="165711"/>
                      <a:pt x="48083" y="165229"/>
                    </a:cubicBezTo>
                    <a:cubicBezTo>
                      <a:pt x="46733" y="164795"/>
                      <a:pt x="45382" y="164361"/>
                      <a:pt x="43984" y="163878"/>
                    </a:cubicBezTo>
                    <a:cubicBezTo>
                      <a:pt x="42971" y="163541"/>
                      <a:pt x="41910" y="163203"/>
                      <a:pt x="40849" y="162865"/>
                    </a:cubicBezTo>
                    <a:cubicBezTo>
                      <a:pt x="38100" y="161949"/>
                      <a:pt x="35833" y="161322"/>
                      <a:pt x="33711" y="160888"/>
                    </a:cubicBezTo>
                    <a:cubicBezTo>
                      <a:pt x="32554" y="160647"/>
                      <a:pt x="31348" y="160406"/>
                      <a:pt x="30094" y="160261"/>
                    </a:cubicBezTo>
                    <a:cubicBezTo>
                      <a:pt x="28840" y="160116"/>
                      <a:pt x="27586" y="160020"/>
                      <a:pt x="26332" y="160020"/>
                    </a:cubicBezTo>
                    <a:lnTo>
                      <a:pt x="25947" y="160020"/>
                    </a:lnTo>
                    <a:cubicBezTo>
                      <a:pt x="24789" y="160020"/>
                      <a:pt x="23680" y="160068"/>
                      <a:pt x="22571" y="160213"/>
                    </a:cubicBezTo>
                    <a:cubicBezTo>
                      <a:pt x="21220" y="160358"/>
                      <a:pt x="19870" y="160647"/>
                      <a:pt x="18568" y="160985"/>
                    </a:cubicBezTo>
                    <a:cubicBezTo>
                      <a:pt x="17507" y="161226"/>
                      <a:pt x="16494" y="161563"/>
                      <a:pt x="15433" y="161949"/>
                    </a:cubicBezTo>
                    <a:cubicBezTo>
                      <a:pt x="14420" y="162383"/>
                      <a:pt x="13311" y="162817"/>
                      <a:pt x="12153" y="163444"/>
                    </a:cubicBezTo>
                    <a:cubicBezTo>
                      <a:pt x="10031" y="164457"/>
                      <a:pt x="8054" y="165759"/>
                      <a:pt x="6270" y="167206"/>
                    </a:cubicBezTo>
                    <a:cubicBezTo>
                      <a:pt x="5450" y="167881"/>
                      <a:pt x="4678" y="168653"/>
                      <a:pt x="3955" y="169424"/>
                    </a:cubicBezTo>
                    <a:cubicBezTo>
                      <a:pt x="3617" y="169762"/>
                      <a:pt x="3279" y="170148"/>
                      <a:pt x="2894" y="170678"/>
                    </a:cubicBezTo>
                    <a:cubicBezTo>
                      <a:pt x="2556" y="171112"/>
                      <a:pt x="2218" y="171595"/>
                      <a:pt x="1929" y="172077"/>
                    </a:cubicBezTo>
                    <a:cubicBezTo>
                      <a:pt x="1399" y="172945"/>
                      <a:pt x="965" y="173861"/>
                      <a:pt x="627" y="174826"/>
                    </a:cubicBezTo>
                    <a:cubicBezTo>
                      <a:pt x="338" y="175791"/>
                      <a:pt x="145" y="176707"/>
                      <a:pt x="48" y="177671"/>
                    </a:cubicBezTo>
                    <a:cubicBezTo>
                      <a:pt x="0" y="178250"/>
                      <a:pt x="0" y="178829"/>
                      <a:pt x="48" y="179359"/>
                    </a:cubicBezTo>
                    <a:cubicBezTo>
                      <a:pt x="48" y="179938"/>
                      <a:pt x="145" y="180469"/>
                      <a:pt x="289" y="180999"/>
                    </a:cubicBezTo>
                    <a:cubicBezTo>
                      <a:pt x="338" y="181288"/>
                      <a:pt x="434" y="181578"/>
                      <a:pt x="531" y="181819"/>
                    </a:cubicBezTo>
                    <a:cubicBezTo>
                      <a:pt x="579" y="182108"/>
                      <a:pt x="675" y="182398"/>
                      <a:pt x="820" y="182687"/>
                    </a:cubicBezTo>
                    <a:cubicBezTo>
                      <a:pt x="1013" y="183121"/>
                      <a:pt x="1302" y="183603"/>
                      <a:pt x="1592" y="184037"/>
                    </a:cubicBezTo>
                    <a:cubicBezTo>
                      <a:pt x="1929" y="184472"/>
                      <a:pt x="2267" y="184857"/>
                      <a:pt x="2701" y="185195"/>
                    </a:cubicBezTo>
                    <a:cubicBezTo>
                      <a:pt x="3087" y="185533"/>
                      <a:pt x="3569" y="185870"/>
                      <a:pt x="4051" y="186111"/>
                    </a:cubicBezTo>
                    <a:cubicBezTo>
                      <a:pt x="4582" y="186401"/>
                      <a:pt x="5160" y="186594"/>
                      <a:pt x="5739" y="186738"/>
                    </a:cubicBezTo>
                    <a:cubicBezTo>
                      <a:pt x="6077" y="186883"/>
                      <a:pt x="6463" y="186931"/>
                      <a:pt x="6848" y="186979"/>
                    </a:cubicBezTo>
                    <a:cubicBezTo>
                      <a:pt x="7282" y="187076"/>
                      <a:pt x="7716" y="187076"/>
                      <a:pt x="8150" y="187076"/>
                    </a:cubicBezTo>
                    <a:lnTo>
                      <a:pt x="8247" y="187076"/>
                    </a:lnTo>
                    <a:cubicBezTo>
                      <a:pt x="8343" y="187076"/>
                      <a:pt x="8440" y="187028"/>
                      <a:pt x="8488" y="186931"/>
                    </a:cubicBezTo>
                    <a:cubicBezTo>
                      <a:pt x="8585" y="186883"/>
                      <a:pt x="8681" y="186835"/>
                      <a:pt x="8729" y="186738"/>
                    </a:cubicBezTo>
                    <a:cubicBezTo>
                      <a:pt x="8777" y="186594"/>
                      <a:pt x="8729" y="186449"/>
                      <a:pt x="8585" y="186352"/>
                    </a:cubicBezTo>
                    <a:cubicBezTo>
                      <a:pt x="8247" y="186111"/>
                      <a:pt x="7861" y="185918"/>
                      <a:pt x="7524" y="185677"/>
                    </a:cubicBezTo>
                    <a:cubicBezTo>
                      <a:pt x="7186" y="185436"/>
                      <a:pt x="6945" y="185195"/>
                      <a:pt x="6655" y="184954"/>
                    </a:cubicBezTo>
                    <a:cubicBezTo>
                      <a:pt x="6318" y="184713"/>
                      <a:pt x="6028" y="184423"/>
                      <a:pt x="5787" y="184134"/>
                    </a:cubicBezTo>
                    <a:cubicBezTo>
                      <a:pt x="5643" y="183941"/>
                      <a:pt x="5498" y="183748"/>
                      <a:pt x="5353" y="183555"/>
                    </a:cubicBezTo>
                    <a:cubicBezTo>
                      <a:pt x="5257" y="183411"/>
                      <a:pt x="5160" y="183218"/>
                      <a:pt x="5064" y="183025"/>
                    </a:cubicBezTo>
                    <a:cubicBezTo>
                      <a:pt x="4967" y="182880"/>
                      <a:pt x="4919" y="182735"/>
                      <a:pt x="4871" y="182639"/>
                    </a:cubicBezTo>
                    <a:cubicBezTo>
                      <a:pt x="4823" y="182446"/>
                      <a:pt x="4775" y="182253"/>
                      <a:pt x="4726" y="182108"/>
                    </a:cubicBezTo>
                    <a:cubicBezTo>
                      <a:pt x="4678" y="181964"/>
                      <a:pt x="4678" y="181819"/>
                      <a:pt x="4678" y="181674"/>
                    </a:cubicBezTo>
                    <a:cubicBezTo>
                      <a:pt x="4630" y="181530"/>
                      <a:pt x="4630" y="181337"/>
                      <a:pt x="4678" y="181144"/>
                    </a:cubicBezTo>
                    <a:cubicBezTo>
                      <a:pt x="4678" y="180999"/>
                      <a:pt x="4726" y="180806"/>
                      <a:pt x="4726" y="180662"/>
                    </a:cubicBezTo>
                    <a:cubicBezTo>
                      <a:pt x="4775" y="180517"/>
                      <a:pt x="4823" y="180324"/>
                      <a:pt x="4871" y="180179"/>
                    </a:cubicBezTo>
                    <a:cubicBezTo>
                      <a:pt x="4967" y="179986"/>
                      <a:pt x="5016" y="179842"/>
                      <a:pt x="5112" y="179697"/>
                    </a:cubicBezTo>
                    <a:cubicBezTo>
                      <a:pt x="5160" y="179552"/>
                      <a:pt x="5257" y="179359"/>
                      <a:pt x="5353" y="179215"/>
                    </a:cubicBezTo>
                    <a:cubicBezTo>
                      <a:pt x="5498" y="179022"/>
                      <a:pt x="5643" y="178829"/>
                      <a:pt x="5836" y="178636"/>
                    </a:cubicBezTo>
                    <a:cubicBezTo>
                      <a:pt x="6028" y="178443"/>
                      <a:pt x="6221" y="178202"/>
                      <a:pt x="6463" y="178009"/>
                    </a:cubicBezTo>
                    <a:cubicBezTo>
                      <a:pt x="6752" y="177768"/>
                      <a:pt x="7089" y="177575"/>
                      <a:pt x="7427" y="177334"/>
                    </a:cubicBezTo>
                    <a:cubicBezTo>
                      <a:pt x="7765" y="177141"/>
                      <a:pt x="8102" y="176900"/>
                      <a:pt x="8488" y="176755"/>
                    </a:cubicBezTo>
                    <a:cubicBezTo>
                      <a:pt x="8922" y="176562"/>
                      <a:pt x="9356" y="176369"/>
                      <a:pt x="9838" y="176225"/>
                    </a:cubicBezTo>
                    <a:cubicBezTo>
                      <a:pt x="10321" y="176032"/>
                      <a:pt x="10803" y="175935"/>
                      <a:pt x="11334" y="175839"/>
                    </a:cubicBezTo>
                    <a:cubicBezTo>
                      <a:pt x="11816" y="175742"/>
                      <a:pt x="12346" y="175646"/>
                      <a:pt x="12877" y="175598"/>
                    </a:cubicBezTo>
                    <a:lnTo>
                      <a:pt x="14661" y="175598"/>
                    </a:lnTo>
                    <a:cubicBezTo>
                      <a:pt x="15144" y="175646"/>
                      <a:pt x="15626" y="175742"/>
                      <a:pt x="16108" y="175791"/>
                    </a:cubicBezTo>
                    <a:cubicBezTo>
                      <a:pt x="16687" y="175935"/>
                      <a:pt x="17217" y="176032"/>
                      <a:pt x="17748" y="176225"/>
                    </a:cubicBezTo>
                    <a:cubicBezTo>
                      <a:pt x="18182" y="176417"/>
                      <a:pt x="18664" y="176610"/>
                      <a:pt x="19098" y="176852"/>
                    </a:cubicBezTo>
                    <a:cubicBezTo>
                      <a:pt x="19532" y="177044"/>
                      <a:pt x="19966" y="177334"/>
                      <a:pt x="20400" y="177623"/>
                    </a:cubicBezTo>
                    <a:cubicBezTo>
                      <a:pt x="20834" y="177913"/>
                      <a:pt x="21268" y="178250"/>
                      <a:pt x="21654" y="178588"/>
                    </a:cubicBezTo>
                    <a:cubicBezTo>
                      <a:pt x="22088" y="178925"/>
                      <a:pt x="22522" y="179359"/>
                      <a:pt x="22908" y="179697"/>
                    </a:cubicBezTo>
                    <a:cubicBezTo>
                      <a:pt x="23776" y="180565"/>
                      <a:pt x="24644" y="181481"/>
                      <a:pt x="25416" y="182446"/>
                    </a:cubicBezTo>
                    <a:cubicBezTo>
                      <a:pt x="26670" y="183941"/>
                      <a:pt x="27876" y="185484"/>
                      <a:pt x="29033" y="187028"/>
                    </a:cubicBezTo>
                    <a:lnTo>
                      <a:pt x="29901" y="188185"/>
                    </a:lnTo>
                    <a:cubicBezTo>
                      <a:pt x="31300" y="190018"/>
                      <a:pt x="32747" y="191754"/>
                      <a:pt x="34338" y="193442"/>
                    </a:cubicBezTo>
                    <a:cubicBezTo>
                      <a:pt x="36074" y="195178"/>
                      <a:pt x="37955" y="196818"/>
                      <a:pt x="39933" y="198361"/>
                    </a:cubicBezTo>
                    <a:cubicBezTo>
                      <a:pt x="41862" y="199808"/>
                      <a:pt x="43887" y="201110"/>
                      <a:pt x="45961" y="202268"/>
                    </a:cubicBezTo>
                    <a:cubicBezTo>
                      <a:pt x="48131" y="203473"/>
                      <a:pt x="50398" y="204534"/>
                      <a:pt x="52713" y="205402"/>
                    </a:cubicBezTo>
                    <a:cubicBezTo>
                      <a:pt x="54980" y="206271"/>
                      <a:pt x="57343" y="206946"/>
                      <a:pt x="59706" y="207428"/>
                    </a:cubicBezTo>
                    <a:cubicBezTo>
                      <a:pt x="60719" y="207669"/>
                      <a:pt x="61876" y="207862"/>
                      <a:pt x="63227" y="208055"/>
                    </a:cubicBezTo>
                    <a:cubicBezTo>
                      <a:pt x="64432" y="208200"/>
                      <a:pt x="65638" y="208344"/>
                      <a:pt x="66988" y="208489"/>
                    </a:cubicBezTo>
                    <a:cubicBezTo>
                      <a:pt x="68628" y="208634"/>
                      <a:pt x="70268" y="208682"/>
                      <a:pt x="71908" y="208682"/>
                    </a:cubicBezTo>
                    <a:cubicBezTo>
                      <a:pt x="72631" y="208682"/>
                      <a:pt x="73354" y="208682"/>
                      <a:pt x="74030" y="208634"/>
                    </a:cubicBezTo>
                    <a:cubicBezTo>
                      <a:pt x="76634" y="208537"/>
                      <a:pt x="79190" y="208248"/>
                      <a:pt x="81746" y="207717"/>
                    </a:cubicBezTo>
                    <a:cubicBezTo>
                      <a:pt x="84447" y="207187"/>
                      <a:pt x="87099" y="206415"/>
                      <a:pt x="89607" y="205306"/>
                    </a:cubicBezTo>
                    <a:cubicBezTo>
                      <a:pt x="91970" y="204341"/>
                      <a:pt x="94237" y="203039"/>
                      <a:pt x="96359" y="201544"/>
                    </a:cubicBezTo>
                    <a:cubicBezTo>
                      <a:pt x="97372" y="200821"/>
                      <a:pt x="98385" y="200001"/>
                      <a:pt x="99349" y="199133"/>
                    </a:cubicBezTo>
                    <a:cubicBezTo>
                      <a:pt x="99735" y="198795"/>
                      <a:pt x="100121" y="198458"/>
                      <a:pt x="100507" y="198072"/>
                    </a:cubicBezTo>
                    <a:lnTo>
                      <a:pt x="100844" y="197734"/>
                    </a:lnTo>
                    <a:cubicBezTo>
                      <a:pt x="101375" y="197252"/>
                      <a:pt x="101953" y="196721"/>
                      <a:pt x="102580" y="196191"/>
                    </a:cubicBezTo>
                    <a:cubicBezTo>
                      <a:pt x="103159" y="195709"/>
                      <a:pt x="103738" y="195226"/>
                      <a:pt x="104317" y="194792"/>
                    </a:cubicBezTo>
                    <a:cubicBezTo>
                      <a:pt x="104944" y="194310"/>
                      <a:pt x="105426" y="193972"/>
                      <a:pt x="106149" y="193490"/>
                    </a:cubicBezTo>
                    <a:cubicBezTo>
                      <a:pt x="107355" y="192718"/>
                      <a:pt x="108609" y="191995"/>
                      <a:pt x="109911" y="191368"/>
                    </a:cubicBezTo>
                    <a:cubicBezTo>
                      <a:pt x="110393" y="191127"/>
                      <a:pt x="110972" y="190838"/>
                      <a:pt x="111551" y="190596"/>
                    </a:cubicBezTo>
                    <a:cubicBezTo>
                      <a:pt x="112130" y="190355"/>
                      <a:pt x="112757" y="190114"/>
                      <a:pt x="113576" y="189873"/>
                    </a:cubicBezTo>
                    <a:cubicBezTo>
                      <a:pt x="114879" y="189439"/>
                      <a:pt x="116277" y="189053"/>
                      <a:pt x="117676" y="188764"/>
                    </a:cubicBezTo>
                    <a:cubicBezTo>
                      <a:pt x="118399" y="188667"/>
                      <a:pt x="119219" y="188523"/>
                      <a:pt x="120039" y="188426"/>
                    </a:cubicBezTo>
                    <a:cubicBezTo>
                      <a:pt x="120859" y="188330"/>
                      <a:pt x="121582" y="188282"/>
                      <a:pt x="122547" y="188233"/>
                    </a:cubicBezTo>
                    <a:cubicBezTo>
                      <a:pt x="123125" y="188233"/>
                      <a:pt x="123752" y="188185"/>
                      <a:pt x="124379" y="188185"/>
                    </a:cubicBezTo>
                    <a:cubicBezTo>
                      <a:pt x="125440" y="188185"/>
                      <a:pt x="126550" y="188233"/>
                      <a:pt x="127707" y="188282"/>
                    </a:cubicBezTo>
                    <a:cubicBezTo>
                      <a:pt x="130070" y="188474"/>
                      <a:pt x="132433" y="188860"/>
                      <a:pt x="134604" y="189198"/>
                    </a:cubicBezTo>
                    <a:lnTo>
                      <a:pt x="138028" y="189777"/>
                    </a:lnTo>
                    <a:cubicBezTo>
                      <a:pt x="139378" y="189970"/>
                      <a:pt x="140729" y="190211"/>
                      <a:pt x="142079" y="190404"/>
                    </a:cubicBezTo>
                    <a:cubicBezTo>
                      <a:pt x="144587" y="190789"/>
                      <a:pt x="146854" y="191079"/>
                      <a:pt x="148976" y="191223"/>
                    </a:cubicBezTo>
                    <a:cubicBezTo>
                      <a:pt x="150133" y="191320"/>
                      <a:pt x="151339" y="191368"/>
                      <a:pt x="152593" y="191368"/>
                    </a:cubicBezTo>
                    <a:lnTo>
                      <a:pt x="152834" y="191368"/>
                    </a:lnTo>
                    <a:cubicBezTo>
                      <a:pt x="154039" y="191368"/>
                      <a:pt x="155245" y="191272"/>
                      <a:pt x="156451" y="191175"/>
                    </a:cubicBezTo>
                    <a:cubicBezTo>
                      <a:pt x="158476" y="190934"/>
                      <a:pt x="160454" y="190548"/>
                      <a:pt x="162431" y="189970"/>
                    </a:cubicBezTo>
                    <a:cubicBezTo>
                      <a:pt x="164457" y="189391"/>
                      <a:pt x="166434" y="188619"/>
                      <a:pt x="168363" y="187751"/>
                    </a:cubicBezTo>
                    <a:cubicBezTo>
                      <a:pt x="170244" y="186931"/>
                      <a:pt x="172077" y="186015"/>
                      <a:pt x="173909" y="185098"/>
                    </a:cubicBezTo>
                    <a:lnTo>
                      <a:pt x="175019" y="184520"/>
                    </a:lnTo>
                    <a:cubicBezTo>
                      <a:pt x="176610" y="183700"/>
                      <a:pt x="178250" y="182880"/>
                      <a:pt x="179841" y="182108"/>
                    </a:cubicBezTo>
                    <a:lnTo>
                      <a:pt x="179841" y="182108"/>
                    </a:lnTo>
                    <a:lnTo>
                      <a:pt x="179793" y="182157"/>
                    </a:lnTo>
                    <a:lnTo>
                      <a:pt x="181192" y="181481"/>
                    </a:lnTo>
                    <a:cubicBezTo>
                      <a:pt x="181288" y="181433"/>
                      <a:pt x="181336" y="181385"/>
                      <a:pt x="181385" y="181337"/>
                    </a:cubicBezTo>
                    <a:cubicBezTo>
                      <a:pt x="181433" y="181240"/>
                      <a:pt x="181433" y="181192"/>
                      <a:pt x="181385" y="181096"/>
                    </a:cubicBezTo>
                    <a:lnTo>
                      <a:pt x="181385" y="181047"/>
                    </a:lnTo>
                    <a:cubicBezTo>
                      <a:pt x="184616" y="178684"/>
                      <a:pt x="187702" y="176128"/>
                      <a:pt x="190596" y="173379"/>
                    </a:cubicBezTo>
                    <a:cubicBezTo>
                      <a:pt x="191368" y="172656"/>
                      <a:pt x="192188" y="171932"/>
                      <a:pt x="192959" y="171209"/>
                    </a:cubicBezTo>
                    <a:lnTo>
                      <a:pt x="195467" y="168894"/>
                    </a:lnTo>
                    <a:cubicBezTo>
                      <a:pt x="196287" y="168122"/>
                      <a:pt x="197107" y="167399"/>
                      <a:pt x="197927" y="166675"/>
                    </a:cubicBezTo>
                    <a:lnTo>
                      <a:pt x="199663" y="165132"/>
                    </a:lnTo>
                    <a:lnTo>
                      <a:pt x="200290" y="164602"/>
                    </a:lnTo>
                    <a:cubicBezTo>
                      <a:pt x="206704" y="159055"/>
                      <a:pt x="212829" y="153172"/>
                      <a:pt x="218616" y="146998"/>
                    </a:cubicBezTo>
                    <a:cubicBezTo>
                      <a:pt x="224500" y="140681"/>
                      <a:pt x="229950" y="133977"/>
                      <a:pt x="234869" y="126839"/>
                    </a:cubicBezTo>
                    <a:cubicBezTo>
                      <a:pt x="238872" y="121052"/>
                      <a:pt x="242393" y="114927"/>
                      <a:pt x="245383" y="108561"/>
                    </a:cubicBezTo>
                    <a:cubicBezTo>
                      <a:pt x="245431" y="108513"/>
                      <a:pt x="245479" y="108464"/>
                      <a:pt x="245528" y="108416"/>
                    </a:cubicBezTo>
                    <a:cubicBezTo>
                      <a:pt x="246203" y="106873"/>
                      <a:pt x="246830" y="105330"/>
                      <a:pt x="247360" y="103835"/>
                    </a:cubicBezTo>
                    <a:cubicBezTo>
                      <a:pt x="247553" y="103208"/>
                      <a:pt x="247794" y="102629"/>
                      <a:pt x="247987" y="101954"/>
                    </a:cubicBezTo>
                    <a:cubicBezTo>
                      <a:pt x="247553" y="100844"/>
                      <a:pt x="247119" y="99735"/>
                      <a:pt x="246637" y="98674"/>
                    </a:cubicBezTo>
                    <a:cubicBezTo>
                      <a:pt x="247216" y="98433"/>
                      <a:pt x="247842" y="98192"/>
                      <a:pt x="248373" y="97951"/>
                    </a:cubicBezTo>
                    <a:lnTo>
                      <a:pt x="249289" y="97517"/>
                    </a:lnTo>
                    <a:cubicBezTo>
                      <a:pt x="249579" y="96407"/>
                      <a:pt x="249868" y="95298"/>
                      <a:pt x="250109" y="94141"/>
                    </a:cubicBezTo>
                    <a:cubicBezTo>
                      <a:pt x="250399" y="92790"/>
                      <a:pt x="250640" y="91344"/>
                      <a:pt x="250977" y="89511"/>
                    </a:cubicBezTo>
                    <a:cubicBezTo>
                      <a:pt x="251218" y="87871"/>
                      <a:pt x="251460" y="86183"/>
                      <a:pt x="251701" y="84543"/>
                    </a:cubicBezTo>
                    <a:cubicBezTo>
                      <a:pt x="252328" y="80058"/>
                      <a:pt x="253003" y="75428"/>
                      <a:pt x="254257" y="70991"/>
                    </a:cubicBezTo>
                    <a:cubicBezTo>
                      <a:pt x="254691" y="69448"/>
                      <a:pt x="255221" y="67953"/>
                      <a:pt x="255848" y="66458"/>
                    </a:cubicBezTo>
                    <a:cubicBezTo>
                      <a:pt x="256138" y="65783"/>
                      <a:pt x="256475" y="65108"/>
                      <a:pt x="256813" y="64481"/>
                    </a:cubicBezTo>
                    <a:lnTo>
                      <a:pt x="257006" y="64047"/>
                    </a:lnTo>
                    <a:cubicBezTo>
                      <a:pt x="257150" y="63805"/>
                      <a:pt x="257247" y="63613"/>
                      <a:pt x="257343" y="63420"/>
                    </a:cubicBezTo>
                    <a:cubicBezTo>
                      <a:pt x="257536" y="63034"/>
                      <a:pt x="257729" y="62600"/>
                      <a:pt x="257922" y="62166"/>
                    </a:cubicBezTo>
                    <a:cubicBezTo>
                      <a:pt x="258597" y="60815"/>
                      <a:pt x="259128" y="59417"/>
                      <a:pt x="259610" y="57970"/>
                    </a:cubicBezTo>
                    <a:cubicBezTo>
                      <a:pt x="260044" y="56571"/>
                      <a:pt x="260382" y="55124"/>
                      <a:pt x="260623" y="53678"/>
                    </a:cubicBezTo>
                    <a:cubicBezTo>
                      <a:pt x="260816" y="52279"/>
                      <a:pt x="260912" y="50832"/>
                      <a:pt x="260912" y="49434"/>
                    </a:cubicBezTo>
                    <a:cubicBezTo>
                      <a:pt x="260864" y="46347"/>
                      <a:pt x="260333" y="43309"/>
                      <a:pt x="259369" y="40415"/>
                    </a:cubicBezTo>
                    <a:cubicBezTo>
                      <a:pt x="258935" y="39065"/>
                      <a:pt x="258404" y="37666"/>
                      <a:pt x="257633" y="35882"/>
                    </a:cubicBezTo>
                    <a:cubicBezTo>
                      <a:pt x="257006" y="34483"/>
                      <a:pt x="256331" y="32988"/>
                      <a:pt x="255511" y="31348"/>
                    </a:cubicBezTo>
                    <a:cubicBezTo>
                      <a:pt x="253967" y="28310"/>
                      <a:pt x="252279" y="25416"/>
                      <a:pt x="250447" y="22571"/>
                    </a:cubicBezTo>
                    <a:cubicBezTo>
                      <a:pt x="249579" y="21220"/>
                      <a:pt x="248662" y="19870"/>
                      <a:pt x="247650" y="18423"/>
                    </a:cubicBezTo>
                    <a:cubicBezTo>
                      <a:pt x="246781" y="17169"/>
                      <a:pt x="245913" y="16012"/>
                      <a:pt x="244997" y="14806"/>
                    </a:cubicBezTo>
                    <a:cubicBezTo>
                      <a:pt x="243213" y="12636"/>
                      <a:pt x="241187" y="10707"/>
                      <a:pt x="238969" y="8970"/>
                    </a:cubicBezTo>
                    <a:cubicBezTo>
                      <a:pt x="236798" y="7234"/>
                      <a:pt x="234387" y="5739"/>
                      <a:pt x="231879" y="4533"/>
                    </a:cubicBezTo>
                    <a:cubicBezTo>
                      <a:pt x="229371" y="3279"/>
                      <a:pt x="226767" y="2267"/>
                      <a:pt x="224066" y="1495"/>
                    </a:cubicBezTo>
                    <a:cubicBezTo>
                      <a:pt x="221414" y="772"/>
                      <a:pt x="218665" y="289"/>
                      <a:pt x="215916" y="96"/>
                    </a:cubicBezTo>
                    <a:cubicBezTo>
                      <a:pt x="214903" y="48"/>
                      <a:pt x="213938" y="0"/>
                      <a:pt x="213022"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20" name="Google Shape;3720;p84"/>
              <p:cNvSpPr/>
              <p:nvPr/>
            </p:nvSpPr>
            <p:spPr>
              <a:xfrm>
                <a:off x="5974800" y="692650"/>
                <a:ext cx="828350" cy="2702000"/>
              </a:xfrm>
              <a:custGeom>
                <a:avLst/>
                <a:gdLst/>
                <a:ahLst/>
                <a:cxnLst/>
                <a:rect l="l" t="t" r="r" b="b"/>
                <a:pathLst>
                  <a:path w="33134" h="108080" extrusionOk="0">
                    <a:moveTo>
                      <a:pt x="19630" y="1"/>
                    </a:moveTo>
                    <a:lnTo>
                      <a:pt x="19630" y="1"/>
                    </a:lnTo>
                    <a:cubicBezTo>
                      <a:pt x="19871" y="676"/>
                      <a:pt x="20064" y="1303"/>
                      <a:pt x="20257" y="1978"/>
                    </a:cubicBezTo>
                    <a:cubicBezTo>
                      <a:pt x="20498" y="2895"/>
                      <a:pt x="20739" y="3811"/>
                      <a:pt x="20884" y="4775"/>
                    </a:cubicBezTo>
                    <a:cubicBezTo>
                      <a:pt x="21076" y="5692"/>
                      <a:pt x="21221" y="6705"/>
                      <a:pt x="21269" y="7717"/>
                    </a:cubicBezTo>
                    <a:cubicBezTo>
                      <a:pt x="21366" y="8682"/>
                      <a:pt x="21414" y="9646"/>
                      <a:pt x="21414" y="10611"/>
                    </a:cubicBezTo>
                    <a:cubicBezTo>
                      <a:pt x="21462" y="12830"/>
                      <a:pt x="21366" y="15000"/>
                      <a:pt x="21125" y="17170"/>
                    </a:cubicBezTo>
                    <a:cubicBezTo>
                      <a:pt x="20835" y="19244"/>
                      <a:pt x="20498" y="21318"/>
                      <a:pt x="20015" y="23391"/>
                    </a:cubicBezTo>
                    <a:cubicBezTo>
                      <a:pt x="19533" y="25513"/>
                      <a:pt x="18906" y="27587"/>
                      <a:pt x="18231" y="29661"/>
                    </a:cubicBezTo>
                    <a:cubicBezTo>
                      <a:pt x="17845" y="30722"/>
                      <a:pt x="17459" y="31831"/>
                      <a:pt x="17074" y="32892"/>
                    </a:cubicBezTo>
                    <a:cubicBezTo>
                      <a:pt x="16688" y="33857"/>
                      <a:pt x="16302" y="34870"/>
                      <a:pt x="15868" y="35834"/>
                    </a:cubicBezTo>
                    <a:cubicBezTo>
                      <a:pt x="15048" y="37763"/>
                      <a:pt x="14132" y="39692"/>
                      <a:pt x="13215" y="41622"/>
                    </a:cubicBezTo>
                    <a:cubicBezTo>
                      <a:pt x="12251" y="43551"/>
                      <a:pt x="11238" y="45528"/>
                      <a:pt x="10177" y="47505"/>
                    </a:cubicBezTo>
                    <a:cubicBezTo>
                      <a:pt x="9164" y="49434"/>
                      <a:pt x="8103" y="51315"/>
                      <a:pt x="7042" y="53196"/>
                    </a:cubicBezTo>
                    <a:cubicBezTo>
                      <a:pt x="6512" y="54113"/>
                      <a:pt x="5981" y="55077"/>
                      <a:pt x="5499" y="56042"/>
                    </a:cubicBezTo>
                    <a:cubicBezTo>
                      <a:pt x="5065" y="57006"/>
                      <a:pt x="4679" y="57778"/>
                      <a:pt x="4293" y="58694"/>
                    </a:cubicBezTo>
                    <a:cubicBezTo>
                      <a:pt x="3329" y="60961"/>
                      <a:pt x="2557" y="63276"/>
                      <a:pt x="1882" y="65687"/>
                    </a:cubicBezTo>
                    <a:cubicBezTo>
                      <a:pt x="1592" y="66893"/>
                      <a:pt x="1303" y="68099"/>
                      <a:pt x="1062" y="69304"/>
                    </a:cubicBezTo>
                    <a:cubicBezTo>
                      <a:pt x="821" y="70414"/>
                      <a:pt x="628" y="71571"/>
                      <a:pt x="483" y="72680"/>
                    </a:cubicBezTo>
                    <a:cubicBezTo>
                      <a:pt x="146" y="75236"/>
                      <a:pt x="1" y="77792"/>
                      <a:pt x="1" y="80348"/>
                    </a:cubicBezTo>
                    <a:cubicBezTo>
                      <a:pt x="1" y="81602"/>
                      <a:pt x="49" y="82856"/>
                      <a:pt x="97" y="84062"/>
                    </a:cubicBezTo>
                    <a:cubicBezTo>
                      <a:pt x="194" y="85316"/>
                      <a:pt x="339" y="86522"/>
                      <a:pt x="483" y="87727"/>
                    </a:cubicBezTo>
                    <a:cubicBezTo>
                      <a:pt x="821" y="90332"/>
                      <a:pt x="1400" y="92936"/>
                      <a:pt x="2123" y="95492"/>
                    </a:cubicBezTo>
                    <a:cubicBezTo>
                      <a:pt x="2461" y="96698"/>
                      <a:pt x="2846" y="97807"/>
                      <a:pt x="3232" y="98964"/>
                    </a:cubicBezTo>
                    <a:cubicBezTo>
                      <a:pt x="3618" y="99977"/>
                      <a:pt x="4004" y="100990"/>
                      <a:pt x="4438" y="102003"/>
                    </a:cubicBezTo>
                    <a:cubicBezTo>
                      <a:pt x="5306" y="104077"/>
                      <a:pt x="6319" y="106102"/>
                      <a:pt x="7428" y="108080"/>
                    </a:cubicBezTo>
                    <a:cubicBezTo>
                      <a:pt x="11286" y="102485"/>
                      <a:pt x="14662" y="96553"/>
                      <a:pt x="17556" y="90380"/>
                    </a:cubicBezTo>
                    <a:cubicBezTo>
                      <a:pt x="17604" y="90332"/>
                      <a:pt x="17652" y="90283"/>
                      <a:pt x="17701" y="90235"/>
                    </a:cubicBezTo>
                    <a:cubicBezTo>
                      <a:pt x="18376" y="88644"/>
                      <a:pt x="19003" y="87100"/>
                      <a:pt x="19533" y="85654"/>
                    </a:cubicBezTo>
                    <a:cubicBezTo>
                      <a:pt x="19726" y="85027"/>
                      <a:pt x="19967" y="84448"/>
                      <a:pt x="20160" y="83821"/>
                    </a:cubicBezTo>
                    <a:cubicBezTo>
                      <a:pt x="19726" y="82712"/>
                      <a:pt x="19292" y="81554"/>
                      <a:pt x="18810" y="80493"/>
                    </a:cubicBezTo>
                    <a:cubicBezTo>
                      <a:pt x="19389" y="80252"/>
                      <a:pt x="20015" y="80011"/>
                      <a:pt x="20546" y="79770"/>
                    </a:cubicBezTo>
                    <a:cubicBezTo>
                      <a:pt x="20884" y="79625"/>
                      <a:pt x="21173" y="79480"/>
                      <a:pt x="21511" y="79287"/>
                    </a:cubicBezTo>
                    <a:cubicBezTo>
                      <a:pt x="21800" y="78226"/>
                      <a:pt x="22041" y="77117"/>
                      <a:pt x="22282" y="75960"/>
                    </a:cubicBezTo>
                    <a:cubicBezTo>
                      <a:pt x="22572" y="74609"/>
                      <a:pt x="22861" y="73163"/>
                      <a:pt x="23150" y="71330"/>
                    </a:cubicBezTo>
                    <a:cubicBezTo>
                      <a:pt x="23391" y="69738"/>
                      <a:pt x="23633" y="68147"/>
                      <a:pt x="23874" y="66362"/>
                    </a:cubicBezTo>
                    <a:cubicBezTo>
                      <a:pt x="24501" y="61877"/>
                      <a:pt x="25176" y="57247"/>
                      <a:pt x="26478" y="52810"/>
                    </a:cubicBezTo>
                    <a:cubicBezTo>
                      <a:pt x="26912" y="51267"/>
                      <a:pt x="27443" y="49772"/>
                      <a:pt x="28070" y="48277"/>
                    </a:cubicBezTo>
                    <a:cubicBezTo>
                      <a:pt x="28359" y="47602"/>
                      <a:pt x="28648" y="46927"/>
                      <a:pt x="28986" y="46251"/>
                    </a:cubicBezTo>
                    <a:lnTo>
                      <a:pt x="29227" y="45866"/>
                    </a:lnTo>
                    <a:cubicBezTo>
                      <a:pt x="29323" y="45624"/>
                      <a:pt x="29420" y="45432"/>
                      <a:pt x="29516" y="45239"/>
                    </a:cubicBezTo>
                    <a:cubicBezTo>
                      <a:pt x="29709" y="44853"/>
                      <a:pt x="29902" y="44419"/>
                      <a:pt x="30143" y="43985"/>
                    </a:cubicBezTo>
                    <a:cubicBezTo>
                      <a:pt x="30770" y="42634"/>
                      <a:pt x="31301" y="41236"/>
                      <a:pt x="31783" y="39789"/>
                    </a:cubicBezTo>
                    <a:cubicBezTo>
                      <a:pt x="32217" y="38390"/>
                      <a:pt x="32555" y="36943"/>
                      <a:pt x="32796" y="35497"/>
                    </a:cubicBezTo>
                    <a:cubicBezTo>
                      <a:pt x="33037" y="34098"/>
                      <a:pt x="33133" y="32651"/>
                      <a:pt x="33133" y="31253"/>
                    </a:cubicBezTo>
                    <a:cubicBezTo>
                      <a:pt x="33037" y="28166"/>
                      <a:pt x="32506" y="25128"/>
                      <a:pt x="31542" y="22234"/>
                    </a:cubicBezTo>
                    <a:cubicBezTo>
                      <a:pt x="31108" y="20884"/>
                      <a:pt x="30577" y="19485"/>
                      <a:pt x="29806" y="17701"/>
                    </a:cubicBezTo>
                    <a:cubicBezTo>
                      <a:pt x="29227" y="16254"/>
                      <a:pt x="28504" y="14807"/>
                      <a:pt x="27684" y="13167"/>
                    </a:cubicBezTo>
                    <a:cubicBezTo>
                      <a:pt x="26140" y="10129"/>
                      <a:pt x="24452" y="7235"/>
                      <a:pt x="22620" y="4390"/>
                    </a:cubicBezTo>
                    <a:cubicBezTo>
                      <a:pt x="21752" y="3039"/>
                      <a:pt x="20835" y="1737"/>
                      <a:pt x="19823" y="242"/>
                    </a:cubicBezTo>
                    <a:lnTo>
                      <a:pt x="19630" y="1"/>
                    </a:ln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sp>
            <p:nvSpPr>
              <p:cNvPr id="3721" name="Google Shape;3721;p84"/>
              <p:cNvSpPr/>
              <p:nvPr/>
            </p:nvSpPr>
            <p:spPr>
              <a:xfrm>
                <a:off x="412950" y="598625"/>
                <a:ext cx="5429250" cy="4856550"/>
              </a:xfrm>
              <a:custGeom>
                <a:avLst/>
                <a:gdLst/>
                <a:ahLst/>
                <a:cxnLst/>
                <a:rect l="l" t="t" r="r" b="b"/>
                <a:pathLst>
                  <a:path w="217170" h="194262" extrusionOk="0">
                    <a:moveTo>
                      <a:pt x="187606" y="579"/>
                    </a:moveTo>
                    <a:lnTo>
                      <a:pt x="187606" y="627"/>
                    </a:lnTo>
                    <a:lnTo>
                      <a:pt x="187674" y="583"/>
                    </a:lnTo>
                    <a:lnTo>
                      <a:pt x="187674" y="583"/>
                    </a:lnTo>
                    <a:cubicBezTo>
                      <a:pt x="187653" y="580"/>
                      <a:pt x="187630" y="579"/>
                      <a:pt x="187606" y="579"/>
                    </a:cubicBezTo>
                    <a:close/>
                    <a:moveTo>
                      <a:pt x="30" y="164795"/>
                    </a:moveTo>
                    <a:cubicBezTo>
                      <a:pt x="20" y="164811"/>
                      <a:pt x="10" y="164826"/>
                      <a:pt x="0" y="164843"/>
                    </a:cubicBezTo>
                    <a:cubicBezTo>
                      <a:pt x="13" y="164830"/>
                      <a:pt x="23" y="164813"/>
                      <a:pt x="30" y="164795"/>
                    </a:cubicBezTo>
                    <a:close/>
                    <a:moveTo>
                      <a:pt x="188571" y="0"/>
                    </a:moveTo>
                    <a:lnTo>
                      <a:pt x="187674" y="583"/>
                    </a:lnTo>
                    <a:lnTo>
                      <a:pt x="187674" y="583"/>
                    </a:lnTo>
                    <a:cubicBezTo>
                      <a:pt x="187783" y="596"/>
                      <a:pt x="187863" y="643"/>
                      <a:pt x="187944" y="724"/>
                    </a:cubicBezTo>
                    <a:cubicBezTo>
                      <a:pt x="187992" y="772"/>
                      <a:pt x="188040" y="820"/>
                      <a:pt x="188089" y="868"/>
                    </a:cubicBezTo>
                    <a:cubicBezTo>
                      <a:pt x="188089" y="916"/>
                      <a:pt x="188137" y="965"/>
                      <a:pt x="188185" y="1013"/>
                    </a:cubicBezTo>
                    <a:cubicBezTo>
                      <a:pt x="188233" y="1158"/>
                      <a:pt x="188281" y="1254"/>
                      <a:pt x="188330" y="1399"/>
                    </a:cubicBezTo>
                    <a:cubicBezTo>
                      <a:pt x="188426" y="1736"/>
                      <a:pt x="188474" y="2122"/>
                      <a:pt x="188474" y="2508"/>
                    </a:cubicBezTo>
                    <a:cubicBezTo>
                      <a:pt x="188426" y="2942"/>
                      <a:pt x="188426" y="3376"/>
                      <a:pt x="188330" y="3810"/>
                    </a:cubicBezTo>
                    <a:cubicBezTo>
                      <a:pt x="188185" y="4775"/>
                      <a:pt x="187992" y="5739"/>
                      <a:pt x="187751" y="6656"/>
                    </a:cubicBezTo>
                    <a:cubicBezTo>
                      <a:pt x="187655" y="7041"/>
                      <a:pt x="187558" y="7475"/>
                      <a:pt x="187462" y="7861"/>
                    </a:cubicBezTo>
                    <a:cubicBezTo>
                      <a:pt x="187365" y="8102"/>
                      <a:pt x="187317" y="8344"/>
                      <a:pt x="187269" y="8633"/>
                    </a:cubicBezTo>
                    <a:cubicBezTo>
                      <a:pt x="187172" y="8922"/>
                      <a:pt x="187124" y="9212"/>
                      <a:pt x="187076" y="9549"/>
                    </a:cubicBezTo>
                    <a:cubicBezTo>
                      <a:pt x="186304" y="13793"/>
                      <a:pt x="185581" y="17989"/>
                      <a:pt x="184906" y="22281"/>
                    </a:cubicBezTo>
                    <a:cubicBezTo>
                      <a:pt x="184616" y="24403"/>
                      <a:pt x="184279" y="26525"/>
                      <a:pt x="183989" y="28647"/>
                    </a:cubicBezTo>
                    <a:cubicBezTo>
                      <a:pt x="183700" y="30769"/>
                      <a:pt x="183410" y="32940"/>
                      <a:pt x="183121" y="35062"/>
                    </a:cubicBezTo>
                    <a:cubicBezTo>
                      <a:pt x="182494" y="39354"/>
                      <a:pt x="181964" y="43646"/>
                      <a:pt x="181530" y="47939"/>
                    </a:cubicBezTo>
                    <a:cubicBezTo>
                      <a:pt x="181337" y="49434"/>
                      <a:pt x="181240" y="50929"/>
                      <a:pt x="180999" y="52472"/>
                    </a:cubicBezTo>
                    <a:cubicBezTo>
                      <a:pt x="180903" y="53195"/>
                      <a:pt x="180806" y="53967"/>
                      <a:pt x="180613" y="54691"/>
                    </a:cubicBezTo>
                    <a:cubicBezTo>
                      <a:pt x="180469" y="55414"/>
                      <a:pt x="180276" y="56186"/>
                      <a:pt x="180035" y="56909"/>
                    </a:cubicBezTo>
                    <a:cubicBezTo>
                      <a:pt x="179600" y="58259"/>
                      <a:pt x="178925" y="59562"/>
                      <a:pt x="178009" y="60671"/>
                    </a:cubicBezTo>
                    <a:cubicBezTo>
                      <a:pt x="177720" y="60912"/>
                      <a:pt x="177478" y="61201"/>
                      <a:pt x="177189" y="61442"/>
                    </a:cubicBezTo>
                    <a:cubicBezTo>
                      <a:pt x="176900" y="61684"/>
                      <a:pt x="176562" y="61925"/>
                      <a:pt x="176225" y="62118"/>
                    </a:cubicBezTo>
                    <a:cubicBezTo>
                      <a:pt x="175887" y="62311"/>
                      <a:pt x="175549" y="62455"/>
                      <a:pt x="175212" y="62600"/>
                    </a:cubicBezTo>
                    <a:cubicBezTo>
                      <a:pt x="174874" y="62648"/>
                      <a:pt x="174585" y="62696"/>
                      <a:pt x="174295" y="62745"/>
                    </a:cubicBezTo>
                    <a:cubicBezTo>
                      <a:pt x="173958" y="62745"/>
                      <a:pt x="173620" y="62745"/>
                      <a:pt x="173283" y="62696"/>
                    </a:cubicBezTo>
                    <a:cubicBezTo>
                      <a:pt x="172993" y="62648"/>
                      <a:pt x="172704" y="62552"/>
                      <a:pt x="172415" y="62455"/>
                    </a:cubicBezTo>
                    <a:cubicBezTo>
                      <a:pt x="171788" y="62166"/>
                      <a:pt x="171257" y="61828"/>
                      <a:pt x="170727" y="61394"/>
                    </a:cubicBezTo>
                    <a:cubicBezTo>
                      <a:pt x="170196" y="60960"/>
                      <a:pt x="169666" y="60430"/>
                      <a:pt x="169280" y="59851"/>
                    </a:cubicBezTo>
                    <a:cubicBezTo>
                      <a:pt x="168797" y="59272"/>
                      <a:pt x="168412" y="58693"/>
                      <a:pt x="168074" y="58066"/>
                    </a:cubicBezTo>
                    <a:cubicBezTo>
                      <a:pt x="167688" y="57391"/>
                      <a:pt x="167399" y="56764"/>
                      <a:pt x="167109" y="56089"/>
                    </a:cubicBezTo>
                    <a:cubicBezTo>
                      <a:pt x="166772" y="55221"/>
                      <a:pt x="166531" y="54353"/>
                      <a:pt x="166290" y="53437"/>
                    </a:cubicBezTo>
                    <a:cubicBezTo>
                      <a:pt x="165807" y="51652"/>
                      <a:pt x="165566" y="49771"/>
                      <a:pt x="165518" y="47939"/>
                    </a:cubicBezTo>
                    <a:cubicBezTo>
                      <a:pt x="165422" y="46009"/>
                      <a:pt x="165518" y="44080"/>
                      <a:pt x="165759" y="42199"/>
                    </a:cubicBezTo>
                    <a:cubicBezTo>
                      <a:pt x="166000" y="40319"/>
                      <a:pt x="166338" y="38486"/>
                      <a:pt x="166772" y="36653"/>
                    </a:cubicBezTo>
                    <a:cubicBezTo>
                      <a:pt x="167206" y="34917"/>
                      <a:pt x="167736" y="33181"/>
                      <a:pt x="168267" y="31445"/>
                    </a:cubicBezTo>
                    <a:cubicBezTo>
                      <a:pt x="168846" y="29708"/>
                      <a:pt x="169424" y="28021"/>
                      <a:pt x="170100" y="26333"/>
                    </a:cubicBezTo>
                    <a:cubicBezTo>
                      <a:pt x="171402" y="23005"/>
                      <a:pt x="172993" y="19725"/>
                      <a:pt x="174778" y="16591"/>
                    </a:cubicBezTo>
                    <a:cubicBezTo>
                      <a:pt x="176514" y="13407"/>
                      <a:pt x="178539" y="10369"/>
                      <a:pt x="180806" y="7524"/>
                    </a:cubicBezTo>
                    <a:cubicBezTo>
                      <a:pt x="181867" y="6125"/>
                      <a:pt x="183073" y="4775"/>
                      <a:pt x="184279" y="3473"/>
                    </a:cubicBezTo>
                    <a:cubicBezTo>
                      <a:pt x="184857" y="2846"/>
                      <a:pt x="185484" y="2219"/>
                      <a:pt x="186111" y="1592"/>
                    </a:cubicBezTo>
                    <a:lnTo>
                      <a:pt x="186111" y="1592"/>
                    </a:lnTo>
                    <a:cubicBezTo>
                      <a:pt x="185532" y="2026"/>
                      <a:pt x="184857" y="2460"/>
                      <a:pt x="184230" y="2894"/>
                    </a:cubicBezTo>
                    <a:cubicBezTo>
                      <a:pt x="183603" y="3376"/>
                      <a:pt x="182880" y="3907"/>
                      <a:pt x="182205" y="4437"/>
                    </a:cubicBezTo>
                    <a:cubicBezTo>
                      <a:pt x="180276" y="5980"/>
                      <a:pt x="178443" y="7620"/>
                      <a:pt x="176707" y="9356"/>
                    </a:cubicBezTo>
                    <a:cubicBezTo>
                      <a:pt x="175887" y="10224"/>
                      <a:pt x="175067" y="11141"/>
                      <a:pt x="174295" y="12057"/>
                    </a:cubicBezTo>
                    <a:cubicBezTo>
                      <a:pt x="173861" y="12588"/>
                      <a:pt x="173427" y="13070"/>
                      <a:pt x="173041" y="13600"/>
                    </a:cubicBezTo>
                    <a:cubicBezTo>
                      <a:pt x="172607" y="14131"/>
                      <a:pt x="172366" y="14517"/>
                      <a:pt x="172029" y="14999"/>
                    </a:cubicBezTo>
                    <a:lnTo>
                      <a:pt x="172029" y="14951"/>
                    </a:lnTo>
                    <a:cubicBezTo>
                      <a:pt x="171161" y="16108"/>
                      <a:pt x="170389" y="17266"/>
                      <a:pt x="169617" y="18471"/>
                    </a:cubicBezTo>
                    <a:cubicBezTo>
                      <a:pt x="168942" y="19532"/>
                      <a:pt x="168315" y="20642"/>
                      <a:pt x="167688" y="21751"/>
                    </a:cubicBezTo>
                    <a:cubicBezTo>
                      <a:pt x="167109" y="22860"/>
                      <a:pt x="166483" y="24162"/>
                      <a:pt x="165904" y="25416"/>
                    </a:cubicBezTo>
                    <a:cubicBezTo>
                      <a:pt x="165614" y="26043"/>
                      <a:pt x="165325" y="26670"/>
                      <a:pt x="165084" y="27297"/>
                    </a:cubicBezTo>
                    <a:cubicBezTo>
                      <a:pt x="164843" y="27828"/>
                      <a:pt x="164650" y="28358"/>
                      <a:pt x="164457" y="28889"/>
                    </a:cubicBezTo>
                    <a:cubicBezTo>
                      <a:pt x="163926" y="30384"/>
                      <a:pt x="163396" y="31879"/>
                      <a:pt x="162962" y="33374"/>
                    </a:cubicBezTo>
                    <a:cubicBezTo>
                      <a:pt x="162480" y="34917"/>
                      <a:pt x="162094" y="36412"/>
                      <a:pt x="161756" y="38004"/>
                    </a:cubicBezTo>
                    <a:cubicBezTo>
                      <a:pt x="161370" y="39547"/>
                      <a:pt x="161081" y="41090"/>
                      <a:pt x="160840" y="42682"/>
                    </a:cubicBezTo>
                    <a:cubicBezTo>
                      <a:pt x="160695" y="43453"/>
                      <a:pt x="160599" y="44273"/>
                      <a:pt x="160502" y="45045"/>
                    </a:cubicBezTo>
                    <a:cubicBezTo>
                      <a:pt x="160406" y="45817"/>
                      <a:pt x="160309" y="46636"/>
                      <a:pt x="160213" y="47408"/>
                    </a:cubicBezTo>
                    <a:cubicBezTo>
                      <a:pt x="159972" y="49916"/>
                      <a:pt x="159827" y="52424"/>
                      <a:pt x="159779" y="54932"/>
                    </a:cubicBezTo>
                    <a:cubicBezTo>
                      <a:pt x="159731" y="57343"/>
                      <a:pt x="159779" y="59754"/>
                      <a:pt x="159875" y="62166"/>
                    </a:cubicBezTo>
                    <a:cubicBezTo>
                      <a:pt x="160020" y="64722"/>
                      <a:pt x="160213" y="67230"/>
                      <a:pt x="160502" y="69738"/>
                    </a:cubicBezTo>
                    <a:cubicBezTo>
                      <a:pt x="160599" y="70750"/>
                      <a:pt x="160743" y="71763"/>
                      <a:pt x="160840" y="72728"/>
                    </a:cubicBezTo>
                    <a:cubicBezTo>
                      <a:pt x="160936" y="73596"/>
                      <a:pt x="160985" y="74464"/>
                      <a:pt x="161081" y="75332"/>
                    </a:cubicBezTo>
                    <a:cubicBezTo>
                      <a:pt x="161274" y="77309"/>
                      <a:pt x="161419" y="79287"/>
                      <a:pt x="161515" y="81264"/>
                    </a:cubicBezTo>
                    <a:cubicBezTo>
                      <a:pt x="161612" y="83241"/>
                      <a:pt x="161660" y="85122"/>
                      <a:pt x="161660" y="87051"/>
                    </a:cubicBezTo>
                    <a:cubicBezTo>
                      <a:pt x="161660" y="88981"/>
                      <a:pt x="161612" y="90910"/>
                      <a:pt x="161419" y="92887"/>
                    </a:cubicBezTo>
                    <a:cubicBezTo>
                      <a:pt x="161322" y="94720"/>
                      <a:pt x="161081" y="96552"/>
                      <a:pt x="160792" y="98385"/>
                    </a:cubicBezTo>
                    <a:cubicBezTo>
                      <a:pt x="160599" y="99542"/>
                      <a:pt x="160406" y="100700"/>
                      <a:pt x="160116" y="101857"/>
                    </a:cubicBezTo>
                    <a:cubicBezTo>
                      <a:pt x="159875" y="102918"/>
                      <a:pt x="159634" y="103979"/>
                      <a:pt x="159297" y="104992"/>
                    </a:cubicBezTo>
                    <a:cubicBezTo>
                      <a:pt x="159007" y="106005"/>
                      <a:pt x="158670" y="107066"/>
                      <a:pt x="158236" y="108079"/>
                    </a:cubicBezTo>
                    <a:cubicBezTo>
                      <a:pt x="157850" y="109092"/>
                      <a:pt x="157464" y="110008"/>
                      <a:pt x="156982" y="110972"/>
                    </a:cubicBezTo>
                    <a:cubicBezTo>
                      <a:pt x="156499" y="112033"/>
                      <a:pt x="155921" y="113046"/>
                      <a:pt x="155294" y="114011"/>
                    </a:cubicBezTo>
                    <a:cubicBezTo>
                      <a:pt x="154763" y="114831"/>
                      <a:pt x="154233" y="115651"/>
                      <a:pt x="153606" y="116422"/>
                    </a:cubicBezTo>
                    <a:cubicBezTo>
                      <a:pt x="152931" y="117338"/>
                      <a:pt x="152159" y="118207"/>
                      <a:pt x="151339" y="119026"/>
                    </a:cubicBezTo>
                    <a:cubicBezTo>
                      <a:pt x="150567" y="119846"/>
                      <a:pt x="149796" y="120570"/>
                      <a:pt x="148928" y="121293"/>
                    </a:cubicBezTo>
                    <a:cubicBezTo>
                      <a:pt x="148494" y="121631"/>
                      <a:pt x="148060" y="122017"/>
                      <a:pt x="147577" y="122354"/>
                    </a:cubicBezTo>
                    <a:cubicBezTo>
                      <a:pt x="147143" y="122692"/>
                      <a:pt x="146661" y="123029"/>
                      <a:pt x="146179" y="123319"/>
                    </a:cubicBezTo>
                    <a:cubicBezTo>
                      <a:pt x="145552" y="123705"/>
                      <a:pt x="144973" y="124090"/>
                      <a:pt x="144298" y="124428"/>
                    </a:cubicBezTo>
                    <a:cubicBezTo>
                      <a:pt x="143960" y="124621"/>
                      <a:pt x="143623" y="124766"/>
                      <a:pt x="143333" y="124958"/>
                    </a:cubicBezTo>
                    <a:cubicBezTo>
                      <a:pt x="142996" y="125103"/>
                      <a:pt x="142658" y="125248"/>
                      <a:pt x="142320" y="125393"/>
                    </a:cubicBezTo>
                    <a:cubicBezTo>
                      <a:pt x="142031" y="125537"/>
                      <a:pt x="141645" y="125682"/>
                      <a:pt x="141308" y="125827"/>
                    </a:cubicBezTo>
                    <a:cubicBezTo>
                      <a:pt x="140970" y="125923"/>
                      <a:pt x="140681" y="126068"/>
                      <a:pt x="140343" y="126164"/>
                    </a:cubicBezTo>
                    <a:cubicBezTo>
                      <a:pt x="139668" y="126357"/>
                      <a:pt x="138993" y="126550"/>
                      <a:pt x="138269" y="126695"/>
                    </a:cubicBezTo>
                    <a:cubicBezTo>
                      <a:pt x="137739" y="126839"/>
                      <a:pt x="137112" y="126936"/>
                      <a:pt x="136533" y="126984"/>
                    </a:cubicBezTo>
                    <a:cubicBezTo>
                      <a:pt x="135858" y="127081"/>
                      <a:pt x="135183" y="127129"/>
                      <a:pt x="134459" y="127129"/>
                    </a:cubicBezTo>
                    <a:cubicBezTo>
                      <a:pt x="134025" y="127129"/>
                      <a:pt x="133543" y="127129"/>
                      <a:pt x="133109" y="127032"/>
                    </a:cubicBezTo>
                    <a:cubicBezTo>
                      <a:pt x="132820" y="127032"/>
                      <a:pt x="132578" y="126984"/>
                      <a:pt x="132337" y="126984"/>
                    </a:cubicBezTo>
                    <a:cubicBezTo>
                      <a:pt x="132000" y="126936"/>
                      <a:pt x="131662" y="126888"/>
                      <a:pt x="131324" y="126791"/>
                    </a:cubicBezTo>
                    <a:cubicBezTo>
                      <a:pt x="130939" y="126743"/>
                      <a:pt x="130601" y="126646"/>
                      <a:pt x="130263" y="126550"/>
                    </a:cubicBezTo>
                    <a:cubicBezTo>
                      <a:pt x="129926" y="126454"/>
                      <a:pt x="129588" y="126357"/>
                      <a:pt x="129251" y="126212"/>
                    </a:cubicBezTo>
                    <a:cubicBezTo>
                      <a:pt x="129010" y="126164"/>
                      <a:pt x="128768" y="126068"/>
                      <a:pt x="128527" y="125971"/>
                    </a:cubicBezTo>
                    <a:cubicBezTo>
                      <a:pt x="128190" y="125827"/>
                      <a:pt x="127804" y="125682"/>
                      <a:pt x="127466" y="125537"/>
                    </a:cubicBezTo>
                    <a:cubicBezTo>
                      <a:pt x="127177" y="125344"/>
                      <a:pt x="126888" y="125248"/>
                      <a:pt x="126646" y="125103"/>
                    </a:cubicBezTo>
                    <a:cubicBezTo>
                      <a:pt x="126019" y="124766"/>
                      <a:pt x="125489" y="124428"/>
                      <a:pt x="124910" y="124090"/>
                    </a:cubicBezTo>
                    <a:cubicBezTo>
                      <a:pt x="124380" y="123705"/>
                      <a:pt x="123994" y="123463"/>
                      <a:pt x="123560" y="123126"/>
                    </a:cubicBezTo>
                    <a:cubicBezTo>
                      <a:pt x="122740" y="122547"/>
                      <a:pt x="121920" y="121920"/>
                      <a:pt x="121100" y="121341"/>
                    </a:cubicBezTo>
                    <a:cubicBezTo>
                      <a:pt x="120763" y="121052"/>
                      <a:pt x="120377" y="120811"/>
                      <a:pt x="120039" y="120522"/>
                    </a:cubicBezTo>
                    <a:cubicBezTo>
                      <a:pt x="119653" y="120280"/>
                      <a:pt x="119316" y="120039"/>
                      <a:pt x="118930" y="119846"/>
                    </a:cubicBezTo>
                    <a:cubicBezTo>
                      <a:pt x="118544" y="119605"/>
                      <a:pt x="118207" y="119412"/>
                      <a:pt x="117821" y="119219"/>
                    </a:cubicBezTo>
                    <a:cubicBezTo>
                      <a:pt x="117580" y="119123"/>
                      <a:pt x="117387" y="119026"/>
                      <a:pt x="117146" y="118882"/>
                    </a:cubicBezTo>
                    <a:cubicBezTo>
                      <a:pt x="116904" y="118785"/>
                      <a:pt x="116856" y="118785"/>
                      <a:pt x="116711" y="118737"/>
                    </a:cubicBezTo>
                    <a:cubicBezTo>
                      <a:pt x="116326" y="118592"/>
                      <a:pt x="115892" y="118448"/>
                      <a:pt x="115506" y="118351"/>
                    </a:cubicBezTo>
                    <a:cubicBezTo>
                      <a:pt x="115265" y="118303"/>
                      <a:pt x="114975" y="118207"/>
                      <a:pt x="114734" y="118207"/>
                    </a:cubicBezTo>
                    <a:cubicBezTo>
                      <a:pt x="114493" y="118158"/>
                      <a:pt x="114397" y="118158"/>
                      <a:pt x="114252" y="118110"/>
                    </a:cubicBezTo>
                    <a:cubicBezTo>
                      <a:pt x="114035" y="118086"/>
                      <a:pt x="113818" y="118074"/>
                      <a:pt x="113595" y="118074"/>
                    </a:cubicBezTo>
                    <a:cubicBezTo>
                      <a:pt x="113372" y="118074"/>
                      <a:pt x="113143" y="118086"/>
                      <a:pt x="112901" y="118110"/>
                    </a:cubicBezTo>
                    <a:lnTo>
                      <a:pt x="112371" y="118110"/>
                    </a:lnTo>
                    <a:lnTo>
                      <a:pt x="111744" y="118207"/>
                    </a:lnTo>
                    <a:lnTo>
                      <a:pt x="111792" y="118207"/>
                    </a:lnTo>
                    <a:cubicBezTo>
                      <a:pt x="111406" y="118255"/>
                      <a:pt x="110972" y="118351"/>
                      <a:pt x="110587" y="118496"/>
                    </a:cubicBezTo>
                    <a:cubicBezTo>
                      <a:pt x="110297" y="118544"/>
                      <a:pt x="110056" y="118641"/>
                      <a:pt x="109767" y="118737"/>
                    </a:cubicBezTo>
                    <a:cubicBezTo>
                      <a:pt x="109477" y="118834"/>
                      <a:pt x="109284" y="118930"/>
                      <a:pt x="108995" y="119026"/>
                    </a:cubicBezTo>
                    <a:lnTo>
                      <a:pt x="108320" y="119316"/>
                    </a:lnTo>
                    <a:cubicBezTo>
                      <a:pt x="107645" y="119605"/>
                      <a:pt x="107018" y="119943"/>
                      <a:pt x="106391" y="120329"/>
                    </a:cubicBezTo>
                    <a:cubicBezTo>
                      <a:pt x="106101" y="120473"/>
                      <a:pt x="105812" y="120666"/>
                      <a:pt x="105571" y="120859"/>
                    </a:cubicBezTo>
                    <a:cubicBezTo>
                      <a:pt x="105330" y="121004"/>
                      <a:pt x="105089" y="121197"/>
                      <a:pt x="104847" y="121390"/>
                    </a:cubicBezTo>
                    <a:cubicBezTo>
                      <a:pt x="104269" y="121824"/>
                      <a:pt x="103786" y="122306"/>
                      <a:pt x="103304" y="122788"/>
                    </a:cubicBezTo>
                    <a:cubicBezTo>
                      <a:pt x="103063" y="123078"/>
                      <a:pt x="102774" y="123319"/>
                      <a:pt x="102533" y="123608"/>
                    </a:cubicBezTo>
                    <a:cubicBezTo>
                      <a:pt x="102291" y="123897"/>
                      <a:pt x="102195" y="124090"/>
                      <a:pt x="102002" y="124332"/>
                    </a:cubicBezTo>
                    <a:cubicBezTo>
                      <a:pt x="101520" y="125055"/>
                      <a:pt x="101037" y="125778"/>
                      <a:pt x="100603" y="126550"/>
                    </a:cubicBezTo>
                    <a:cubicBezTo>
                      <a:pt x="100362" y="126984"/>
                      <a:pt x="100169" y="127370"/>
                      <a:pt x="99976" y="127756"/>
                    </a:cubicBezTo>
                    <a:cubicBezTo>
                      <a:pt x="99784" y="128190"/>
                      <a:pt x="99639" y="128624"/>
                      <a:pt x="99446" y="129058"/>
                    </a:cubicBezTo>
                    <a:cubicBezTo>
                      <a:pt x="99108" y="129926"/>
                      <a:pt x="98819" y="130794"/>
                      <a:pt x="98578" y="131710"/>
                    </a:cubicBezTo>
                    <a:cubicBezTo>
                      <a:pt x="98337" y="132627"/>
                      <a:pt x="98096" y="133591"/>
                      <a:pt x="97903" y="134556"/>
                    </a:cubicBezTo>
                    <a:cubicBezTo>
                      <a:pt x="97710" y="135472"/>
                      <a:pt x="97565" y="136485"/>
                      <a:pt x="97420" y="137450"/>
                    </a:cubicBezTo>
                    <a:cubicBezTo>
                      <a:pt x="97276" y="138414"/>
                      <a:pt x="97179" y="139427"/>
                      <a:pt x="97083" y="140391"/>
                    </a:cubicBezTo>
                    <a:cubicBezTo>
                      <a:pt x="96890" y="142079"/>
                      <a:pt x="96745" y="143816"/>
                      <a:pt x="96649" y="145504"/>
                    </a:cubicBezTo>
                    <a:cubicBezTo>
                      <a:pt x="96504" y="147192"/>
                      <a:pt x="96408" y="148783"/>
                      <a:pt x="96263" y="150423"/>
                    </a:cubicBezTo>
                    <a:cubicBezTo>
                      <a:pt x="96118" y="151773"/>
                      <a:pt x="96022" y="153075"/>
                      <a:pt x="95781" y="154426"/>
                    </a:cubicBezTo>
                    <a:cubicBezTo>
                      <a:pt x="95539" y="155728"/>
                      <a:pt x="95154" y="157126"/>
                      <a:pt x="94816" y="158477"/>
                    </a:cubicBezTo>
                    <a:cubicBezTo>
                      <a:pt x="94382" y="159924"/>
                      <a:pt x="93900" y="161322"/>
                      <a:pt x="93369" y="162721"/>
                    </a:cubicBezTo>
                    <a:cubicBezTo>
                      <a:pt x="92790" y="164216"/>
                      <a:pt x="92115" y="165663"/>
                      <a:pt x="91344" y="167110"/>
                    </a:cubicBezTo>
                    <a:cubicBezTo>
                      <a:pt x="90910" y="167833"/>
                      <a:pt x="90476" y="168556"/>
                      <a:pt x="90042" y="169280"/>
                    </a:cubicBezTo>
                    <a:cubicBezTo>
                      <a:pt x="89656" y="169859"/>
                      <a:pt x="89222" y="170437"/>
                      <a:pt x="88836" y="170968"/>
                    </a:cubicBezTo>
                    <a:cubicBezTo>
                      <a:pt x="88402" y="171547"/>
                      <a:pt x="87968" y="172125"/>
                      <a:pt x="87485" y="172656"/>
                    </a:cubicBezTo>
                    <a:cubicBezTo>
                      <a:pt x="87003" y="173186"/>
                      <a:pt x="86473" y="173669"/>
                      <a:pt x="85942" y="174103"/>
                    </a:cubicBezTo>
                    <a:cubicBezTo>
                      <a:pt x="85267" y="174633"/>
                      <a:pt x="84592" y="175115"/>
                      <a:pt x="83868" y="175550"/>
                    </a:cubicBezTo>
                    <a:cubicBezTo>
                      <a:pt x="83675" y="175646"/>
                      <a:pt x="83483" y="175742"/>
                      <a:pt x="83290" y="175839"/>
                    </a:cubicBezTo>
                    <a:lnTo>
                      <a:pt x="82759" y="176080"/>
                    </a:lnTo>
                    <a:cubicBezTo>
                      <a:pt x="82422" y="176225"/>
                      <a:pt x="82084" y="176369"/>
                      <a:pt x="81746" y="176466"/>
                    </a:cubicBezTo>
                    <a:cubicBezTo>
                      <a:pt x="81312" y="176611"/>
                      <a:pt x="80830" y="176707"/>
                      <a:pt x="80396" y="176803"/>
                    </a:cubicBezTo>
                    <a:cubicBezTo>
                      <a:pt x="80010" y="176900"/>
                      <a:pt x="79673" y="176948"/>
                      <a:pt x="79335" y="176948"/>
                    </a:cubicBezTo>
                    <a:cubicBezTo>
                      <a:pt x="78901" y="176996"/>
                      <a:pt x="78467" y="176996"/>
                      <a:pt x="78033" y="176996"/>
                    </a:cubicBezTo>
                    <a:cubicBezTo>
                      <a:pt x="77647" y="176996"/>
                      <a:pt x="77261" y="176948"/>
                      <a:pt x="76875" y="176900"/>
                    </a:cubicBezTo>
                    <a:cubicBezTo>
                      <a:pt x="76345" y="176852"/>
                      <a:pt x="75814" y="176755"/>
                      <a:pt x="75284" y="176611"/>
                    </a:cubicBezTo>
                    <a:cubicBezTo>
                      <a:pt x="74850" y="176514"/>
                      <a:pt x="74367" y="176369"/>
                      <a:pt x="73933" y="176176"/>
                    </a:cubicBezTo>
                    <a:cubicBezTo>
                      <a:pt x="73644" y="176080"/>
                      <a:pt x="73355" y="175984"/>
                      <a:pt x="73114" y="175839"/>
                    </a:cubicBezTo>
                    <a:cubicBezTo>
                      <a:pt x="72824" y="175742"/>
                      <a:pt x="72583" y="175550"/>
                      <a:pt x="72342" y="175405"/>
                    </a:cubicBezTo>
                    <a:cubicBezTo>
                      <a:pt x="72149" y="175260"/>
                      <a:pt x="71908" y="175115"/>
                      <a:pt x="71763" y="174923"/>
                    </a:cubicBezTo>
                    <a:cubicBezTo>
                      <a:pt x="71619" y="174778"/>
                      <a:pt x="71474" y="174633"/>
                      <a:pt x="71377" y="174440"/>
                    </a:cubicBezTo>
                    <a:cubicBezTo>
                      <a:pt x="71329" y="174296"/>
                      <a:pt x="71233" y="174151"/>
                      <a:pt x="71184" y="173958"/>
                    </a:cubicBezTo>
                    <a:cubicBezTo>
                      <a:pt x="71136" y="173813"/>
                      <a:pt x="71088" y="173620"/>
                      <a:pt x="71088" y="173427"/>
                    </a:cubicBezTo>
                    <a:cubicBezTo>
                      <a:pt x="71040" y="173235"/>
                      <a:pt x="71040" y="173042"/>
                      <a:pt x="71088" y="172801"/>
                    </a:cubicBezTo>
                    <a:cubicBezTo>
                      <a:pt x="71088" y="172608"/>
                      <a:pt x="71136" y="172415"/>
                      <a:pt x="71233" y="172222"/>
                    </a:cubicBezTo>
                    <a:cubicBezTo>
                      <a:pt x="71281" y="171981"/>
                      <a:pt x="71377" y="171788"/>
                      <a:pt x="71474" y="171595"/>
                    </a:cubicBezTo>
                    <a:cubicBezTo>
                      <a:pt x="71570" y="171402"/>
                      <a:pt x="71715" y="171161"/>
                      <a:pt x="71860" y="170920"/>
                    </a:cubicBezTo>
                    <a:cubicBezTo>
                      <a:pt x="72149" y="170437"/>
                      <a:pt x="72487" y="169955"/>
                      <a:pt x="72872" y="169473"/>
                    </a:cubicBezTo>
                    <a:cubicBezTo>
                      <a:pt x="73306" y="168991"/>
                      <a:pt x="73741" y="168460"/>
                      <a:pt x="74175" y="167978"/>
                    </a:cubicBezTo>
                    <a:cubicBezTo>
                      <a:pt x="75236" y="166868"/>
                      <a:pt x="76297" y="165807"/>
                      <a:pt x="77309" y="164698"/>
                    </a:cubicBezTo>
                    <a:cubicBezTo>
                      <a:pt x="78370" y="163637"/>
                      <a:pt x="79335" y="162528"/>
                      <a:pt x="80203" y="161371"/>
                    </a:cubicBezTo>
                    <a:cubicBezTo>
                      <a:pt x="80541" y="160936"/>
                      <a:pt x="80830" y="160502"/>
                      <a:pt x="81071" y="160068"/>
                    </a:cubicBezTo>
                    <a:cubicBezTo>
                      <a:pt x="81216" y="159827"/>
                      <a:pt x="81312" y="159634"/>
                      <a:pt x="81409" y="159393"/>
                    </a:cubicBezTo>
                    <a:cubicBezTo>
                      <a:pt x="81505" y="159152"/>
                      <a:pt x="81553" y="159056"/>
                      <a:pt x="81650" y="158863"/>
                    </a:cubicBezTo>
                    <a:cubicBezTo>
                      <a:pt x="81746" y="158622"/>
                      <a:pt x="81795" y="158380"/>
                      <a:pt x="81891" y="158139"/>
                    </a:cubicBezTo>
                    <a:cubicBezTo>
                      <a:pt x="81891" y="157995"/>
                      <a:pt x="81939" y="157850"/>
                      <a:pt x="81939" y="157753"/>
                    </a:cubicBezTo>
                    <a:cubicBezTo>
                      <a:pt x="81939" y="157657"/>
                      <a:pt x="81939" y="157561"/>
                      <a:pt x="81987" y="157512"/>
                    </a:cubicBezTo>
                    <a:cubicBezTo>
                      <a:pt x="81987" y="157368"/>
                      <a:pt x="81987" y="157175"/>
                      <a:pt x="81987" y="157030"/>
                    </a:cubicBezTo>
                    <a:cubicBezTo>
                      <a:pt x="81987" y="156885"/>
                      <a:pt x="81939" y="156692"/>
                      <a:pt x="81939" y="156548"/>
                    </a:cubicBezTo>
                    <a:cubicBezTo>
                      <a:pt x="81891" y="156403"/>
                      <a:pt x="81843" y="156258"/>
                      <a:pt x="81843" y="156065"/>
                    </a:cubicBezTo>
                    <a:lnTo>
                      <a:pt x="81698" y="155728"/>
                    </a:lnTo>
                    <a:lnTo>
                      <a:pt x="81698" y="155776"/>
                    </a:lnTo>
                    <a:cubicBezTo>
                      <a:pt x="81602" y="155583"/>
                      <a:pt x="81505" y="155438"/>
                      <a:pt x="81457" y="155294"/>
                    </a:cubicBezTo>
                    <a:cubicBezTo>
                      <a:pt x="81361" y="155197"/>
                      <a:pt x="81312" y="155053"/>
                      <a:pt x="81216" y="154956"/>
                    </a:cubicBezTo>
                    <a:lnTo>
                      <a:pt x="81119" y="154812"/>
                    </a:lnTo>
                    <a:lnTo>
                      <a:pt x="81119" y="154860"/>
                    </a:lnTo>
                    <a:cubicBezTo>
                      <a:pt x="80975" y="154667"/>
                      <a:pt x="80830" y="154522"/>
                      <a:pt x="80637" y="154329"/>
                    </a:cubicBezTo>
                    <a:lnTo>
                      <a:pt x="80396" y="154136"/>
                    </a:lnTo>
                    <a:lnTo>
                      <a:pt x="80300" y="154040"/>
                    </a:lnTo>
                    <a:cubicBezTo>
                      <a:pt x="80155" y="153992"/>
                      <a:pt x="80058" y="153895"/>
                      <a:pt x="79914" y="153799"/>
                    </a:cubicBezTo>
                    <a:lnTo>
                      <a:pt x="79624" y="153702"/>
                    </a:lnTo>
                    <a:lnTo>
                      <a:pt x="79528" y="153654"/>
                    </a:lnTo>
                    <a:cubicBezTo>
                      <a:pt x="79383" y="153606"/>
                      <a:pt x="79238" y="153558"/>
                      <a:pt x="79094" y="153509"/>
                    </a:cubicBezTo>
                    <a:lnTo>
                      <a:pt x="78660" y="153461"/>
                    </a:lnTo>
                    <a:cubicBezTo>
                      <a:pt x="78563" y="153437"/>
                      <a:pt x="78467" y="153425"/>
                      <a:pt x="78364" y="153425"/>
                    </a:cubicBezTo>
                    <a:cubicBezTo>
                      <a:pt x="78262" y="153425"/>
                      <a:pt x="78153" y="153437"/>
                      <a:pt x="78033" y="153461"/>
                    </a:cubicBezTo>
                    <a:lnTo>
                      <a:pt x="77454" y="153461"/>
                    </a:lnTo>
                    <a:cubicBezTo>
                      <a:pt x="77020" y="153558"/>
                      <a:pt x="76634" y="153654"/>
                      <a:pt x="76248" y="153751"/>
                    </a:cubicBezTo>
                    <a:cubicBezTo>
                      <a:pt x="76055" y="153799"/>
                      <a:pt x="75863" y="153895"/>
                      <a:pt x="75670" y="153943"/>
                    </a:cubicBezTo>
                    <a:lnTo>
                      <a:pt x="75139" y="154185"/>
                    </a:lnTo>
                    <a:lnTo>
                      <a:pt x="75187" y="154185"/>
                    </a:lnTo>
                    <a:cubicBezTo>
                      <a:pt x="74705" y="154377"/>
                      <a:pt x="74175" y="154619"/>
                      <a:pt x="73692" y="154908"/>
                    </a:cubicBezTo>
                    <a:cubicBezTo>
                      <a:pt x="73258" y="155197"/>
                      <a:pt x="72824" y="155438"/>
                      <a:pt x="72390" y="155728"/>
                    </a:cubicBezTo>
                    <a:cubicBezTo>
                      <a:pt x="72004" y="156017"/>
                      <a:pt x="71522" y="156307"/>
                      <a:pt x="71088" y="156596"/>
                    </a:cubicBezTo>
                    <a:cubicBezTo>
                      <a:pt x="70702" y="156934"/>
                      <a:pt x="70268" y="157271"/>
                      <a:pt x="69834" y="157609"/>
                    </a:cubicBezTo>
                    <a:cubicBezTo>
                      <a:pt x="68773" y="158429"/>
                      <a:pt x="67809" y="159297"/>
                      <a:pt x="66796" y="160165"/>
                    </a:cubicBezTo>
                    <a:cubicBezTo>
                      <a:pt x="66217" y="160744"/>
                      <a:pt x="65590" y="161322"/>
                      <a:pt x="64963" y="161901"/>
                    </a:cubicBezTo>
                    <a:cubicBezTo>
                      <a:pt x="64481" y="162287"/>
                      <a:pt x="64047" y="162721"/>
                      <a:pt x="63564" y="163155"/>
                    </a:cubicBezTo>
                    <a:cubicBezTo>
                      <a:pt x="63275" y="163444"/>
                      <a:pt x="62938" y="163685"/>
                      <a:pt x="62600" y="163975"/>
                    </a:cubicBezTo>
                    <a:cubicBezTo>
                      <a:pt x="62166" y="164361"/>
                      <a:pt x="61684" y="164698"/>
                      <a:pt x="61250" y="165084"/>
                    </a:cubicBezTo>
                    <a:cubicBezTo>
                      <a:pt x="60767" y="165422"/>
                      <a:pt x="60189" y="165856"/>
                      <a:pt x="59658" y="166193"/>
                    </a:cubicBezTo>
                    <a:cubicBezTo>
                      <a:pt x="59079" y="166579"/>
                      <a:pt x="58597" y="166917"/>
                      <a:pt x="58018" y="167206"/>
                    </a:cubicBezTo>
                    <a:cubicBezTo>
                      <a:pt x="57488" y="167544"/>
                      <a:pt x="56764" y="167930"/>
                      <a:pt x="56137" y="168219"/>
                    </a:cubicBezTo>
                    <a:cubicBezTo>
                      <a:pt x="55703" y="168412"/>
                      <a:pt x="55221" y="168653"/>
                      <a:pt x="54739" y="168798"/>
                    </a:cubicBezTo>
                    <a:cubicBezTo>
                      <a:pt x="54257" y="168991"/>
                      <a:pt x="53630" y="169232"/>
                      <a:pt x="53099" y="169376"/>
                    </a:cubicBezTo>
                    <a:cubicBezTo>
                      <a:pt x="52520" y="169569"/>
                      <a:pt x="51990" y="169714"/>
                      <a:pt x="51411" y="169810"/>
                    </a:cubicBezTo>
                    <a:cubicBezTo>
                      <a:pt x="50832" y="169907"/>
                      <a:pt x="50205" y="170003"/>
                      <a:pt x="49627" y="170052"/>
                    </a:cubicBezTo>
                    <a:cubicBezTo>
                      <a:pt x="49048" y="170100"/>
                      <a:pt x="48469" y="170148"/>
                      <a:pt x="47890" y="170196"/>
                    </a:cubicBezTo>
                    <a:cubicBezTo>
                      <a:pt x="47263" y="170196"/>
                      <a:pt x="46685" y="170196"/>
                      <a:pt x="46058" y="170100"/>
                    </a:cubicBezTo>
                    <a:cubicBezTo>
                      <a:pt x="45479" y="170052"/>
                      <a:pt x="44997" y="170003"/>
                      <a:pt x="44466" y="169955"/>
                    </a:cubicBezTo>
                    <a:cubicBezTo>
                      <a:pt x="43743" y="169810"/>
                      <a:pt x="42971" y="169666"/>
                      <a:pt x="42248" y="169521"/>
                    </a:cubicBezTo>
                    <a:cubicBezTo>
                      <a:pt x="41476" y="169328"/>
                      <a:pt x="40897" y="169135"/>
                      <a:pt x="40222" y="168942"/>
                    </a:cubicBezTo>
                    <a:cubicBezTo>
                      <a:pt x="39740" y="168798"/>
                      <a:pt x="39306" y="168605"/>
                      <a:pt x="38824" y="168460"/>
                    </a:cubicBezTo>
                    <a:cubicBezTo>
                      <a:pt x="38341" y="168267"/>
                      <a:pt x="37763" y="168026"/>
                      <a:pt x="37280" y="167785"/>
                    </a:cubicBezTo>
                    <a:cubicBezTo>
                      <a:pt x="36702" y="167495"/>
                      <a:pt x="36075" y="167206"/>
                      <a:pt x="35496" y="166917"/>
                    </a:cubicBezTo>
                    <a:cubicBezTo>
                      <a:pt x="34965" y="166627"/>
                      <a:pt x="34531" y="166338"/>
                      <a:pt x="34001" y="166049"/>
                    </a:cubicBezTo>
                    <a:cubicBezTo>
                      <a:pt x="33036" y="165422"/>
                      <a:pt x="32024" y="164795"/>
                      <a:pt x="31059" y="164168"/>
                    </a:cubicBezTo>
                    <a:cubicBezTo>
                      <a:pt x="29998" y="163444"/>
                      <a:pt x="28937" y="162721"/>
                      <a:pt x="27876" y="161997"/>
                    </a:cubicBezTo>
                    <a:cubicBezTo>
                      <a:pt x="26815" y="161274"/>
                      <a:pt x="25947" y="160647"/>
                      <a:pt x="24934" y="160020"/>
                    </a:cubicBezTo>
                    <a:cubicBezTo>
                      <a:pt x="23921" y="159393"/>
                      <a:pt x="22812" y="158718"/>
                      <a:pt x="21703" y="158091"/>
                    </a:cubicBezTo>
                    <a:cubicBezTo>
                      <a:pt x="21172" y="157850"/>
                      <a:pt x="20690" y="157561"/>
                      <a:pt x="20159" y="157319"/>
                    </a:cubicBezTo>
                    <a:cubicBezTo>
                      <a:pt x="19870" y="157223"/>
                      <a:pt x="19629" y="157078"/>
                      <a:pt x="19388" y="156982"/>
                    </a:cubicBezTo>
                    <a:lnTo>
                      <a:pt x="18616" y="156692"/>
                    </a:lnTo>
                    <a:cubicBezTo>
                      <a:pt x="17796" y="156355"/>
                      <a:pt x="17025" y="156114"/>
                      <a:pt x="16205" y="155921"/>
                    </a:cubicBezTo>
                    <a:cubicBezTo>
                      <a:pt x="15771" y="155776"/>
                      <a:pt x="15337" y="155680"/>
                      <a:pt x="14854" y="155631"/>
                    </a:cubicBezTo>
                    <a:lnTo>
                      <a:pt x="14324" y="155535"/>
                    </a:lnTo>
                    <a:lnTo>
                      <a:pt x="13793" y="155438"/>
                    </a:lnTo>
                    <a:cubicBezTo>
                      <a:pt x="13248" y="155404"/>
                      <a:pt x="12726" y="155370"/>
                      <a:pt x="12195" y="155370"/>
                    </a:cubicBezTo>
                    <a:cubicBezTo>
                      <a:pt x="11975" y="155370"/>
                      <a:pt x="11753" y="155376"/>
                      <a:pt x="11527" y="155390"/>
                    </a:cubicBezTo>
                    <a:cubicBezTo>
                      <a:pt x="11237" y="155390"/>
                      <a:pt x="10900" y="155390"/>
                      <a:pt x="10562" y="155438"/>
                    </a:cubicBezTo>
                    <a:lnTo>
                      <a:pt x="9983" y="155535"/>
                    </a:lnTo>
                    <a:cubicBezTo>
                      <a:pt x="9501" y="155583"/>
                      <a:pt x="8971" y="155728"/>
                      <a:pt x="8488" y="155873"/>
                    </a:cubicBezTo>
                    <a:cubicBezTo>
                      <a:pt x="8247" y="155969"/>
                      <a:pt x="8006" y="156065"/>
                      <a:pt x="7765" y="156162"/>
                    </a:cubicBezTo>
                    <a:lnTo>
                      <a:pt x="7234" y="156355"/>
                    </a:lnTo>
                    <a:cubicBezTo>
                      <a:pt x="6704" y="156596"/>
                      <a:pt x="6173" y="156837"/>
                      <a:pt x="5691" y="157175"/>
                    </a:cubicBezTo>
                    <a:cubicBezTo>
                      <a:pt x="5498" y="157319"/>
                      <a:pt x="5257" y="157464"/>
                      <a:pt x="5064" y="157609"/>
                    </a:cubicBezTo>
                    <a:cubicBezTo>
                      <a:pt x="4871" y="157753"/>
                      <a:pt x="4630" y="157898"/>
                      <a:pt x="4437" y="158043"/>
                    </a:cubicBezTo>
                    <a:lnTo>
                      <a:pt x="4485" y="158043"/>
                    </a:lnTo>
                    <a:cubicBezTo>
                      <a:pt x="4003" y="158429"/>
                      <a:pt x="3521" y="158814"/>
                      <a:pt x="3087" y="159297"/>
                    </a:cubicBezTo>
                    <a:cubicBezTo>
                      <a:pt x="2894" y="159538"/>
                      <a:pt x="2653" y="159731"/>
                      <a:pt x="2508" y="159972"/>
                    </a:cubicBezTo>
                    <a:cubicBezTo>
                      <a:pt x="2315" y="160213"/>
                      <a:pt x="2122" y="160454"/>
                      <a:pt x="1929" y="160695"/>
                    </a:cubicBezTo>
                    <a:cubicBezTo>
                      <a:pt x="1592" y="161129"/>
                      <a:pt x="1302" y="161612"/>
                      <a:pt x="1013" y="162142"/>
                    </a:cubicBezTo>
                    <a:cubicBezTo>
                      <a:pt x="868" y="162383"/>
                      <a:pt x="772" y="162673"/>
                      <a:pt x="627" y="162914"/>
                    </a:cubicBezTo>
                    <a:cubicBezTo>
                      <a:pt x="531" y="163155"/>
                      <a:pt x="483" y="163300"/>
                      <a:pt x="386" y="163541"/>
                    </a:cubicBezTo>
                    <a:cubicBezTo>
                      <a:pt x="241" y="163878"/>
                      <a:pt x="145" y="164264"/>
                      <a:pt x="49" y="164650"/>
                    </a:cubicBezTo>
                    <a:cubicBezTo>
                      <a:pt x="49" y="164685"/>
                      <a:pt x="49" y="164746"/>
                      <a:pt x="30" y="164795"/>
                    </a:cubicBezTo>
                    <a:lnTo>
                      <a:pt x="30" y="164795"/>
                    </a:lnTo>
                    <a:cubicBezTo>
                      <a:pt x="165" y="164582"/>
                      <a:pt x="300" y="164444"/>
                      <a:pt x="434" y="164264"/>
                    </a:cubicBezTo>
                    <a:cubicBezTo>
                      <a:pt x="627" y="164023"/>
                      <a:pt x="868" y="163830"/>
                      <a:pt x="1110" y="163637"/>
                    </a:cubicBezTo>
                    <a:cubicBezTo>
                      <a:pt x="1399" y="163396"/>
                      <a:pt x="1688" y="163155"/>
                      <a:pt x="2026" y="162962"/>
                    </a:cubicBezTo>
                    <a:cubicBezTo>
                      <a:pt x="2363" y="162721"/>
                      <a:pt x="2701" y="162528"/>
                      <a:pt x="3087" y="162335"/>
                    </a:cubicBezTo>
                    <a:cubicBezTo>
                      <a:pt x="3521" y="162142"/>
                      <a:pt x="3955" y="161949"/>
                      <a:pt x="4437" y="161805"/>
                    </a:cubicBezTo>
                    <a:cubicBezTo>
                      <a:pt x="4920" y="161660"/>
                      <a:pt x="5402" y="161515"/>
                      <a:pt x="5932" y="161419"/>
                    </a:cubicBezTo>
                    <a:cubicBezTo>
                      <a:pt x="6463" y="161322"/>
                      <a:pt x="6945" y="161274"/>
                      <a:pt x="7476" y="161226"/>
                    </a:cubicBezTo>
                    <a:lnTo>
                      <a:pt x="9260" y="161226"/>
                    </a:lnTo>
                    <a:cubicBezTo>
                      <a:pt x="9742" y="161274"/>
                      <a:pt x="10225" y="161322"/>
                      <a:pt x="10707" y="161419"/>
                    </a:cubicBezTo>
                    <a:cubicBezTo>
                      <a:pt x="11286" y="161515"/>
                      <a:pt x="11816" y="161660"/>
                      <a:pt x="12347" y="161853"/>
                    </a:cubicBezTo>
                    <a:cubicBezTo>
                      <a:pt x="12781" y="161997"/>
                      <a:pt x="13263" y="162190"/>
                      <a:pt x="13697" y="162432"/>
                    </a:cubicBezTo>
                    <a:cubicBezTo>
                      <a:pt x="14131" y="162673"/>
                      <a:pt x="14565" y="162914"/>
                      <a:pt x="14999" y="163203"/>
                    </a:cubicBezTo>
                    <a:cubicBezTo>
                      <a:pt x="15433" y="163541"/>
                      <a:pt x="15867" y="163878"/>
                      <a:pt x="16253" y="164216"/>
                    </a:cubicBezTo>
                    <a:cubicBezTo>
                      <a:pt x="16735" y="164602"/>
                      <a:pt x="17169" y="164988"/>
                      <a:pt x="17507" y="165325"/>
                    </a:cubicBezTo>
                    <a:cubicBezTo>
                      <a:pt x="18375" y="166193"/>
                      <a:pt x="19243" y="167061"/>
                      <a:pt x="20015" y="168026"/>
                    </a:cubicBezTo>
                    <a:cubicBezTo>
                      <a:pt x="21317" y="169569"/>
                      <a:pt x="22619" y="171257"/>
                      <a:pt x="23632" y="172608"/>
                    </a:cubicBezTo>
                    <a:lnTo>
                      <a:pt x="24500" y="173765"/>
                    </a:lnTo>
                    <a:cubicBezTo>
                      <a:pt x="25899" y="175598"/>
                      <a:pt x="27345" y="177382"/>
                      <a:pt x="28937" y="179022"/>
                    </a:cubicBezTo>
                    <a:cubicBezTo>
                      <a:pt x="30721" y="180806"/>
                      <a:pt x="32602" y="182398"/>
                      <a:pt x="34580" y="183941"/>
                    </a:cubicBezTo>
                    <a:cubicBezTo>
                      <a:pt x="36509" y="185388"/>
                      <a:pt x="38534" y="186690"/>
                      <a:pt x="40608" y="187848"/>
                    </a:cubicBezTo>
                    <a:cubicBezTo>
                      <a:pt x="42778" y="189053"/>
                      <a:pt x="45045" y="190114"/>
                      <a:pt x="47360" y="190982"/>
                    </a:cubicBezTo>
                    <a:cubicBezTo>
                      <a:pt x="49627" y="191851"/>
                      <a:pt x="51990" y="192526"/>
                      <a:pt x="54353" y="193008"/>
                    </a:cubicBezTo>
                    <a:cubicBezTo>
                      <a:pt x="55366" y="193249"/>
                      <a:pt x="56475" y="193442"/>
                      <a:pt x="57874" y="193635"/>
                    </a:cubicBezTo>
                    <a:cubicBezTo>
                      <a:pt x="59079" y="193780"/>
                      <a:pt x="60285" y="193924"/>
                      <a:pt x="61635" y="194021"/>
                    </a:cubicBezTo>
                    <a:cubicBezTo>
                      <a:pt x="63275" y="194165"/>
                      <a:pt x="64963" y="194262"/>
                      <a:pt x="66555" y="194262"/>
                    </a:cubicBezTo>
                    <a:cubicBezTo>
                      <a:pt x="67278" y="194262"/>
                      <a:pt x="67953" y="194262"/>
                      <a:pt x="68677" y="194214"/>
                    </a:cubicBezTo>
                    <a:cubicBezTo>
                      <a:pt x="71281" y="194117"/>
                      <a:pt x="73837" y="193828"/>
                      <a:pt x="76393" y="193297"/>
                    </a:cubicBezTo>
                    <a:cubicBezTo>
                      <a:pt x="79094" y="192767"/>
                      <a:pt x="81698" y="191947"/>
                      <a:pt x="84254" y="190886"/>
                    </a:cubicBezTo>
                    <a:cubicBezTo>
                      <a:pt x="86617" y="189873"/>
                      <a:pt x="88884" y="188619"/>
                      <a:pt x="91006" y="187124"/>
                    </a:cubicBezTo>
                    <a:cubicBezTo>
                      <a:pt x="92019" y="186401"/>
                      <a:pt x="93032" y="185581"/>
                      <a:pt x="93996" y="184713"/>
                    </a:cubicBezTo>
                    <a:cubicBezTo>
                      <a:pt x="94382" y="184423"/>
                      <a:pt x="94720" y="184038"/>
                      <a:pt x="95057" y="183700"/>
                    </a:cubicBezTo>
                    <a:lnTo>
                      <a:pt x="95154" y="183652"/>
                    </a:lnTo>
                    <a:lnTo>
                      <a:pt x="95491" y="183314"/>
                    </a:lnTo>
                    <a:cubicBezTo>
                      <a:pt x="96022" y="182832"/>
                      <a:pt x="96552" y="182301"/>
                      <a:pt x="97227" y="181771"/>
                    </a:cubicBezTo>
                    <a:cubicBezTo>
                      <a:pt x="97806" y="181289"/>
                      <a:pt x="98385" y="180806"/>
                      <a:pt x="98964" y="180372"/>
                    </a:cubicBezTo>
                    <a:cubicBezTo>
                      <a:pt x="99591" y="179890"/>
                      <a:pt x="100073" y="179552"/>
                      <a:pt x="100796" y="179070"/>
                    </a:cubicBezTo>
                    <a:cubicBezTo>
                      <a:pt x="102002" y="178298"/>
                      <a:pt x="103256" y="177575"/>
                      <a:pt x="104510" y="176948"/>
                    </a:cubicBezTo>
                    <a:cubicBezTo>
                      <a:pt x="105040" y="176707"/>
                      <a:pt x="105619" y="176418"/>
                      <a:pt x="106198" y="176176"/>
                    </a:cubicBezTo>
                    <a:cubicBezTo>
                      <a:pt x="106777" y="175935"/>
                      <a:pt x="107452" y="175694"/>
                      <a:pt x="108175" y="175453"/>
                    </a:cubicBezTo>
                    <a:cubicBezTo>
                      <a:pt x="109526" y="175019"/>
                      <a:pt x="110924" y="174633"/>
                      <a:pt x="112323" y="174344"/>
                    </a:cubicBezTo>
                    <a:cubicBezTo>
                      <a:pt x="113046" y="174247"/>
                      <a:pt x="113866" y="174103"/>
                      <a:pt x="114686" y="174006"/>
                    </a:cubicBezTo>
                    <a:cubicBezTo>
                      <a:pt x="115458" y="173910"/>
                      <a:pt x="116229" y="173862"/>
                      <a:pt x="117146" y="173813"/>
                    </a:cubicBezTo>
                    <a:cubicBezTo>
                      <a:pt x="117821" y="173765"/>
                      <a:pt x="118448" y="173765"/>
                      <a:pt x="119026" y="173765"/>
                    </a:cubicBezTo>
                    <a:cubicBezTo>
                      <a:pt x="120039" y="173765"/>
                      <a:pt x="121148" y="173813"/>
                      <a:pt x="122354" y="173862"/>
                    </a:cubicBezTo>
                    <a:cubicBezTo>
                      <a:pt x="124669" y="174054"/>
                      <a:pt x="127032" y="174440"/>
                      <a:pt x="129251" y="174778"/>
                    </a:cubicBezTo>
                    <a:lnTo>
                      <a:pt x="132675" y="175357"/>
                    </a:lnTo>
                    <a:lnTo>
                      <a:pt x="133061" y="175405"/>
                    </a:lnTo>
                    <a:cubicBezTo>
                      <a:pt x="134266" y="175598"/>
                      <a:pt x="135472" y="175791"/>
                      <a:pt x="136726" y="175984"/>
                    </a:cubicBezTo>
                    <a:cubicBezTo>
                      <a:pt x="139186" y="176369"/>
                      <a:pt x="141452" y="176659"/>
                      <a:pt x="143623" y="176803"/>
                    </a:cubicBezTo>
                    <a:cubicBezTo>
                      <a:pt x="144780" y="176900"/>
                      <a:pt x="145986" y="176948"/>
                      <a:pt x="147240" y="176948"/>
                    </a:cubicBezTo>
                    <a:lnTo>
                      <a:pt x="147433" y="176948"/>
                    </a:lnTo>
                    <a:cubicBezTo>
                      <a:pt x="148638" y="176948"/>
                      <a:pt x="149844" y="176852"/>
                      <a:pt x="151050" y="176755"/>
                    </a:cubicBezTo>
                    <a:cubicBezTo>
                      <a:pt x="153075" y="176514"/>
                      <a:pt x="155101" y="176128"/>
                      <a:pt x="157030" y="175550"/>
                    </a:cubicBezTo>
                    <a:cubicBezTo>
                      <a:pt x="159055" y="174971"/>
                      <a:pt x="161081" y="174199"/>
                      <a:pt x="163010" y="173331"/>
                    </a:cubicBezTo>
                    <a:cubicBezTo>
                      <a:pt x="164891" y="172511"/>
                      <a:pt x="166772" y="171547"/>
                      <a:pt x="168556" y="170630"/>
                    </a:cubicBezTo>
                    <a:lnTo>
                      <a:pt x="169617" y="170100"/>
                    </a:lnTo>
                    <a:lnTo>
                      <a:pt x="169714" y="170052"/>
                    </a:lnTo>
                    <a:cubicBezTo>
                      <a:pt x="171112" y="169376"/>
                      <a:pt x="172849" y="168460"/>
                      <a:pt x="174537" y="167640"/>
                    </a:cubicBezTo>
                    <a:lnTo>
                      <a:pt x="174440" y="167640"/>
                    </a:lnTo>
                    <a:cubicBezTo>
                      <a:pt x="174778" y="167544"/>
                      <a:pt x="175067" y="167399"/>
                      <a:pt x="175405" y="167254"/>
                    </a:cubicBezTo>
                    <a:lnTo>
                      <a:pt x="175887" y="167013"/>
                    </a:lnTo>
                    <a:cubicBezTo>
                      <a:pt x="175935" y="166965"/>
                      <a:pt x="176032" y="166917"/>
                      <a:pt x="176032" y="166868"/>
                    </a:cubicBezTo>
                    <a:cubicBezTo>
                      <a:pt x="176080" y="166772"/>
                      <a:pt x="176080" y="166676"/>
                      <a:pt x="176032" y="166627"/>
                    </a:cubicBezTo>
                    <a:cubicBezTo>
                      <a:pt x="179263" y="164216"/>
                      <a:pt x="182301" y="161660"/>
                      <a:pt x="185243" y="158911"/>
                    </a:cubicBezTo>
                    <a:cubicBezTo>
                      <a:pt x="186015" y="158187"/>
                      <a:pt x="186786" y="157464"/>
                      <a:pt x="187606" y="156741"/>
                    </a:cubicBezTo>
                    <a:lnTo>
                      <a:pt x="190114" y="154426"/>
                    </a:lnTo>
                    <a:cubicBezTo>
                      <a:pt x="190934" y="153654"/>
                      <a:pt x="191754" y="152931"/>
                      <a:pt x="192574" y="152207"/>
                    </a:cubicBezTo>
                    <a:cubicBezTo>
                      <a:pt x="193008" y="151821"/>
                      <a:pt x="193442" y="151436"/>
                      <a:pt x="193876" y="151098"/>
                    </a:cubicBezTo>
                    <a:lnTo>
                      <a:pt x="194117" y="150857"/>
                    </a:lnTo>
                    <a:lnTo>
                      <a:pt x="194310" y="150664"/>
                    </a:lnTo>
                    <a:lnTo>
                      <a:pt x="194937" y="150133"/>
                    </a:lnTo>
                    <a:cubicBezTo>
                      <a:pt x="201351" y="144587"/>
                      <a:pt x="207476" y="138703"/>
                      <a:pt x="213263" y="132530"/>
                    </a:cubicBezTo>
                    <a:cubicBezTo>
                      <a:pt x="213794" y="131952"/>
                      <a:pt x="214276" y="131373"/>
                      <a:pt x="214807" y="130842"/>
                    </a:cubicBezTo>
                    <a:cubicBezTo>
                      <a:pt x="214951" y="129444"/>
                      <a:pt x="215096" y="128093"/>
                      <a:pt x="215289" y="126743"/>
                    </a:cubicBezTo>
                    <a:cubicBezTo>
                      <a:pt x="215578" y="123801"/>
                      <a:pt x="215868" y="120859"/>
                      <a:pt x="216109" y="117917"/>
                    </a:cubicBezTo>
                    <a:cubicBezTo>
                      <a:pt x="216591" y="111937"/>
                      <a:pt x="216929" y="106005"/>
                      <a:pt x="217073" y="100025"/>
                    </a:cubicBezTo>
                    <a:cubicBezTo>
                      <a:pt x="217122" y="97035"/>
                      <a:pt x="217170" y="94044"/>
                      <a:pt x="217122" y="91054"/>
                    </a:cubicBezTo>
                    <a:cubicBezTo>
                      <a:pt x="217122" y="88064"/>
                      <a:pt x="217025" y="85122"/>
                      <a:pt x="216881" y="82132"/>
                    </a:cubicBezTo>
                    <a:lnTo>
                      <a:pt x="216881" y="82180"/>
                    </a:lnTo>
                    <a:cubicBezTo>
                      <a:pt x="216639" y="76586"/>
                      <a:pt x="216254" y="70992"/>
                      <a:pt x="215627" y="65397"/>
                    </a:cubicBezTo>
                    <a:cubicBezTo>
                      <a:pt x="215289" y="62552"/>
                      <a:pt x="214903" y="59706"/>
                      <a:pt x="214517" y="56861"/>
                    </a:cubicBezTo>
                    <a:cubicBezTo>
                      <a:pt x="214083" y="54305"/>
                      <a:pt x="213649" y="51700"/>
                      <a:pt x="213215" y="49144"/>
                    </a:cubicBezTo>
                    <a:cubicBezTo>
                      <a:pt x="212588" y="45817"/>
                      <a:pt x="211913" y="42441"/>
                      <a:pt x="211141" y="39113"/>
                    </a:cubicBezTo>
                    <a:cubicBezTo>
                      <a:pt x="210756" y="37328"/>
                      <a:pt x="210322" y="35592"/>
                      <a:pt x="209839" y="33808"/>
                    </a:cubicBezTo>
                    <a:cubicBezTo>
                      <a:pt x="209357" y="32023"/>
                      <a:pt x="208826" y="30239"/>
                      <a:pt x="208248" y="28406"/>
                    </a:cubicBezTo>
                    <a:lnTo>
                      <a:pt x="208248" y="28358"/>
                    </a:lnTo>
                    <a:cubicBezTo>
                      <a:pt x="207283" y="25320"/>
                      <a:pt x="206174" y="22281"/>
                      <a:pt x="204872" y="19339"/>
                    </a:cubicBezTo>
                    <a:cubicBezTo>
                      <a:pt x="204293" y="17941"/>
                      <a:pt x="203570" y="16542"/>
                      <a:pt x="202846" y="15144"/>
                    </a:cubicBezTo>
                    <a:cubicBezTo>
                      <a:pt x="202460" y="14468"/>
                      <a:pt x="202075" y="13745"/>
                      <a:pt x="201689" y="13070"/>
                    </a:cubicBezTo>
                    <a:cubicBezTo>
                      <a:pt x="201303" y="12346"/>
                      <a:pt x="200965" y="11864"/>
                      <a:pt x="200580" y="11237"/>
                    </a:cubicBezTo>
                    <a:cubicBezTo>
                      <a:pt x="199711" y="9887"/>
                      <a:pt x="198747" y="8585"/>
                      <a:pt x="197734" y="7331"/>
                    </a:cubicBezTo>
                    <a:cubicBezTo>
                      <a:pt x="197204" y="6656"/>
                      <a:pt x="196673" y="6029"/>
                      <a:pt x="196094" y="5402"/>
                    </a:cubicBezTo>
                    <a:cubicBezTo>
                      <a:pt x="195516" y="4823"/>
                      <a:pt x="195082" y="4341"/>
                      <a:pt x="194503" y="3858"/>
                    </a:cubicBezTo>
                    <a:cubicBezTo>
                      <a:pt x="193683" y="3135"/>
                      <a:pt x="192815" y="2460"/>
                      <a:pt x="191947" y="1881"/>
                    </a:cubicBezTo>
                    <a:cubicBezTo>
                      <a:pt x="191561" y="1592"/>
                      <a:pt x="191127" y="1302"/>
                      <a:pt x="190741" y="1061"/>
                    </a:cubicBezTo>
                    <a:lnTo>
                      <a:pt x="189873" y="675"/>
                    </a:lnTo>
                    <a:cubicBezTo>
                      <a:pt x="189584" y="531"/>
                      <a:pt x="189294" y="386"/>
                      <a:pt x="189005" y="241"/>
                    </a:cubicBezTo>
                    <a:cubicBezTo>
                      <a:pt x="188860" y="193"/>
                      <a:pt x="188716" y="97"/>
                      <a:pt x="188571" y="0"/>
                    </a:cubicBezTo>
                    <a:close/>
                  </a:path>
                </a:pathLst>
              </a:custGeom>
              <a:solidFill>
                <a:srgbClr val="000000">
                  <a:alpha val="21670"/>
                </a:srgbClr>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22" name="Google Shape;3722;p84"/>
              <p:cNvSpPr/>
              <p:nvPr/>
            </p:nvSpPr>
            <p:spPr>
              <a:xfrm>
                <a:off x="5426225" y="883150"/>
                <a:ext cx="25" cy="25"/>
              </a:xfrm>
              <a:custGeom>
                <a:avLst/>
                <a:gdLst/>
                <a:ahLst/>
                <a:cxnLst/>
                <a:rect l="l" t="t" r="r" b="b"/>
                <a:pathLst>
                  <a:path w="1" h="1" extrusionOk="0">
                    <a:moveTo>
                      <a:pt x="0" y="1"/>
                    </a:moveTo>
                    <a:lnTo>
                      <a:pt x="0" y="1"/>
                    </a:lnTo>
                    <a:lnTo>
                      <a:pt x="0" y="1"/>
                    </a:lnTo>
                    <a:close/>
                  </a:path>
                </a:pathLst>
              </a:custGeom>
              <a:solidFill>
                <a:srgbClr val="39896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23" name="Google Shape;3723;p84"/>
              <p:cNvSpPr/>
              <p:nvPr/>
            </p:nvSpPr>
            <p:spPr>
              <a:xfrm>
                <a:off x="5617925" y="1309975"/>
                <a:ext cx="25" cy="25"/>
              </a:xfrm>
              <a:custGeom>
                <a:avLst/>
                <a:gdLst/>
                <a:ahLst/>
                <a:cxnLst/>
                <a:rect l="l" t="t" r="r" b="b"/>
                <a:pathLst>
                  <a:path w="1" h="1" extrusionOk="0">
                    <a:moveTo>
                      <a:pt x="1" y="1"/>
                    </a:moveTo>
                    <a:lnTo>
                      <a:pt x="1" y="1"/>
                    </a:lnTo>
                    <a:lnTo>
                      <a:pt x="1" y="1"/>
                    </a:lnTo>
                    <a:close/>
                  </a:path>
                </a:pathLst>
              </a:custGeom>
              <a:solidFill>
                <a:srgbClr val="39896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24" name="Google Shape;3724;p84"/>
              <p:cNvSpPr/>
              <p:nvPr/>
            </p:nvSpPr>
            <p:spPr>
              <a:xfrm>
                <a:off x="5274300" y="697475"/>
                <a:ext cx="25" cy="25"/>
              </a:xfrm>
              <a:custGeom>
                <a:avLst/>
                <a:gdLst/>
                <a:ahLst/>
                <a:cxnLst/>
                <a:rect l="l" t="t" r="r" b="b"/>
                <a:pathLst>
                  <a:path w="1" h="1" extrusionOk="0">
                    <a:moveTo>
                      <a:pt x="1" y="1"/>
                    </a:moveTo>
                    <a:lnTo>
                      <a:pt x="1" y="1"/>
                    </a:lnTo>
                    <a:lnTo>
                      <a:pt x="1" y="1"/>
                    </a:lnTo>
                    <a:close/>
                  </a:path>
                </a:pathLst>
              </a:custGeom>
              <a:solidFill>
                <a:srgbClr val="39896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25" name="Google Shape;3725;p84"/>
              <p:cNvSpPr/>
              <p:nvPr/>
            </p:nvSpPr>
            <p:spPr>
              <a:xfrm>
                <a:off x="5426225" y="883150"/>
                <a:ext cx="25" cy="25"/>
              </a:xfrm>
              <a:custGeom>
                <a:avLst/>
                <a:gdLst/>
                <a:ahLst/>
                <a:cxnLst/>
                <a:rect l="l" t="t" r="r" b="b"/>
                <a:pathLst>
                  <a:path w="1" h="1" extrusionOk="0">
                    <a:moveTo>
                      <a:pt x="0" y="1"/>
                    </a:moveTo>
                    <a:lnTo>
                      <a:pt x="0" y="1"/>
                    </a:lnTo>
                    <a:lnTo>
                      <a:pt x="0" y="1"/>
                    </a:lnTo>
                    <a:close/>
                  </a:path>
                </a:pathLst>
              </a:custGeom>
              <a:solidFill>
                <a:srgbClr val="39896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26" name="Google Shape;3726;p84"/>
              <p:cNvSpPr/>
              <p:nvPr/>
            </p:nvSpPr>
            <p:spPr>
              <a:xfrm>
                <a:off x="5617925" y="1309975"/>
                <a:ext cx="25" cy="25"/>
              </a:xfrm>
              <a:custGeom>
                <a:avLst/>
                <a:gdLst/>
                <a:ahLst/>
                <a:cxnLst/>
                <a:rect l="l" t="t" r="r" b="b"/>
                <a:pathLst>
                  <a:path w="1" h="1" extrusionOk="0">
                    <a:moveTo>
                      <a:pt x="1" y="1"/>
                    </a:moveTo>
                    <a:lnTo>
                      <a:pt x="1" y="1"/>
                    </a:lnTo>
                    <a:lnTo>
                      <a:pt x="1" y="1"/>
                    </a:lnTo>
                    <a:close/>
                  </a:path>
                </a:pathLst>
              </a:custGeom>
              <a:solidFill>
                <a:srgbClr val="39896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27" name="Google Shape;3727;p84"/>
              <p:cNvSpPr/>
              <p:nvPr/>
            </p:nvSpPr>
            <p:spPr>
              <a:xfrm>
                <a:off x="5426225" y="883150"/>
                <a:ext cx="25" cy="25"/>
              </a:xfrm>
              <a:custGeom>
                <a:avLst/>
                <a:gdLst/>
                <a:ahLst/>
                <a:cxnLst/>
                <a:rect l="l" t="t" r="r" b="b"/>
                <a:pathLst>
                  <a:path w="1" h="1" extrusionOk="0">
                    <a:moveTo>
                      <a:pt x="0" y="1"/>
                    </a:moveTo>
                    <a:lnTo>
                      <a:pt x="0" y="1"/>
                    </a:lnTo>
                    <a:lnTo>
                      <a:pt x="0" y="1"/>
                    </a:lnTo>
                    <a:lnTo>
                      <a:pt x="0" y="1"/>
                    </a:lnTo>
                    <a:close/>
                  </a:path>
                </a:pathLst>
              </a:custGeom>
              <a:solidFill>
                <a:srgbClr val="39896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28" name="Google Shape;3728;p84"/>
              <p:cNvSpPr/>
              <p:nvPr/>
            </p:nvSpPr>
            <p:spPr>
              <a:xfrm>
                <a:off x="2965400" y="3705700"/>
                <a:ext cx="25" cy="25"/>
              </a:xfrm>
              <a:custGeom>
                <a:avLst/>
                <a:gdLst/>
                <a:ahLst/>
                <a:cxnLst/>
                <a:rect l="l" t="t" r="r" b="b"/>
                <a:pathLst>
                  <a:path w="1" h="1" extrusionOk="0">
                    <a:moveTo>
                      <a:pt x="0" y="0"/>
                    </a:moveTo>
                    <a:lnTo>
                      <a:pt x="0" y="0"/>
                    </a:lnTo>
                    <a:close/>
                  </a:path>
                </a:pathLst>
              </a:custGeom>
              <a:solidFill>
                <a:srgbClr val="39896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29" name="Google Shape;3729;p84"/>
              <p:cNvSpPr/>
              <p:nvPr/>
            </p:nvSpPr>
            <p:spPr>
              <a:xfrm>
                <a:off x="2812275" y="4382100"/>
                <a:ext cx="25" cy="25"/>
              </a:xfrm>
              <a:custGeom>
                <a:avLst/>
                <a:gdLst/>
                <a:ahLst/>
                <a:cxnLst/>
                <a:rect l="l" t="t" r="r" b="b"/>
                <a:pathLst>
                  <a:path w="1" h="1" extrusionOk="0">
                    <a:moveTo>
                      <a:pt x="1" y="0"/>
                    </a:moveTo>
                    <a:close/>
                  </a:path>
                </a:pathLst>
              </a:custGeom>
              <a:solidFill>
                <a:srgbClr val="39896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30" name="Google Shape;3730;p84"/>
              <p:cNvSpPr/>
              <p:nvPr/>
            </p:nvSpPr>
            <p:spPr>
              <a:xfrm>
                <a:off x="422600" y="4687125"/>
                <a:ext cx="25" cy="25"/>
              </a:xfrm>
              <a:custGeom>
                <a:avLst/>
                <a:gdLst/>
                <a:ahLst/>
                <a:cxnLst/>
                <a:rect l="l" t="t" r="r" b="b"/>
                <a:pathLst>
                  <a:path w="1" h="1" extrusionOk="0">
                    <a:moveTo>
                      <a:pt x="0" y="1"/>
                    </a:moveTo>
                    <a:lnTo>
                      <a:pt x="0" y="1"/>
                    </a:lnTo>
                    <a:lnTo>
                      <a:pt x="0" y="1"/>
                    </a:lnTo>
                    <a:close/>
                  </a:path>
                </a:pathLst>
              </a:custGeom>
              <a:solidFill>
                <a:srgbClr val="39896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31" name="Google Shape;3731;p84"/>
              <p:cNvSpPr/>
              <p:nvPr/>
            </p:nvSpPr>
            <p:spPr>
              <a:xfrm>
                <a:off x="3330725" y="3567050"/>
                <a:ext cx="25" cy="25"/>
              </a:xfrm>
              <a:custGeom>
                <a:avLst/>
                <a:gdLst/>
                <a:ahLst/>
                <a:cxnLst/>
                <a:rect l="l" t="t" r="r" b="b"/>
                <a:pathLst>
                  <a:path w="1" h="1" extrusionOk="0">
                    <a:moveTo>
                      <a:pt x="0" y="0"/>
                    </a:moveTo>
                    <a:close/>
                  </a:path>
                </a:pathLst>
              </a:custGeom>
              <a:solidFill>
                <a:srgbClr val="39896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32" name="Google Shape;3732;p84"/>
              <p:cNvSpPr/>
              <p:nvPr/>
            </p:nvSpPr>
            <p:spPr>
              <a:xfrm>
                <a:off x="2965400" y="3705700"/>
                <a:ext cx="25" cy="25"/>
              </a:xfrm>
              <a:custGeom>
                <a:avLst/>
                <a:gdLst/>
                <a:ahLst/>
                <a:cxnLst/>
                <a:rect l="l" t="t" r="r" b="b"/>
                <a:pathLst>
                  <a:path w="1" h="1" extrusionOk="0">
                    <a:moveTo>
                      <a:pt x="0" y="0"/>
                    </a:moveTo>
                    <a:lnTo>
                      <a:pt x="0" y="0"/>
                    </a:lnTo>
                    <a:close/>
                  </a:path>
                </a:pathLst>
              </a:custGeom>
              <a:solidFill>
                <a:srgbClr val="39896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33" name="Google Shape;3733;p84"/>
              <p:cNvSpPr/>
              <p:nvPr/>
            </p:nvSpPr>
            <p:spPr>
              <a:xfrm>
                <a:off x="2965400" y="3705700"/>
                <a:ext cx="25" cy="25"/>
              </a:xfrm>
              <a:custGeom>
                <a:avLst/>
                <a:gdLst/>
                <a:ahLst/>
                <a:cxnLst/>
                <a:rect l="l" t="t" r="r" b="b"/>
                <a:pathLst>
                  <a:path w="1" h="1" extrusionOk="0">
                    <a:moveTo>
                      <a:pt x="0" y="0"/>
                    </a:moveTo>
                    <a:lnTo>
                      <a:pt x="0" y="0"/>
                    </a:lnTo>
                    <a:lnTo>
                      <a:pt x="0" y="0"/>
                    </a:lnTo>
                    <a:close/>
                  </a:path>
                </a:pathLst>
              </a:custGeom>
              <a:solidFill>
                <a:srgbClr val="39896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34" name="Google Shape;3734;p84"/>
              <p:cNvSpPr/>
              <p:nvPr/>
            </p:nvSpPr>
            <p:spPr>
              <a:xfrm>
                <a:off x="2965400" y="3705700"/>
                <a:ext cx="25" cy="25"/>
              </a:xfrm>
              <a:custGeom>
                <a:avLst/>
                <a:gdLst/>
                <a:ahLst/>
                <a:cxnLst/>
                <a:rect l="l" t="t" r="r" b="b"/>
                <a:pathLst>
                  <a:path w="1" h="1" extrusionOk="0">
                    <a:moveTo>
                      <a:pt x="0" y="0"/>
                    </a:moveTo>
                    <a:lnTo>
                      <a:pt x="0" y="0"/>
                    </a:lnTo>
                    <a:lnTo>
                      <a:pt x="0" y="0"/>
                    </a:lnTo>
                    <a:lnTo>
                      <a:pt x="0" y="0"/>
                    </a:lnTo>
                    <a:close/>
                  </a:path>
                </a:pathLst>
              </a:custGeom>
              <a:solidFill>
                <a:srgbClr val="39896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35" name="Google Shape;3735;p84"/>
              <p:cNvSpPr/>
              <p:nvPr/>
            </p:nvSpPr>
            <p:spPr>
              <a:xfrm>
                <a:off x="757775" y="4484575"/>
                <a:ext cx="25" cy="25"/>
              </a:xfrm>
              <a:custGeom>
                <a:avLst/>
                <a:gdLst/>
                <a:ahLst/>
                <a:cxnLst/>
                <a:rect l="l" t="t" r="r" b="b"/>
                <a:pathLst>
                  <a:path w="1" h="1" extrusionOk="0">
                    <a:moveTo>
                      <a:pt x="0" y="0"/>
                    </a:moveTo>
                    <a:lnTo>
                      <a:pt x="0" y="0"/>
                    </a:lnTo>
                    <a:lnTo>
                      <a:pt x="0" y="0"/>
                    </a:lnTo>
                    <a:close/>
                  </a:path>
                </a:pathLst>
              </a:custGeom>
              <a:solidFill>
                <a:srgbClr val="39896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36" name="Google Shape;3736;p84"/>
              <p:cNvSpPr/>
              <p:nvPr/>
            </p:nvSpPr>
            <p:spPr>
              <a:xfrm>
                <a:off x="462375" y="4614800"/>
                <a:ext cx="25" cy="25"/>
              </a:xfrm>
              <a:custGeom>
                <a:avLst/>
                <a:gdLst/>
                <a:ahLst/>
                <a:cxnLst/>
                <a:rect l="l" t="t" r="r" b="b"/>
                <a:pathLst>
                  <a:path w="1" h="1" extrusionOk="0">
                    <a:moveTo>
                      <a:pt x="1" y="0"/>
                    </a:moveTo>
                    <a:lnTo>
                      <a:pt x="1" y="0"/>
                    </a:lnTo>
                    <a:lnTo>
                      <a:pt x="1" y="0"/>
                    </a:lnTo>
                    <a:lnTo>
                      <a:pt x="1" y="0"/>
                    </a:lnTo>
                    <a:close/>
                  </a:path>
                </a:pathLst>
              </a:custGeom>
              <a:solidFill>
                <a:srgbClr val="39896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37" name="Google Shape;3737;p84"/>
              <p:cNvSpPr/>
              <p:nvPr/>
            </p:nvSpPr>
            <p:spPr>
              <a:xfrm>
                <a:off x="462375" y="4614800"/>
                <a:ext cx="25" cy="25"/>
              </a:xfrm>
              <a:custGeom>
                <a:avLst/>
                <a:gdLst/>
                <a:ahLst/>
                <a:cxnLst/>
                <a:rect l="l" t="t" r="r" b="b"/>
                <a:pathLst>
                  <a:path w="1" h="1" extrusionOk="0">
                    <a:moveTo>
                      <a:pt x="1" y="0"/>
                    </a:moveTo>
                    <a:lnTo>
                      <a:pt x="1" y="0"/>
                    </a:lnTo>
                    <a:lnTo>
                      <a:pt x="1" y="0"/>
                    </a:lnTo>
                    <a:close/>
                  </a:path>
                </a:pathLst>
              </a:custGeom>
              <a:solidFill>
                <a:srgbClr val="39896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38" name="Google Shape;3738;p84"/>
              <p:cNvSpPr/>
              <p:nvPr/>
            </p:nvSpPr>
            <p:spPr>
              <a:xfrm>
                <a:off x="461175" y="4614800"/>
                <a:ext cx="1225" cy="25"/>
              </a:xfrm>
              <a:custGeom>
                <a:avLst/>
                <a:gdLst/>
                <a:ahLst/>
                <a:cxnLst/>
                <a:rect l="l" t="t" r="r" b="b"/>
                <a:pathLst>
                  <a:path w="49" h="1" extrusionOk="0">
                    <a:moveTo>
                      <a:pt x="0" y="0"/>
                    </a:moveTo>
                    <a:lnTo>
                      <a:pt x="0" y="0"/>
                    </a:lnTo>
                    <a:lnTo>
                      <a:pt x="49" y="0"/>
                    </a:lnTo>
                    <a:lnTo>
                      <a:pt x="0" y="0"/>
                    </a:lnTo>
                    <a:close/>
                  </a:path>
                </a:pathLst>
              </a:custGeom>
              <a:solidFill>
                <a:srgbClr val="39896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39" name="Google Shape;3739;p84"/>
              <p:cNvSpPr/>
              <p:nvPr/>
            </p:nvSpPr>
            <p:spPr>
              <a:xfrm>
                <a:off x="422600" y="4687125"/>
                <a:ext cx="25" cy="25"/>
              </a:xfrm>
              <a:custGeom>
                <a:avLst/>
                <a:gdLst/>
                <a:ahLst/>
                <a:cxnLst/>
                <a:rect l="l" t="t" r="r" b="b"/>
                <a:pathLst>
                  <a:path w="1" h="1" extrusionOk="0">
                    <a:moveTo>
                      <a:pt x="0" y="1"/>
                    </a:moveTo>
                    <a:lnTo>
                      <a:pt x="0" y="1"/>
                    </a:lnTo>
                    <a:lnTo>
                      <a:pt x="0" y="1"/>
                    </a:lnTo>
                    <a:lnTo>
                      <a:pt x="0" y="1"/>
                    </a:lnTo>
                    <a:close/>
                  </a:path>
                </a:pathLst>
              </a:custGeom>
              <a:solidFill>
                <a:srgbClr val="39896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40" name="Google Shape;3740;p84"/>
              <p:cNvSpPr/>
              <p:nvPr/>
            </p:nvSpPr>
            <p:spPr>
              <a:xfrm>
                <a:off x="422600" y="4687125"/>
                <a:ext cx="25" cy="25"/>
              </a:xfrm>
              <a:custGeom>
                <a:avLst/>
                <a:gdLst/>
                <a:ahLst/>
                <a:cxnLst/>
                <a:rect l="l" t="t" r="r" b="b"/>
                <a:pathLst>
                  <a:path w="1" h="1" extrusionOk="0">
                    <a:moveTo>
                      <a:pt x="0" y="1"/>
                    </a:moveTo>
                    <a:lnTo>
                      <a:pt x="0" y="1"/>
                    </a:lnTo>
                    <a:lnTo>
                      <a:pt x="0" y="1"/>
                    </a:lnTo>
                    <a:lnTo>
                      <a:pt x="0" y="1"/>
                    </a:lnTo>
                    <a:close/>
                  </a:path>
                </a:pathLst>
              </a:custGeom>
              <a:solidFill>
                <a:srgbClr val="39896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41" name="Google Shape;3741;p84"/>
              <p:cNvSpPr/>
              <p:nvPr/>
            </p:nvSpPr>
            <p:spPr>
              <a:xfrm>
                <a:off x="422600" y="4687125"/>
                <a:ext cx="25" cy="25"/>
              </a:xfrm>
              <a:custGeom>
                <a:avLst/>
                <a:gdLst/>
                <a:ahLst/>
                <a:cxnLst/>
                <a:rect l="l" t="t" r="r" b="b"/>
                <a:pathLst>
                  <a:path w="1" h="1" extrusionOk="0">
                    <a:moveTo>
                      <a:pt x="0" y="1"/>
                    </a:moveTo>
                    <a:lnTo>
                      <a:pt x="0" y="1"/>
                    </a:lnTo>
                    <a:close/>
                  </a:path>
                </a:pathLst>
              </a:custGeom>
              <a:solidFill>
                <a:srgbClr val="39896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42" name="Google Shape;3742;p84"/>
              <p:cNvSpPr/>
              <p:nvPr/>
            </p:nvSpPr>
            <p:spPr>
              <a:xfrm>
                <a:off x="2631425" y="3142625"/>
                <a:ext cx="967000" cy="1347700"/>
              </a:xfrm>
              <a:custGeom>
                <a:avLst/>
                <a:gdLst/>
                <a:ahLst/>
                <a:cxnLst/>
                <a:rect l="l" t="t" r="r" b="b"/>
                <a:pathLst>
                  <a:path w="38680" h="53908" extrusionOk="0">
                    <a:moveTo>
                      <a:pt x="37907" y="1"/>
                    </a:moveTo>
                    <a:lnTo>
                      <a:pt x="37136" y="146"/>
                    </a:lnTo>
                    <a:cubicBezTo>
                      <a:pt x="33519" y="773"/>
                      <a:pt x="29902" y="869"/>
                      <a:pt x="26381" y="1737"/>
                    </a:cubicBezTo>
                    <a:cubicBezTo>
                      <a:pt x="25513" y="1978"/>
                      <a:pt x="24645" y="2219"/>
                      <a:pt x="23825" y="2557"/>
                    </a:cubicBezTo>
                    <a:cubicBezTo>
                      <a:pt x="23150" y="2798"/>
                      <a:pt x="22475" y="3087"/>
                      <a:pt x="21799" y="3377"/>
                    </a:cubicBezTo>
                    <a:cubicBezTo>
                      <a:pt x="20545" y="3956"/>
                      <a:pt x="19340" y="4631"/>
                      <a:pt x="18182" y="5402"/>
                    </a:cubicBezTo>
                    <a:cubicBezTo>
                      <a:pt x="15867" y="6897"/>
                      <a:pt x="13794" y="8730"/>
                      <a:pt x="11913" y="10804"/>
                    </a:cubicBezTo>
                    <a:cubicBezTo>
                      <a:pt x="10996" y="11865"/>
                      <a:pt x="10128" y="12974"/>
                      <a:pt x="9308" y="14132"/>
                    </a:cubicBezTo>
                    <a:cubicBezTo>
                      <a:pt x="8488" y="15241"/>
                      <a:pt x="7765" y="16398"/>
                      <a:pt x="7090" y="17652"/>
                    </a:cubicBezTo>
                    <a:cubicBezTo>
                      <a:pt x="5739" y="20064"/>
                      <a:pt x="4582" y="22668"/>
                      <a:pt x="3714" y="25369"/>
                    </a:cubicBezTo>
                    <a:cubicBezTo>
                      <a:pt x="2846" y="27973"/>
                      <a:pt x="2219" y="30722"/>
                      <a:pt x="1833" y="33471"/>
                    </a:cubicBezTo>
                    <a:cubicBezTo>
                      <a:pt x="1737" y="34098"/>
                      <a:pt x="1688" y="34725"/>
                      <a:pt x="1592" y="35352"/>
                    </a:cubicBezTo>
                    <a:cubicBezTo>
                      <a:pt x="1544" y="35931"/>
                      <a:pt x="1495" y="36509"/>
                      <a:pt x="1495" y="37088"/>
                    </a:cubicBezTo>
                    <a:cubicBezTo>
                      <a:pt x="1447" y="38294"/>
                      <a:pt x="1495" y="39500"/>
                      <a:pt x="1592" y="40705"/>
                    </a:cubicBezTo>
                    <a:cubicBezTo>
                      <a:pt x="1688" y="42007"/>
                      <a:pt x="1737" y="43310"/>
                      <a:pt x="1785" y="44660"/>
                    </a:cubicBezTo>
                    <a:cubicBezTo>
                      <a:pt x="1881" y="45962"/>
                      <a:pt x="1833" y="47264"/>
                      <a:pt x="1737" y="48566"/>
                    </a:cubicBezTo>
                    <a:cubicBezTo>
                      <a:pt x="1640" y="49676"/>
                      <a:pt x="1399" y="50785"/>
                      <a:pt x="1061" y="51894"/>
                    </a:cubicBezTo>
                    <a:lnTo>
                      <a:pt x="1061" y="51846"/>
                    </a:lnTo>
                    <a:cubicBezTo>
                      <a:pt x="820" y="52473"/>
                      <a:pt x="531" y="53052"/>
                      <a:pt x="145" y="53582"/>
                    </a:cubicBezTo>
                    <a:lnTo>
                      <a:pt x="49" y="53678"/>
                    </a:lnTo>
                    <a:cubicBezTo>
                      <a:pt x="0" y="53727"/>
                      <a:pt x="0" y="53823"/>
                      <a:pt x="49" y="53871"/>
                    </a:cubicBezTo>
                    <a:cubicBezTo>
                      <a:pt x="97" y="53896"/>
                      <a:pt x="145" y="53908"/>
                      <a:pt x="187" y="53908"/>
                    </a:cubicBezTo>
                    <a:cubicBezTo>
                      <a:pt x="229" y="53908"/>
                      <a:pt x="266" y="53896"/>
                      <a:pt x="290" y="53871"/>
                    </a:cubicBezTo>
                    <a:cubicBezTo>
                      <a:pt x="627" y="53389"/>
                      <a:pt x="917" y="52907"/>
                      <a:pt x="1158" y="52376"/>
                    </a:cubicBezTo>
                    <a:cubicBezTo>
                      <a:pt x="1399" y="51846"/>
                      <a:pt x="1592" y="51267"/>
                      <a:pt x="1737" y="50688"/>
                    </a:cubicBezTo>
                    <a:cubicBezTo>
                      <a:pt x="2026" y="49386"/>
                      <a:pt x="2219" y="48084"/>
                      <a:pt x="2219" y="46734"/>
                    </a:cubicBezTo>
                    <a:cubicBezTo>
                      <a:pt x="2364" y="43985"/>
                      <a:pt x="2122" y="41236"/>
                      <a:pt x="2171" y="38487"/>
                    </a:cubicBezTo>
                    <a:cubicBezTo>
                      <a:pt x="2171" y="37763"/>
                      <a:pt x="2171" y="37088"/>
                      <a:pt x="2267" y="36413"/>
                    </a:cubicBezTo>
                    <a:cubicBezTo>
                      <a:pt x="2460" y="34436"/>
                      <a:pt x="2798" y="32458"/>
                      <a:pt x="3232" y="30529"/>
                    </a:cubicBezTo>
                    <a:cubicBezTo>
                      <a:pt x="3473" y="29516"/>
                      <a:pt x="3762" y="28504"/>
                      <a:pt x="4051" y="27491"/>
                    </a:cubicBezTo>
                    <a:cubicBezTo>
                      <a:pt x="4341" y="26478"/>
                      <a:pt x="4630" y="25610"/>
                      <a:pt x="5016" y="24694"/>
                    </a:cubicBezTo>
                    <a:cubicBezTo>
                      <a:pt x="6318" y="21125"/>
                      <a:pt x="8054" y="17797"/>
                      <a:pt x="10225" y="14710"/>
                    </a:cubicBezTo>
                    <a:lnTo>
                      <a:pt x="10225" y="14759"/>
                    </a:lnTo>
                    <a:lnTo>
                      <a:pt x="10273" y="14662"/>
                    </a:lnTo>
                    <a:cubicBezTo>
                      <a:pt x="12057" y="12203"/>
                      <a:pt x="14083" y="10032"/>
                      <a:pt x="16398" y="8151"/>
                    </a:cubicBezTo>
                    <a:cubicBezTo>
                      <a:pt x="18375" y="6608"/>
                      <a:pt x="20497" y="5306"/>
                      <a:pt x="22716" y="4293"/>
                    </a:cubicBezTo>
                    <a:cubicBezTo>
                      <a:pt x="23632" y="3907"/>
                      <a:pt x="24548" y="3522"/>
                      <a:pt x="25465" y="3232"/>
                    </a:cubicBezTo>
                    <a:cubicBezTo>
                      <a:pt x="26574" y="2943"/>
                      <a:pt x="27731" y="2653"/>
                      <a:pt x="28841" y="2461"/>
                    </a:cubicBezTo>
                    <a:cubicBezTo>
                      <a:pt x="30384" y="2219"/>
                      <a:pt x="31927" y="2026"/>
                      <a:pt x="33470" y="1882"/>
                    </a:cubicBezTo>
                    <a:cubicBezTo>
                      <a:pt x="34242" y="1785"/>
                      <a:pt x="35062" y="1689"/>
                      <a:pt x="35834" y="1544"/>
                    </a:cubicBezTo>
                    <a:cubicBezTo>
                      <a:pt x="36605" y="1448"/>
                      <a:pt x="37425" y="1303"/>
                      <a:pt x="38245" y="1158"/>
                    </a:cubicBezTo>
                    <a:cubicBezTo>
                      <a:pt x="38390" y="1110"/>
                      <a:pt x="38534" y="1014"/>
                      <a:pt x="38583" y="869"/>
                    </a:cubicBezTo>
                    <a:cubicBezTo>
                      <a:pt x="38679" y="724"/>
                      <a:pt x="38679" y="580"/>
                      <a:pt x="38631" y="435"/>
                    </a:cubicBezTo>
                    <a:cubicBezTo>
                      <a:pt x="38583" y="290"/>
                      <a:pt x="38486" y="146"/>
                      <a:pt x="38341" y="97"/>
                    </a:cubicBezTo>
                    <a:lnTo>
                      <a:pt x="38197" y="49"/>
                    </a:lnTo>
                    <a:lnTo>
                      <a:pt x="37907" y="49"/>
                    </a:lnTo>
                    <a:lnTo>
                      <a:pt x="37907" y="1"/>
                    </a:lnTo>
                    <a:close/>
                  </a:path>
                </a:pathLst>
              </a:custGeom>
              <a:solidFill>
                <a:srgbClr val="000000">
                  <a:alpha val="21670"/>
                </a:srgbClr>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43" name="Google Shape;3743;p84"/>
              <p:cNvSpPr/>
              <p:nvPr/>
            </p:nvSpPr>
            <p:spPr>
              <a:xfrm>
                <a:off x="2580775" y="1278625"/>
                <a:ext cx="2023175" cy="2183550"/>
              </a:xfrm>
              <a:custGeom>
                <a:avLst/>
                <a:gdLst/>
                <a:ahLst/>
                <a:cxnLst/>
                <a:rect l="l" t="t" r="r" b="b"/>
                <a:pathLst>
                  <a:path w="80927" h="87342" extrusionOk="0">
                    <a:moveTo>
                      <a:pt x="72823" y="10334"/>
                    </a:moveTo>
                    <a:cubicBezTo>
                      <a:pt x="72818" y="10344"/>
                      <a:pt x="72813" y="10353"/>
                      <a:pt x="72807" y="10363"/>
                    </a:cubicBezTo>
                    <a:lnTo>
                      <a:pt x="72807" y="10363"/>
                    </a:lnTo>
                    <a:cubicBezTo>
                      <a:pt x="72815" y="10355"/>
                      <a:pt x="72821" y="10346"/>
                      <a:pt x="72823" y="10334"/>
                    </a:cubicBezTo>
                    <a:close/>
                    <a:moveTo>
                      <a:pt x="72807" y="10363"/>
                    </a:moveTo>
                    <a:cubicBezTo>
                      <a:pt x="72794" y="10378"/>
                      <a:pt x="72776" y="10389"/>
                      <a:pt x="72776" y="10418"/>
                    </a:cubicBezTo>
                    <a:cubicBezTo>
                      <a:pt x="72787" y="10399"/>
                      <a:pt x="72797" y="10381"/>
                      <a:pt x="72807" y="10363"/>
                    </a:cubicBezTo>
                    <a:close/>
                    <a:moveTo>
                      <a:pt x="80300" y="1"/>
                    </a:moveTo>
                    <a:cubicBezTo>
                      <a:pt x="80155" y="1"/>
                      <a:pt x="80011" y="1"/>
                      <a:pt x="79914" y="97"/>
                    </a:cubicBezTo>
                    <a:cubicBezTo>
                      <a:pt x="78274" y="1255"/>
                      <a:pt x="76731" y="2653"/>
                      <a:pt x="75381" y="4148"/>
                    </a:cubicBezTo>
                    <a:cubicBezTo>
                      <a:pt x="74127" y="5595"/>
                      <a:pt x="72969" y="7138"/>
                      <a:pt x="71957" y="8778"/>
                    </a:cubicBezTo>
                    <a:cubicBezTo>
                      <a:pt x="70028" y="12058"/>
                      <a:pt x="68436" y="15578"/>
                      <a:pt x="67230" y="19195"/>
                    </a:cubicBezTo>
                    <a:cubicBezTo>
                      <a:pt x="65976" y="22812"/>
                      <a:pt x="64964" y="26478"/>
                      <a:pt x="63806" y="30095"/>
                    </a:cubicBezTo>
                    <a:cubicBezTo>
                      <a:pt x="62697" y="33712"/>
                      <a:pt x="61250" y="37184"/>
                      <a:pt x="59514" y="40560"/>
                    </a:cubicBezTo>
                    <a:cubicBezTo>
                      <a:pt x="58212" y="42827"/>
                      <a:pt x="56668" y="44949"/>
                      <a:pt x="54884" y="46878"/>
                    </a:cubicBezTo>
                    <a:cubicBezTo>
                      <a:pt x="52955" y="48807"/>
                      <a:pt x="50833" y="50495"/>
                      <a:pt x="48470" y="51894"/>
                    </a:cubicBezTo>
                    <a:cubicBezTo>
                      <a:pt x="46589" y="53003"/>
                      <a:pt x="44563" y="53968"/>
                      <a:pt x="42538" y="54787"/>
                    </a:cubicBezTo>
                    <a:cubicBezTo>
                      <a:pt x="40416" y="55607"/>
                      <a:pt x="38245" y="56331"/>
                      <a:pt x="36123" y="57006"/>
                    </a:cubicBezTo>
                    <a:cubicBezTo>
                      <a:pt x="33953" y="57681"/>
                      <a:pt x="31735" y="58308"/>
                      <a:pt x="29564" y="58983"/>
                    </a:cubicBezTo>
                    <a:cubicBezTo>
                      <a:pt x="27346" y="59658"/>
                      <a:pt x="25176" y="60478"/>
                      <a:pt x="23054" y="61346"/>
                    </a:cubicBezTo>
                    <a:cubicBezTo>
                      <a:pt x="19292" y="62890"/>
                      <a:pt x="15723" y="64964"/>
                      <a:pt x="12492" y="67471"/>
                    </a:cubicBezTo>
                    <a:cubicBezTo>
                      <a:pt x="9453" y="69883"/>
                      <a:pt x="6753" y="72825"/>
                      <a:pt x="4631" y="76104"/>
                    </a:cubicBezTo>
                    <a:cubicBezTo>
                      <a:pt x="3570" y="77744"/>
                      <a:pt x="2653" y="79480"/>
                      <a:pt x="1882" y="81313"/>
                    </a:cubicBezTo>
                    <a:cubicBezTo>
                      <a:pt x="1110" y="83194"/>
                      <a:pt x="483" y="85123"/>
                      <a:pt x="1" y="87100"/>
                    </a:cubicBezTo>
                    <a:cubicBezTo>
                      <a:pt x="1" y="87197"/>
                      <a:pt x="49" y="87293"/>
                      <a:pt x="145" y="87341"/>
                    </a:cubicBezTo>
                    <a:cubicBezTo>
                      <a:pt x="242" y="87341"/>
                      <a:pt x="338" y="87245"/>
                      <a:pt x="387" y="87148"/>
                    </a:cubicBezTo>
                    <a:cubicBezTo>
                      <a:pt x="435" y="86907"/>
                      <a:pt x="483" y="86666"/>
                      <a:pt x="531" y="86425"/>
                    </a:cubicBezTo>
                    <a:cubicBezTo>
                      <a:pt x="1303" y="83580"/>
                      <a:pt x="2364" y="80879"/>
                      <a:pt x="3811" y="78323"/>
                    </a:cubicBezTo>
                    <a:cubicBezTo>
                      <a:pt x="5209" y="75815"/>
                      <a:pt x="6897" y="73548"/>
                      <a:pt x="8875" y="71474"/>
                    </a:cubicBezTo>
                    <a:cubicBezTo>
                      <a:pt x="11238" y="69063"/>
                      <a:pt x="13939" y="66941"/>
                      <a:pt x="16881" y="65205"/>
                    </a:cubicBezTo>
                    <a:cubicBezTo>
                      <a:pt x="18617" y="64192"/>
                      <a:pt x="20498" y="63227"/>
                      <a:pt x="22378" y="62456"/>
                    </a:cubicBezTo>
                    <a:cubicBezTo>
                      <a:pt x="24452" y="61539"/>
                      <a:pt x="26623" y="60816"/>
                      <a:pt x="28793" y="60141"/>
                    </a:cubicBezTo>
                    <a:cubicBezTo>
                      <a:pt x="30963" y="59466"/>
                      <a:pt x="33182" y="58839"/>
                      <a:pt x="35400" y="58212"/>
                    </a:cubicBezTo>
                    <a:cubicBezTo>
                      <a:pt x="37618" y="57585"/>
                      <a:pt x="39740" y="56909"/>
                      <a:pt x="41911" y="56186"/>
                    </a:cubicBezTo>
                    <a:cubicBezTo>
                      <a:pt x="44033" y="55414"/>
                      <a:pt x="46107" y="54498"/>
                      <a:pt x="48084" y="53437"/>
                    </a:cubicBezTo>
                    <a:cubicBezTo>
                      <a:pt x="50109" y="52328"/>
                      <a:pt x="52039" y="51026"/>
                      <a:pt x="53823" y="49531"/>
                    </a:cubicBezTo>
                    <a:cubicBezTo>
                      <a:pt x="55366" y="48180"/>
                      <a:pt x="56765" y="46685"/>
                      <a:pt x="58019" y="45094"/>
                    </a:cubicBezTo>
                    <a:cubicBezTo>
                      <a:pt x="59128" y="43550"/>
                      <a:pt x="60189" y="41959"/>
                      <a:pt x="61057" y="40319"/>
                    </a:cubicBezTo>
                    <a:cubicBezTo>
                      <a:pt x="62793" y="36943"/>
                      <a:pt x="64288" y="33423"/>
                      <a:pt x="65446" y="29805"/>
                    </a:cubicBezTo>
                    <a:cubicBezTo>
                      <a:pt x="66652" y="26188"/>
                      <a:pt x="67761" y="22523"/>
                      <a:pt x="69063" y="18906"/>
                    </a:cubicBezTo>
                    <a:cubicBezTo>
                      <a:pt x="70076" y="15964"/>
                      <a:pt x="71281" y="13167"/>
                      <a:pt x="72728" y="10466"/>
                    </a:cubicBezTo>
                    <a:lnTo>
                      <a:pt x="72825" y="10321"/>
                    </a:lnTo>
                    <a:lnTo>
                      <a:pt x="72825" y="10321"/>
                    </a:lnTo>
                    <a:cubicBezTo>
                      <a:pt x="72825" y="10326"/>
                      <a:pt x="72824" y="10330"/>
                      <a:pt x="72823" y="10334"/>
                    </a:cubicBezTo>
                    <a:lnTo>
                      <a:pt x="72823" y="10334"/>
                    </a:lnTo>
                    <a:cubicBezTo>
                      <a:pt x="73483" y="9158"/>
                      <a:pt x="74146" y="8029"/>
                      <a:pt x="74947" y="6945"/>
                    </a:cubicBezTo>
                    <a:cubicBezTo>
                      <a:pt x="75718" y="5836"/>
                      <a:pt x="76635" y="4775"/>
                      <a:pt x="77551" y="3762"/>
                    </a:cubicBezTo>
                    <a:cubicBezTo>
                      <a:pt x="78516" y="2798"/>
                      <a:pt x="79577" y="1833"/>
                      <a:pt x="80638" y="965"/>
                    </a:cubicBezTo>
                    <a:cubicBezTo>
                      <a:pt x="80927" y="628"/>
                      <a:pt x="80782" y="97"/>
                      <a:pt x="80348" y="1"/>
                    </a:cubicBezTo>
                    <a:close/>
                  </a:path>
                </a:pathLst>
              </a:custGeom>
              <a:solidFill>
                <a:srgbClr val="000000">
                  <a:alpha val="21670"/>
                </a:srgbClr>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44" name="Google Shape;3744;p84"/>
              <p:cNvSpPr/>
              <p:nvPr/>
            </p:nvSpPr>
            <p:spPr>
              <a:xfrm>
                <a:off x="1317225" y="2525325"/>
                <a:ext cx="1710900" cy="2130675"/>
              </a:xfrm>
              <a:custGeom>
                <a:avLst/>
                <a:gdLst/>
                <a:ahLst/>
                <a:cxnLst/>
                <a:rect l="l" t="t" r="r" b="b"/>
                <a:pathLst>
                  <a:path w="68436" h="85227" extrusionOk="0">
                    <a:moveTo>
                      <a:pt x="67760" y="0"/>
                    </a:moveTo>
                    <a:cubicBezTo>
                      <a:pt x="67664" y="0"/>
                      <a:pt x="67615" y="0"/>
                      <a:pt x="67519" y="48"/>
                    </a:cubicBezTo>
                    <a:lnTo>
                      <a:pt x="67471" y="48"/>
                    </a:lnTo>
                    <a:cubicBezTo>
                      <a:pt x="65590" y="627"/>
                      <a:pt x="63709" y="1399"/>
                      <a:pt x="61973" y="2315"/>
                    </a:cubicBezTo>
                    <a:cubicBezTo>
                      <a:pt x="60285" y="3231"/>
                      <a:pt x="58645" y="4341"/>
                      <a:pt x="57150" y="5546"/>
                    </a:cubicBezTo>
                    <a:cubicBezTo>
                      <a:pt x="54208" y="8006"/>
                      <a:pt x="51700" y="10900"/>
                      <a:pt x="49771" y="14179"/>
                    </a:cubicBezTo>
                    <a:cubicBezTo>
                      <a:pt x="47746" y="17507"/>
                      <a:pt x="46154" y="21076"/>
                      <a:pt x="45045" y="24789"/>
                    </a:cubicBezTo>
                    <a:cubicBezTo>
                      <a:pt x="43887" y="28503"/>
                      <a:pt x="43067" y="32361"/>
                      <a:pt x="42682" y="36219"/>
                    </a:cubicBezTo>
                    <a:cubicBezTo>
                      <a:pt x="42296" y="40319"/>
                      <a:pt x="42151" y="44418"/>
                      <a:pt x="42199" y="48517"/>
                    </a:cubicBezTo>
                    <a:cubicBezTo>
                      <a:pt x="42248" y="52762"/>
                      <a:pt x="42006" y="57006"/>
                      <a:pt x="41380" y="61201"/>
                    </a:cubicBezTo>
                    <a:cubicBezTo>
                      <a:pt x="41235" y="62214"/>
                      <a:pt x="40994" y="63179"/>
                      <a:pt x="40753" y="64192"/>
                    </a:cubicBezTo>
                    <a:cubicBezTo>
                      <a:pt x="40463" y="65301"/>
                      <a:pt x="40126" y="66410"/>
                      <a:pt x="39692" y="67471"/>
                    </a:cubicBezTo>
                    <a:cubicBezTo>
                      <a:pt x="39306" y="68484"/>
                      <a:pt x="38823" y="69497"/>
                      <a:pt x="38293" y="70461"/>
                    </a:cubicBezTo>
                    <a:lnTo>
                      <a:pt x="38245" y="70558"/>
                    </a:lnTo>
                    <a:lnTo>
                      <a:pt x="38245" y="70509"/>
                    </a:lnTo>
                    <a:cubicBezTo>
                      <a:pt x="37762" y="71426"/>
                      <a:pt x="37184" y="72294"/>
                      <a:pt x="36605" y="73114"/>
                    </a:cubicBezTo>
                    <a:cubicBezTo>
                      <a:pt x="35930" y="73982"/>
                      <a:pt x="35255" y="74802"/>
                      <a:pt x="34483" y="75622"/>
                    </a:cubicBezTo>
                    <a:lnTo>
                      <a:pt x="34435" y="75670"/>
                    </a:lnTo>
                    <a:cubicBezTo>
                      <a:pt x="32650" y="77454"/>
                      <a:pt x="30721" y="78997"/>
                      <a:pt x="28551" y="80300"/>
                    </a:cubicBezTo>
                    <a:lnTo>
                      <a:pt x="28503" y="80300"/>
                    </a:lnTo>
                    <a:cubicBezTo>
                      <a:pt x="27297" y="81023"/>
                      <a:pt x="26043" y="81650"/>
                      <a:pt x="24741" y="82180"/>
                    </a:cubicBezTo>
                    <a:cubicBezTo>
                      <a:pt x="23391" y="82759"/>
                      <a:pt x="21992" y="83242"/>
                      <a:pt x="20593" y="83676"/>
                    </a:cubicBezTo>
                    <a:lnTo>
                      <a:pt x="20545" y="83676"/>
                    </a:lnTo>
                    <a:cubicBezTo>
                      <a:pt x="17797" y="84399"/>
                      <a:pt x="14904" y="84833"/>
                      <a:pt x="12059" y="84881"/>
                    </a:cubicBezTo>
                    <a:lnTo>
                      <a:pt x="12059" y="84881"/>
                    </a:lnTo>
                    <a:cubicBezTo>
                      <a:pt x="9663" y="84878"/>
                      <a:pt x="7220" y="84588"/>
                      <a:pt x="4919" y="83965"/>
                    </a:cubicBezTo>
                    <a:cubicBezTo>
                      <a:pt x="3328" y="83579"/>
                      <a:pt x="1736" y="83000"/>
                      <a:pt x="193" y="82229"/>
                    </a:cubicBezTo>
                    <a:cubicBezTo>
                      <a:pt x="145" y="82229"/>
                      <a:pt x="48" y="82229"/>
                      <a:pt x="48" y="82325"/>
                    </a:cubicBezTo>
                    <a:cubicBezTo>
                      <a:pt x="0" y="82422"/>
                      <a:pt x="48" y="82470"/>
                      <a:pt x="97" y="82518"/>
                    </a:cubicBezTo>
                    <a:cubicBezTo>
                      <a:pt x="2026" y="83434"/>
                      <a:pt x="4051" y="84158"/>
                      <a:pt x="6125" y="84592"/>
                    </a:cubicBezTo>
                    <a:cubicBezTo>
                      <a:pt x="8037" y="85026"/>
                      <a:pt x="9988" y="85226"/>
                      <a:pt x="11943" y="85226"/>
                    </a:cubicBezTo>
                    <a:cubicBezTo>
                      <a:pt x="12158" y="85226"/>
                      <a:pt x="12373" y="85224"/>
                      <a:pt x="12588" y="85219"/>
                    </a:cubicBezTo>
                    <a:cubicBezTo>
                      <a:pt x="16928" y="85219"/>
                      <a:pt x="21220" y="84351"/>
                      <a:pt x="25271" y="82663"/>
                    </a:cubicBezTo>
                    <a:cubicBezTo>
                      <a:pt x="27249" y="81795"/>
                      <a:pt x="29178" y="80782"/>
                      <a:pt x="31011" y="79576"/>
                    </a:cubicBezTo>
                    <a:cubicBezTo>
                      <a:pt x="32843" y="78322"/>
                      <a:pt x="34531" y="76875"/>
                      <a:pt x="35978" y="75236"/>
                    </a:cubicBezTo>
                    <a:cubicBezTo>
                      <a:pt x="37425" y="73692"/>
                      <a:pt x="38631" y="71908"/>
                      <a:pt x="39595" y="70027"/>
                    </a:cubicBezTo>
                    <a:cubicBezTo>
                      <a:pt x="40560" y="68194"/>
                      <a:pt x="41283" y="66265"/>
                      <a:pt x="41814" y="64288"/>
                    </a:cubicBezTo>
                    <a:cubicBezTo>
                      <a:pt x="42778" y="60237"/>
                      <a:pt x="43309" y="56041"/>
                      <a:pt x="43357" y="51893"/>
                    </a:cubicBezTo>
                    <a:cubicBezTo>
                      <a:pt x="43405" y="49723"/>
                      <a:pt x="43453" y="47553"/>
                      <a:pt x="43453" y="45383"/>
                    </a:cubicBezTo>
                    <a:cubicBezTo>
                      <a:pt x="43502" y="43261"/>
                      <a:pt x="43550" y="41235"/>
                      <a:pt x="43694" y="39161"/>
                    </a:cubicBezTo>
                    <a:cubicBezTo>
                      <a:pt x="43936" y="35496"/>
                      <a:pt x="44514" y="31879"/>
                      <a:pt x="45382" y="28262"/>
                    </a:cubicBezTo>
                    <a:cubicBezTo>
                      <a:pt x="45913" y="26284"/>
                      <a:pt x="46540" y="24307"/>
                      <a:pt x="47263" y="22426"/>
                    </a:cubicBezTo>
                    <a:cubicBezTo>
                      <a:pt x="48035" y="20449"/>
                      <a:pt x="48951" y="18520"/>
                      <a:pt x="49964" y="16639"/>
                    </a:cubicBezTo>
                    <a:lnTo>
                      <a:pt x="49964" y="16639"/>
                    </a:lnTo>
                    <a:lnTo>
                      <a:pt x="49868" y="16784"/>
                    </a:lnTo>
                    <a:cubicBezTo>
                      <a:pt x="50687" y="15385"/>
                      <a:pt x="51556" y="13986"/>
                      <a:pt x="52520" y="12636"/>
                    </a:cubicBezTo>
                    <a:cubicBezTo>
                      <a:pt x="53485" y="11334"/>
                      <a:pt x="54546" y="10032"/>
                      <a:pt x="55703" y="8874"/>
                    </a:cubicBezTo>
                    <a:cubicBezTo>
                      <a:pt x="57536" y="6945"/>
                      <a:pt x="59610" y="5305"/>
                      <a:pt x="61828" y="3907"/>
                    </a:cubicBezTo>
                    <a:cubicBezTo>
                      <a:pt x="62793" y="3328"/>
                      <a:pt x="63757" y="2846"/>
                      <a:pt x="64722" y="2363"/>
                    </a:cubicBezTo>
                    <a:cubicBezTo>
                      <a:pt x="65783" y="1881"/>
                      <a:pt x="66892" y="1495"/>
                      <a:pt x="68001" y="1109"/>
                    </a:cubicBezTo>
                    <a:cubicBezTo>
                      <a:pt x="68146" y="1061"/>
                      <a:pt x="68242" y="917"/>
                      <a:pt x="68291" y="772"/>
                    </a:cubicBezTo>
                    <a:cubicBezTo>
                      <a:pt x="68435" y="483"/>
                      <a:pt x="68291" y="145"/>
                      <a:pt x="68001" y="48"/>
                    </a:cubicBezTo>
                    <a:lnTo>
                      <a:pt x="67857" y="0"/>
                    </a:lnTo>
                    <a:close/>
                  </a:path>
                </a:pathLst>
              </a:custGeom>
              <a:solidFill>
                <a:srgbClr val="000000">
                  <a:alpha val="21670"/>
                </a:srgbClr>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45" name="Google Shape;3745;p84"/>
              <p:cNvSpPr/>
              <p:nvPr/>
            </p:nvSpPr>
            <p:spPr>
              <a:xfrm>
                <a:off x="4606350" y="1023025"/>
                <a:ext cx="242375" cy="871000"/>
              </a:xfrm>
              <a:custGeom>
                <a:avLst/>
                <a:gdLst/>
                <a:ahLst/>
                <a:cxnLst/>
                <a:rect l="l" t="t" r="r" b="b"/>
                <a:pathLst>
                  <a:path w="9695" h="34840" extrusionOk="0">
                    <a:moveTo>
                      <a:pt x="9260" y="0"/>
                    </a:moveTo>
                    <a:cubicBezTo>
                      <a:pt x="9067" y="0"/>
                      <a:pt x="8874" y="145"/>
                      <a:pt x="8826" y="290"/>
                    </a:cubicBezTo>
                    <a:cubicBezTo>
                      <a:pt x="8537" y="1013"/>
                      <a:pt x="8199" y="1785"/>
                      <a:pt x="7910" y="2508"/>
                    </a:cubicBezTo>
                    <a:cubicBezTo>
                      <a:pt x="7669" y="3232"/>
                      <a:pt x="7331" y="3955"/>
                      <a:pt x="6993" y="4678"/>
                    </a:cubicBezTo>
                    <a:cubicBezTo>
                      <a:pt x="6415" y="6125"/>
                      <a:pt x="5740" y="7572"/>
                      <a:pt x="5113" y="9019"/>
                    </a:cubicBezTo>
                    <a:cubicBezTo>
                      <a:pt x="4486" y="10466"/>
                      <a:pt x="3907" y="11913"/>
                      <a:pt x="3280" y="13359"/>
                    </a:cubicBezTo>
                    <a:cubicBezTo>
                      <a:pt x="2701" y="14806"/>
                      <a:pt x="2171" y="16253"/>
                      <a:pt x="1737" y="17700"/>
                    </a:cubicBezTo>
                    <a:cubicBezTo>
                      <a:pt x="1303" y="19002"/>
                      <a:pt x="965" y="20401"/>
                      <a:pt x="676" y="21751"/>
                    </a:cubicBezTo>
                    <a:cubicBezTo>
                      <a:pt x="434" y="23150"/>
                      <a:pt x="242" y="24500"/>
                      <a:pt x="193" y="25899"/>
                    </a:cubicBezTo>
                    <a:cubicBezTo>
                      <a:pt x="0" y="28889"/>
                      <a:pt x="386" y="31879"/>
                      <a:pt x="1254" y="34724"/>
                    </a:cubicBezTo>
                    <a:cubicBezTo>
                      <a:pt x="1254" y="34795"/>
                      <a:pt x="1306" y="34840"/>
                      <a:pt x="1372" y="34840"/>
                    </a:cubicBezTo>
                    <a:cubicBezTo>
                      <a:pt x="1396" y="34840"/>
                      <a:pt x="1421" y="34834"/>
                      <a:pt x="1447" y="34821"/>
                    </a:cubicBezTo>
                    <a:cubicBezTo>
                      <a:pt x="1544" y="34821"/>
                      <a:pt x="1592" y="34724"/>
                      <a:pt x="1592" y="34628"/>
                    </a:cubicBezTo>
                    <a:cubicBezTo>
                      <a:pt x="1110" y="33036"/>
                      <a:pt x="820" y="31445"/>
                      <a:pt x="724" y="29805"/>
                    </a:cubicBezTo>
                    <a:cubicBezTo>
                      <a:pt x="627" y="28648"/>
                      <a:pt x="627" y="27442"/>
                      <a:pt x="724" y="26333"/>
                    </a:cubicBezTo>
                    <a:cubicBezTo>
                      <a:pt x="772" y="25175"/>
                      <a:pt x="965" y="24066"/>
                      <a:pt x="1158" y="22957"/>
                    </a:cubicBezTo>
                    <a:lnTo>
                      <a:pt x="1158" y="23053"/>
                    </a:lnTo>
                    <a:cubicBezTo>
                      <a:pt x="1447" y="21558"/>
                      <a:pt x="1881" y="20063"/>
                      <a:pt x="2364" y="18665"/>
                    </a:cubicBezTo>
                    <a:cubicBezTo>
                      <a:pt x="2798" y="17169"/>
                      <a:pt x="3376" y="15771"/>
                      <a:pt x="3955" y="14324"/>
                    </a:cubicBezTo>
                    <a:cubicBezTo>
                      <a:pt x="5161" y="11430"/>
                      <a:pt x="6559" y="8633"/>
                      <a:pt x="7717" y="5739"/>
                    </a:cubicBezTo>
                    <a:cubicBezTo>
                      <a:pt x="8103" y="4871"/>
                      <a:pt x="8440" y="4003"/>
                      <a:pt x="8730" y="3135"/>
                    </a:cubicBezTo>
                    <a:cubicBezTo>
                      <a:pt x="9067" y="2315"/>
                      <a:pt x="9357" y="1399"/>
                      <a:pt x="9646" y="531"/>
                    </a:cubicBezTo>
                    <a:cubicBezTo>
                      <a:pt x="9694" y="338"/>
                      <a:pt x="9598" y="97"/>
                      <a:pt x="9357"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46" name="Google Shape;3746;p84"/>
              <p:cNvSpPr/>
              <p:nvPr/>
            </p:nvSpPr>
            <p:spPr>
              <a:xfrm>
                <a:off x="2243200" y="1676300"/>
                <a:ext cx="1900175" cy="1592950"/>
              </a:xfrm>
              <a:custGeom>
                <a:avLst/>
                <a:gdLst/>
                <a:ahLst/>
                <a:cxnLst/>
                <a:rect l="l" t="t" r="r" b="b"/>
                <a:pathLst>
                  <a:path w="76007" h="63718" extrusionOk="0">
                    <a:moveTo>
                      <a:pt x="75479" y="1"/>
                    </a:moveTo>
                    <a:cubicBezTo>
                      <a:pt x="75277" y="1"/>
                      <a:pt x="75072" y="135"/>
                      <a:pt x="74994" y="395"/>
                    </a:cubicBezTo>
                    <a:lnTo>
                      <a:pt x="75042" y="346"/>
                    </a:lnTo>
                    <a:lnTo>
                      <a:pt x="75042" y="346"/>
                    </a:lnTo>
                    <a:cubicBezTo>
                      <a:pt x="74946" y="539"/>
                      <a:pt x="74898" y="780"/>
                      <a:pt x="74801" y="973"/>
                    </a:cubicBezTo>
                    <a:lnTo>
                      <a:pt x="74560" y="1552"/>
                    </a:lnTo>
                    <a:cubicBezTo>
                      <a:pt x="74415" y="1938"/>
                      <a:pt x="74271" y="2324"/>
                      <a:pt x="74078" y="2758"/>
                    </a:cubicBezTo>
                    <a:cubicBezTo>
                      <a:pt x="73210" y="4639"/>
                      <a:pt x="72101" y="6375"/>
                      <a:pt x="70798" y="7966"/>
                    </a:cubicBezTo>
                    <a:cubicBezTo>
                      <a:pt x="68918" y="10088"/>
                      <a:pt x="66795" y="12018"/>
                      <a:pt x="64481" y="13609"/>
                    </a:cubicBezTo>
                    <a:lnTo>
                      <a:pt x="64529" y="13609"/>
                    </a:lnTo>
                    <a:cubicBezTo>
                      <a:pt x="61008" y="15972"/>
                      <a:pt x="57198" y="17901"/>
                      <a:pt x="53195" y="19348"/>
                    </a:cubicBezTo>
                    <a:cubicBezTo>
                      <a:pt x="50253" y="20457"/>
                      <a:pt x="47263" y="21374"/>
                      <a:pt x="44225" y="22049"/>
                    </a:cubicBezTo>
                    <a:cubicBezTo>
                      <a:pt x="42633" y="22435"/>
                      <a:pt x="40994" y="22724"/>
                      <a:pt x="39354" y="23014"/>
                    </a:cubicBezTo>
                    <a:cubicBezTo>
                      <a:pt x="37521" y="23399"/>
                      <a:pt x="35689" y="23785"/>
                      <a:pt x="33856" y="24219"/>
                    </a:cubicBezTo>
                    <a:cubicBezTo>
                      <a:pt x="30191" y="25087"/>
                      <a:pt x="26622" y="26245"/>
                      <a:pt x="23149" y="27643"/>
                    </a:cubicBezTo>
                    <a:cubicBezTo>
                      <a:pt x="19725" y="29042"/>
                      <a:pt x="16542" y="30971"/>
                      <a:pt x="13697" y="33286"/>
                    </a:cubicBezTo>
                    <a:cubicBezTo>
                      <a:pt x="12250" y="34492"/>
                      <a:pt x="10900" y="35794"/>
                      <a:pt x="9694" y="37241"/>
                    </a:cubicBezTo>
                    <a:cubicBezTo>
                      <a:pt x="9067" y="38012"/>
                      <a:pt x="8440" y="38832"/>
                      <a:pt x="7909" y="39652"/>
                    </a:cubicBezTo>
                    <a:cubicBezTo>
                      <a:pt x="7331" y="40520"/>
                      <a:pt x="6704" y="41485"/>
                      <a:pt x="6173" y="42353"/>
                    </a:cubicBezTo>
                    <a:cubicBezTo>
                      <a:pt x="4003" y="45970"/>
                      <a:pt x="2411" y="49876"/>
                      <a:pt x="1399" y="53976"/>
                    </a:cubicBezTo>
                    <a:cubicBezTo>
                      <a:pt x="675" y="57111"/>
                      <a:pt x="193" y="60342"/>
                      <a:pt x="0" y="63573"/>
                    </a:cubicBezTo>
                    <a:cubicBezTo>
                      <a:pt x="0" y="63670"/>
                      <a:pt x="48" y="63718"/>
                      <a:pt x="145" y="63718"/>
                    </a:cubicBezTo>
                    <a:cubicBezTo>
                      <a:pt x="241" y="63718"/>
                      <a:pt x="289" y="63670"/>
                      <a:pt x="289" y="63573"/>
                    </a:cubicBezTo>
                    <a:cubicBezTo>
                      <a:pt x="386" y="61982"/>
                      <a:pt x="579" y="60390"/>
                      <a:pt x="820" y="58750"/>
                    </a:cubicBezTo>
                    <a:cubicBezTo>
                      <a:pt x="1447" y="54844"/>
                      <a:pt x="2604" y="51034"/>
                      <a:pt x="4244" y="47369"/>
                    </a:cubicBezTo>
                    <a:cubicBezTo>
                      <a:pt x="4967" y="45729"/>
                      <a:pt x="5836" y="44137"/>
                      <a:pt x="6800" y="42594"/>
                    </a:cubicBezTo>
                    <a:cubicBezTo>
                      <a:pt x="7234" y="41822"/>
                      <a:pt x="7765" y="41099"/>
                      <a:pt x="8247" y="40327"/>
                    </a:cubicBezTo>
                    <a:cubicBezTo>
                      <a:pt x="8777" y="39604"/>
                      <a:pt x="9308" y="38880"/>
                      <a:pt x="9887" y="38205"/>
                    </a:cubicBezTo>
                    <a:lnTo>
                      <a:pt x="9887" y="38205"/>
                    </a:lnTo>
                    <a:lnTo>
                      <a:pt x="9838" y="38254"/>
                    </a:lnTo>
                    <a:cubicBezTo>
                      <a:pt x="11623" y="36180"/>
                      <a:pt x="13648" y="34299"/>
                      <a:pt x="15867" y="32756"/>
                    </a:cubicBezTo>
                    <a:lnTo>
                      <a:pt x="15867" y="32756"/>
                    </a:lnTo>
                    <a:lnTo>
                      <a:pt x="15819" y="32804"/>
                    </a:lnTo>
                    <a:cubicBezTo>
                      <a:pt x="18761" y="30778"/>
                      <a:pt x="21944" y="29187"/>
                      <a:pt x="25320" y="27981"/>
                    </a:cubicBezTo>
                    <a:cubicBezTo>
                      <a:pt x="28840" y="26679"/>
                      <a:pt x="32506" y="25666"/>
                      <a:pt x="36171" y="24894"/>
                    </a:cubicBezTo>
                    <a:cubicBezTo>
                      <a:pt x="37955" y="24509"/>
                      <a:pt x="39836" y="24123"/>
                      <a:pt x="41621" y="23785"/>
                    </a:cubicBezTo>
                    <a:cubicBezTo>
                      <a:pt x="42440" y="23640"/>
                      <a:pt x="43212" y="23496"/>
                      <a:pt x="43984" y="23351"/>
                    </a:cubicBezTo>
                    <a:cubicBezTo>
                      <a:pt x="44755" y="23158"/>
                      <a:pt x="45431" y="23014"/>
                      <a:pt x="46154" y="22821"/>
                    </a:cubicBezTo>
                    <a:cubicBezTo>
                      <a:pt x="49241" y="22097"/>
                      <a:pt x="52279" y="21133"/>
                      <a:pt x="55269" y="19927"/>
                    </a:cubicBezTo>
                    <a:cubicBezTo>
                      <a:pt x="58356" y="18769"/>
                      <a:pt x="61346" y="17274"/>
                      <a:pt x="64191" y="15538"/>
                    </a:cubicBezTo>
                    <a:cubicBezTo>
                      <a:pt x="66988" y="13802"/>
                      <a:pt x="69496" y="11680"/>
                      <a:pt x="71618" y="9220"/>
                    </a:cubicBezTo>
                    <a:cubicBezTo>
                      <a:pt x="72631" y="7966"/>
                      <a:pt x="73547" y="6664"/>
                      <a:pt x="74271" y="5266"/>
                    </a:cubicBezTo>
                    <a:cubicBezTo>
                      <a:pt x="74657" y="4542"/>
                      <a:pt x="74994" y="3771"/>
                      <a:pt x="75284" y="3047"/>
                    </a:cubicBezTo>
                    <a:cubicBezTo>
                      <a:pt x="75573" y="2276"/>
                      <a:pt x="75814" y="1552"/>
                      <a:pt x="75959" y="732"/>
                    </a:cubicBezTo>
                    <a:cubicBezTo>
                      <a:pt x="75959" y="732"/>
                      <a:pt x="75959" y="684"/>
                      <a:pt x="75959" y="684"/>
                    </a:cubicBezTo>
                    <a:cubicBezTo>
                      <a:pt x="76007" y="539"/>
                      <a:pt x="76007" y="395"/>
                      <a:pt x="75911" y="298"/>
                    </a:cubicBezTo>
                    <a:cubicBezTo>
                      <a:pt x="75822" y="98"/>
                      <a:pt x="75651" y="1"/>
                      <a:pt x="75479" y="1"/>
                    </a:cubicBezTo>
                    <a:close/>
                  </a:path>
                </a:pathLst>
              </a:custGeom>
              <a:solidFill>
                <a:srgbClr val="000000">
                  <a:alpha val="21670"/>
                </a:srgbClr>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47" name="Google Shape;3747;p84"/>
              <p:cNvSpPr/>
              <p:nvPr/>
            </p:nvSpPr>
            <p:spPr>
              <a:xfrm>
                <a:off x="3176400" y="756550"/>
                <a:ext cx="1649400" cy="1734300"/>
              </a:xfrm>
              <a:custGeom>
                <a:avLst/>
                <a:gdLst/>
                <a:ahLst/>
                <a:cxnLst/>
                <a:rect l="l" t="t" r="r" b="b"/>
                <a:pathLst>
                  <a:path w="65976" h="69372" extrusionOk="0">
                    <a:moveTo>
                      <a:pt x="65108" y="1"/>
                    </a:moveTo>
                    <a:cubicBezTo>
                      <a:pt x="65011" y="1"/>
                      <a:pt x="64915" y="49"/>
                      <a:pt x="64818" y="146"/>
                    </a:cubicBezTo>
                    <a:cubicBezTo>
                      <a:pt x="63323" y="1207"/>
                      <a:pt x="61877" y="2364"/>
                      <a:pt x="60526" y="3666"/>
                    </a:cubicBezTo>
                    <a:cubicBezTo>
                      <a:pt x="59272" y="4872"/>
                      <a:pt x="58018" y="6126"/>
                      <a:pt x="56909" y="7476"/>
                    </a:cubicBezTo>
                    <a:cubicBezTo>
                      <a:pt x="54642" y="10032"/>
                      <a:pt x="52665" y="12830"/>
                      <a:pt x="50929" y="15771"/>
                    </a:cubicBezTo>
                    <a:cubicBezTo>
                      <a:pt x="49193" y="18713"/>
                      <a:pt x="47601" y="21752"/>
                      <a:pt x="46203" y="24887"/>
                    </a:cubicBezTo>
                    <a:cubicBezTo>
                      <a:pt x="44707" y="28166"/>
                      <a:pt x="43309" y="31494"/>
                      <a:pt x="41910" y="34773"/>
                    </a:cubicBezTo>
                    <a:cubicBezTo>
                      <a:pt x="41524" y="35834"/>
                      <a:pt x="41090" y="36799"/>
                      <a:pt x="40608" y="37812"/>
                    </a:cubicBezTo>
                    <a:lnTo>
                      <a:pt x="40656" y="37667"/>
                    </a:lnTo>
                    <a:lnTo>
                      <a:pt x="40656" y="37667"/>
                    </a:lnTo>
                    <a:cubicBezTo>
                      <a:pt x="39644" y="39982"/>
                      <a:pt x="38486" y="42249"/>
                      <a:pt x="37184" y="44419"/>
                    </a:cubicBezTo>
                    <a:cubicBezTo>
                      <a:pt x="35930" y="46589"/>
                      <a:pt x="34483" y="48615"/>
                      <a:pt x="32892" y="50544"/>
                    </a:cubicBezTo>
                    <a:cubicBezTo>
                      <a:pt x="31734" y="51894"/>
                      <a:pt x="30528" y="53148"/>
                      <a:pt x="29275" y="54354"/>
                    </a:cubicBezTo>
                    <a:cubicBezTo>
                      <a:pt x="28599" y="54981"/>
                      <a:pt x="27876" y="55608"/>
                      <a:pt x="27153" y="56235"/>
                    </a:cubicBezTo>
                    <a:cubicBezTo>
                      <a:pt x="26429" y="56813"/>
                      <a:pt x="25609" y="57392"/>
                      <a:pt x="24789" y="58019"/>
                    </a:cubicBezTo>
                    <a:lnTo>
                      <a:pt x="24838" y="58019"/>
                    </a:lnTo>
                    <a:lnTo>
                      <a:pt x="24789" y="58067"/>
                    </a:lnTo>
                    <a:lnTo>
                      <a:pt x="24789" y="58019"/>
                    </a:lnTo>
                    <a:lnTo>
                      <a:pt x="24741" y="58067"/>
                    </a:lnTo>
                    <a:cubicBezTo>
                      <a:pt x="22812" y="59418"/>
                      <a:pt x="20738" y="60575"/>
                      <a:pt x="18616" y="61540"/>
                    </a:cubicBezTo>
                    <a:cubicBezTo>
                      <a:pt x="16446" y="62552"/>
                      <a:pt x="14228" y="63421"/>
                      <a:pt x="12009" y="64240"/>
                    </a:cubicBezTo>
                    <a:lnTo>
                      <a:pt x="12057" y="64240"/>
                    </a:lnTo>
                    <a:cubicBezTo>
                      <a:pt x="10080" y="64964"/>
                      <a:pt x="8054" y="65687"/>
                      <a:pt x="6077" y="66459"/>
                    </a:cubicBezTo>
                    <a:cubicBezTo>
                      <a:pt x="4100" y="67231"/>
                      <a:pt x="2026" y="68099"/>
                      <a:pt x="97" y="69063"/>
                    </a:cubicBezTo>
                    <a:cubicBezTo>
                      <a:pt x="0" y="69111"/>
                      <a:pt x="0" y="69208"/>
                      <a:pt x="0" y="69256"/>
                    </a:cubicBezTo>
                    <a:cubicBezTo>
                      <a:pt x="36" y="69327"/>
                      <a:pt x="97" y="69372"/>
                      <a:pt x="165" y="69372"/>
                    </a:cubicBezTo>
                    <a:cubicBezTo>
                      <a:pt x="190" y="69372"/>
                      <a:pt x="216" y="69366"/>
                      <a:pt x="241" y="69353"/>
                    </a:cubicBezTo>
                    <a:cubicBezTo>
                      <a:pt x="2219" y="68388"/>
                      <a:pt x="4293" y="67520"/>
                      <a:pt x="6366" y="66797"/>
                    </a:cubicBezTo>
                    <a:cubicBezTo>
                      <a:pt x="9983" y="65446"/>
                      <a:pt x="13697" y="64289"/>
                      <a:pt x="17266" y="62794"/>
                    </a:cubicBezTo>
                    <a:cubicBezTo>
                      <a:pt x="19099" y="62022"/>
                      <a:pt x="20883" y="61202"/>
                      <a:pt x="22571" y="60238"/>
                    </a:cubicBezTo>
                    <a:cubicBezTo>
                      <a:pt x="24307" y="59273"/>
                      <a:pt x="25947" y="58164"/>
                      <a:pt x="27490" y="56958"/>
                    </a:cubicBezTo>
                    <a:cubicBezTo>
                      <a:pt x="30287" y="54788"/>
                      <a:pt x="32795" y="52280"/>
                      <a:pt x="34965" y="49531"/>
                    </a:cubicBezTo>
                    <a:cubicBezTo>
                      <a:pt x="37087" y="46782"/>
                      <a:pt x="38920" y="43840"/>
                      <a:pt x="40463" y="40754"/>
                    </a:cubicBezTo>
                    <a:cubicBezTo>
                      <a:pt x="40946" y="39789"/>
                      <a:pt x="41428" y="38776"/>
                      <a:pt x="41862" y="37812"/>
                    </a:cubicBezTo>
                    <a:cubicBezTo>
                      <a:pt x="42296" y="36847"/>
                      <a:pt x="42778" y="35786"/>
                      <a:pt x="43212" y="34725"/>
                    </a:cubicBezTo>
                    <a:cubicBezTo>
                      <a:pt x="44032" y="32796"/>
                      <a:pt x="44900" y="30819"/>
                      <a:pt x="45768" y="28889"/>
                    </a:cubicBezTo>
                    <a:cubicBezTo>
                      <a:pt x="45768" y="28889"/>
                      <a:pt x="45768" y="28889"/>
                      <a:pt x="45768" y="28938"/>
                    </a:cubicBezTo>
                    <a:cubicBezTo>
                      <a:pt x="47215" y="25755"/>
                      <a:pt x="48662" y="22668"/>
                      <a:pt x="50350" y="19630"/>
                    </a:cubicBezTo>
                    <a:cubicBezTo>
                      <a:pt x="51942" y="16640"/>
                      <a:pt x="53774" y="13794"/>
                      <a:pt x="55800" y="11093"/>
                    </a:cubicBezTo>
                    <a:cubicBezTo>
                      <a:pt x="56282" y="10466"/>
                      <a:pt x="56813" y="9791"/>
                      <a:pt x="57343" y="9164"/>
                    </a:cubicBezTo>
                    <a:cubicBezTo>
                      <a:pt x="58549" y="7717"/>
                      <a:pt x="59803" y="6367"/>
                      <a:pt x="61105" y="5065"/>
                    </a:cubicBezTo>
                    <a:cubicBezTo>
                      <a:pt x="61780" y="4390"/>
                      <a:pt x="62503" y="3715"/>
                      <a:pt x="63227" y="3088"/>
                    </a:cubicBezTo>
                    <a:cubicBezTo>
                      <a:pt x="63999" y="2364"/>
                      <a:pt x="64818" y="1689"/>
                      <a:pt x="65638" y="1014"/>
                    </a:cubicBezTo>
                    <a:cubicBezTo>
                      <a:pt x="65976" y="676"/>
                      <a:pt x="65735" y="49"/>
                      <a:pt x="65252" y="1"/>
                    </a:cubicBezTo>
                    <a:close/>
                  </a:path>
                </a:pathLst>
              </a:custGeom>
              <a:solidFill>
                <a:srgbClr val="000000">
                  <a:alpha val="21670"/>
                </a:srgbClr>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48" name="Google Shape;3748;p84"/>
              <p:cNvSpPr/>
              <p:nvPr/>
            </p:nvSpPr>
            <p:spPr>
              <a:xfrm>
                <a:off x="323725" y="4296475"/>
                <a:ext cx="1672125" cy="402750"/>
              </a:xfrm>
              <a:custGeom>
                <a:avLst/>
                <a:gdLst/>
                <a:ahLst/>
                <a:cxnLst/>
                <a:rect l="l" t="t" r="r" b="b"/>
                <a:pathLst>
                  <a:path w="66885" h="16110" extrusionOk="0">
                    <a:moveTo>
                      <a:pt x="22233" y="1"/>
                    </a:moveTo>
                    <a:cubicBezTo>
                      <a:pt x="21751" y="1"/>
                      <a:pt x="21221" y="1"/>
                      <a:pt x="20690" y="49"/>
                    </a:cubicBezTo>
                    <a:lnTo>
                      <a:pt x="20738" y="49"/>
                    </a:lnTo>
                    <a:cubicBezTo>
                      <a:pt x="18857" y="194"/>
                      <a:pt x="17025" y="483"/>
                      <a:pt x="15240" y="1062"/>
                    </a:cubicBezTo>
                    <a:cubicBezTo>
                      <a:pt x="13745" y="1496"/>
                      <a:pt x="12299" y="2027"/>
                      <a:pt x="10900" y="2750"/>
                    </a:cubicBezTo>
                    <a:cubicBezTo>
                      <a:pt x="9550" y="3377"/>
                      <a:pt x="8247" y="4149"/>
                      <a:pt x="7090" y="5017"/>
                    </a:cubicBezTo>
                    <a:cubicBezTo>
                      <a:pt x="5884" y="5933"/>
                      <a:pt x="4775" y="6898"/>
                      <a:pt x="3810" y="8007"/>
                    </a:cubicBezTo>
                    <a:cubicBezTo>
                      <a:pt x="2846" y="9116"/>
                      <a:pt x="2026" y="10322"/>
                      <a:pt x="1399" y="11624"/>
                    </a:cubicBezTo>
                    <a:cubicBezTo>
                      <a:pt x="724" y="12974"/>
                      <a:pt x="290" y="14421"/>
                      <a:pt x="49" y="15916"/>
                    </a:cubicBezTo>
                    <a:cubicBezTo>
                      <a:pt x="0" y="16013"/>
                      <a:pt x="49" y="16061"/>
                      <a:pt x="145" y="16109"/>
                    </a:cubicBezTo>
                    <a:cubicBezTo>
                      <a:pt x="193" y="16109"/>
                      <a:pt x="290" y="16061"/>
                      <a:pt x="338" y="16013"/>
                    </a:cubicBezTo>
                    <a:cubicBezTo>
                      <a:pt x="483" y="14903"/>
                      <a:pt x="820" y="13891"/>
                      <a:pt x="1254" y="12878"/>
                    </a:cubicBezTo>
                    <a:cubicBezTo>
                      <a:pt x="1785" y="11576"/>
                      <a:pt x="2508" y="10370"/>
                      <a:pt x="3376" y="9309"/>
                    </a:cubicBezTo>
                    <a:cubicBezTo>
                      <a:pt x="4437" y="7959"/>
                      <a:pt x="5643" y="6753"/>
                      <a:pt x="7042" y="5740"/>
                    </a:cubicBezTo>
                    <a:lnTo>
                      <a:pt x="7042" y="5740"/>
                    </a:lnTo>
                    <a:lnTo>
                      <a:pt x="6993" y="5788"/>
                    </a:lnTo>
                    <a:cubicBezTo>
                      <a:pt x="8730" y="4486"/>
                      <a:pt x="10611" y="3473"/>
                      <a:pt x="12636" y="2653"/>
                    </a:cubicBezTo>
                    <a:lnTo>
                      <a:pt x="12684" y="2605"/>
                    </a:lnTo>
                    <a:cubicBezTo>
                      <a:pt x="13601" y="2268"/>
                      <a:pt x="14517" y="1978"/>
                      <a:pt x="15433" y="1689"/>
                    </a:cubicBezTo>
                    <a:cubicBezTo>
                      <a:pt x="16543" y="1400"/>
                      <a:pt x="17700" y="1158"/>
                      <a:pt x="18857" y="1062"/>
                    </a:cubicBezTo>
                    <a:cubicBezTo>
                      <a:pt x="19912" y="938"/>
                      <a:pt x="20975" y="876"/>
                      <a:pt x="22039" y="876"/>
                    </a:cubicBezTo>
                    <a:cubicBezTo>
                      <a:pt x="23458" y="876"/>
                      <a:pt x="24879" y="986"/>
                      <a:pt x="26285" y="1207"/>
                    </a:cubicBezTo>
                    <a:cubicBezTo>
                      <a:pt x="29998" y="1785"/>
                      <a:pt x="33712" y="2702"/>
                      <a:pt x="37329" y="3956"/>
                    </a:cubicBezTo>
                    <a:cubicBezTo>
                      <a:pt x="39113" y="4534"/>
                      <a:pt x="40994" y="5161"/>
                      <a:pt x="42827" y="5692"/>
                    </a:cubicBezTo>
                    <a:cubicBezTo>
                      <a:pt x="44659" y="6271"/>
                      <a:pt x="46444" y="6801"/>
                      <a:pt x="48276" y="7235"/>
                    </a:cubicBezTo>
                    <a:cubicBezTo>
                      <a:pt x="49771" y="7621"/>
                      <a:pt x="51267" y="7910"/>
                      <a:pt x="52762" y="8151"/>
                    </a:cubicBezTo>
                    <a:cubicBezTo>
                      <a:pt x="54305" y="8393"/>
                      <a:pt x="55896" y="8537"/>
                      <a:pt x="57536" y="8586"/>
                    </a:cubicBezTo>
                    <a:cubicBezTo>
                      <a:pt x="58308" y="8586"/>
                      <a:pt x="59079" y="8537"/>
                      <a:pt x="59851" y="8489"/>
                    </a:cubicBezTo>
                    <a:cubicBezTo>
                      <a:pt x="60623" y="8441"/>
                      <a:pt x="61394" y="8296"/>
                      <a:pt x="62118" y="8151"/>
                    </a:cubicBezTo>
                    <a:cubicBezTo>
                      <a:pt x="62889" y="8007"/>
                      <a:pt x="63613" y="7766"/>
                      <a:pt x="64336" y="7476"/>
                    </a:cubicBezTo>
                    <a:cubicBezTo>
                      <a:pt x="64722" y="7332"/>
                      <a:pt x="65060" y="7187"/>
                      <a:pt x="65446" y="6994"/>
                    </a:cubicBezTo>
                    <a:cubicBezTo>
                      <a:pt x="65783" y="6849"/>
                      <a:pt x="66169" y="6608"/>
                      <a:pt x="66507" y="6415"/>
                    </a:cubicBezTo>
                    <a:cubicBezTo>
                      <a:pt x="66884" y="6163"/>
                      <a:pt x="66641" y="5656"/>
                      <a:pt x="66285" y="5656"/>
                    </a:cubicBezTo>
                    <a:cubicBezTo>
                      <a:pt x="66232" y="5656"/>
                      <a:pt x="66177" y="5667"/>
                      <a:pt x="66121" y="5692"/>
                    </a:cubicBezTo>
                    <a:cubicBezTo>
                      <a:pt x="65687" y="5933"/>
                      <a:pt x="65253" y="6126"/>
                      <a:pt x="64770" y="6271"/>
                    </a:cubicBezTo>
                    <a:lnTo>
                      <a:pt x="64674" y="6319"/>
                    </a:lnTo>
                    <a:lnTo>
                      <a:pt x="64722" y="6319"/>
                    </a:lnTo>
                    <a:cubicBezTo>
                      <a:pt x="64047" y="6560"/>
                      <a:pt x="63372" y="6753"/>
                      <a:pt x="62697" y="6946"/>
                    </a:cubicBezTo>
                    <a:cubicBezTo>
                      <a:pt x="62021" y="7090"/>
                      <a:pt x="61346" y="7187"/>
                      <a:pt x="60671" y="7283"/>
                    </a:cubicBezTo>
                    <a:lnTo>
                      <a:pt x="60574" y="7283"/>
                    </a:lnTo>
                    <a:cubicBezTo>
                      <a:pt x="59719" y="7374"/>
                      <a:pt x="58856" y="7417"/>
                      <a:pt x="57995" y="7417"/>
                    </a:cubicBezTo>
                    <a:cubicBezTo>
                      <a:pt x="56574" y="7417"/>
                      <a:pt x="55155" y="7301"/>
                      <a:pt x="53774" y="7090"/>
                    </a:cubicBezTo>
                    <a:cubicBezTo>
                      <a:pt x="51990" y="6849"/>
                      <a:pt x="50206" y="6512"/>
                      <a:pt x="48469" y="6078"/>
                    </a:cubicBezTo>
                    <a:cubicBezTo>
                      <a:pt x="46637" y="5644"/>
                      <a:pt x="44804" y="5113"/>
                      <a:pt x="43020" y="4534"/>
                    </a:cubicBezTo>
                    <a:cubicBezTo>
                      <a:pt x="41187" y="4004"/>
                      <a:pt x="39354" y="3377"/>
                      <a:pt x="37473" y="2846"/>
                    </a:cubicBezTo>
                    <a:cubicBezTo>
                      <a:pt x="35641" y="2268"/>
                      <a:pt x="33760" y="1737"/>
                      <a:pt x="31879" y="1303"/>
                    </a:cubicBezTo>
                    <a:cubicBezTo>
                      <a:pt x="28744" y="483"/>
                      <a:pt x="25513" y="49"/>
                      <a:pt x="22233" y="1"/>
                    </a:cubicBezTo>
                    <a:close/>
                  </a:path>
                </a:pathLst>
              </a:custGeom>
              <a:solidFill>
                <a:srgbClr val="000000">
                  <a:alpha val="21670"/>
                </a:srgbClr>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49" name="Google Shape;3749;p84"/>
              <p:cNvSpPr/>
              <p:nvPr/>
            </p:nvSpPr>
            <p:spPr>
              <a:xfrm>
                <a:off x="985650" y="4462875"/>
                <a:ext cx="773550" cy="129475"/>
              </a:xfrm>
              <a:custGeom>
                <a:avLst/>
                <a:gdLst/>
                <a:ahLst/>
                <a:cxnLst/>
                <a:rect l="l" t="t" r="r" b="b"/>
                <a:pathLst>
                  <a:path w="30942" h="5179" extrusionOk="0">
                    <a:moveTo>
                      <a:pt x="1833" y="0"/>
                    </a:moveTo>
                    <a:cubicBezTo>
                      <a:pt x="1254" y="0"/>
                      <a:pt x="724" y="49"/>
                      <a:pt x="145" y="97"/>
                    </a:cubicBezTo>
                    <a:cubicBezTo>
                      <a:pt x="97" y="97"/>
                      <a:pt x="0" y="145"/>
                      <a:pt x="0" y="242"/>
                    </a:cubicBezTo>
                    <a:cubicBezTo>
                      <a:pt x="0" y="290"/>
                      <a:pt x="97" y="386"/>
                      <a:pt x="145" y="386"/>
                    </a:cubicBezTo>
                    <a:cubicBezTo>
                      <a:pt x="832" y="341"/>
                      <a:pt x="1514" y="320"/>
                      <a:pt x="2193" y="320"/>
                    </a:cubicBezTo>
                    <a:cubicBezTo>
                      <a:pt x="3707" y="320"/>
                      <a:pt x="5206" y="428"/>
                      <a:pt x="6704" y="627"/>
                    </a:cubicBezTo>
                    <a:lnTo>
                      <a:pt x="6656" y="627"/>
                    </a:lnTo>
                    <a:cubicBezTo>
                      <a:pt x="7524" y="772"/>
                      <a:pt x="8392" y="917"/>
                      <a:pt x="9308" y="1061"/>
                    </a:cubicBezTo>
                    <a:cubicBezTo>
                      <a:pt x="10177" y="1254"/>
                      <a:pt x="11045" y="1495"/>
                      <a:pt x="11913" y="1737"/>
                    </a:cubicBezTo>
                    <a:cubicBezTo>
                      <a:pt x="12781" y="1978"/>
                      <a:pt x="13649" y="2219"/>
                      <a:pt x="14517" y="2508"/>
                    </a:cubicBezTo>
                    <a:cubicBezTo>
                      <a:pt x="15385" y="2798"/>
                      <a:pt x="16253" y="3135"/>
                      <a:pt x="17170" y="3425"/>
                    </a:cubicBezTo>
                    <a:cubicBezTo>
                      <a:pt x="18038" y="3762"/>
                      <a:pt x="18906" y="4052"/>
                      <a:pt x="19774" y="4244"/>
                    </a:cubicBezTo>
                    <a:cubicBezTo>
                      <a:pt x="20642" y="4534"/>
                      <a:pt x="21510" y="4727"/>
                      <a:pt x="22378" y="4871"/>
                    </a:cubicBezTo>
                    <a:cubicBezTo>
                      <a:pt x="23246" y="5016"/>
                      <a:pt x="24114" y="5113"/>
                      <a:pt x="25031" y="5161"/>
                    </a:cubicBezTo>
                    <a:cubicBezTo>
                      <a:pt x="25248" y="5173"/>
                      <a:pt x="25468" y="5179"/>
                      <a:pt x="25689" y="5179"/>
                    </a:cubicBezTo>
                    <a:cubicBezTo>
                      <a:pt x="26354" y="5179"/>
                      <a:pt x="27032" y="5125"/>
                      <a:pt x="27683" y="5016"/>
                    </a:cubicBezTo>
                    <a:cubicBezTo>
                      <a:pt x="28600" y="4920"/>
                      <a:pt x="29516" y="4727"/>
                      <a:pt x="30432" y="4437"/>
                    </a:cubicBezTo>
                    <a:cubicBezTo>
                      <a:pt x="30529" y="4389"/>
                      <a:pt x="30625" y="4341"/>
                      <a:pt x="30722" y="4196"/>
                    </a:cubicBezTo>
                    <a:cubicBezTo>
                      <a:pt x="30941" y="3888"/>
                      <a:pt x="30680" y="3460"/>
                      <a:pt x="30340" y="3460"/>
                    </a:cubicBezTo>
                    <a:cubicBezTo>
                      <a:pt x="30307" y="3460"/>
                      <a:pt x="30273" y="3464"/>
                      <a:pt x="30239" y="3473"/>
                    </a:cubicBezTo>
                    <a:cubicBezTo>
                      <a:pt x="29419" y="3666"/>
                      <a:pt x="28648" y="3810"/>
                      <a:pt x="27876" y="3955"/>
                    </a:cubicBezTo>
                    <a:cubicBezTo>
                      <a:pt x="27056" y="4003"/>
                      <a:pt x="26236" y="4052"/>
                      <a:pt x="25465" y="4052"/>
                    </a:cubicBezTo>
                    <a:cubicBezTo>
                      <a:pt x="24645" y="4052"/>
                      <a:pt x="23825" y="4003"/>
                      <a:pt x="23053" y="3907"/>
                    </a:cubicBezTo>
                    <a:lnTo>
                      <a:pt x="22957" y="3907"/>
                    </a:lnTo>
                    <a:cubicBezTo>
                      <a:pt x="21221" y="3617"/>
                      <a:pt x="19484" y="3232"/>
                      <a:pt x="17797" y="2701"/>
                    </a:cubicBezTo>
                    <a:cubicBezTo>
                      <a:pt x="16928" y="2460"/>
                      <a:pt x="16012" y="2171"/>
                      <a:pt x="15144" y="1930"/>
                    </a:cubicBezTo>
                    <a:cubicBezTo>
                      <a:pt x="14276" y="1640"/>
                      <a:pt x="13360" y="1447"/>
                      <a:pt x="12491" y="1206"/>
                    </a:cubicBezTo>
                    <a:cubicBezTo>
                      <a:pt x="11575" y="1013"/>
                      <a:pt x="10707" y="820"/>
                      <a:pt x="9839" y="676"/>
                    </a:cubicBezTo>
                    <a:cubicBezTo>
                      <a:pt x="8923" y="483"/>
                      <a:pt x="8103" y="386"/>
                      <a:pt x="7235" y="242"/>
                    </a:cubicBezTo>
                    <a:cubicBezTo>
                      <a:pt x="5788" y="97"/>
                      <a:pt x="4341" y="0"/>
                      <a:pt x="2846" y="0"/>
                    </a:cubicBezTo>
                    <a:close/>
                  </a:path>
                </a:pathLst>
              </a:custGeom>
              <a:solidFill>
                <a:srgbClr val="000000">
                  <a:alpha val="21670"/>
                </a:srgbClr>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50" name="Google Shape;3750;p84"/>
              <p:cNvSpPr/>
              <p:nvPr/>
            </p:nvSpPr>
            <p:spPr>
              <a:xfrm>
                <a:off x="2619775" y="2900300"/>
                <a:ext cx="1102825" cy="1047150"/>
              </a:xfrm>
              <a:custGeom>
                <a:avLst/>
                <a:gdLst/>
                <a:ahLst/>
                <a:cxnLst/>
                <a:rect l="l" t="t" r="r" b="b"/>
                <a:pathLst>
                  <a:path w="44113" h="41886" extrusionOk="0">
                    <a:moveTo>
                      <a:pt x="43486" y="0"/>
                    </a:moveTo>
                    <a:cubicBezTo>
                      <a:pt x="43389" y="0"/>
                      <a:pt x="43244" y="48"/>
                      <a:pt x="43148" y="145"/>
                    </a:cubicBezTo>
                    <a:lnTo>
                      <a:pt x="43293" y="97"/>
                    </a:lnTo>
                    <a:lnTo>
                      <a:pt x="43293" y="97"/>
                    </a:lnTo>
                    <a:cubicBezTo>
                      <a:pt x="42810" y="434"/>
                      <a:pt x="42280" y="772"/>
                      <a:pt x="41798" y="1061"/>
                    </a:cubicBezTo>
                    <a:cubicBezTo>
                      <a:pt x="40592" y="1785"/>
                      <a:pt x="39386" y="2411"/>
                      <a:pt x="38180" y="2990"/>
                    </a:cubicBezTo>
                    <a:cubicBezTo>
                      <a:pt x="36878" y="3569"/>
                      <a:pt x="35576" y="4099"/>
                      <a:pt x="34274" y="4630"/>
                    </a:cubicBezTo>
                    <a:cubicBezTo>
                      <a:pt x="31670" y="5643"/>
                      <a:pt x="28969" y="6511"/>
                      <a:pt x="26365" y="7427"/>
                    </a:cubicBezTo>
                    <a:cubicBezTo>
                      <a:pt x="23712" y="8344"/>
                      <a:pt x="21108" y="9405"/>
                      <a:pt x="18600" y="10562"/>
                    </a:cubicBezTo>
                    <a:cubicBezTo>
                      <a:pt x="16044" y="11768"/>
                      <a:pt x="13681" y="13311"/>
                      <a:pt x="11559" y="15095"/>
                    </a:cubicBezTo>
                    <a:cubicBezTo>
                      <a:pt x="10450" y="16060"/>
                      <a:pt x="9389" y="17121"/>
                      <a:pt x="8472" y="18230"/>
                    </a:cubicBezTo>
                    <a:cubicBezTo>
                      <a:pt x="7411" y="19484"/>
                      <a:pt x="6495" y="20883"/>
                      <a:pt x="5771" y="22378"/>
                    </a:cubicBezTo>
                    <a:cubicBezTo>
                      <a:pt x="5048" y="23776"/>
                      <a:pt x="4421" y="25271"/>
                      <a:pt x="3939" y="26767"/>
                    </a:cubicBezTo>
                    <a:cubicBezTo>
                      <a:pt x="3456" y="28262"/>
                      <a:pt x="3119" y="29805"/>
                      <a:pt x="2733" y="31300"/>
                    </a:cubicBezTo>
                    <a:cubicBezTo>
                      <a:pt x="2347" y="33084"/>
                      <a:pt x="1961" y="34869"/>
                      <a:pt x="1527" y="36653"/>
                    </a:cubicBezTo>
                    <a:cubicBezTo>
                      <a:pt x="1142" y="38389"/>
                      <a:pt x="611" y="40077"/>
                      <a:pt x="32" y="41717"/>
                    </a:cubicBezTo>
                    <a:cubicBezTo>
                      <a:pt x="1" y="41811"/>
                      <a:pt x="72" y="41885"/>
                      <a:pt x="152" y="41885"/>
                    </a:cubicBezTo>
                    <a:cubicBezTo>
                      <a:pt x="194" y="41885"/>
                      <a:pt x="240" y="41864"/>
                      <a:pt x="273" y="41814"/>
                    </a:cubicBezTo>
                    <a:cubicBezTo>
                      <a:pt x="1334" y="38824"/>
                      <a:pt x="2203" y="35785"/>
                      <a:pt x="2878" y="32650"/>
                    </a:cubicBezTo>
                    <a:cubicBezTo>
                      <a:pt x="2878" y="32554"/>
                      <a:pt x="2926" y="32506"/>
                      <a:pt x="2926" y="32409"/>
                    </a:cubicBezTo>
                    <a:cubicBezTo>
                      <a:pt x="2926" y="32361"/>
                      <a:pt x="2926" y="32361"/>
                      <a:pt x="2926" y="32313"/>
                    </a:cubicBezTo>
                    <a:lnTo>
                      <a:pt x="2926" y="32265"/>
                    </a:lnTo>
                    <a:cubicBezTo>
                      <a:pt x="2926" y="32168"/>
                      <a:pt x="2974" y="32072"/>
                      <a:pt x="3022" y="31975"/>
                    </a:cubicBezTo>
                    <a:cubicBezTo>
                      <a:pt x="3071" y="31830"/>
                      <a:pt x="3119" y="31638"/>
                      <a:pt x="3167" y="31445"/>
                    </a:cubicBezTo>
                    <a:cubicBezTo>
                      <a:pt x="3264" y="31059"/>
                      <a:pt x="3360" y="30625"/>
                      <a:pt x="3456" y="30239"/>
                    </a:cubicBezTo>
                    <a:cubicBezTo>
                      <a:pt x="3842" y="28696"/>
                      <a:pt x="4325" y="27201"/>
                      <a:pt x="4855" y="25754"/>
                    </a:cubicBezTo>
                    <a:cubicBezTo>
                      <a:pt x="5289" y="24645"/>
                      <a:pt x="5771" y="23632"/>
                      <a:pt x="6302" y="22619"/>
                    </a:cubicBezTo>
                    <a:lnTo>
                      <a:pt x="6302" y="22619"/>
                    </a:lnTo>
                    <a:lnTo>
                      <a:pt x="6254" y="22715"/>
                    </a:lnTo>
                    <a:cubicBezTo>
                      <a:pt x="6784" y="21751"/>
                      <a:pt x="7363" y="20883"/>
                      <a:pt x="7990" y="20015"/>
                    </a:cubicBezTo>
                    <a:cubicBezTo>
                      <a:pt x="8569" y="19243"/>
                      <a:pt x="9244" y="18471"/>
                      <a:pt x="9919" y="17796"/>
                    </a:cubicBezTo>
                    <a:cubicBezTo>
                      <a:pt x="10787" y="16928"/>
                      <a:pt x="11655" y="16108"/>
                      <a:pt x="12620" y="15385"/>
                    </a:cubicBezTo>
                    <a:cubicBezTo>
                      <a:pt x="13584" y="14613"/>
                      <a:pt x="14597" y="13890"/>
                      <a:pt x="15658" y="13263"/>
                    </a:cubicBezTo>
                    <a:lnTo>
                      <a:pt x="15658" y="13263"/>
                    </a:lnTo>
                    <a:lnTo>
                      <a:pt x="15513" y="13359"/>
                    </a:lnTo>
                    <a:cubicBezTo>
                      <a:pt x="20336" y="10466"/>
                      <a:pt x="25738" y="8826"/>
                      <a:pt x="30995" y="6993"/>
                    </a:cubicBezTo>
                    <a:cubicBezTo>
                      <a:pt x="35431" y="5450"/>
                      <a:pt x="39917" y="3714"/>
                      <a:pt x="43823" y="965"/>
                    </a:cubicBezTo>
                    <a:cubicBezTo>
                      <a:pt x="44064" y="772"/>
                      <a:pt x="44112" y="434"/>
                      <a:pt x="43920" y="241"/>
                    </a:cubicBezTo>
                    <a:cubicBezTo>
                      <a:pt x="43823" y="97"/>
                      <a:pt x="43678" y="48"/>
                      <a:pt x="43534" y="0"/>
                    </a:cubicBezTo>
                    <a:close/>
                  </a:path>
                </a:pathLst>
              </a:custGeom>
              <a:solidFill>
                <a:srgbClr val="000000">
                  <a:alpha val="21670"/>
                </a:srgbClr>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51" name="Google Shape;3751;p84"/>
              <p:cNvSpPr/>
              <p:nvPr/>
            </p:nvSpPr>
            <p:spPr>
              <a:xfrm>
                <a:off x="2474675" y="2293825"/>
                <a:ext cx="1551750" cy="1509850"/>
              </a:xfrm>
              <a:custGeom>
                <a:avLst/>
                <a:gdLst/>
                <a:ahLst/>
                <a:cxnLst/>
                <a:rect l="l" t="t" r="r" b="b"/>
                <a:pathLst>
                  <a:path w="62070" h="60394" extrusionOk="0">
                    <a:moveTo>
                      <a:pt x="57054" y="3328"/>
                    </a:moveTo>
                    <a:lnTo>
                      <a:pt x="57006" y="3376"/>
                    </a:lnTo>
                    <a:lnTo>
                      <a:pt x="57006" y="3328"/>
                    </a:lnTo>
                    <a:close/>
                    <a:moveTo>
                      <a:pt x="61298" y="0"/>
                    </a:moveTo>
                    <a:cubicBezTo>
                      <a:pt x="61154" y="0"/>
                      <a:pt x="61009" y="49"/>
                      <a:pt x="60912" y="145"/>
                    </a:cubicBezTo>
                    <a:lnTo>
                      <a:pt x="60912" y="97"/>
                    </a:lnTo>
                    <a:cubicBezTo>
                      <a:pt x="60285" y="676"/>
                      <a:pt x="59610" y="1303"/>
                      <a:pt x="58935" y="1833"/>
                    </a:cubicBezTo>
                    <a:cubicBezTo>
                      <a:pt x="58260" y="2364"/>
                      <a:pt x="57681" y="2798"/>
                      <a:pt x="57054" y="3280"/>
                    </a:cubicBezTo>
                    <a:lnTo>
                      <a:pt x="56958" y="3328"/>
                    </a:lnTo>
                    <a:lnTo>
                      <a:pt x="56910" y="3376"/>
                    </a:lnTo>
                    <a:cubicBezTo>
                      <a:pt x="55173" y="4582"/>
                      <a:pt x="53341" y="5643"/>
                      <a:pt x="51412" y="6559"/>
                    </a:cubicBezTo>
                    <a:cubicBezTo>
                      <a:pt x="49482" y="7476"/>
                      <a:pt x="47505" y="8296"/>
                      <a:pt x="45480" y="9019"/>
                    </a:cubicBezTo>
                    <a:lnTo>
                      <a:pt x="45528" y="9019"/>
                    </a:lnTo>
                    <a:cubicBezTo>
                      <a:pt x="40367" y="10900"/>
                      <a:pt x="35014" y="12299"/>
                      <a:pt x="29854" y="14131"/>
                    </a:cubicBezTo>
                    <a:cubicBezTo>
                      <a:pt x="27249" y="14999"/>
                      <a:pt x="24742" y="16060"/>
                      <a:pt x="22282" y="17218"/>
                    </a:cubicBezTo>
                    <a:cubicBezTo>
                      <a:pt x="19822" y="18375"/>
                      <a:pt x="17507" y="19822"/>
                      <a:pt x="15385" y="21414"/>
                    </a:cubicBezTo>
                    <a:cubicBezTo>
                      <a:pt x="13119" y="23150"/>
                      <a:pt x="11141" y="25175"/>
                      <a:pt x="9502" y="27442"/>
                    </a:cubicBezTo>
                    <a:cubicBezTo>
                      <a:pt x="7476" y="30143"/>
                      <a:pt x="5788" y="33133"/>
                      <a:pt x="4534" y="36268"/>
                    </a:cubicBezTo>
                    <a:cubicBezTo>
                      <a:pt x="3377" y="39210"/>
                      <a:pt x="2509" y="42248"/>
                      <a:pt x="1930" y="45383"/>
                    </a:cubicBezTo>
                    <a:cubicBezTo>
                      <a:pt x="1303" y="48566"/>
                      <a:pt x="917" y="51749"/>
                      <a:pt x="579" y="54932"/>
                    </a:cubicBezTo>
                    <a:cubicBezTo>
                      <a:pt x="387" y="56716"/>
                      <a:pt x="194" y="58501"/>
                      <a:pt x="1" y="60285"/>
                    </a:cubicBezTo>
                    <a:cubicBezTo>
                      <a:pt x="1" y="60358"/>
                      <a:pt x="61" y="60394"/>
                      <a:pt x="127" y="60394"/>
                    </a:cubicBezTo>
                    <a:cubicBezTo>
                      <a:pt x="194" y="60394"/>
                      <a:pt x="266" y="60358"/>
                      <a:pt x="290" y="60285"/>
                    </a:cubicBezTo>
                    <a:cubicBezTo>
                      <a:pt x="724" y="56427"/>
                      <a:pt x="1110" y="52569"/>
                      <a:pt x="1737" y="48759"/>
                    </a:cubicBezTo>
                    <a:cubicBezTo>
                      <a:pt x="2412" y="44225"/>
                      <a:pt x="3714" y="39740"/>
                      <a:pt x="5547" y="35496"/>
                    </a:cubicBezTo>
                    <a:lnTo>
                      <a:pt x="5595" y="35448"/>
                    </a:lnTo>
                    <a:cubicBezTo>
                      <a:pt x="6270" y="33953"/>
                      <a:pt x="7042" y="32554"/>
                      <a:pt x="7910" y="31156"/>
                    </a:cubicBezTo>
                    <a:cubicBezTo>
                      <a:pt x="8826" y="29709"/>
                      <a:pt x="9839" y="28310"/>
                      <a:pt x="10948" y="26960"/>
                    </a:cubicBezTo>
                    <a:cubicBezTo>
                      <a:pt x="12733" y="24838"/>
                      <a:pt x="14807" y="22957"/>
                      <a:pt x="17073" y="21365"/>
                    </a:cubicBezTo>
                    <a:cubicBezTo>
                      <a:pt x="20546" y="19099"/>
                      <a:pt x="24259" y="17266"/>
                      <a:pt x="28166" y="15916"/>
                    </a:cubicBezTo>
                    <a:lnTo>
                      <a:pt x="28166" y="15916"/>
                    </a:lnTo>
                    <a:lnTo>
                      <a:pt x="28069" y="15964"/>
                    </a:lnTo>
                    <a:lnTo>
                      <a:pt x="28069" y="15964"/>
                    </a:lnTo>
                    <a:cubicBezTo>
                      <a:pt x="33230" y="14083"/>
                      <a:pt x="38535" y="12684"/>
                      <a:pt x="43743" y="10900"/>
                    </a:cubicBezTo>
                    <a:cubicBezTo>
                      <a:pt x="46348" y="10032"/>
                      <a:pt x="48904" y="9019"/>
                      <a:pt x="51412" y="7910"/>
                    </a:cubicBezTo>
                    <a:cubicBezTo>
                      <a:pt x="53871" y="6752"/>
                      <a:pt x="56234" y="5354"/>
                      <a:pt x="58453" y="3714"/>
                    </a:cubicBezTo>
                    <a:cubicBezTo>
                      <a:pt x="58983" y="3328"/>
                      <a:pt x="59514" y="2894"/>
                      <a:pt x="60044" y="2460"/>
                    </a:cubicBezTo>
                    <a:cubicBezTo>
                      <a:pt x="60575" y="2026"/>
                      <a:pt x="61154" y="1496"/>
                      <a:pt x="61684" y="965"/>
                    </a:cubicBezTo>
                    <a:cubicBezTo>
                      <a:pt x="62070" y="627"/>
                      <a:pt x="61829" y="0"/>
                      <a:pt x="61298" y="0"/>
                    </a:cubicBezTo>
                    <a:close/>
                  </a:path>
                </a:pathLst>
              </a:custGeom>
              <a:solidFill>
                <a:srgbClr val="000000">
                  <a:alpha val="21670"/>
                </a:srgbClr>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52" name="Google Shape;3752;p84"/>
              <p:cNvSpPr/>
              <p:nvPr/>
            </p:nvSpPr>
            <p:spPr>
              <a:xfrm>
                <a:off x="4253075" y="1621050"/>
                <a:ext cx="164000" cy="455075"/>
              </a:xfrm>
              <a:custGeom>
                <a:avLst/>
                <a:gdLst/>
                <a:ahLst/>
                <a:cxnLst/>
                <a:rect l="l" t="t" r="r" b="b"/>
                <a:pathLst>
                  <a:path w="6560" h="18203" extrusionOk="0">
                    <a:moveTo>
                      <a:pt x="6029" y="0"/>
                    </a:moveTo>
                    <a:lnTo>
                      <a:pt x="6029" y="49"/>
                    </a:lnTo>
                    <a:cubicBezTo>
                      <a:pt x="5933" y="97"/>
                      <a:pt x="5836" y="145"/>
                      <a:pt x="5788" y="241"/>
                    </a:cubicBezTo>
                    <a:cubicBezTo>
                      <a:pt x="5450" y="820"/>
                      <a:pt x="5113" y="1447"/>
                      <a:pt x="4823" y="2074"/>
                    </a:cubicBezTo>
                    <a:cubicBezTo>
                      <a:pt x="4534" y="2653"/>
                      <a:pt x="4293" y="3328"/>
                      <a:pt x="4100" y="3955"/>
                    </a:cubicBezTo>
                    <a:cubicBezTo>
                      <a:pt x="3618" y="5209"/>
                      <a:pt x="3280" y="6511"/>
                      <a:pt x="2943" y="7813"/>
                    </a:cubicBezTo>
                    <a:cubicBezTo>
                      <a:pt x="2364" y="10418"/>
                      <a:pt x="1882" y="13022"/>
                      <a:pt x="1013" y="15578"/>
                    </a:cubicBezTo>
                    <a:cubicBezTo>
                      <a:pt x="724" y="16398"/>
                      <a:pt x="435" y="17218"/>
                      <a:pt x="49" y="17989"/>
                    </a:cubicBezTo>
                    <a:cubicBezTo>
                      <a:pt x="1" y="18086"/>
                      <a:pt x="49" y="18134"/>
                      <a:pt x="97" y="18182"/>
                    </a:cubicBezTo>
                    <a:cubicBezTo>
                      <a:pt x="125" y="18196"/>
                      <a:pt x="154" y="18202"/>
                      <a:pt x="181" y="18202"/>
                    </a:cubicBezTo>
                    <a:cubicBezTo>
                      <a:pt x="246" y="18202"/>
                      <a:pt x="304" y="18168"/>
                      <a:pt x="338" y="18134"/>
                    </a:cubicBezTo>
                    <a:cubicBezTo>
                      <a:pt x="531" y="17652"/>
                      <a:pt x="772" y="17169"/>
                      <a:pt x="965" y="16639"/>
                    </a:cubicBezTo>
                    <a:cubicBezTo>
                      <a:pt x="1206" y="16157"/>
                      <a:pt x="1399" y="15578"/>
                      <a:pt x="1592" y="15047"/>
                    </a:cubicBezTo>
                    <a:cubicBezTo>
                      <a:pt x="1930" y="13986"/>
                      <a:pt x="2267" y="12925"/>
                      <a:pt x="2557" y="11816"/>
                    </a:cubicBezTo>
                    <a:cubicBezTo>
                      <a:pt x="2846" y="10755"/>
                      <a:pt x="3184" y="9598"/>
                      <a:pt x="3425" y="8488"/>
                    </a:cubicBezTo>
                    <a:cubicBezTo>
                      <a:pt x="3714" y="7427"/>
                      <a:pt x="4052" y="6318"/>
                      <a:pt x="4438" y="5209"/>
                    </a:cubicBezTo>
                    <a:cubicBezTo>
                      <a:pt x="4968" y="3617"/>
                      <a:pt x="5643" y="2026"/>
                      <a:pt x="6463" y="579"/>
                    </a:cubicBezTo>
                    <a:cubicBezTo>
                      <a:pt x="6560" y="386"/>
                      <a:pt x="6511" y="145"/>
                      <a:pt x="6319" y="49"/>
                    </a:cubicBezTo>
                    <a:cubicBezTo>
                      <a:pt x="6270" y="49"/>
                      <a:pt x="6222" y="0"/>
                      <a:pt x="6174"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53" name="Google Shape;3753;p84"/>
              <p:cNvSpPr/>
              <p:nvPr/>
            </p:nvSpPr>
            <p:spPr>
              <a:xfrm>
                <a:off x="6267800" y="1911625"/>
                <a:ext cx="675200" cy="2299275"/>
              </a:xfrm>
              <a:custGeom>
                <a:avLst/>
                <a:gdLst/>
                <a:ahLst/>
                <a:cxnLst/>
                <a:rect l="l" t="t" r="r" b="b"/>
                <a:pathLst>
                  <a:path w="27008" h="91971" extrusionOk="0">
                    <a:moveTo>
                      <a:pt x="12057" y="0"/>
                    </a:moveTo>
                    <a:cubicBezTo>
                      <a:pt x="9694" y="1206"/>
                      <a:pt x="7620" y="2846"/>
                      <a:pt x="5932" y="4871"/>
                    </a:cubicBezTo>
                    <a:cubicBezTo>
                      <a:pt x="5016" y="5884"/>
                      <a:pt x="4196" y="6993"/>
                      <a:pt x="3521" y="8199"/>
                    </a:cubicBezTo>
                    <a:cubicBezTo>
                      <a:pt x="2846" y="9308"/>
                      <a:pt x="2315" y="10514"/>
                      <a:pt x="1978" y="11720"/>
                    </a:cubicBezTo>
                    <a:cubicBezTo>
                      <a:pt x="1833" y="11913"/>
                      <a:pt x="1881" y="12105"/>
                      <a:pt x="2074" y="12202"/>
                    </a:cubicBezTo>
                    <a:cubicBezTo>
                      <a:pt x="2267" y="12298"/>
                      <a:pt x="2460" y="12443"/>
                      <a:pt x="2653" y="12588"/>
                    </a:cubicBezTo>
                    <a:cubicBezTo>
                      <a:pt x="3087" y="12925"/>
                      <a:pt x="3473" y="13263"/>
                      <a:pt x="3810" y="13697"/>
                    </a:cubicBezTo>
                    <a:cubicBezTo>
                      <a:pt x="4100" y="14035"/>
                      <a:pt x="4341" y="14372"/>
                      <a:pt x="4534" y="14758"/>
                    </a:cubicBezTo>
                    <a:cubicBezTo>
                      <a:pt x="4727" y="15192"/>
                      <a:pt x="4823" y="15578"/>
                      <a:pt x="4920" y="16012"/>
                    </a:cubicBezTo>
                    <a:cubicBezTo>
                      <a:pt x="5016" y="16591"/>
                      <a:pt x="5016" y="17169"/>
                      <a:pt x="4968" y="17748"/>
                    </a:cubicBezTo>
                    <a:cubicBezTo>
                      <a:pt x="4871" y="18906"/>
                      <a:pt x="4582" y="20015"/>
                      <a:pt x="4196" y="21028"/>
                    </a:cubicBezTo>
                    <a:cubicBezTo>
                      <a:pt x="3810" y="22040"/>
                      <a:pt x="3376" y="22957"/>
                      <a:pt x="2990" y="23777"/>
                    </a:cubicBezTo>
                    <a:lnTo>
                      <a:pt x="2605" y="24596"/>
                    </a:lnTo>
                    <a:lnTo>
                      <a:pt x="2363" y="25031"/>
                    </a:lnTo>
                    <a:cubicBezTo>
                      <a:pt x="2026" y="25657"/>
                      <a:pt x="1785" y="26333"/>
                      <a:pt x="1544" y="26960"/>
                    </a:cubicBezTo>
                    <a:cubicBezTo>
                      <a:pt x="1110" y="28214"/>
                      <a:pt x="917" y="29564"/>
                      <a:pt x="1013" y="30866"/>
                    </a:cubicBezTo>
                    <a:cubicBezTo>
                      <a:pt x="1013" y="31493"/>
                      <a:pt x="1158" y="32168"/>
                      <a:pt x="1351" y="32795"/>
                    </a:cubicBezTo>
                    <a:cubicBezTo>
                      <a:pt x="1399" y="32988"/>
                      <a:pt x="1447" y="33181"/>
                      <a:pt x="1544" y="33374"/>
                    </a:cubicBezTo>
                    <a:cubicBezTo>
                      <a:pt x="1447" y="33422"/>
                      <a:pt x="1399" y="33470"/>
                      <a:pt x="1351" y="33519"/>
                    </a:cubicBezTo>
                    <a:cubicBezTo>
                      <a:pt x="1302" y="33615"/>
                      <a:pt x="1302" y="33712"/>
                      <a:pt x="1302" y="33760"/>
                    </a:cubicBezTo>
                    <a:cubicBezTo>
                      <a:pt x="1254" y="33856"/>
                      <a:pt x="1206" y="33953"/>
                      <a:pt x="1254" y="34049"/>
                    </a:cubicBezTo>
                    <a:cubicBezTo>
                      <a:pt x="1688" y="35737"/>
                      <a:pt x="2074" y="37522"/>
                      <a:pt x="2315" y="39306"/>
                    </a:cubicBezTo>
                    <a:cubicBezTo>
                      <a:pt x="2315" y="39451"/>
                      <a:pt x="2363" y="39595"/>
                      <a:pt x="2412" y="39788"/>
                    </a:cubicBezTo>
                    <a:cubicBezTo>
                      <a:pt x="2605" y="41332"/>
                      <a:pt x="2749" y="42971"/>
                      <a:pt x="2798" y="44756"/>
                    </a:cubicBezTo>
                    <a:lnTo>
                      <a:pt x="2798" y="44852"/>
                    </a:lnTo>
                    <a:cubicBezTo>
                      <a:pt x="2894" y="49627"/>
                      <a:pt x="2653" y="54401"/>
                      <a:pt x="2219" y="59128"/>
                    </a:cubicBezTo>
                    <a:lnTo>
                      <a:pt x="2122" y="60864"/>
                    </a:lnTo>
                    <a:lnTo>
                      <a:pt x="1978" y="62648"/>
                    </a:lnTo>
                    <a:lnTo>
                      <a:pt x="1978" y="62841"/>
                    </a:lnTo>
                    <a:cubicBezTo>
                      <a:pt x="1929" y="63902"/>
                      <a:pt x="1833" y="64915"/>
                      <a:pt x="1736" y="65928"/>
                    </a:cubicBezTo>
                    <a:cubicBezTo>
                      <a:pt x="1544" y="67616"/>
                      <a:pt x="1302" y="69352"/>
                      <a:pt x="1110" y="70992"/>
                    </a:cubicBezTo>
                    <a:lnTo>
                      <a:pt x="917" y="72680"/>
                    </a:lnTo>
                    <a:cubicBezTo>
                      <a:pt x="627" y="74898"/>
                      <a:pt x="290" y="77261"/>
                      <a:pt x="193" y="79624"/>
                    </a:cubicBezTo>
                    <a:cubicBezTo>
                      <a:pt x="0" y="81891"/>
                      <a:pt x="0" y="84110"/>
                      <a:pt x="193" y="86328"/>
                    </a:cubicBezTo>
                    <a:cubicBezTo>
                      <a:pt x="241" y="87389"/>
                      <a:pt x="386" y="88450"/>
                      <a:pt x="627" y="89463"/>
                    </a:cubicBezTo>
                    <a:cubicBezTo>
                      <a:pt x="772" y="90235"/>
                      <a:pt x="1013" y="90958"/>
                      <a:pt x="1399" y="91633"/>
                    </a:cubicBezTo>
                    <a:cubicBezTo>
                      <a:pt x="1447" y="91730"/>
                      <a:pt x="1544" y="91826"/>
                      <a:pt x="1592" y="91971"/>
                    </a:cubicBezTo>
                    <a:cubicBezTo>
                      <a:pt x="1833" y="91633"/>
                      <a:pt x="2074" y="91296"/>
                      <a:pt x="2315" y="90958"/>
                    </a:cubicBezTo>
                    <a:cubicBezTo>
                      <a:pt x="3280" y="89656"/>
                      <a:pt x="4148" y="88305"/>
                      <a:pt x="5016" y="86955"/>
                    </a:cubicBezTo>
                    <a:cubicBezTo>
                      <a:pt x="5546" y="85894"/>
                      <a:pt x="6077" y="84881"/>
                      <a:pt x="6559" y="83820"/>
                    </a:cubicBezTo>
                    <a:cubicBezTo>
                      <a:pt x="10996" y="74416"/>
                      <a:pt x="13022" y="64047"/>
                      <a:pt x="12443" y="53678"/>
                    </a:cubicBezTo>
                    <a:cubicBezTo>
                      <a:pt x="12298" y="51266"/>
                      <a:pt x="12057" y="48807"/>
                      <a:pt x="11623" y="46444"/>
                    </a:cubicBezTo>
                    <a:lnTo>
                      <a:pt x="11623" y="46395"/>
                    </a:lnTo>
                    <a:cubicBezTo>
                      <a:pt x="11093" y="43309"/>
                      <a:pt x="10321" y="40319"/>
                      <a:pt x="9356" y="37377"/>
                    </a:cubicBezTo>
                    <a:lnTo>
                      <a:pt x="9164" y="36895"/>
                    </a:lnTo>
                    <a:lnTo>
                      <a:pt x="9067" y="36605"/>
                    </a:lnTo>
                    <a:lnTo>
                      <a:pt x="8874" y="36026"/>
                    </a:lnTo>
                    <a:cubicBezTo>
                      <a:pt x="8778" y="35834"/>
                      <a:pt x="8681" y="35641"/>
                      <a:pt x="8633" y="35448"/>
                    </a:cubicBezTo>
                    <a:cubicBezTo>
                      <a:pt x="8488" y="35110"/>
                      <a:pt x="8392" y="34821"/>
                      <a:pt x="8247" y="34531"/>
                    </a:cubicBezTo>
                    <a:cubicBezTo>
                      <a:pt x="8247" y="34435"/>
                      <a:pt x="8199" y="34338"/>
                      <a:pt x="8151" y="34242"/>
                    </a:cubicBezTo>
                    <a:cubicBezTo>
                      <a:pt x="7813" y="33422"/>
                      <a:pt x="7476" y="32602"/>
                      <a:pt x="7138" y="31782"/>
                    </a:cubicBezTo>
                    <a:cubicBezTo>
                      <a:pt x="7138" y="31782"/>
                      <a:pt x="7138" y="31734"/>
                      <a:pt x="7138" y="31734"/>
                    </a:cubicBezTo>
                    <a:cubicBezTo>
                      <a:pt x="7765" y="31493"/>
                      <a:pt x="8344" y="31252"/>
                      <a:pt x="8874" y="31011"/>
                    </a:cubicBezTo>
                    <a:cubicBezTo>
                      <a:pt x="12009" y="29564"/>
                      <a:pt x="14951" y="27731"/>
                      <a:pt x="17652" y="25561"/>
                    </a:cubicBezTo>
                    <a:cubicBezTo>
                      <a:pt x="18472" y="24886"/>
                      <a:pt x="19291" y="24162"/>
                      <a:pt x="20063" y="23439"/>
                    </a:cubicBezTo>
                    <a:lnTo>
                      <a:pt x="20063" y="23391"/>
                    </a:lnTo>
                    <a:cubicBezTo>
                      <a:pt x="20352" y="23101"/>
                      <a:pt x="20690" y="22764"/>
                      <a:pt x="20979" y="22426"/>
                    </a:cubicBezTo>
                    <a:cubicBezTo>
                      <a:pt x="21317" y="22089"/>
                      <a:pt x="21462" y="21944"/>
                      <a:pt x="21703" y="21703"/>
                    </a:cubicBezTo>
                    <a:lnTo>
                      <a:pt x="21703" y="21703"/>
                    </a:lnTo>
                    <a:lnTo>
                      <a:pt x="21655" y="21799"/>
                    </a:lnTo>
                    <a:lnTo>
                      <a:pt x="21944" y="21413"/>
                    </a:lnTo>
                    <a:cubicBezTo>
                      <a:pt x="23487" y="19436"/>
                      <a:pt x="25223" y="17555"/>
                      <a:pt x="27008" y="15771"/>
                    </a:cubicBezTo>
                    <a:cubicBezTo>
                      <a:pt x="26574" y="15288"/>
                      <a:pt x="26140" y="14854"/>
                      <a:pt x="25706" y="14469"/>
                    </a:cubicBezTo>
                    <a:cubicBezTo>
                      <a:pt x="24789" y="13552"/>
                      <a:pt x="23825" y="12781"/>
                      <a:pt x="22812" y="12009"/>
                    </a:cubicBezTo>
                    <a:lnTo>
                      <a:pt x="22571" y="11816"/>
                    </a:lnTo>
                    <a:cubicBezTo>
                      <a:pt x="22040" y="11430"/>
                      <a:pt x="21510" y="10996"/>
                      <a:pt x="21028" y="10562"/>
                    </a:cubicBezTo>
                    <a:cubicBezTo>
                      <a:pt x="20497" y="10128"/>
                      <a:pt x="19967" y="9646"/>
                      <a:pt x="19388" y="9067"/>
                    </a:cubicBezTo>
                    <a:cubicBezTo>
                      <a:pt x="18327" y="8054"/>
                      <a:pt x="17314" y="6993"/>
                      <a:pt x="16350" y="5836"/>
                    </a:cubicBezTo>
                    <a:cubicBezTo>
                      <a:pt x="14903" y="4100"/>
                      <a:pt x="13601" y="2219"/>
                      <a:pt x="12491" y="241"/>
                    </a:cubicBezTo>
                    <a:cubicBezTo>
                      <a:pt x="12491" y="241"/>
                      <a:pt x="12491" y="193"/>
                      <a:pt x="12443" y="193"/>
                    </a:cubicBezTo>
                    <a:cubicBezTo>
                      <a:pt x="12395" y="97"/>
                      <a:pt x="12298" y="0"/>
                      <a:pt x="12154" y="0"/>
                    </a:cubicBezTo>
                    <a:close/>
                  </a:path>
                </a:pathLst>
              </a:custGeom>
              <a:solidFill>
                <a:srgbClr val="FBD5BB"/>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54" name="Google Shape;3754;p84"/>
              <p:cNvSpPr/>
              <p:nvPr/>
            </p:nvSpPr>
            <p:spPr>
              <a:xfrm>
                <a:off x="6313600" y="1909200"/>
                <a:ext cx="355725" cy="426850"/>
              </a:xfrm>
              <a:custGeom>
                <a:avLst/>
                <a:gdLst/>
                <a:ahLst/>
                <a:cxnLst/>
                <a:rect l="l" t="t" r="r" b="b"/>
                <a:pathLst>
                  <a:path w="14229" h="17074" extrusionOk="0">
                    <a:moveTo>
                      <a:pt x="10370" y="1"/>
                    </a:moveTo>
                    <a:cubicBezTo>
                      <a:pt x="10322" y="1"/>
                      <a:pt x="10322" y="1"/>
                      <a:pt x="10273" y="49"/>
                    </a:cubicBezTo>
                    <a:lnTo>
                      <a:pt x="10225" y="97"/>
                    </a:lnTo>
                    <a:cubicBezTo>
                      <a:pt x="7910" y="1303"/>
                      <a:pt x="5788" y="2943"/>
                      <a:pt x="4100" y="4968"/>
                    </a:cubicBezTo>
                    <a:cubicBezTo>
                      <a:pt x="3184" y="5981"/>
                      <a:pt x="2364" y="7090"/>
                      <a:pt x="1689" y="8296"/>
                    </a:cubicBezTo>
                    <a:cubicBezTo>
                      <a:pt x="1014" y="9405"/>
                      <a:pt x="483" y="10611"/>
                      <a:pt x="146" y="11865"/>
                    </a:cubicBezTo>
                    <a:cubicBezTo>
                      <a:pt x="1" y="12010"/>
                      <a:pt x="49" y="12202"/>
                      <a:pt x="242" y="12347"/>
                    </a:cubicBezTo>
                    <a:cubicBezTo>
                      <a:pt x="435" y="12444"/>
                      <a:pt x="628" y="12588"/>
                      <a:pt x="821" y="12733"/>
                    </a:cubicBezTo>
                    <a:cubicBezTo>
                      <a:pt x="1255" y="13022"/>
                      <a:pt x="1689" y="13408"/>
                      <a:pt x="2027" y="13794"/>
                    </a:cubicBezTo>
                    <a:cubicBezTo>
                      <a:pt x="2605" y="14469"/>
                      <a:pt x="2991" y="15289"/>
                      <a:pt x="3136" y="16109"/>
                    </a:cubicBezTo>
                    <a:cubicBezTo>
                      <a:pt x="3184" y="16446"/>
                      <a:pt x="3184" y="16736"/>
                      <a:pt x="3232" y="17073"/>
                    </a:cubicBezTo>
                    <a:cubicBezTo>
                      <a:pt x="3425" y="16977"/>
                      <a:pt x="3666" y="16881"/>
                      <a:pt x="3859" y="16784"/>
                    </a:cubicBezTo>
                    <a:lnTo>
                      <a:pt x="3811" y="16784"/>
                    </a:lnTo>
                    <a:cubicBezTo>
                      <a:pt x="4679" y="16350"/>
                      <a:pt x="5499" y="15868"/>
                      <a:pt x="6222" y="15289"/>
                    </a:cubicBezTo>
                    <a:cubicBezTo>
                      <a:pt x="6946" y="14807"/>
                      <a:pt x="7621" y="14228"/>
                      <a:pt x="8296" y="13649"/>
                    </a:cubicBezTo>
                    <a:cubicBezTo>
                      <a:pt x="9068" y="12974"/>
                      <a:pt x="9791" y="12299"/>
                      <a:pt x="10466" y="11527"/>
                    </a:cubicBezTo>
                    <a:cubicBezTo>
                      <a:pt x="11093" y="10756"/>
                      <a:pt x="11720" y="9984"/>
                      <a:pt x="12299" y="9116"/>
                    </a:cubicBezTo>
                    <a:cubicBezTo>
                      <a:pt x="12733" y="8441"/>
                      <a:pt x="13167" y="7765"/>
                      <a:pt x="13505" y="7042"/>
                    </a:cubicBezTo>
                    <a:cubicBezTo>
                      <a:pt x="13794" y="6512"/>
                      <a:pt x="13987" y="5981"/>
                      <a:pt x="14228" y="5451"/>
                    </a:cubicBezTo>
                    <a:cubicBezTo>
                      <a:pt x="12926" y="3811"/>
                      <a:pt x="11720" y="2075"/>
                      <a:pt x="10708" y="290"/>
                    </a:cubicBezTo>
                    <a:cubicBezTo>
                      <a:pt x="10708" y="242"/>
                      <a:pt x="10708" y="242"/>
                      <a:pt x="10659" y="194"/>
                    </a:cubicBezTo>
                    <a:cubicBezTo>
                      <a:pt x="10611" y="97"/>
                      <a:pt x="10515" y="1"/>
                      <a:pt x="10370" y="1"/>
                    </a:cubicBezTo>
                    <a:close/>
                  </a:path>
                </a:pathLst>
              </a:custGeom>
              <a:solidFill>
                <a:srgbClr val="F9C49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55" name="Google Shape;3755;p84"/>
              <p:cNvSpPr/>
              <p:nvPr/>
            </p:nvSpPr>
            <p:spPr>
              <a:xfrm>
                <a:off x="6930925" y="2303475"/>
                <a:ext cx="8475" cy="13275"/>
              </a:xfrm>
              <a:custGeom>
                <a:avLst/>
                <a:gdLst/>
                <a:ahLst/>
                <a:cxnLst/>
                <a:rect l="l" t="t" r="r" b="b"/>
                <a:pathLst>
                  <a:path w="339" h="531" extrusionOk="0">
                    <a:moveTo>
                      <a:pt x="338" y="0"/>
                    </a:moveTo>
                    <a:lnTo>
                      <a:pt x="193" y="145"/>
                    </a:lnTo>
                    <a:cubicBezTo>
                      <a:pt x="145" y="290"/>
                      <a:pt x="49" y="386"/>
                      <a:pt x="1" y="531"/>
                    </a:cubicBezTo>
                    <a:lnTo>
                      <a:pt x="338" y="0"/>
                    </a:lnTo>
                    <a:close/>
                  </a:path>
                </a:pathLst>
              </a:custGeom>
              <a:solidFill>
                <a:srgbClr val="FF8D8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56" name="Google Shape;3756;p84"/>
              <p:cNvSpPr/>
              <p:nvPr/>
            </p:nvSpPr>
            <p:spPr>
              <a:xfrm>
                <a:off x="4718475" y="2009275"/>
                <a:ext cx="25" cy="25"/>
              </a:xfrm>
              <a:custGeom>
                <a:avLst/>
                <a:gdLst/>
                <a:ahLst/>
                <a:cxnLst/>
                <a:rect l="l" t="t" r="r" b="b"/>
                <a:pathLst>
                  <a:path w="1" h="1" extrusionOk="0">
                    <a:moveTo>
                      <a:pt x="1" y="1"/>
                    </a:moveTo>
                    <a:lnTo>
                      <a:pt x="1" y="1"/>
                    </a:lnTo>
                    <a:lnTo>
                      <a:pt x="1" y="1"/>
                    </a:lnTo>
                    <a:close/>
                  </a:path>
                </a:pathLst>
              </a:custGeom>
              <a:solidFill>
                <a:srgbClr val="00AFB6"/>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57" name="Google Shape;3757;p84"/>
              <p:cNvSpPr/>
              <p:nvPr/>
            </p:nvSpPr>
            <p:spPr>
              <a:xfrm>
                <a:off x="4718475" y="2009275"/>
                <a:ext cx="25" cy="25"/>
              </a:xfrm>
              <a:custGeom>
                <a:avLst/>
                <a:gdLst/>
                <a:ahLst/>
                <a:cxnLst/>
                <a:rect l="l" t="t" r="r" b="b"/>
                <a:pathLst>
                  <a:path w="1" h="1" extrusionOk="0">
                    <a:moveTo>
                      <a:pt x="1" y="1"/>
                    </a:moveTo>
                    <a:lnTo>
                      <a:pt x="1" y="1"/>
                    </a:lnTo>
                    <a:lnTo>
                      <a:pt x="1" y="1"/>
                    </a:lnTo>
                    <a:lnTo>
                      <a:pt x="1" y="1"/>
                    </a:lnTo>
                    <a:close/>
                  </a:path>
                </a:pathLst>
              </a:custGeom>
              <a:solidFill>
                <a:srgbClr val="00AFB6"/>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58" name="Google Shape;3758;p84"/>
              <p:cNvSpPr/>
              <p:nvPr/>
            </p:nvSpPr>
            <p:spPr>
              <a:xfrm>
                <a:off x="6360625" y="2756800"/>
                <a:ext cx="25" cy="1250"/>
              </a:xfrm>
              <a:custGeom>
                <a:avLst/>
                <a:gdLst/>
                <a:ahLst/>
                <a:cxnLst/>
                <a:rect l="l" t="t" r="r" b="b"/>
                <a:pathLst>
                  <a:path w="1" h="50" extrusionOk="0">
                    <a:moveTo>
                      <a:pt x="1" y="1"/>
                    </a:moveTo>
                    <a:lnTo>
                      <a:pt x="1" y="1"/>
                    </a:lnTo>
                    <a:lnTo>
                      <a:pt x="1" y="49"/>
                    </a:lnTo>
                    <a:close/>
                  </a:path>
                </a:pathLst>
              </a:custGeom>
              <a:solidFill>
                <a:srgbClr val="00AFB6"/>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59" name="Google Shape;3759;p84"/>
              <p:cNvSpPr/>
              <p:nvPr/>
            </p:nvSpPr>
            <p:spPr>
              <a:xfrm>
                <a:off x="4327825" y="2279350"/>
                <a:ext cx="25" cy="25"/>
              </a:xfrm>
              <a:custGeom>
                <a:avLst/>
                <a:gdLst/>
                <a:ahLst/>
                <a:cxnLst/>
                <a:rect l="l" t="t" r="r" b="b"/>
                <a:pathLst>
                  <a:path w="1" h="1" extrusionOk="0">
                    <a:moveTo>
                      <a:pt x="1" y="1"/>
                    </a:moveTo>
                    <a:lnTo>
                      <a:pt x="1" y="1"/>
                    </a:lnTo>
                    <a:close/>
                  </a:path>
                </a:pathLst>
              </a:custGeom>
              <a:solidFill>
                <a:srgbClr val="00AFB6"/>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60" name="Google Shape;3760;p84"/>
              <p:cNvSpPr/>
              <p:nvPr/>
            </p:nvSpPr>
            <p:spPr>
              <a:xfrm>
                <a:off x="5586575" y="4453225"/>
                <a:ext cx="25" cy="25"/>
              </a:xfrm>
              <a:custGeom>
                <a:avLst/>
                <a:gdLst/>
                <a:ahLst/>
                <a:cxnLst/>
                <a:rect l="l" t="t" r="r" b="b"/>
                <a:pathLst>
                  <a:path w="1" h="1" extrusionOk="0">
                    <a:moveTo>
                      <a:pt x="1" y="1"/>
                    </a:moveTo>
                    <a:lnTo>
                      <a:pt x="1" y="1"/>
                    </a:lnTo>
                    <a:close/>
                  </a:path>
                </a:pathLst>
              </a:custGeom>
              <a:solidFill>
                <a:srgbClr val="00AFB6"/>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61" name="Google Shape;3761;p84"/>
              <p:cNvSpPr/>
              <p:nvPr/>
            </p:nvSpPr>
            <p:spPr>
              <a:xfrm>
                <a:off x="6344950" y="3668325"/>
                <a:ext cx="25" cy="25"/>
              </a:xfrm>
              <a:custGeom>
                <a:avLst/>
                <a:gdLst/>
                <a:ahLst/>
                <a:cxnLst/>
                <a:rect l="l" t="t" r="r" b="b"/>
                <a:pathLst>
                  <a:path w="1" h="1" extrusionOk="0">
                    <a:moveTo>
                      <a:pt x="1" y="0"/>
                    </a:moveTo>
                    <a:close/>
                  </a:path>
                </a:pathLst>
              </a:custGeom>
              <a:solidFill>
                <a:srgbClr val="84A84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62" name="Google Shape;3762;p84"/>
              <p:cNvSpPr/>
              <p:nvPr/>
            </p:nvSpPr>
            <p:spPr>
              <a:xfrm>
                <a:off x="6206300" y="3943225"/>
                <a:ext cx="25" cy="25"/>
              </a:xfrm>
              <a:custGeom>
                <a:avLst/>
                <a:gdLst/>
                <a:ahLst/>
                <a:cxnLst/>
                <a:rect l="l" t="t" r="r" b="b"/>
                <a:pathLst>
                  <a:path w="1" h="1" extrusionOk="0">
                    <a:moveTo>
                      <a:pt x="1" y="0"/>
                    </a:moveTo>
                    <a:lnTo>
                      <a:pt x="1" y="0"/>
                    </a:lnTo>
                    <a:close/>
                  </a:path>
                </a:pathLst>
              </a:custGeom>
              <a:solidFill>
                <a:srgbClr val="84A84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63" name="Google Shape;3763;p84"/>
              <p:cNvSpPr/>
              <p:nvPr/>
            </p:nvSpPr>
            <p:spPr>
              <a:xfrm>
                <a:off x="5422600" y="595000"/>
                <a:ext cx="25" cy="25"/>
              </a:xfrm>
              <a:custGeom>
                <a:avLst/>
                <a:gdLst/>
                <a:ahLst/>
                <a:cxnLst/>
                <a:rect l="l" t="t" r="r" b="b"/>
                <a:pathLst>
                  <a:path w="1" h="1" extrusionOk="0">
                    <a:moveTo>
                      <a:pt x="1" y="0"/>
                    </a:moveTo>
                    <a:lnTo>
                      <a:pt x="1" y="0"/>
                    </a:lnTo>
                    <a:close/>
                  </a:path>
                </a:pathLst>
              </a:custGeom>
              <a:solidFill>
                <a:srgbClr val="E79B6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64" name="Google Shape;3764;p84"/>
              <p:cNvSpPr/>
              <p:nvPr/>
            </p:nvSpPr>
            <p:spPr>
              <a:xfrm>
                <a:off x="5422600" y="595000"/>
                <a:ext cx="25" cy="25"/>
              </a:xfrm>
              <a:custGeom>
                <a:avLst/>
                <a:gdLst/>
                <a:ahLst/>
                <a:cxnLst/>
                <a:rect l="l" t="t" r="r" b="b"/>
                <a:pathLst>
                  <a:path w="1" h="1" extrusionOk="0">
                    <a:moveTo>
                      <a:pt x="1" y="0"/>
                    </a:moveTo>
                    <a:lnTo>
                      <a:pt x="1" y="0"/>
                    </a:lnTo>
                    <a:lnTo>
                      <a:pt x="1" y="0"/>
                    </a:lnTo>
                    <a:lnTo>
                      <a:pt x="1" y="0"/>
                    </a:lnTo>
                    <a:close/>
                  </a:path>
                </a:pathLst>
              </a:custGeom>
              <a:solidFill>
                <a:srgbClr val="E79B6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65" name="Google Shape;3765;p84"/>
              <p:cNvSpPr/>
              <p:nvPr/>
            </p:nvSpPr>
            <p:spPr>
              <a:xfrm>
                <a:off x="6391975" y="2882200"/>
                <a:ext cx="256850" cy="1203325"/>
              </a:xfrm>
              <a:custGeom>
                <a:avLst/>
                <a:gdLst/>
                <a:ahLst/>
                <a:cxnLst/>
                <a:rect l="l" t="t" r="r" b="b"/>
                <a:pathLst>
                  <a:path w="10274" h="48133" extrusionOk="0">
                    <a:moveTo>
                      <a:pt x="10177" y="1"/>
                    </a:moveTo>
                    <a:cubicBezTo>
                      <a:pt x="9887" y="1206"/>
                      <a:pt x="9598" y="2509"/>
                      <a:pt x="9309" y="4293"/>
                    </a:cubicBezTo>
                    <a:lnTo>
                      <a:pt x="9212" y="4823"/>
                    </a:lnTo>
                    <a:cubicBezTo>
                      <a:pt x="9212" y="4872"/>
                      <a:pt x="9164" y="4872"/>
                      <a:pt x="9164" y="4920"/>
                    </a:cubicBezTo>
                    <a:lnTo>
                      <a:pt x="9068" y="5306"/>
                    </a:lnTo>
                    <a:lnTo>
                      <a:pt x="8923" y="6077"/>
                    </a:lnTo>
                    <a:lnTo>
                      <a:pt x="8875" y="6270"/>
                    </a:lnTo>
                    <a:lnTo>
                      <a:pt x="8826" y="6656"/>
                    </a:lnTo>
                    <a:lnTo>
                      <a:pt x="8778" y="7042"/>
                    </a:lnTo>
                    <a:lnTo>
                      <a:pt x="8682" y="7380"/>
                    </a:lnTo>
                    <a:cubicBezTo>
                      <a:pt x="8441" y="8971"/>
                      <a:pt x="8151" y="10659"/>
                      <a:pt x="7862" y="12299"/>
                    </a:cubicBezTo>
                    <a:lnTo>
                      <a:pt x="7717" y="13119"/>
                    </a:lnTo>
                    <a:lnTo>
                      <a:pt x="7669" y="13553"/>
                    </a:lnTo>
                    <a:lnTo>
                      <a:pt x="7669" y="13601"/>
                    </a:lnTo>
                    <a:lnTo>
                      <a:pt x="7573" y="14131"/>
                    </a:lnTo>
                    <a:lnTo>
                      <a:pt x="7573" y="14276"/>
                    </a:lnTo>
                    <a:lnTo>
                      <a:pt x="7573" y="14469"/>
                    </a:lnTo>
                    <a:lnTo>
                      <a:pt x="7476" y="14855"/>
                    </a:lnTo>
                    <a:cubicBezTo>
                      <a:pt x="8055" y="25224"/>
                      <a:pt x="6029" y="35593"/>
                      <a:pt x="1592" y="44997"/>
                    </a:cubicBezTo>
                    <a:cubicBezTo>
                      <a:pt x="1110" y="46058"/>
                      <a:pt x="579" y="47119"/>
                      <a:pt x="1" y="48132"/>
                    </a:cubicBezTo>
                    <a:cubicBezTo>
                      <a:pt x="97" y="47987"/>
                      <a:pt x="194" y="47843"/>
                      <a:pt x="290" y="47746"/>
                    </a:cubicBezTo>
                    <a:cubicBezTo>
                      <a:pt x="628" y="47168"/>
                      <a:pt x="965" y="46541"/>
                      <a:pt x="1351" y="45817"/>
                    </a:cubicBezTo>
                    <a:cubicBezTo>
                      <a:pt x="1978" y="44660"/>
                      <a:pt x="2509" y="43550"/>
                      <a:pt x="2991" y="42489"/>
                    </a:cubicBezTo>
                    <a:cubicBezTo>
                      <a:pt x="3473" y="41428"/>
                      <a:pt x="3907" y="40464"/>
                      <a:pt x="4341" y="39258"/>
                    </a:cubicBezTo>
                    <a:cubicBezTo>
                      <a:pt x="5643" y="35882"/>
                      <a:pt x="6753" y="32410"/>
                      <a:pt x="7621" y="28889"/>
                    </a:cubicBezTo>
                    <a:cubicBezTo>
                      <a:pt x="8248" y="26574"/>
                      <a:pt x="8682" y="24163"/>
                      <a:pt x="9068" y="21800"/>
                    </a:cubicBezTo>
                    <a:cubicBezTo>
                      <a:pt x="9116" y="21462"/>
                      <a:pt x="9164" y="21124"/>
                      <a:pt x="9212" y="20787"/>
                    </a:cubicBezTo>
                    <a:cubicBezTo>
                      <a:pt x="9309" y="20015"/>
                      <a:pt x="9405" y="19244"/>
                      <a:pt x="9502" y="18472"/>
                    </a:cubicBezTo>
                    <a:cubicBezTo>
                      <a:pt x="9598" y="17363"/>
                      <a:pt x="9695" y="16061"/>
                      <a:pt x="9743" y="14903"/>
                    </a:cubicBezTo>
                    <a:cubicBezTo>
                      <a:pt x="9839" y="13746"/>
                      <a:pt x="9839" y="12588"/>
                      <a:pt x="9839" y="11238"/>
                    </a:cubicBezTo>
                    <a:lnTo>
                      <a:pt x="9839" y="10129"/>
                    </a:lnTo>
                    <a:lnTo>
                      <a:pt x="9839" y="9743"/>
                    </a:lnTo>
                    <a:cubicBezTo>
                      <a:pt x="9839" y="8826"/>
                      <a:pt x="9839" y="7910"/>
                      <a:pt x="9887" y="6897"/>
                    </a:cubicBezTo>
                    <a:lnTo>
                      <a:pt x="9887" y="6463"/>
                    </a:lnTo>
                    <a:cubicBezTo>
                      <a:pt x="9887" y="5788"/>
                      <a:pt x="9887" y="5113"/>
                      <a:pt x="9936" y="4438"/>
                    </a:cubicBezTo>
                    <a:cubicBezTo>
                      <a:pt x="10032" y="2653"/>
                      <a:pt x="10129" y="1255"/>
                      <a:pt x="10273" y="49"/>
                    </a:cubicBezTo>
                    <a:lnTo>
                      <a:pt x="10273" y="1"/>
                    </a:ln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66" name="Google Shape;3766;p84"/>
              <p:cNvSpPr/>
              <p:nvPr/>
            </p:nvSpPr>
            <p:spPr>
              <a:xfrm>
                <a:off x="3442850" y="1786225"/>
                <a:ext cx="3121575" cy="3122775"/>
              </a:xfrm>
              <a:custGeom>
                <a:avLst/>
                <a:gdLst/>
                <a:ahLst/>
                <a:cxnLst/>
                <a:rect l="l" t="t" r="r" b="b"/>
                <a:pathLst>
                  <a:path w="124863" h="124911" extrusionOk="0">
                    <a:moveTo>
                      <a:pt x="62456" y="1"/>
                    </a:moveTo>
                    <a:cubicBezTo>
                      <a:pt x="27925" y="1"/>
                      <a:pt x="1" y="27973"/>
                      <a:pt x="1" y="62456"/>
                    </a:cubicBezTo>
                    <a:cubicBezTo>
                      <a:pt x="1" y="96939"/>
                      <a:pt x="27925" y="124911"/>
                      <a:pt x="62456" y="124911"/>
                    </a:cubicBezTo>
                    <a:cubicBezTo>
                      <a:pt x="96938" y="124911"/>
                      <a:pt x="124862" y="96939"/>
                      <a:pt x="124862" y="62456"/>
                    </a:cubicBezTo>
                    <a:cubicBezTo>
                      <a:pt x="124862" y="27973"/>
                      <a:pt x="96938" y="1"/>
                      <a:pt x="62456" y="1"/>
                    </a:cubicBezTo>
                    <a:close/>
                  </a:path>
                </a:pathLst>
              </a:custGeom>
              <a:solidFill>
                <a:schemeClr val="accent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67" name="Google Shape;3767;p84"/>
              <p:cNvSpPr/>
              <p:nvPr/>
            </p:nvSpPr>
            <p:spPr>
              <a:xfrm>
                <a:off x="3246325" y="2119575"/>
                <a:ext cx="1563800" cy="2433750"/>
              </a:xfrm>
              <a:custGeom>
                <a:avLst/>
                <a:gdLst/>
                <a:ahLst/>
                <a:cxnLst/>
                <a:rect l="l" t="t" r="r" b="b"/>
                <a:pathLst>
                  <a:path w="62552" h="97350" extrusionOk="0">
                    <a:moveTo>
                      <a:pt x="36492" y="1"/>
                    </a:moveTo>
                    <a:cubicBezTo>
                      <a:pt x="34778" y="1"/>
                      <a:pt x="32937" y="175"/>
                      <a:pt x="31107" y="460"/>
                    </a:cubicBezTo>
                    <a:cubicBezTo>
                      <a:pt x="242" y="25249"/>
                      <a:pt x="1" y="72175"/>
                      <a:pt x="30577" y="97301"/>
                    </a:cubicBezTo>
                    <a:lnTo>
                      <a:pt x="30625" y="97349"/>
                    </a:lnTo>
                    <a:lnTo>
                      <a:pt x="30673" y="97301"/>
                    </a:lnTo>
                    <a:cubicBezTo>
                      <a:pt x="33953" y="95420"/>
                      <a:pt x="38535" y="92382"/>
                      <a:pt x="38197" y="88042"/>
                    </a:cubicBezTo>
                    <a:cubicBezTo>
                      <a:pt x="37859" y="82833"/>
                      <a:pt x="32458" y="80084"/>
                      <a:pt x="29709" y="76274"/>
                    </a:cubicBezTo>
                    <a:cubicBezTo>
                      <a:pt x="26188" y="71403"/>
                      <a:pt x="30915" y="65905"/>
                      <a:pt x="35110" y="63349"/>
                    </a:cubicBezTo>
                    <a:cubicBezTo>
                      <a:pt x="39017" y="61034"/>
                      <a:pt x="43502" y="60552"/>
                      <a:pt x="47891" y="59732"/>
                    </a:cubicBezTo>
                    <a:cubicBezTo>
                      <a:pt x="52279" y="58960"/>
                      <a:pt x="57247" y="57754"/>
                      <a:pt x="59224" y="53173"/>
                    </a:cubicBezTo>
                    <a:cubicBezTo>
                      <a:pt x="62552" y="45263"/>
                      <a:pt x="46347" y="44829"/>
                      <a:pt x="42345" y="42418"/>
                    </a:cubicBezTo>
                    <a:cubicBezTo>
                      <a:pt x="40464" y="41309"/>
                      <a:pt x="39306" y="39476"/>
                      <a:pt x="40271" y="37354"/>
                    </a:cubicBezTo>
                    <a:cubicBezTo>
                      <a:pt x="41042" y="35618"/>
                      <a:pt x="43020" y="34509"/>
                      <a:pt x="44611" y="33640"/>
                    </a:cubicBezTo>
                    <a:cubicBezTo>
                      <a:pt x="48807" y="31277"/>
                      <a:pt x="54160" y="29686"/>
                      <a:pt x="57633" y="26262"/>
                    </a:cubicBezTo>
                    <a:cubicBezTo>
                      <a:pt x="58211" y="25828"/>
                      <a:pt x="58597" y="25249"/>
                      <a:pt x="58790" y="24622"/>
                    </a:cubicBezTo>
                    <a:lnTo>
                      <a:pt x="58790" y="24622"/>
                    </a:lnTo>
                    <a:cubicBezTo>
                      <a:pt x="58786" y="24636"/>
                      <a:pt x="58781" y="24642"/>
                      <a:pt x="58778" y="24642"/>
                    </a:cubicBezTo>
                    <a:cubicBezTo>
                      <a:pt x="58742" y="24642"/>
                      <a:pt x="58742" y="24087"/>
                      <a:pt x="58742" y="24043"/>
                    </a:cubicBezTo>
                    <a:cubicBezTo>
                      <a:pt x="58645" y="23657"/>
                      <a:pt x="58549" y="23271"/>
                      <a:pt x="58356" y="22934"/>
                    </a:cubicBezTo>
                    <a:cubicBezTo>
                      <a:pt x="58019" y="22259"/>
                      <a:pt x="57488" y="21728"/>
                      <a:pt x="56909" y="21391"/>
                    </a:cubicBezTo>
                    <a:cubicBezTo>
                      <a:pt x="53871" y="19558"/>
                      <a:pt x="50254" y="19799"/>
                      <a:pt x="46926" y="18883"/>
                    </a:cubicBezTo>
                    <a:cubicBezTo>
                      <a:pt x="44852" y="18304"/>
                      <a:pt x="39740" y="17098"/>
                      <a:pt x="41042" y="13771"/>
                    </a:cubicBezTo>
                    <a:cubicBezTo>
                      <a:pt x="41525" y="12758"/>
                      <a:pt x="42152" y="11793"/>
                      <a:pt x="42827" y="10925"/>
                    </a:cubicBezTo>
                    <a:cubicBezTo>
                      <a:pt x="43695" y="9623"/>
                      <a:pt x="44322" y="8176"/>
                      <a:pt x="44659" y="6681"/>
                    </a:cubicBezTo>
                    <a:cubicBezTo>
                      <a:pt x="45786" y="1629"/>
                      <a:pt x="41735" y="1"/>
                      <a:pt x="36492" y="1"/>
                    </a:cubicBezTo>
                    <a:close/>
                  </a:path>
                </a:pathLst>
              </a:custGeom>
              <a:solidFill>
                <a:srgbClr val="7BBA78"/>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68" name="Google Shape;3768;p84"/>
              <p:cNvSpPr/>
              <p:nvPr/>
            </p:nvSpPr>
            <p:spPr>
              <a:xfrm>
                <a:off x="5111525" y="1889925"/>
                <a:ext cx="1452900" cy="1917425"/>
              </a:xfrm>
              <a:custGeom>
                <a:avLst/>
                <a:gdLst/>
                <a:ahLst/>
                <a:cxnLst/>
                <a:rect l="l" t="t" r="r" b="b"/>
                <a:pathLst>
                  <a:path w="58116" h="76697" extrusionOk="0">
                    <a:moveTo>
                      <a:pt x="18086" y="0"/>
                    </a:moveTo>
                    <a:cubicBezTo>
                      <a:pt x="15096" y="434"/>
                      <a:pt x="12154" y="1929"/>
                      <a:pt x="9695" y="3521"/>
                    </a:cubicBezTo>
                    <a:cubicBezTo>
                      <a:pt x="6222" y="5787"/>
                      <a:pt x="2219" y="9019"/>
                      <a:pt x="917" y="13118"/>
                    </a:cubicBezTo>
                    <a:cubicBezTo>
                      <a:pt x="1" y="16012"/>
                      <a:pt x="724" y="18230"/>
                      <a:pt x="3329" y="19725"/>
                    </a:cubicBezTo>
                    <a:cubicBezTo>
                      <a:pt x="5981" y="21220"/>
                      <a:pt x="8923" y="21896"/>
                      <a:pt x="11720" y="23005"/>
                    </a:cubicBezTo>
                    <a:cubicBezTo>
                      <a:pt x="13987" y="23873"/>
                      <a:pt x="16543" y="24934"/>
                      <a:pt x="17893" y="27104"/>
                    </a:cubicBezTo>
                    <a:cubicBezTo>
                      <a:pt x="19388" y="29419"/>
                      <a:pt x="18858" y="32265"/>
                      <a:pt x="17508" y="34531"/>
                    </a:cubicBezTo>
                    <a:cubicBezTo>
                      <a:pt x="15578" y="37859"/>
                      <a:pt x="12781" y="40029"/>
                      <a:pt x="10032" y="42634"/>
                    </a:cubicBezTo>
                    <a:cubicBezTo>
                      <a:pt x="8730" y="43839"/>
                      <a:pt x="7235" y="45238"/>
                      <a:pt x="6946" y="47071"/>
                    </a:cubicBezTo>
                    <a:cubicBezTo>
                      <a:pt x="6656" y="48614"/>
                      <a:pt x="7524" y="50832"/>
                      <a:pt x="8971" y="51604"/>
                    </a:cubicBezTo>
                    <a:cubicBezTo>
                      <a:pt x="9726" y="52010"/>
                      <a:pt x="10561" y="52171"/>
                      <a:pt x="11438" y="52171"/>
                    </a:cubicBezTo>
                    <a:cubicBezTo>
                      <a:pt x="14207" y="52171"/>
                      <a:pt x="17394" y="50573"/>
                      <a:pt x="19774" y="50061"/>
                    </a:cubicBezTo>
                    <a:cubicBezTo>
                      <a:pt x="20780" y="49856"/>
                      <a:pt x="21879" y="49723"/>
                      <a:pt x="22982" y="49723"/>
                    </a:cubicBezTo>
                    <a:cubicBezTo>
                      <a:pt x="24737" y="49723"/>
                      <a:pt x="26504" y="50059"/>
                      <a:pt x="27925" y="50977"/>
                    </a:cubicBezTo>
                    <a:cubicBezTo>
                      <a:pt x="31831" y="53533"/>
                      <a:pt x="30963" y="58308"/>
                      <a:pt x="29613" y="62118"/>
                    </a:cubicBezTo>
                    <a:cubicBezTo>
                      <a:pt x="28214" y="65879"/>
                      <a:pt x="25610" y="70365"/>
                      <a:pt x="25803" y="74078"/>
                    </a:cubicBezTo>
                    <a:cubicBezTo>
                      <a:pt x="25755" y="74416"/>
                      <a:pt x="25851" y="74753"/>
                      <a:pt x="25996" y="75043"/>
                    </a:cubicBezTo>
                    <a:cubicBezTo>
                      <a:pt x="25996" y="75041"/>
                      <a:pt x="25996" y="75040"/>
                      <a:pt x="25997" y="75040"/>
                    </a:cubicBezTo>
                    <a:cubicBezTo>
                      <a:pt x="26016" y="75040"/>
                      <a:pt x="26194" y="75360"/>
                      <a:pt x="26207" y="75401"/>
                    </a:cubicBezTo>
                    <a:lnTo>
                      <a:pt x="26207" y="75401"/>
                    </a:lnTo>
                    <a:cubicBezTo>
                      <a:pt x="26201" y="75394"/>
                      <a:pt x="26195" y="75387"/>
                      <a:pt x="26189" y="75380"/>
                    </a:cubicBezTo>
                    <a:lnTo>
                      <a:pt x="26189" y="75380"/>
                    </a:lnTo>
                    <a:cubicBezTo>
                      <a:pt x="26200" y="75398"/>
                      <a:pt x="26206" y="75405"/>
                      <a:pt x="26208" y="75405"/>
                    </a:cubicBezTo>
                    <a:cubicBezTo>
                      <a:pt x="26209" y="75405"/>
                      <a:pt x="26208" y="75404"/>
                      <a:pt x="26207" y="75401"/>
                    </a:cubicBezTo>
                    <a:lnTo>
                      <a:pt x="26207" y="75401"/>
                    </a:lnTo>
                    <a:cubicBezTo>
                      <a:pt x="26639" y="75872"/>
                      <a:pt x="27211" y="76202"/>
                      <a:pt x="27877" y="76297"/>
                    </a:cubicBezTo>
                    <a:cubicBezTo>
                      <a:pt x="28946" y="76555"/>
                      <a:pt x="30225" y="76697"/>
                      <a:pt x="31545" y="76697"/>
                    </a:cubicBezTo>
                    <a:cubicBezTo>
                      <a:pt x="33914" y="76697"/>
                      <a:pt x="36411" y="76241"/>
                      <a:pt x="38053" y="75187"/>
                    </a:cubicBezTo>
                    <a:cubicBezTo>
                      <a:pt x="41284" y="73114"/>
                      <a:pt x="43358" y="69641"/>
                      <a:pt x="47023" y="68146"/>
                    </a:cubicBezTo>
                    <a:cubicBezTo>
                      <a:pt x="48856" y="67374"/>
                      <a:pt x="50924" y="67096"/>
                      <a:pt x="52971" y="67096"/>
                    </a:cubicBezTo>
                    <a:cubicBezTo>
                      <a:pt x="53995" y="67096"/>
                      <a:pt x="55013" y="67165"/>
                      <a:pt x="55993" y="67278"/>
                    </a:cubicBezTo>
                    <a:cubicBezTo>
                      <a:pt x="56476" y="67326"/>
                      <a:pt x="56958" y="67423"/>
                      <a:pt x="57440" y="67519"/>
                    </a:cubicBezTo>
                    <a:cubicBezTo>
                      <a:pt x="57874" y="64433"/>
                      <a:pt x="58115" y="61394"/>
                      <a:pt x="58115" y="58308"/>
                    </a:cubicBezTo>
                    <a:cubicBezTo>
                      <a:pt x="58115" y="32457"/>
                      <a:pt x="42200" y="9308"/>
                      <a:pt x="18086" y="0"/>
                    </a:cubicBezTo>
                    <a:close/>
                  </a:path>
                </a:pathLst>
              </a:custGeom>
              <a:solidFill>
                <a:srgbClr val="7BBA78"/>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69" name="Google Shape;3769;p84"/>
              <p:cNvSpPr/>
              <p:nvPr/>
            </p:nvSpPr>
            <p:spPr>
              <a:xfrm>
                <a:off x="4578625" y="3701275"/>
                <a:ext cx="1562600" cy="1207725"/>
              </a:xfrm>
              <a:custGeom>
                <a:avLst/>
                <a:gdLst/>
                <a:ahLst/>
                <a:cxnLst/>
                <a:rect l="l" t="t" r="r" b="b"/>
                <a:pathLst>
                  <a:path w="62504" h="48309" extrusionOk="0">
                    <a:moveTo>
                      <a:pt x="27367" y="1"/>
                    </a:moveTo>
                    <a:cubicBezTo>
                      <a:pt x="26973" y="1"/>
                      <a:pt x="26574" y="194"/>
                      <a:pt x="26188" y="660"/>
                    </a:cubicBezTo>
                    <a:cubicBezTo>
                      <a:pt x="23342" y="4036"/>
                      <a:pt x="25030" y="8810"/>
                      <a:pt x="24982" y="12717"/>
                    </a:cubicBezTo>
                    <a:cubicBezTo>
                      <a:pt x="24934" y="16623"/>
                      <a:pt x="23150" y="20771"/>
                      <a:pt x="18809" y="21398"/>
                    </a:cubicBezTo>
                    <a:cubicBezTo>
                      <a:pt x="18450" y="21452"/>
                      <a:pt x="18097" y="21478"/>
                      <a:pt x="17748" y="21478"/>
                    </a:cubicBezTo>
                    <a:cubicBezTo>
                      <a:pt x="14118" y="21478"/>
                      <a:pt x="11034" y="18689"/>
                      <a:pt x="7910" y="17105"/>
                    </a:cubicBezTo>
                    <a:cubicBezTo>
                      <a:pt x="6841" y="16571"/>
                      <a:pt x="5787" y="16258"/>
                      <a:pt x="4714" y="16258"/>
                    </a:cubicBezTo>
                    <a:cubicBezTo>
                      <a:pt x="3852" y="16258"/>
                      <a:pt x="2977" y="16461"/>
                      <a:pt x="2074" y="16912"/>
                    </a:cubicBezTo>
                    <a:cubicBezTo>
                      <a:pt x="965" y="17443"/>
                      <a:pt x="0" y="18070"/>
                      <a:pt x="48" y="19420"/>
                    </a:cubicBezTo>
                    <a:cubicBezTo>
                      <a:pt x="241" y="22410"/>
                      <a:pt x="2556" y="25159"/>
                      <a:pt x="4051" y="27619"/>
                    </a:cubicBezTo>
                    <a:cubicBezTo>
                      <a:pt x="6222" y="30995"/>
                      <a:pt x="7524" y="34853"/>
                      <a:pt x="7041" y="38904"/>
                    </a:cubicBezTo>
                    <a:cubicBezTo>
                      <a:pt x="6704" y="41750"/>
                      <a:pt x="5788" y="44499"/>
                      <a:pt x="4341" y="47007"/>
                    </a:cubicBezTo>
                    <a:cubicBezTo>
                      <a:pt x="8488" y="47875"/>
                      <a:pt x="12732" y="48309"/>
                      <a:pt x="16976" y="48309"/>
                    </a:cubicBezTo>
                    <a:cubicBezTo>
                      <a:pt x="34194" y="48309"/>
                      <a:pt x="50688" y="41219"/>
                      <a:pt x="62503" y="28632"/>
                    </a:cubicBezTo>
                    <a:cubicBezTo>
                      <a:pt x="62310" y="26413"/>
                      <a:pt x="61394" y="24339"/>
                      <a:pt x="59851" y="22700"/>
                    </a:cubicBezTo>
                    <a:cubicBezTo>
                      <a:pt x="58074" y="20745"/>
                      <a:pt x="56166" y="19864"/>
                      <a:pt x="53895" y="19864"/>
                    </a:cubicBezTo>
                    <a:cubicBezTo>
                      <a:pt x="53085" y="19864"/>
                      <a:pt x="52228" y="19976"/>
                      <a:pt x="51315" y="20192"/>
                    </a:cubicBezTo>
                    <a:cubicBezTo>
                      <a:pt x="48324" y="20915"/>
                      <a:pt x="45383" y="21976"/>
                      <a:pt x="42296" y="22025"/>
                    </a:cubicBezTo>
                    <a:cubicBezTo>
                      <a:pt x="39402" y="22025"/>
                      <a:pt x="36509" y="21349"/>
                      <a:pt x="34628" y="19034"/>
                    </a:cubicBezTo>
                    <a:cubicBezTo>
                      <a:pt x="33036" y="17057"/>
                      <a:pt x="32457" y="14549"/>
                      <a:pt x="32120" y="12138"/>
                    </a:cubicBezTo>
                    <a:cubicBezTo>
                      <a:pt x="31782" y="9437"/>
                      <a:pt x="31734" y="6592"/>
                      <a:pt x="30770" y="4036"/>
                    </a:cubicBezTo>
                    <a:cubicBezTo>
                      <a:pt x="30348" y="2886"/>
                      <a:pt x="28891" y="1"/>
                      <a:pt x="27367" y="1"/>
                    </a:cubicBezTo>
                    <a:close/>
                  </a:path>
                </a:pathLst>
              </a:custGeom>
              <a:solidFill>
                <a:srgbClr val="7BBA78"/>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70" name="Google Shape;3770;p84"/>
              <p:cNvSpPr/>
              <p:nvPr/>
            </p:nvSpPr>
            <p:spPr>
              <a:xfrm>
                <a:off x="3984250" y="2195575"/>
                <a:ext cx="88325" cy="78850"/>
              </a:xfrm>
              <a:custGeom>
                <a:avLst/>
                <a:gdLst/>
                <a:ahLst/>
                <a:cxnLst/>
                <a:rect l="l" t="t" r="r" b="b"/>
                <a:pathLst>
                  <a:path w="3533" h="3154" extrusionOk="0">
                    <a:moveTo>
                      <a:pt x="2830" y="1"/>
                    </a:moveTo>
                    <a:cubicBezTo>
                      <a:pt x="2723" y="1"/>
                      <a:pt x="2612" y="37"/>
                      <a:pt x="2507" y="120"/>
                    </a:cubicBezTo>
                    <a:lnTo>
                      <a:pt x="337" y="2291"/>
                    </a:lnTo>
                    <a:cubicBezTo>
                      <a:pt x="0" y="2664"/>
                      <a:pt x="330" y="3154"/>
                      <a:pt x="719" y="3154"/>
                    </a:cubicBezTo>
                    <a:cubicBezTo>
                      <a:pt x="833" y="3154"/>
                      <a:pt x="951" y="3112"/>
                      <a:pt x="1060" y="3014"/>
                    </a:cubicBezTo>
                    <a:lnTo>
                      <a:pt x="3230" y="844"/>
                    </a:lnTo>
                    <a:cubicBezTo>
                      <a:pt x="3532" y="467"/>
                      <a:pt x="3214" y="1"/>
                      <a:pt x="2830" y="1"/>
                    </a:cubicBezTo>
                    <a:close/>
                  </a:path>
                </a:pathLst>
              </a:custGeom>
              <a:solidFill>
                <a:srgbClr val="4A874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71" name="Google Shape;3771;p84"/>
              <p:cNvSpPr/>
              <p:nvPr/>
            </p:nvSpPr>
            <p:spPr>
              <a:xfrm>
                <a:off x="4120150" y="2243800"/>
                <a:ext cx="75325" cy="65600"/>
              </a:xfrm>
              <a:custGeom>
                <a:avLst/>
                <a:gdLst/>
                <a:ahLst/>
                <a:cxnLst/>
                <a:rect l="l" t="t" r="r" b="b"/>
                <a:pathLst>
                  <a:path w="3013" h="2624" extrusionOk="0">
                    <a:moveTo>
                      <a:pt x="744" y="1"/>
                    </a:moveTo>
                    <a:cubicBezTo>
                      <a:pt x="348" y="1"/>
                      <a:pt x="0" y="467"/>
                      <a:pt x="302" y="844"/>
                    </a:cubicBezTo>
                    <a:lnTo>
                      <a:pt x="1990" y="2484"/>
                    </a:lnTo>
                    <a:cubicBezTo>
                      <a:pt x="2099" y="2582"/>
                      <a:pt x="2215" y="2623"/>
                      <a:pt x="2325" y="2623"/>
                    </a:cubicBezTo>
                    <a:cubicBezTo>
                      <a:pt x="2704" y="2623"/>
                      <a:pt x="3012" y="2134"/>
                      <a:pt x="2713" y="1760"/>
                    </a:cubicBezTo>
                    <a:lnTo>
                      <a:pt x="1074" y="121"/>
                    </a:lnTo>
                    <a:cubicBezTo>
                      <a:pt x="969" y="37"/>
                      <a:pt x="855" y="1"/>
                      <a:pt x="744" y="1"/>
                    </a:cubicBezTo>
                    <a:close/>
                  </a:path>
                </a:pathLst>
              </a:custGeom>
              <a:solidFill>
                <a:srgbClr val="4A874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72" name="Google Shape;3772;p84"/>
              <p:cNvSpPr/>
              <p:nvPr/>
            </p:nvSpPr>
            <p:spPr>
              <a:xfrm>
                <a:off x="4024900" y="2414525"/>
                <a:ext cx="68075" cy="58350"/>
              </a:xfrm>
              <a:custGeom>
                <a:avLst/>
                <a:gdLst/>
                <a:ahLst/>
                <a:cxnLst/>
                <a:rect l="l" t="t" r="r" b="b"/>
                <a:pathLst>
                  <a:path w="2723" h="2334" extrusionOk="0">
                    <a:moveTo>
                      <a:pt x="1994" y="1"/>
                    </a:moveTo>
                    <a:cubicBezTo>
                      <a:pt x="1880" y="1"/>
                      <a:pt x="1761" y="42"/>
                      <a:pt x="1652" y="140"/>
                    </a:cubicBezTo>
                    <a:cubicBezTo>
                      <a:pt x="1218" y="574"/>
                      <a:pt x="784" y="1056"/>
                      <a:pt x="302" y="1490"/>
                    </a:cubicBezTo>
                    <a:cubicBezTo>
                      <a:pt x="0" y="1868"/>
                      <a:pt x="318" y="2334"/>
                      <a:pt x="702" y="2334"/>
                    </a:cubicBezTo>
                    <a:cubicBezTo>
                      <a:pt x="809" y="2334"/>
                      <a:pt x="921" y="2298"/>
                      <a:pt x="1025" y="2214"/>
                    </a:cubicBezTo>
                    <a:cubicBezTo>
                      <a:pt x="1508" y="1780"/>
                      <a:pt x="1942" y="1297"/>
                      <a:pt x="2424" y="863"/>
                    </a:cubicBezTo>
                    <a:cubicBezTo>
                      <a:pt x="2723" y="490"/>
                      <a:pt x="2385" y="1"/>
                      <a:pt x="1994" y="1"/>
                    </a:cubicBezTo>
                    <a:close/>
                  </a:path>
                </a:pathLst>
              </a:custGeom>
              <a:solidFill>
                <a:srgbClr val="4A874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73" name="Google Shape;3773;p84"/>
              <p:cNvSpPr/>
              <p:nvPr/>
            </p:nvSpPr>
            <p:spPr>
              <a:xfrm>
                <a:off x="3832325" y="2441050"/>
                <a:ext cx="90475" cy="80400"/>
              </a:xfrm>
              <a:custGeom>
                <a:avLst/>
                <a:gdLst/>
                <a:ahLst/>
                <a:cxnLst/>
                <a:rect l="l" t="t" r="r" b="b"/>
                <a:pathLst>
                  <a:path w="3619" h="3216" extrusionOk="0">
                    <a:moveTo>
                      <a:pt x="719" y="1"/>
                    </a:moveTo>
                    <a:cubicBezTo>
                      <a:pt x="330" y="1"/>
                      <a:pt x="1" y="490"/>
                      <a:pt x="337" y="863"/>
                    </a:cubicBezTo>
                    <a:lnTo>
                      <a:pt x="2555" y="3082"/>
                    </a:lnTo>
                    <a:cubicBezTo>
                      <a:pt x="2649" y="3176"/>
                      <a:pt x="2757" y="3216"/>
                      <a:pt x="2864" y="3216"/>
                    </a:cubicBezTo>
                    <a:cubicBezTo>
                      <a:pt x="3249" y="3216"/>
                      <a:pt x="3619" y="2698"/>
                      <a:pt x="3279" y="2358"/>
                    </a:cubicBezTo>
                    <a:lnTo>
                      <a:pt x="1060" y="140"/>
                    </a:lnTo>
                    <a:cubicBezTo>
                      <a:pt x="951" y="42"/>
                      <a:pt x="833" y="1"/>
                      <a:pt x="719" y="1"/>
                    </a:cubicBezTo>
                    <a:close/>
                  </a:path>
                </a:pathLst>
              </a:custGeom>
              <a:solidFill>
                <a:srgbClr val="4A874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74" name="Google Shape;3774;p84"/>
              <p:cNvSpPr/>
              <p:nvPr/>
            </p:nvSpPr>
            <p:spPr>
              <a:xfrm>
                <a:off x="4023175" y="2570775"/>
                <a:ext cx="84575" cy="74300"/>
              </a:xfrm>
              <a:custGeom>
                <a:avLst/>
                <a:gdLst/>
                <a:ahLst/>
                <a:cxnLst/>
                <a:rect l="l" t="t" r="r" b="b"/>
                <a:pathLst>
                  <a:path w="3383" h="2972" extrusionOk="0">
                    <a:moveTo>
                      <a:pt x="2657" y="1"/>
                    </a:moveTo>
                    <a:cubicBezTo>
                      <a:pt x="2537" y="1"/>
                      <a:pt x="2412" y="47"/>
                      <a:pt x="2300" y="160"/>
                    </a:cubicBezTo>
                    <a:lnTo>
                      <a:pt x="371" y="2089"/>
                    </a:lnTo>
                    <a:cubicBezTo>
                      <a:pt x="1" y="2459"/>
                      <a:pt x="341" y="2971"/>
                      <a:pt x="737" y="2971"/>
                    </a:cubicBezTo>
                    <a:cubicBezTo>
                      <a:pt x="857" y="2971"/>
                      <a:pt x="982" y="2924"/>
                      <a:pt x="1094" y="2812"/>
                    </a:cubicBezTo>
                    <a:lnTo>
                      <a:pt x="2975" y="883"/>
                    </a:lnTo>
                    <a:cubicBezTo>
                      <a:pt x="3383" y="513"/>
                      <a:pt x="3051" y="1"/>
                      <a:pt x="2657" y="1"/>
                    </a:cubicBezTo>
                    <a:close/>
                  </a:path>
                </a:pathLst>
              </a:custGeom>
              <a:solidFill>
                <a:srgbClr val="4A874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75" name="Google Shape;3775;p84"/>
              <p:cNvSpPr/>
              <p:nvPr/>
            </p:nvSpPr>
            <p:spPr>
              <a:xfrm>
                <a:off x="4222975" y="2612250"/>
                <a:ext cx="74975" cy="66075"/>
              </a:xfrm>
              <a:custGeom>
                <a:avLst/>
                <a:gdLst/>
                <a:ahLst/>
                <a:cxnLst/>
                <a:rect l="l" t="t" r="r" b="b"/>
                <a:pathLst>
                  <a:path w="2999" h="2643" extrusionOk="0">
                    <a:moveTo>
                      <a:pt x="719" y="1"/>
                    </a:moveTo>
                    <a:cubicBezTo>
                      <a:pt x="330" y="1"/>
                      <a:pt x="0" y="490"/>
                      <a:pt x="337" y="864"/>
                    </a:cubicBezTo>
                    <a:lnTo>
                      <a:pt x="1976" y="2503"/>
                    </a:lnTo>
                    <a:cubicBezTo>
                      <a:pt x="2085" y="2601"/>
                      <a:pt x="2201" y="2643"/>
                      <a:pt x="2311" y="2643"/>
                    </a:cubicBezTo>
                    <a:cubicBezTo>
                      <a:pt x="2690" y="2643"/>
                      <a:pt x="2999" y="2154"/>
                      <a:pt x="2700" y="1780"/>
                    </a:cubicBezTo>
                    <a:lnTo>
                      <a:pt x="1060" y="140"/>
                    </a:lnTo>
                    <a:cubicBezTo>
                      <a:pt x="951" y="42"/>
                      <a:pt x="833" y="1"/>
                      <a:pt x="719" y="1"/>
                    </a:cubicBezTo>
                    <a:close/>
                  </a:path>
                </a:pathLst>
              </a:custGeom>
              <a:solidFill>
                <a:srgbClr val="4A874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76" name="Google Shape;3776;p84"/>
              <p:cNvSpPr/>
              <p:nvPr/>
            </p:nvSpPr>
            <p:spPr>
              <a:xfrm>
                <a:off x="3687800" y="2667725"/>
                <a:ext cx="84200" cy="73150"/>
              </a:xfrm>
              <a:custGeom>
                <a:avLst/>
                <a:gdLst/>
                <a:ahLst/>
                <a:cxnLst/>
                <a:rect l="l" t="t" r="r" b="b"/>
                <a:pathLst>
                  <a:path w="3368" h="2926" extrusionOk="0">
                    <a:moveTo>
                      <a:pt x="2649" y="0"/>
                    </a:moveTo>
                    <a:cubicBezTo>
                      <a:pt x="2535" y="0"/>
                      <a:pt x="2417" y="42"/>
                      <a:pt x="2308" y="140"/>
                    </a:cubicBezTo>
                    <a:lnTo>
                      <a:pt x="379" y="2021"/>
                    </a:lnTo>
                    <a:cubicBezTo>
                      <a:pt x="0" y="2399"/>
                      <a:pt x="364" y="2926"/>
                      <a:pt x="771" y="2926"/>
                    </a:cubicBezTo>
                    <a:cubicBezTo>
                      <a:pt x="883" y="2926"/>
                      <a:pt x="998" y="2886"/>
                      <a:pt x="1102" y="2792"/>
                    </a:cubicBezTo>
                    <a:lnTo>
                      <a:pt x="3031" y="863"/>
                    </a:lnTo>
                    <a:cubicBezTo>
                      <a:pt x="3367" y="490"/>
                      <a:pt x="3038" y="0"/>
                      <a:pt x="2649" y="0"/>
                    </a:cubicBezTo>
                    <a:close/>
                  </a:path>
                </a:pathLst>
              </a:custGeom>
              <a:solidFill>
                <a:srgbClr val="4A874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77" name="Google Shape;3777;p84"/>
              <p:cNvSpPr/>
              <p:nvPr/>
            </p:nvSpPr>
            <p:spPr>
              <a:xfrm>
                <a:off x="3866950" y="2750200"/>
                <a:ext cx="89525" cy="78850"/>
              </a:xfrm>
              <a:custGeom>
                <a:avLst/>
                <a:gdLst/>
                <a:ahLst/>
                <a:cxnLst/>
                <a:rect l="l" t="t" r="r" b="b"/>
                <a:pathLst>
                  <a:path w="3581" h="3154" extrusionOk="0">
                    <a:moveTo>
                      <a:pt x="725" y="0"/>
                    </a:moveTo>
                    <a:cubicBezTo>
                      <a:pt x="319" y="0"/>
                      <a:pt x="0" y="466"/>
                      <a:pt x="302" y="844"/>
                    </a:cubicBezTo>
                    <a:lnTo>
                      <a:pt x="2521" y="3014"/>
                    </a:lnTo>
                    <a:cubicBezTo>
                      <a:pt x="2629" y="3112"/>
                      <a:pt x="2748" y="3153"/>
                      <a:pt x="2861" y="3153"/>
                    </a:cubicBezTo>
                    <a:cubicBezTo>
                      <a:pt x="3251" y="3153"/>
                      <a:pt x="3580" y="2664"/>
                      <a:pt x="3244" y="2291"/>
                    </a:cubicBezTo>
                    <a:lnTo>
                      <a:pt x="1074" y="120"/>
                    </a:lnTo>
                    <a:cubicBezTo>
                      <a:pt x="958" y="36"/>
                      <a:pt x="838" y="0"/>
                      <a:pt x="725" y="0"/>
                    </a:cubicBezTo>
                    <a:close/>
                  </a:path>
                </a:pathLst>
              </a:custGeom>
              <a:solidFill>
                <a:srgbClr val="4A874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78" name="Google Shape;3778;p84"/>
              <p:cNvSpPr/>
              <p:nvPr/>
            </p:nvSpPr>
            <p:spPr>
              <a:xfrm>
                <a:off x="4173900" y="2769725"/>
                <a:ext cx="91150" cy="80300"/>
              </a:xfrm>
              <a:custGeom>
                <a:avLst/>
                <a:gdLst/>
                <a:ahLst/>
                <a:cxnLst/>
                <a:rect l="l" t="t" r="r" b="b"/>
                <a:pathLst>
                  <a:path w="3646" h="3212" extrusionOk="0">
                    <a:moveTo>
                      <a:pt x="737" y="0"/>
                    </a:moveTo>
                    <a:cubicBezTo>
                      <a:pt x="341" y="0"/>
                      <a:pt x="0" y="512"/>
                      <a:pt x="371" y="883"/>
                    </a:cubicBezTo>
                    <a:lnTo>
                      <a:pt x="2541" y="3053"/>
                    </a:lnTo>
                    <a:cubicBezTo>
                      <a:pt x="2653" y="3165"/>
                      <a:pt x="2778" y="3212"/>
                      <a:pt x="2899" y="3212"/>
                    </a:cubicBezTo>
                    <a:cubicBezTo>
                      <a:pt x="3297" y="3212"/>
                      <a:pt x="3646" y="2700"/>
                      <a:pt x="3312" y="2329"/>
                    </a:cubicBezTo>
                    <a:lnTo>
                      <a:pt x="1094" y="159"/>
                    </a:lnTo>
                    <a:cubicBezTo>
                      <a:pt x="982" y="47"/>
                      <a:pt x="857" y="0"/>
                      <a:pt x="737" y="0"/>
                    </a:cubicBezTo>
                    <a:close/>
                  </a:path>
                </a:pathLst>
              </a:custGeom>
              <a:solidFill>
                <a:srgbClr val="4A874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79" name="Google Shape;3779;p84"/>
              <p:cNvSpPr/>
              <p:nvPr/>
            </p:nvSpPr>
            <p:spPr>
              <a:xfrm>
                <a:off x="4462825" y="2736925"/>
                <a:ext cx="82100" cy="72350"/>
              </a:xfrm>
              <a:custGeom>
                <a:avLst/>
                <a:gdLst/>
                <a:ahLst/>
                <a:cxnLst/>
                <a:rect l="l" t="t" r="r" b="b"/>
                <a:pathLst>
                  <a:path w="3284" h="2894" extrusionOk="0">
                    <a:moveTo>
                      <a:pt x="2550" y="1"/>
                    </a:moveTo>
                    <a:cubicBezTo>
                      <a:pt x="2440" y="1"/>
                      <a:pt x="2326" y="37"/>
                      <a:pt x="2221" y="121"/>
                    </a:cubicBezTo>
                    <a:lnTo>
                      <a:pt x="340" y="2050"/>
                    </a:lnTo>
                    <a:cubicBezTo>
                      <a:pt x="0" y="2427"/>
                      <a:pt x="340" y="2893"/>
                      <a:pt x="735" y="2893"/>
                    </a:cubicBezTo>
                    <a:cubicBezTo>
                      <a:pt x="844" y="2893"/>
                      <a:pt x="958" y="2857"/>
                      <a:pt x="1063" y="2773"/>
                    </a:cubicBezTo>
                    <a:lnTo>
                      <a:pt x="2944" y="844"/>
                    </a:lnTo>
                    <a:cubicBezTo>
                      <a:pt x="3284" y="467"/>
                      <a:pt x="2944" y="1"/>
                      <a:pt x="2550" y="1"/>
                    </a:cubicBezTo>
                    <a:close/>
                  </a:path>
                </a:pathLst>
              </a:custGeom>
              <a:solidFill>
                <a:srgbClr val="4A874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80" name="Google Shape;3780;p84"/>
              <p:cNvSpPr/>
              <p:nvPr/>
            </p:nvSpPr>
            <p:spPr>
              <a:xfrm>
                <a:off x="3620125" y="2920925"/>
                <a:ext cx="90025" cy="79825"/>
              </a:xfrm>
              <a:custGeom>
                <a:avLst/>
                <a:gdLst/>
                <a:ahLst/>
                <a:cxnLst/>
                <a:rect l="l" t="t" r="r" b="b"/>
                <a:pathLst>
                  <a:path w="3601" h="3193" extrusionOk="0">
                    <a:moveTo>
                      <a:pt x="719" y="0"/>
                    </a:moveTo>
                    <a:cubicBezTo>
                      <a:pt x="330" y="0"/>
                      <a:pt x="1" y="490"/>
                      <a:pt x="337" y="863"/>
                    </a:cubicBezTo>
                    <a:lnTo>
                      <a:pt x="2507" y="3033"/>
                    </a:lnTo>
                    <a:cubicBezTo>
                      <a:pt x="2619" y="3145"/>
                      <a:pt x="2744" y="3192"/>
                      <a:pt x="2864" y="3192"/>
                    </a:cubicBezTo>
                    <a:cubicBezTo>
                      <a:pt x="3260" y="3192"/>
                      <a:pt x="3601" y="2680"/>
                      <a:pt x="3230" y="2310"/>
                    </a:cubicBezTo>
                    <a:lnTo>
                      <a:pt x="1060" y="140"/>
                    </a:lnTo>
                    <a:cubicBezTo>
                      <a:pt x="951" y="42"/>
                      <a:pt x="833" y="0"/>
                      <a:pt x="719" y="0"/>
                    </a:cubicBezTo>
                    <a:close/>
                  </a:path>
                </a:pathLst>
              </a:custGeom>
              <a:solidFill>
                <a:srgbClr val="4A874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81" name="Google Shape;3781;p84"/>
              <p:cNvSpPr/>
              <p:nvPr/>
            </p:nvSpPr>
            <p:spPr>
              <a:xfrm>
                <a:off x="3758425" y="3030650"/>
                <a:ext cx="88600" cy="78825"/>
              </a:xfrm>
              <a:custGeom>
                <a:avLst/>
                <a:gdLst/>
                <a:ahLst/>
                <a:cxnLst/>
                <a:rect l="l" t="t" r="r" b="b"/>
                <a:pathLst>
                  <a:path w="3544" h="3153" extrusionOk="0">
                    <a:moveTo>
                      <a:pt x="2837" y="0"/>
                    </a:moveTo>
                    <a:cubicBezTo>
                      <a:pt x="2729" y="0"/>
                      <a:pt x="2619" y="42"/>
                      <a:pt x="2521" y="139"/>
                    </a:cubicBezTo>
                    <a:lnTo>
                      <a:pt x="303" y="2310"/>
                    </a:lnTo>
                    <a:cubicBezTo>
                      <a:pt x="1" y="2687"/>
                      <a:pt x="319" y="3153"/>
                      <a:pt x="703" y="3153"/>
                    </a:cubicBezTo>
                    <a:cubicBezTo>
                      <a:pt x="809" y="3153"/>
                      <a:pt x="921" y="3117"/>
                      <a:pt x="1026" y="3033"/>
                    </a:cubicBezTo>
                    <a:lnTo>
                      <a:pt x="3245" y="863"/>
                    </a:lnTo>
                    <a:cubicBezTo>
                      <a:pt x="3543" y="489"/>
                      <a:pt x="3206" y="0"/>
                      <a:pt x="2837" y="0"/>
                    </a:cubicBezTo>
                    <a:close/>
                  </a:path>
                </a:pathLst>
              </a:custGeom>
              <a:solidFill>
                <a:srgbClr val="4A874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82" name="Google Shape;3782;p84"/>
              <p:cNvSpPr/>
              <p:nvPr/>
            </p:nvSpPr>
            <p:spPr>
              <a:xfrm>
                <a:off x="4009925" y="2898725"/>
                <a:ext cx="83925" cy="74300"/>
              </a:xfrm>
              <a:custGeom>
                <a:avLst/>
                <a:gdLst/>
                <a:ahLst/>
                <a:cxnLst/>
                <a:rect l="l" t="t" r="r" b="b"/>
                <a:pathLst>
                  <a:path w="3357" h="2972" extrusionOk="0">
                    <a:moveTo>
                      <a:pt x="737" y="1"/>
                    </a:moveTo>
                    <a:cubicBezTo>
                      <a:pt x="341" y="1"/>
                      <a:pt x="0" y="513"/>
                      <a:pt x="371" y="883"/>
                    </a:cubicBezTo>
                    <a:lnTo>
                      <a:pt x="2251" y="2812"/>
                    </a:lnTo>
                    <a:cubicBezTo>
                      <a:pt x="2363" y="2924"/>
                      <a:pt x="2489" y="2971"/>
                      <a:pt x="2609" y="2971"/>
                    </a:cubicBezTo>
                    <a:cubicBezTo>
                      <a:pt x="3007" y="2971"/>
                      <a:pt x="3356" y="2459"/>
                      <a:pt x="3023" y="2089"/>
                    </a:cubicBezTo>
                    <a:lnTo>
                      <a:pt x="1094" y="160"/>
                    </a:lnTo>
                    <a:cubicBezTo>
                      <a:pt x="982" y="47"/>
                      <a:pt x="857" y="1"/>
                      <a:pt x="737" y="1"/>
                    </a:cubicBezTo>
                    <a:close/>
                  </a:path>
                </a:pathLst>
              </a:custGeom>
              <a:solidFill>
                <a:srgbClr val="4A874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83" name="Google Shape;3783;p84"/>
              <p:cNvSpPr/>
              <p:nvPr/>
            </p:nvSpPr>
            <p:spPr>
              <a:xfrm>
                <a:off x="3991125" y="3057650"/>
                <a:ext cx="81450" cy="72325"/>
              </a:xfrm>
              <a:custGeom>
                <a:avLst/>
                <a:gdLst/>
                <a:ahLst/>
                <a:cxnLst/>
                <a:rect l="l" t="t" r="r" b="b"/>
                <a:pathLst>
                  <a:path w="3258" h="2893" extrusionOk="0">
                    <a:moveTo>
                      <a:pt x="2555" y="0"/>
                    </a:moveTo>
                    <a:cubicBezTo>
                      <a:pt x="2448" y="0"/>
                      <a:pt x="2337" y="36"/>
                      <a:pt x="2232" y="120"/>
                    </a:cubicBezTo>
                    <a:lnTo>
                      <a:pt x="303" y="2050"/>
                    </a:lnTo>
                    <a:cubicBezTo>
                      <a:pt x="1" y="2427"/>
                      <a:pt x="319" y="2893"/>
                      <a:pt x="703" y="2893"/>
                    </a:cubicBezTo>
                    <a:cubicBezTo>
                      <a:pt x="809" y="2893"/>
                      <a:pt x="921" y="2857"/>
                      <a:pt x="1026" y="2773"/>
                    </a:cubicBezTo>
                    <a:lnTo>
                      <a:pt x="2955" y="844"/>
                    </a:lnTo>
                    <a:cubicBezTo>
                      <a:pt x="3257" y="466"/>
                      <a:pt x="2939" y="0"/>
                      <a:pt x="2555" y="0"/>
                    </a:cubicBezTo>
                    <a:close/>
                  </a:path>
                </a:pathLst>
              </a:custGeom>
              <a:solidFill>
                <a:srgbClr val="4A874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84" name="Google Shape;3784;p84"/>
              <p:cNvSpPr/>
              <p:nvPr/>
            </p:nvSpPr>
            <p:spPr>
              <a:xfrm>
                <a:off x="3524525" y="3201125"/>
                <a:ext cx="83150" cy="73325"/>
              </a:xfrm>
              <a:custGeom>
                <a:avLst/>
                <a:gdLst/>
                <a:ahLst/>
                <a:cxnLst/>
                <a:rect l="l" t="t" r="r" b="b"/>
                <a:pathLst>
                  <a:path w="3326" h="2933" extrusionOk="0">
                    <a:moveTo>
                      <a:pt x="726" y="1"/>
                    </a:moveTo>
                    <a:cubicBezTo>
                      <a:pt x="319" y="1"/>
                      <a:pt x="1" y="467"/>
                      <a:pt x="303" y="844"/>
                    </a:cubicBezTo>
                    <a:lnTo>
                      <a:pt x="2232" y="2773"/>
                    </a:lnTo>
                    <a:cubicBezTo>
                      <a:pt x="2344" y="2885"/>
                      <a:pt x="2469" y="2932"/>
                      <a:pt x="2589" y="2932"/>
                    </a:cubicBezTo>
                    <a:cubicBezTo>
                      <a:pt x="2985" y="2932"/>
                      <a:pt x="3325" y="2420"/>
                      <a:pt x="2955" y="2050"/>
                    </a:cubicBezTo>
                    <a:lnTo>
                      <a:pt x="1074" y="121"/>
                    </a:lnTo>
                    <a:cubicBezTo>
                      <a:pt x="959" y="37"/>
                      <a:pt x="839" y="1"/>
                      <a:pt x="726" y="1"/>
                    </a:cubicBezTo>
                    <a:close/>
                  </a:path>
                </a:pathLst>
              </a:custGeom>
              <a:solidFill>
                <a:srgbClr val="4A874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85" name="Google Shape;3785;p84"/>
              <p:cNvSpPr/>
              <p:nvPr/>
            </p:nvSpPr>
            <p:spPr>
              <a:xfrm>
                <a:off x="3701275" y="3296600"/>
                <a:ext cx="84825" cy="74300"/>
              </a:xfrm>
              <a:custGeom>
                <a:avLst/>
                <a:gdLst/>
                <a:ahLst/>
                <a:cxnLst/>
                <a:rect l="l" t="t" r="r" b="b"/>
                <a:pathLst>
                  <a:path w="3393" h="2972" extrusionOk="0">
                    <a:moveTo>
                      <a:pt x="2656" y="1"/>
                    </a:moveTo>
                    <a:cubicBezTo>
                      <a:pt x="2537" y="1"/>
                      <a:pt x="2411" y="48"/>
                      <a:pt x="2299" y="160"/>
                    </a:cubicBezTo>
                    <a:cubicBezTo>
                      <a:pt x="1672" y="787"/>
                      <a:pt x="997" y="1462"/>
                      <a:pt x="370" y="2089"/>
                    </a:cubicBezTo>
                    <a:cubicBezTo>
                      <a:pt x="0" y="2459"/>
                      <a:pt x="340" y="2971"/>
                      <a:pt x="736" y="2971"/>
                    </a:cubicBezTo>
                    <a:cubicBezTo>
                      <a:pt x="856" y="2971"/>
                      <a:pt x="982" y="2924"/>
                      <a:pt x="1094" y="2812"/>
                    </a:cubicBezTo>
                    <a:lnTo>
                      <a:pt x="3023" y="883"/>
                    </a:lnTo>
                    <a:cubicBezTo>
                      <a:pt x="3393" y="513"/>
                      <a:pt x="3053" y="1"/>
                      <a:pt x="2656" y="1"/>
                    </a:cubicBezTo>
                    <a:close/>
                  </a:path>
                </a:pathLst>
              </a:custGeom>
              <a:solidFill>
                <a:srgbClr val="4A874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86" name="Google Shape;3786;p84"/>
              <p:cNvSpPr/>
              <p:nvPr/>
            </p:nvSpPr>
            <p:spPr>
              <a:xfrm>
                <a:off x="3991200" y="3263350"/>
                <a:ext cx="73275" cy="65100"/>
              </a:xfrm>
              <a:custGeom>
                <a:avLst/>
                <a:gdLst/>
                <a:ahLst/>
                <a:cxnLst/>
                <a:rect l="l" t="t" r="r" b="b"/>
                <a:pathLst>
                  <a:path w="2931" h="2604" extrusionOk="0">
                    <a:moveTo>
                      <a:pt x="688" y="0"/>
                    </a:moveTo>
                    <a:cubicBezTo>
                      <a:pt x="310" y="0"/>
                      <a:pt x="1" y="489"/>
                      <a:pt x="300" y="863"/>
                    </a:cubicBezTo>
                    <a:lnTo>
                      <a:pt x="1939" y="2503"/>
                    </a:lnTo>
                    <a:cubicBezTo>
                      <a:pt x="2040" y="2573"/>
                      <a:pt x="2144" y="2603"/>
                      <a:pt x="2244" y="2603"/>
                    </a:cubicBezTo>
                    <a:cubicBezTo>
                      <a:pt x="2623" y="2603"/>
                      <a:pt x="2930" y="2161"/>
                      <a:pt x="2663" y="1779"/>
                    </a:cubicBezTo>
                    <a:lnTo>
                      <a:pt x="1023" y="139"/>
                    </a:lnTo>
                    <a:cubicBezTo>
                      <a:pt x="914" y="41"/>
                      <a:pt x="798" y="0"/>
                      <a:pt x="688" y="0"/>
                    </a:cubicBezTo>
                    <a:close/>
                  </a:path>
                </a:pathLst>
              </a:custGeom>
              <a:solidFill>
                <a:srgbClr val="4A874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87" name="Google Shape;3787;p84"/>
              <p:cNvSpPr/>
              <p:nvPr/>
            </p:nvSpPr>
            <p:spPr>
              <a:xfrm>
                <a:off x="4276375" y="3276100"/>
                <a:ext cx="77625" cy="67075"/>
              </a:xfrm>
              <a:custGeom>
                <a:avLst/>
                <a:gdLst/>
                <a:ahLst/>
                <a:cxnLst/>
                <a:rect l="l" t="t" r="r" b="b"/>
                <a:pathLst>
                  <a:path w="3105" h="2683" extrusionOk="0">
                    <a:moveTo>
                      <a:pt x="2368" y="1"/>
                    </a:moveTo>
                    <a:cubicBezTo>
                      <a:pt x="2248" y="1"/>
                      <a:pt x="2123" y="48"/>
                      <a:pt x="2011" y="160"/>
                    </a:cubicBezTo>
                    <a:lnTo>
                      <a:pt x="371" y="1800"/>
                    </a:lnTo>
                    <a:cubicBezTo>
                      <a:pt x="1" y="2170"/>
                      <a:pt x="341" y="2682"/>
                      <a:pt x="737" y="2682"/>
                    </a:cubicBezTo>
                    <a:cubicBezTo>
                      <a:pt x="857" y="2682"/>
                      <a:pt x="982" y="2635"/>
                      <a:pt x="1094" y="2523"/>
                    </a:cubicBezTo>
                    <a:cubicBezTo>
                      <a:pt x="1673" y="1993"/>
                      <a:pt x="2204" y="1414"/>
                      <a:pt x="2734" y="883"/>
                    </a:cubicBezTo>
                    <a:cubicBezTo>
                      <a:pt x="3104" y="513"/>
                      <a:pt x="2764" y="1"/>
                      <a:pt x="2368" y="1"/>
                    </a:cubicBezTo>
                    <a:close/>
                  </a:path>
                </a:pathLst>
              </a:custGeom>
              <a:solidFill>
                <a:srgbClr val="4A874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88" name="Google Shape;3788;p84"/>
              <p:cNvSpPr/>
              <p:nvPr/>
            </p:nvSpPr>
            <p:spPr>
              <a:xfrm>
                <a:off x="3550550" y="3557025"/>
                <a:ext cx="84850" cy="74300"/>
              </a:xfrm>
              <a:custGeom>
                <a:avLst/>
                <a:gdLst/>
                <a:ahLst/>
                <a:cxnLst/>
                <a:rect l="l" t="t" r="r" b="b"/>
                <a:pathLst>
                  <a:path w="3394" h="2972" extrusionOk="0">
                    <a:moveTo>
                      <a:pt x="2657" y="1"/>
                    </a:moveTo>
                    <a:cubicBezTo>
                      <a:pt x="2537" y="1"/>
                      <a:pt x="2412" y="48"/>
                      <a:pt x="2300" y="160"/>
                    </a:cubicBezTo>
                    <a:lnTo>
                      <a:pt x="371" y="2089"/>
                    </a:lnTo>
                    <a:cubicBezTo>
                      <a:pt x="1" y="2459"/>
                      <a:pt x="341" y="2972"/>
                      <a:pt x="737" y="2972"/>
                    </a:cubicBezTo>
                    <a:cubicBezTo>
                      <a:pt x="857" y="2972"/>
                      <a:pt x="982" y="2925"/>
                      <a:pt x="1094" y="2812"/>
                    </a:cubicBezTo>
                    <a:lnTo>
                      <a:pt x="3023" y="883"/>
                    </a:lnTo>
                    <a:cubicBezTo>
                      <a:pt x="3393" y="513"/>
                      <a:pt x="3053" y="1"/>
                      <a:pt x="2657" y="1"/>
                    </a:cubicBezTo>
                    <a:close/>
                  </a:path>
                </a:pathLst>
              </a:custGeom>
              <a:solidFill>
                <a:srgbClr val="4A874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89" name="Google Shape;3789;p84"/>
              <p:cNvSpPr/>
              <p:nvPr/>
            </p:nvSpPr>
            <p:spPr>
              <a:xfrm>
                <a:off x="3837125" y="3508875"/>
                <a:ext cx="25325" cy="115450"/>
              </a:xfrm>
              <a:custGeom>
                <a:avLst/>
                <a:gdLst/>
                <a:ahLst/>
                <a:cxnLst/>
                <a:rect l="l" t="t" r="r" b="b"/>
                <a:pathLst>
                  <a:path w="1013" h="4618" extrusionOk="0">
                    <a:moveTo>
                      <a:pt x="507" y="0"/>
                    </a:moveTo>
                    <a:cubicBezTo>
                      <a:pt x="253" y="0"/>
                      <a:pt x="0" y="181"/>
                      <a:pt x="0" y="543"/>
                    </a:cubicBezTo>
                    <a:lnTo>
                      <a:pt x="0" y="4112"/>
                    </a:lnTo>
                    <a:cubicBezTo>
                      <a:pt x="0" y="4449"/>
                      <a:pt x="253" y="4618"/>
                      <a:pt x="507" y="4618"/>
                    </a:cubicBezTo>
                    <a:cubicBezTo>
                      <a:pt x="760" y="4618"/>
                      <a:pt x="1013" y="4449"/>
                      <a:pt x="1013" y="4112"/>
                    </a:cubicBezTo>
                    <a:lnTo>
                      <a:pt x="1013" y="543"/>
                    </a:lnTo>
                    <a:cubicBezTo>
                      <a:pt x="1013" y="181"/>
                      <a:pt x="760" y="0"/>
                      <a:pt x="507" y="0"/>
                    </a:cubicBezTo>
                    <a:close/>
                  </a:path>
                </a:pathLst>
              </a:custGeom>
              <a:solidFill>
                <a:srgbClr val="4A874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90" name="Google Shape;3790;p84"/>
              <p:cNvSpPr/>
              <p:nvPr/>
            </p:nvSpPr>
            <p:spPr>
              <a:xfrm>
                <a:off x="4083075" y="3543525"/>
                <a:ext cx="26550" cy="73575"/>
              </a:xfrm>
              <a:custGeom>
                <a:avLst/>
                <a:gdLst/>
                <a:ahLst/>
                <a:cxnLst/>
                <a:rect l="l" t="t" r="r" b="b"/>
                <a:pathLst>
                  <a:path w="1062" h="2943" extrusionOk="0">
                    <a:moveTo>
                      <a:pt x="531" y="1"/>
                    </a:moveTo>
                    <a:cubicBezTo>
                      <a:pt x="266" y="1"/>
                      <a:pt x="1" y="169"/>
                      <a:pt x="1" y="507"/>
                    </a:cubicBezTo>
                    <a:lnTo>
                      <a:pt x="1" y="2436"/>
                    </a:lnTo>
                    <a:cubicBezTo>
                      <a:pt x="1" y="2774"/>
                      <a:pt x="266" y="2943"/>
                      <a:pt x="531" y="2943"/>
                    </a:cubicBezTo>
                    <a:cubicBezTo>
                      <a:pt x="796" y="2943"/>
                      <a:pt x="1062" y="2774"/>
                      <a:pt x="1062" y="2436"/>
                    </a:cubicBezTo>
                    <a:lnTo>
                      <a:pt x="1062" y="507"/>
                    </a:lnTo>
                    <a:cubicBezTo>
                      <a:pt x="1062" y="169"/>
                      <a:pt x="796" y="1"/>
                      <a:pt x="531" y="1"/>
                    </a:cubicBezTo>
                    <a:close/>
                  </a:path>
                </a:pathLst>
              </a:custGeom>
              <a:solidFill>
                <a:srgbClr val="4A874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91" name="Google Shape;3791;p84"/>
              <p:cNvSpPr/>
              <p:nvPr/>
            </p:nvSpPr>
            <p:spPr>
              <a:xfrm>
                <a:off x="4357975" y="3462450"/>
                <a:ext cx="25350" cy="70850"/>
              </a:xfrm>
              <a:custGeom>
                <a:avLst/>
                <a:gdLst/>
                <a:ahLst/>
                <a:cxnLst/>
                <a:rect l="l" t="t" r="r" b="b"/>
                <a:pathLst>
                  <a:path w="1014" h="2834" extrusionOk="0">
                    <a:moveTo>
                      <a:pt x="489" y="0"/>
                    </a:moveTo>
                    <a:cubicBezTo>
                      <a:pt x="254" y="0"/>
                      <a:pt x="25" y="157"/>
                      <a:pt x="1" y="471"/>
                    </a:cubicBezTo>
                    <a:lnTo>
                      <a:pt x="1" y="2400"/>
                    </a:lnTo>
                    <a:cubicBezTo>
                      <a:pt x="25" y="2689"/>
                      <a:pt x="254" y="2834"/>
                      <a:pt x="489" y="2834"/>
                    </a:cubicBezTo>
                    <a:cubicBezTo>
                      <a:pt x="724" y="2834"/>
                      <a:pt x="965" y="2689"/>
                      <a:pt x="1013" y="2400"/>
                    </a:cubicBezTo>
                    <a:lnTo>
                      <a:pt x="1013" y="471"/>
                    </a:lnTo>
                    <a:cubicBezTo>
                      <a:pt x="965" y="157"/>
                      <a:pt x="724" y="0"/>
                      <a:pt x="489" y="0"/>
                    </a:cubicBezTo>
                    <a:close/>
                  </a:path>
                </a:pathLst>
              </a:custGeom>
              <a:solidFill>
                <a:srgbClr val="4A874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92" name="Google Shape;3792;p84"/>
              <p:cNvSpPr/>
              <p:nvPr/>
            </p:nvSpPr>
            <p:spPr>
              <a:xfrm>
                <a:off x="4531275" y="3406325"/>
                <a:ext cx="83150" cy="73300"/>
              </a:xfrm>
              <a:custGeom>
                <a:avLst/>
                <a:gdLst/>
                <a:ahLst/>
                <a:cxnLst/>
                <a:rect l="l" t="t" r="r" b="b"/>
                <a:pathLst>
                  <a:path w="3326" h="2932" extrusionOk="0">
                    <a:moveTo>
                      <a:pt x="2589" y="0"/>
                    </a:moveTo>
                    <a:cubicBezTo>
                      <a:pt x="2469" y="0"/>
                      <a:pt x="2344" y="47"/>
                      <a:pt x="2232" y="159"/>
                    </a:cubicBezTo>
                    <a:lnTo>
                      <a:pt x="303" y="2089"/>
                    </a:lnTo>
                    <a:cubicBezTo>
                      <a:pt x="1" y="2466"/>
                      <a:pt x="319" y="2932"/>
                      <a:pt x="703" y="2932"/>
                    </a:cubicBezTo>
                    <a:cubicBezTo>
                      <a:pt x="809" y="2932"/>
                      <a:pt x="921" y="2896"/>
                      <a:pt x="1026" y="2812"/>
                    </a:cubicBezTo>
                    <a:lnTo>
                      <a:pt x="2955" y="883"/>
                    </a:lnTo>
                    <a:cubicBezTo>
                      <a:pt x="3325" y="513"/>
                      <a:pt x="2985" y="0"/>
                      <a:pt x="2589" y="0"/>
                    </a:cubicBezTo>
                    <a:close/>
                  </a:path>
                </a:pathLst>
              </a:custGeom>
              <a:solidFill>
                <a:srgbClr val="4A874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93" name="Google Shape;3793;p84"/>
              <p:cNvSpPr/>
              <p:nvPr/>
            </p:nvSpPr>
            <p:spPr>
              <a:xfrm>
                <a:off x="3640625" y="3776975"/>
                <a:ext cx="83900" cy="72725"/>
              </a:xfrm>
              <a:custGeom>
                <a:avLst/>
                <a:gdLst/>
                <a:ahLst/>
                <a:cxnLst/>
                <a:rect l="l" t="t" r="r" b="b"/>
                <a:pathLst>
                  <a:path w="3356" h="2909" extrusionOk="0">
                    <a:moveTo>
                      <a:pt x="719" y="0"/>
                    </a:moveTo>
                    <a:cubicBezTo>
                      <a:pt x="330" y="0"/>
                      <a:pt x="0" y="489"/>
                      <a:pt x="337" y="863"/>
                    </a:cubicBezTo>
                    <a:lnTo>
                      <a:pt x="2266" y="2744"/>
                    </a:lnTo>
                    <a:cubicBezTo>
                      <a:pt x="2382" y="2860"/>
                      <a:pt x="2512" y="2909"/>
                      <a:pt x="2636" y="2909"/>
                    </a:cubicBezTo>
                    <a:cubicBezTo>
                      <a:pt x="3027" y="2909"/>
                      <a:pt x="3355" y="2423"/>
                      <a:pt x="2989" y="2020"/>
                    </a:cubicBezTo>
                    <a:lnTo>
                      <a:pt x="1060" y="139"/>
                    </a:lnTo>
                    <a:cubicBezTo>
                      <a:pt x="951" y="42"/>
                      <a:pt x="833" y="0"/>
                      <a:pt x="719" y="0"/>
                    </a:cubicBezTo>
                    <a:close/>
                  </a:path>
                </a:pathLst>
              </a:custGeom>
              <a:solidFill>
                <a:srgbClr val="4A874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94" name="Google Shape;3794;p84"/>
              <p:cNvSpPr/>
              <p:nvPr/>
            </p:nvSpPr>
            <p:spPr>
              <a:xfrm>
                <a:off x="3891375" y="3810725"/>
                <a:ext cx="26550" cy="87300"/>
              </a:xfrm>
              <a:custGeom>
                <a:avLst/>
                <a:gdLst/>
                <a:ahLst/>
                <a:cxnLst/>
                <a:rect l="l" t="t" r="r" b="b"/>
                <a:pathLst>
                  <a:path w="1062" h="3492" extrusionOk="0">
                    <a:moveTo>
                      <a:pt x="536" y="1"/>
                    </a:moveTo>
                    <a:cubicBezTo>
                      <a:pt x="281" y="1"/>
                      <a:pt x="24" y="170"/>
                      <a:pt x="0" y="526"/>
                    </a:cubicBezTo>
                    <a:lnTo>
                      <a:pt x="0" y="2985"/>
                    </a:lnTo>
                    <a:cubicBezTo>
                      <a:pt x="0" y="3323"/>
                      <a:pt x="266" y="3492"/>
                      <a:pt x="531" y="3492"/>
                    </a:cubicBezTo>
                    <a:cubicBezTo>
                      <a:pt x="796" y="3492"/>
                      <a:pt x="1061" y="3323"/>
                      <a:pt x="1061" y="2985"/>
                    </a:cubicBezTo>
                    <a:lnTo>
                      <a:pt x="1061" y="526"/>
                    </a:lnTo>
                    <a:cubicBezTo>
                      <a:pt x="1061" y="182"/>
                      <a:pt x="799" y="1"/>
                      <a:pt x="536" y="1"/>
                    </a:cubicBezTo>
                    <a:close/>
                  </a:path>
                </a:pathLst>
              </a:custGeom>
              <a:solidFill>
                <a:srgbClr val="4A874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95" name="Google Shape;3795;p84"/>
              <p:cNvSpPr/>
              <p:nvPr/>
            </p:nvSpPr>
            <p:spPr>
              <a:xfrm>
                <a:off x="3702125" y="3989175"/>
                <a:ext cx="89500" cy="78850"/>
              </a:xfrm>
              <a:custGeom>
                <a:avLst/>
                <a:gdLst/>
                <a:ahLst/>
                <a:cxnLst/>
                <a:rect l="l" t="t" r="r" b="b"/>
                <a:pathLst>
                  <a:path w="3580" h="3154" extrusionOk="0">
                    <a:moveTo>
                      <a:pt x="719" y="0"/>
                    </a:moveTo>
                    <a:cubicBezTo>
                      <a:pt x="329" y="0"/>
                      <a:pt x="0" y="489"/>
                      <a:pt x="336" y="863"/>
                    </a:cubicBezTo>
                    <a:lnTo>
                      <a:pt x="2555" y="3033"/>
                    </a:lnTo>
                    <a:cubicBezTo>
                      <a:pt x="2660" y="3117"/>
                      <a:pt x="2771" y="3153"/>
                      <a:pt x="2878" y="3153"/>
                    </a:cubicBezTo>
                    <a:cubicBezTo>
                      <a:pt x="3262" y="3153"/>
                      <a:pt x="3580" y="2687"/>
                      <a:pt x="3278" y="2310"/>
                    </a:cubicBezTo>
                    <a:lnTo>
                      <a:pt x="1060" y="140"/>
                    </a:lnTo>
                    <a:cubicBezTo>
                      <a:pt x="951" y="42"/>
                      <a:pt x="832" y="0"/>
                      <a:pt x="719" y="0"/>
                    </a:cubicBezTo>
                    <a:close/>
                  </a:path>
                </a:pathLst>
              </a:custGeom>
              <a:solidFill>
                <a:srgbClr val="4A874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96" name="Google Shape;3796;p84"/>
              <p:cNvSpPr/>
              <p:nvPr/>
            </p:nvSpPr>
            <p:spPr>
              <a:xfrm>
                <a:off x="3888950" y="4118050"/>
                <a:ext cx="72375" cy="26550"/>
              </a:xfrm>
              <a:custGeom>
                <a:avLst/>
                <a:gdLst/>
                <a:ahLst/>
                <a:cxnLst/>
                <a:rect l="l" t="t" r="r" b="b"/>
                <a:pathLst>
                  <a:path w="2895" h="1062" extrusionOk="0">
                    <a:moveTo>
                      <a:pt x="628" y="0"/>
                    </a:moveTo>
                    <a:cubicBezTo>
                      <a:pt x="1" y="97"/>
                      <a:pt x="1" y="965"/>
                      <a:pt x="628" y="1061"/>
                    </a:cubicBezTo>
                    <a:lnTo>
                      <a:pt x="2268" y="1061"/>
                    </a:lnTo>
                    <a:cubicBezTo>
                      <a:pt x="2895" y="965"/>
                      <a:pt x="2895" y="97"/>
                      <a:pt x="2268" y="0"/>
                    </a:cubicBezTo>
                    <a:close/>
                  </a:path>
                </a:pathLst>
              </a:custGeom>
              <a:solidFill>
                <a:srgbClr val="4A874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97" name="Google Shape;3797;p84"/>
              <p:cNvSpPr/>
              <p:nvPr/>
            </p:nvSpPr>
            <p:spPr>
              <a:xfrm>
                <a:off x="3908300" y="4290575"/>
                <a:ext cx="76750" cy="66575"/>
              </a:xfrm>
              <a:custGeom>
                <a:avLst/>
                <a:gdLst/>
                <a:ahLst/>
                <a:cxnLst/>
                <a:rect l="l" t="t" r="r" b="b"/>
                <a:pathLst>
                  <a:path w="3070" h="2663" extrusionOk="0">
                    <a:moveTo>
                      <a:pt x="717" y="1"/>
                    </a:moveTo>
                    <a:cubicBezTo>
                      <a:pt x="328" y="1"/>
                      <a:pt x="1" y="480"/>
                      <a:pt x="336" y="816"/>
                    </a:cubicBezTo>
                    <a:lnTo>
                      <a:pt x="1928" y="2504"/>
                    </a:lnTo>
                    <a:cubicBezTo>
                      <a:pt x="2040" y="2616"/>
                      <a:pt x="2167" y="2663"/>
                      <a:pt x="2291" y="2663"/>
                    </a:cubicBezTo>
                    <a:cubicBezTo>
                      <a:pt x="2701" y="2663"/>
                      <a:pt x="3070" y="2150"/>
                      <a:pt x="2699" y="1780"/>
                    </a:cubicBezTo>
                    <a:lnTo>
                      <a:pt x="1060" y="140"/>
                    </a:lnTo>
                    <a:cubicBezTo>
                      <a:pt x="950" y="42"/>
                      <a:pt x="831" y="1"/>
                      <a:pt x="717" y="1"/>
                    </a:cubicBezTo>
                    <a:close/>
                  </a:path>
                </a:pathLst>
              </a:custGeom>
              <a:solidFill>
                <a:srgbClr val="4A874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98" name="Google Shape;3798;p84"/>
              <p:cNvSpPr/>
              <p:nvPr/>
            </p:nvSpPr>
            <p:spPr>
              <a:xfrm>
                <a:off x="4051775" y="4282875"/>
                <a:ext cx="76750" cy="66550"/>
              </a:xfrm>
              <a:custGeom>
                <a:avLst/>
                <a:gdLst/>
                <a:ahLst/>
                <a:cxnLst/>
                <a:rect l="l" t="t" r="r" b="b"/>
                <a:pathLst>
                  <a:path w="3070" h="2662" extrusionOk="0">
                    <a:moveTo>
                      <a:pt x="2333" y="0"/>
                    </a:moveTo>
                    <a:cubicBezTo>
                      <a:pt x="2213" y="0"/>
                      <a:pt x="2088" y="47"/>
                      <a:pt x="1976" y="159"/>
                    </a:cubicBezTo>
                    <a:lnTo>
                      <a:pt x="336" y="1799"/>
                    </a:lnTo>
                    <a:cubicBezTo>
                      <a:pt x="0" y="2172"/>
                      <a:pt x="329" y="2662"/>
                      <a:pt x="719" y="2662"/>
                    </a:cubicBezTo>
                    <a:cubicBezTo>
                      <a:pt x="832" y="2662"/>
                      <a:pt x="951" y="2620"/>
                      <a:pt x="1060" y="2522"/>
                    </a:cubicBezTo>
                    <a:lnTo>
                      <a:pt x="2699" y="883"/>
                    </a:lnTo>
                    <a:cubicBezTo>
                      <a:pt x="3070" y="512"/>
                      <a:pt x="2729" y="0"/>
                      <a:pt x="2333" y="0"/>
                    </a:cubicBezTo>
                    <a:close/>
                  </a:path>
                </a:pathLst>
              </a:custGeom>
              <a:solidFill>
                <a:srgbClr val="4A874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99" name="Google Shape;3799;p84"/>
              <p:cNvSpPr/>
              <p:nvPr/>
            </p:nvSpPr>
            <p:spPr>
              <a:xfrm>
                <a:off x="5243000" y="2215600"/>
                <a:ext cx="75050" cy="65575"/>
              </a:xfrm>
              <a:custGeom>
                <a:avLst/>
                <a:gdLst/>
                <a:ahLst/>
                <a:cxnLst/>
                <a:rect l="l" t="t" r="r" b="b"/>
                <a:pathLst>
                  <a:path w="3002" h="2623" extrusionOk="0">
                    <a:moveTo>
                      <a:pt x="719" y="0"/>
                    </a:moveTo>
                    <a:cubicBezTo>
                      <a:pt x="329" y="0"/>
                      <a:pt x="0" y="489"/>
                      <a:pt x="336" y="863"/>
                    </a:cubicBezTo>
                    <a:lnTo>
                      <a:pt x="1976" y="2503"/>
                    </a:lnTo>
                    <a:cubicBezTo>
                      <a:pt x="2081" y="2586"/>
                      <a:pt x="2193" y="2622"/>
                      <a:pt x="2299" y="2622"/>
                    </a:cubicBezTo>
                    <a:cubicBezTo>
                      <a:pt x="2683" y="2622"/>
                      <a:pt x="3001" y="2156"/>
                      <a:pt x="2699" y="1779"/>
                    </a:cubicBezTo>
                    <a:lnTo>
                      <a:pt x="1060" y="139"/>
                    </a:lnTo>
                    <a:cubicBezTo>
                      <a:pt x="951" y="41"/>
                      <a:pt x="832" y="0"/>
                      <a:pt x="719" y="0"/>
                    </a:cubicBezTo>
                    <a:close/>
                  </a:path>
                </a:pathLst>
              </a:custGeom>
              <a:solidFill>
                <a:srgbClr val="4A874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800" name="Google Shape;3800;p84"/>
              <p:cNvSpPr/>
              <p:nvPr/>
            </p:nvSpPr>
            <p:spPr>
              <a:xfrm>
                <a:off x="5500975" y="2084950"/>
                <a:ext cx="25350" cy="101000"/>
              </a:xfrm>
              <a:custGeom>
                <a:avLst/>
                <a:gdLst/>
                <a:ahLst/>
                <a:cxnLst/>
                <a:rect l="l" t="t" r="r" b="b"/>
                <a:pathLst>
                  <a:path w="1014" h="4040" extrusionOk="0">
                    <a:moveTo>
                      <a:pt x="507" y="0"/>
                    </a:moveTo>
                    <a:cubicBezTo>
                      <a:pt x="254" y="0"/>
                      <a:pt x="0" y="181"/>
                      <a:pt x="0" y="543"/>
                    </a:cubicBezTo>
                    <a:lnTo>
                      <a:pt x="0" y="3533"/>
                    </a:lnTo>
                    <a:cubicBezTo>
                      <a:pt x="0" y="3870"/>
                      <a:pt x="254" y="4039"/>
                      <a:pt x="507" y="4039"/>
                    </a:cubicBezTo>
                    <a:cubicBezTo>
                      <a:pt x="760" y="4039"/>
                      <a:pt x="1013" y="3870"/>
                      <a:pt x="1013" y="3533"/>
                    </a:cubicBezTo>
                    <a:lnTo>
                      <a:pt x="1013" y="543"/>
                    </a:lnTo>
                    <a:cubicBezTo>
                      <a:pt x="1013" y="181"/>
                      <a:pt x="760" y="0"/>
                      <a:pt x="507" y="0"/>
                    </a:cubicBezTo>
                    <a:close/>
                  </a:path>
                </a:pathLst>
              </a:custGeom>
              <a:solidFill>
                <a:srgbClr val="4A874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801" name="Google Shape;3801;p84"/>
              <p:cNvSpPr/>
              <p:nvPr/>
            </p:nvSpPr>
            <p:spPr>
              <a:xfrm>
                <a:off x="5456050" y="2305300"/>
                <a:ext cx="88750" cy="79425"/>
              </a:xfrm>
              <a:custGeom>
                <a:avLst/>
                <a:gdLst/>
                <a:ahLst/>
                <a:cxnLst/>
                <a:rect l="l" t="t" r="r" b="b"/>
                <a:pathLst>
                  <a:path w="3550" h="3177" extrusionOk="0">
                    <a:moveTo>
                      <a:pt x="702" y="0"/>
                    </a:moveTo>
                    <a:cubicBezTo>
                      <a:pt x="319" y="0"/>
                      <a:pt x="0" y="466"/>
                      <a:pt x="302" y="844"/>
                    </a:cubicBezTo>
                    <a:lnTo>
                      <a:pt x="2521" y="3062"/>
                    </a:lnTo>
                    <a:cubicBezTo>
                      <a:pt x="2611" y="3143"/>
                      <a:pt x="2712" y="3177"/>
                      <a:pt x="2812" y="3177"/>
                    </a:cubicBezTo>
                    <a:cubicBezTo>
                      <a:pt x="3190" y="3177"/>
                      <a:pt x="3550" y="2682"/>
                      <a:pt x="3244" y="2339"/>
                    </a:cubicBezTo>
                    <a:lnTo>
                      <a:pt x="1026" y="120"/>
                    </a:lnTo>
                    <a:cubicBezTo>
                      <a:pt x="921" y="36"/>
                      <a:pt x="809" y="0"/>
                      <a:pt x="702" y="0"/>
                    </a:cubicBezTo>
                    <a:close/>
                  </a:path>
                </a:pathLst>
              </a:custGeom>
              <a:solidFill>
                <a:srgbClr val="4A874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802" name="Google Shape;3802;p84"/>
              <p:cNvSpPr/>
              <p:nvPr/>
            </p:nvSpPr>
            <p:spPr>
              <a:xfrm>
                <a:off x="5735275" y="2125875"/>
                <a:ext cx="64350" cy="53800"/>
              </a:xfrm>
              <a:custGeom>
                <a:avLst/>
                <a:gdLst/>
                <a:ahLst/>
                <a:cxnLst/>
                <a:rect l="l" t="t" r="r" b="b"/>
                <a:pathLst>
                  <a:path w="2574" h="2152" extrusionOk="0">
                    <a:moveTo>
                      <a:pt x="1837" y="0"/>
                    </a:moveTo>
                    <a:cubicBezTo>
                      <a:pt x="1717" y="0"/>
                      <a:pt x="1592" y="47"/>
                      <a:pt x="1480" y="159"/>
                    </a:cubicBezTo>
                    <a:lnTo>
                      <a:pt x="370" y="1269"/>
                    </a:lnTo>
                    <a:cubicBezTo>
                      <a:pt x="0" y="1639"/>
                      <a:pt x="340" y="2151"/>
                      <a:pt x="737" y="2151"/>
                    </a:cubicBezTo>
                    <a:cubicBezTo>
                      <a:pt x="857" y="2151"/>
                      <a:pt x="982" y="2104"/>
                      <a:pt x="1094" y="1992"/>
                    </a:cubicBezTo>
                    <a:lnTo>
                      <a:pt x="2203" y="883"/>
                    </a:lnTo>
                    <a:cubicBezTo>
                      <a:pt x="2573" y="513"/>
                      <a:pt x="2233" y="0"/>
                      <a:pt x="1837" y="0"/>
                    </a:cubicBezTo>
                    <a:close/>
                  </a:path>
                </a:pathLst>
              </a:custGeom>
              <a:solidFill>
                <a:srgbClr val="4A874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803" name="Google Shape;3803;p84"/>
              <p:cNvSpPr/>
              <p:nvPr/>
            </p:nvSpPr>
            <p:spPr>
              <a:xfrm>
                <a:off x="5694275" y="2269350"/>
                <a:ext cx="98100" cy="87550"/>
              </a:xfrm>
              <a:custGeom>
                <a:avLst/>
                <a:gdLst/>
                <a:ahLst/>
                <a:cxnLst/>
                <a:rect l="l" t="t" r="r" b="b"/>
                <a:pathLst>
                  <a:path w="3924" h="3502" extrusionOk="0">
                    <a:moveTo>
                      <a:pt x="737" y="1"/>
                    </a:moveTo>
                    <a:cubicBezTo>
                      <a:pt x="341" y="1"/>
                      <a:pt x="1" y="513"/>
                      <a:pt x="371" y="883"/>
                    </a:cubicBezTo>
                    <a:lnTo>
                      <a:pt x="2830" y="3343"/>
                    </a:lnTo>
                    <a:cubicBezTo>
                      <a:pt x="2942" y="3455"/>
                      <a:pt x="3068" y="3502"/>
                      <a:pt x="3187" y="3502"/>
                    </a:cubicBezTo>
                    <a:cubicBezTo>
                      <a:pt x="3584" y="3502"/>
                      <a:pt x="3924" y="2989"/>
                      <a:pt x="3554" y="2619"/>
                    </a:cubicBezTo>
                    <a:lnTo>
                      <a:pt x="1094" y="160"/>
                    </a:lnTo>
                    <a:cubicBezTo>
                      <a:pt x="982" y="48"/>
                      <a:pt x="857" y="1"/>
                      <a:pt x="737" y="1"/>
                    </a:cubicBezTo>
                    <a:close/>
                  </a:path>
                </a:pathLst>
              </a:custGeom>
              <a:solidFill>
                <a:srgbClr val="4A874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804" name="Google Shape;3804;p84"/>
              <p:cNvSpPr/>
              <p:nvPr/>
            </p:nvSpPr>
            <p:spPr>
              <a:xfrm>
                <a:off x="5940400" y="2325800"/>
                <a:ext cx="103475" cy="93250"/>
              </a:xfrm>
              <a:custGeom>
                <a:avLst/>
                <a:gdLst/>
                <a:ahLst/>
                <a:cxnLst/>
                <a:rect l="l" t="t" r="r" b="b"/>
                <a:pathLst>
                  <a:path w="4139" h="3730" extrusionOk="0">
                    <a:moveTo>
                      <a:pt x="3436" y="0"/>
                    </a:moveTo>
                    <a:cubicBezTo>
                      <a:pt x="3330" y="0"/>
                      <a:pt x="3218" y="36"/>
                      <a:pt x="3113" y="120"/>
                    </a:cubicBezTo>
                    <a:lnTo>
                      <a:pt x="364" y="2821"/>
                    </a:lnTo>
                    <a:cubicBezTo>
                      <a:pt x="1" y="3221"/>
                      <a:pt x="322" y="3730"/>
                      <a:pt x="708" y="3730"/>
                    </a:cubicBezTo>
                    <a:cubicBezTo>
                      <a:pt x="835" y="3730"/>
                      <a:pt x="969" y="3675"/>
                      <a:pt x="1088" y="3544"/>
                    </a:cubicBezTo>
                    <a:lnTo>
                      <a:pt x="3837" y="844"/>
                    </a:lnTo>
                    <a:cubicBezTo>
                      <a:pt x="4138" y="466"/>
                      <a:pt x="3820" y="0"/>
                      <a:pt x="3436" y="0"/>
                    </a:cubicBezTo>
                    <a:close/>
                  </a:path>
                </a:pathLst>
              </a:custGeom>
              <a:solidFill>
                <a:srgbClr val="4A874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805" name="Google Shape;3805;p84"/>
              <p:cNvSpPr/>
              <p:nvPr/>
            </p:nvSpPr>
            <p:spPr>
              <a:xfrm>
                <a:off x="5642050" y="2496375"/>
                <a:ext cx="106125" cy="25350"/>
              </a:xfrm>
              <a:custGeom>
                <a:avLst/>
                <a:gdLst/>
                <a:ahLst/>
                <a:cxnLst/>
                <a:rect l="l" t="t" r="r" b="b"/>
                <a:pathLst>
                  <a:path w="4245" h="1014" extrusionOk="0">
                    <a:moveTo>
                      <a:pt x="627" y="1"/>
                    </a:moveTo>
                    <a:cubicBezTo>
                      <a:pt x="0" y="49"/>
                      <a:pt x="0" y="917"/>
                      <a:pt x="627" y="1014"/>
                    </a:cubicBezTo>
                    <a:lnTo>
                      <a:pt x="3617" y="1014"/>
                    </a:lnTo>
                    <a:cubicBezTo>
                      <a:pt x="4244" y="917"/>
                      <a:pt x="4244" y="49"/>
                      <a:pt x="3617" y="1"/>
                    </a:cubicBezTo>
                    <a:close/>
                  </a:path>
                </a:pathLst>
              </a:custGeom>
              <a:solidFill>
                <a:srgbClr val="4A874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806" name="Google Shape;3806;p84"/>
              <p:cNvSpPr/>
              <p:nvPr/>
            </p:nvSpPr>
            <p:spPr>
              <a:xfrm>
                <a:off x="5878750" y="2523175"/>
                <a:ext cx="85025" cy="73675"/>
              </a:xfrm>
              <a:custGeom>
                <a:avLst/>
                <a:gdLst/>
                <a:ahLst/>
                <a:cxnLst/>
                <a:rect l="l" t="t" r="r" b="b"/>
                <a:pathLst>
                  <a:path w="3401" h="2947" extrusionOk="0">
                    <a:moveTo>
                      <a:pt x="2633" y="1"/>
                    </a:moveTo>
                    <a:cubicBezTo>
                      <a:pt x="2520" y="1"/>
                      <a:pt x="2404" y="40"/>
                      <a:pt x="2300" y="134"/>
                    </a:cubicBezTo>
                    <a:lnTo>
                      <a:pt x="371" y="2064"/>
                    </a:lnTo>
                    <a:cubicBezTo>
                      <a:pt x="0" y="2434"/>
                      <a:pt x="341" y="2946"/>
                      <a:pt x="737" y="2946"/>
                    </a:cubicBezTo>
                    <a:cubicBezTo>
                      <a:pt x="857" y="2946"/>
                      <a:pt x="982" y="2899"/>
                      <a:pt x="1094" y="2787"/>
                    </a:cubicBezTo>
                    <a:lnTo>
                      <a:pt x="3023" y="858"/>
                    </a:lnTo>
                    <a:cubicBezTo>
                      <a:pt x="3401" y="518"/>
                      <a:pt x="3039" y="1"/>
                      <a:pt x="2633" y="1"/>
                    </a:cubicBezTo>
                    <a:close/>
                  </a:path>
                </a:pathLst>
              </a:custGeom>
              <a:solidFill>
                <a:srgbClr val="4A874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807" name="Google Shape;3807;p84"/>
              <p:cNvSpPr/>
              <p:nvPr/>
            </p:nvSpPr>
            <p:spPr>
              <a:xfrm>
                <a:off x="6139175" y="2481550"/>
                <a:ext cx="84850" cy="74300"/>
              </a:xfrm>
              <a:custGeom>
                <a:avLst/>
                <a:gdLst/>
                <a:ahLst/>
                <a:cxnLst/>
                <a:rect l="l" t="t" r="r" b="b"/>
                <a:pathLst>
                  <a:path w="3394" h="2972" extrusionOk="0">
                    <a:moveTo>
                      <a:pt x="737" y="1"/>
                    </a:moveTo>
                    <a:cubicBezTo>
                      <a:pt x="341" y="1"/>
                      <a:pt x="1" y="513"/>
                      <a:pt x="371" y="883"/>
                    </a:cubicBezTo>
                    <a:lnTo>
                      <a:pt x="2300" y="2812"/>
                    </a:lnTo>
                    <a:cubicBezTo>
                      <a:pt x="2412" y="2924"/>
                      <a:pt x="2537" y="2971"/>
                      <a:pt x="2657" y="2971"/>
                    </a:cubicBezTo>
                    <a:cubicBezTo>
                      <a:pt x="3053" y="2971"/>
                      <a:pt x="3393" y="2459"/>
                      <a:pt x="3023" y="2089"/>
                    </a:cubicBezTo>
                    <a:lnTo>
                      <a:pt x="1094" y="160"/>
                    </a:lnTo>
                    <a:cubicBezTo>
                      <a:pt x="982" y="48"/>
                      <a:pt x="857" y="1"/>
                      <a:pt x="737" y="1"/>
                    </a:cubicBezTo>
                    <a:close/>
                  </a:path>
                </a:pathLst>
              </a:custGeom>
              <a:solidFill>
                <a:srgbClr val="4A874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808" name="Google Shape;3808;p84"/>
              <p:cNvSpPr/>
              <p:nvPr/>
            </p:nvSpPr>
            <p:spPr>
              <a:xfrm>
                <a:off x="5669775" y="2735100"/>
                <a:ext cx="85625" cy="26550"/>
              </a:xfrm>
              <a:custGeom>
                <a:avLst/>
                <a:gdLst/>
                <a:ahLst/>
                <a:cxnLst/>
                <a:rect l="l" t="t" r="r" b="b"/>
                <a:pathLst>
                  <a:path w="3425" h="1062" extrusionOk="0">
                    <a:moveTo>
                      <a:pt x="627" y="1"/>
                    </a:moveTo>
                    <a:cubicBezTo>
                      <a:pt x="0" y="97"/>
                      <a:pt x="0" y="965"/>
                      <a:pt x="627" y="1062"/>
                    </a:cubicBezTo>
                    <a:lnTo>
                      <a:pt x="2798" y="1062"/>
                    </a:lnTo>
                    <a:cubicBezTo>
                      <a:pt x="3425" y="965"/>
                      <a:pt x="3425" y="97"/>
                      <a:pt x="2798" y="1"/>
                    </a:cubicBezTo>
                    <a:close/>
                  </a:path>
                </a:pathLst>
              </a:custGeom>
              <a:solidFill>
                <a:srgbClr val="4A874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809" name="Google Shape;3809;p84"/>
              <p:cNvSpPr/>
              <p:nvPr/>
            </p:nvSpPr>
            <p:spPr>
              <a:xfrm>
                <a:off x="5925375" y="2701050"/>
                <a:ext cx="25350" cy="87750"/>
              </a:xfrm>
              <a:custGeom>
                <a:avLst/>
                <a:gdLst/>
                <a:ahLst/>
                <a:cxnLst/>
                <a:rect l="l" t="t" r="r" b="b"/>
                <a:pathLst>
                  <a:path w="1014" h="3510" extrusionOk="0">
                    <a:moveTo>
                      <a:pt x="507" y="0"/>
                    </a:moveTo>
                    <a:cubicBezTo>
                      <a:pt x="254" y="0"/>
                      <a:pt x="1" y="181"/>
                      <a:pt x="1" y="543"/>
                    </a:cubicBezTo>
                    <a:lnTo>
                      <a:pt x="1" y="3003"/>
                    </a:lnTo>
                    <a:cubicBezTo>
                      <a:pt x="1" y="3340"/>
                      <a:pt x="254" y="3509"/>
                      <a:pt x="507" y="3509"/>
                    </a:cubicBezTo>
                    <a:cubicBezTo>
                      <a:pt x="760" y="3509"/>
                      <a:pt x="1013" y="3340"/>
                      <a:pt x="1013" y="3003"/>
                    </a:cubicBezTo>
                    <a:lnTo>
                      <a:pt x="1013" y="543"/>
                    </a:lnTo>
                    <a:cubicBezTo>
                      <a:pt x="1013" y="181"/>
                      <a:pt x="760" y="0"/>
                      <a:pt x="507" y="0"/>
                    </a:cubicBezTo>
                    <a:close/>
                  </a:path>
                </a:pathLst>
              </a:custGeom>
              <a:solidFill>
                <a:srgbClr val="4A874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810" name="Google Shape;3810;p84"/>
              <p:cNvSpPr/>
              <p:nvPr/>
            </p:nvSpPr>
            <p:spPr>
              <a:xfrm>
                <a:off x="6121900" y="2749575"/>
                <a:ext cx="78400" cy="25350"/>
              </a:xfrm>
              <a:custGeom>
                <a:avLst/>
                <a:gdLst/>
                <a:ahLst/>
                <a:cxnLst/>
                <a:rect l="l" t="t" r="r" b="b"/>
                <a:pathLst>
                  <a:path w="3136" h="1014" extrusionOk="0">
                    <a:moveTo>
                      <a:pt x="628" y="1"/>
                    </a:moveTo>
                    <a:cubicBezTo>
                      <a:pt x="1" y="49"/>
                      <a:pt x="1" y="965"/>
                      <a:pt x="628" y="1013"/>
                    </a:cubicBezTo>
                    <a:lnTo>
                      <a:pt x="2509" y="1013"/>
                    </a:lnTo>
                    <a:cubicBezTo>
                      <a:pt x="3136" y="965"/>
                      <a:pt x="3136" y="49"/>
                      <a:pt x="2509" y="1"/>
                    </a:cubicBezTo>
                    <a:close/>
                  </a:path>
                </a:pathLst>
              </a:custGeom>
              <a:solidFill>
                <a:srgbClr val="4A874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811" name="Google Shape;3811;p84"/>
              <p:cNvSpPr/>
              <p:nvPr/>
            </p:nvSpPr>
            <p:spPr>
              <a:xfrm>
                <a:off x="5557675" y="1962400"/>
                <a:ext cx="91225" cy="79825"/>
              </a:xfrm>
              <a:custGeom>
                <a:avLst/>
                <a:gdLst/>
                <a:ahLst/>
                <a:cxnLst/>
                <a:rect l="l" t="t" r="r" b="b"/>
                <a:pathLst>
                  <a:path w="3649" h="3193" extrusionOk="0">
                    <a:moveTo>
                      <a:pt x="719" y="0"/>
                    </a:moveTo>
                    <a:cubicBezTo>
                      <a:pt x="330" y="0"/>
                      <a:pt x="1" y="489"/>
                      <a:pt x="337" y="863"/>
                    </a:cubicBezTo>
                    <a:lnTo>
                      <a:pt x="2507" y="3033"/>
                    </a:lnTo>
                    <a:cubicBezTo>
                      <a:pt x="2619" y="3145"/>
                      <a:pt x="2747" y="3192"/>
                      <a:pt x="2871" y="3192"/>
                    </a:cubicBezTo>
                    <a:cubicBezTo>
                      <a:pt x="3280" y="3192"/>
                      <a:pt x="3649" y="2680"/>
                      <a:pt x="3279" y="2310"/>
                    </a:cubicBezTo>
                    <a:lnTo>
                      <a:pt x="1060" y="140"/>
                    </a:lnTo>
                    <a:cubicBezTo>
                      <a:pt x="951" y="42"/>
                      <a:pt x="833" y="0"/>
                      <a:pt x="719" y="0"/>
                    </a:cubicBezTo>
                    <a:close/>
                  </a:path>
                </a:pathLst>
              </a:custGeom>
              <a:solidFill>
                <a:srgbClr val="4A874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812" name="Google Shape;3812;p84"/>
              <p:cNvSpPr/>
              <p:nvPr/>
            </p:nvSpPr>
            <p:spPr>
              <a:xfrm>
                <a:off x="5536325" y="2914175"/>
                <a:ext cx="62650" cy="52800"/>
              </a:xfrm>
              <a:custGeom>
                <a:avLst/>
                <a:gdLst/>
                <a:ahLst/>
                <a:cxnLst/>
                <a:rect l="l" t="t" r="r" b="b"/>
                <a:pathLst>
                  <a:path w="2506" h="2112" extrusionOk="0">
                    <a:moveTo>
                      <a:pt x="1803" y="0"/>
                    </a:moveTo>
                    <a:cubicBezTo>
                      <a:pt x="1697" y="0"/>
                      <a:pt x="1585" y="36"/>
                      <a:pt x="1480" y="120"/>
                    </a:cubicBezTo>
                    <a:lnTo>
                      <a:pt x="371" y="1230"/>
                    </a:lnTo>
                    <a:cubicBezTo>
                      <a:pt x="1" y="1600"/>
                      <a:pt x="341" y="2112"/>
                      <a:pt x="737" y="2112"/>
                    </a:cubicBezTo>
                    <a:cubicBezTo>
                      <a:pt x="857" y="2112"/>
                      <a:pt x="982" y="2065"/>
                      <a:pt x="1094" y="1953"/>
                    </a:cubicBezTo>
                    <a:lnTo>
                      <a:pt x="2204" y="844"/>
                    </a:lnTo>
                    <a:cubicBezTo>
                      <a:pt x="2505" y="466"/>
                      <a:pt x="2187" y="0"/>
                      <a:pt x="1803" y="0"/>
                    </a:cubicBezTo>
                    <a:close/>
                  </a:path>
                </a:pathLst>
              </a:custGeom>
              <a:solidFill>
                <a:srgbClr val="4A874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813" name="Google Shape;3813;p84"/>
              <p:cNvSpPr/>
              <p:nvPr/>
            </p:nvSpPr>
            <p:spPr>
              <a:xfrm>
                <a:off x="5781900" y="2899675"/>
                <a:ext cx="25350" cy="108250"/>
              </a:xfrm>
              <a:custGeom>
                <a:avLst/>
                <a:gdLst/>
                <a:ahLst/>
                <a:cxnLst/>
                <a:rect l="l" t="t" r="r" b="b"/>
                <a:pathLst>
                  <a:path w="1014" h="4330" extrusionOk="0">
                    <a:moveTo>
                      <a:pt x="507" y="1"/>
                    </a:moveTo>
                    <a:cubicBezTo>
                      <a:pt x="254" y="1"/>
                      <a:pt x="1" y="170"/>
                      <a:pt x="1" y="507"/>
                    </a:cubicBezTo>
                    <a:lnTo>
                      <a:pt x="1" y="3787"/>
                    </a:lnTo>
                    <a:cubicBezTo>
                      <a:pt x="1" y="4149"/>
                      <a:pt x="254" y="4329"/>
                      <a:pt x="507" y="4329"/>
                    </a:cubicBezTo>
                    <a:cubicBezTo>
                      <a:pt x="760" y="4329"/>
                      <a:pt x="1013" y="4149"/>
                      <a:pt x="1013" y="3787"/>
                    </a:cubicBezTo>
                    <a:lnTo>
                      <a:pt x="1013" y="507"/>
                    </a:lnTo>
                    <a:cubicBezTo>
                      <a:pt x="1013" y="170"/>
                      <a:pt x="760" y="1"/>
                      <a:pt x="507" y="1"/>
                    </a:cubicBezTo>
                    <a:close/>
                  </a:path>
                </a:pathLst>
              </a:custGeom>
              <a:solidFill>
                <a:srgbClr val="4A874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814" name="Google Shape;3814;p84"/>
              <p:cNvSpPr/>
              <p:nvPr/>
            </p:nvSpPr>
            <p:spPr>
              <a:xfrm>
                <a:off x="6044750" y="2967800"/>
                <a:ext cx="89250" cy="26550"/>
              </a:xfrm>
              <a:custGeom>
                <a:avLst/>
                <a:gdLst/>
                <a:ahLst/>
                <a:cxnLst/>
                <a:rect l="l" t="t" r="r" b="b"/>
                <a:pathLst>
                  <a:path w="3570" h="1062" extrusionOk="0">
                    <a:moveTo>
                      <a:pt x="675" y="1"/>
                    </a:moveTo>
                    <a:cubicBezTo>
                      <a:pt x="0" y="1"/>
                      <a:pt x="0" y="1062"/>
                      <a:pt x="675" y="1062"/>
                    </a:cubicBezTo>
                    <a:lnTo>
                      <a:pt x="2846" y="1062"/>
                    </a:lnTo>
                    <a:cubicBezTo>
                      <a:pt x="3569" y="1062"/>
                      <a:pt x="3569" y="1"/>
                      <a:pt x="2846" y="1"/>
                    </a:cubicBezTo>
                    <a:close/>
                  </a:path>
                </a:pathLst>
              </a:custGeom>
              <a:solidFill>
                <a:srgbClr val="4A874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815" name="Google Shape;3815;p84"/>
              <p:cNvSpPr/>
              <p:nvPr/>
            </p:nvSpPr>
            <p:spPr>
              <a:xfrm>
                <a:off x="6297125" y="2864975"/>
                <a:ext cx="90875" cy="81525"/>
              </a:xfrm>
              <a:custGeom>
                <a:avLst/>
                <a:gdLst/>
                <a:ahLst/>
                <a:cxnLst/>
                <a:rect l="l" t="t" r="r" b="b"/>
                <a:pathLst>
                  <a:path w="3635" h="3261" extrusionOk="0">
                    <a:moveTo>
                      <a:pt x="737" y="0"/>
                    </a:moveTo>
                    <a:cubicBezTo>
                      <a:pt x="341" y="0"/>
                      <a:pt x="0" y="512"/>
                      <a:pt x="371" y="883"/>
                    </a:cubicBezTo>
                    <a:lnTo>
                      <a:pt x="2541" y="3101"/>
                    </a:lnTo>
                    <a:cubicBezTo>
                      <a:pt x="2653" y="3213"/>
                      <a:pt x="2778" y="3260"/>
                      <a:pt x="2898" y="3260"/>
                    </a:cubicBezTo>
                    <a:cubicBezTo>
                      <a:pt x="3294" y="3260"/>
                      <a:pt x="3634" y="2748"/>
                      <a:pt x="3264" y="2378"/>
                    </a:cubicBezTo>
                    <a:lnTo>
                      <a:pt x="1094" y="159"/>
                    </a:lnTo>
                    <a:cubicBezTo>
                      <a:pt x="982" y="47"/>
                      <a:pt x="857" y="0"/>
                      <a:pt x="737" y="0"/>
                    </a:cubicBezTo>
                    <a:close/>
                  </a:path>
                </a:pathLst>
              </a:custGeom>
              <a:solidFill>
                <a:srgbClr val="4A874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816" name="Google Shape;3816;p84"/>
              <p:cNvSpPr/>
              <p:nvPr/>
            </p:nvSpPr>
            <p:spPr>
              <a:xfrm>
                <a:off x="6349775" y="2646500"/>
                <a:ext cx="26550" cy="80800"/>
              </a:xfrm>
              <a:custGeom>
                <a:avLst/>
                <a:gdLst/>
                <a:ahLst/>
                <a:cxnLst/>
                <a:rect l="l" t="t" r="r" b="b"/>
                <a:pathLst>
                  <a:path w="1062" h="3232" extrusionOk="0">
                    <a:moveTo>
                      <a:pt x="513" y="0"/>
                    </a:moveTo>
                    <a:cubicBezTo>
                      <a:pt x="254" y="0"/>
                      <a:pt x="1" y="169"/>
                      <a:pt x="1" y="507"/>
                    </a:cubicBezTo>
                    <a:lnTo>
                      <a:pt x="1" y="2725"/>
                    </a:lnTo>
                    <a:cubicBezTo>
                      <a:pt x="1" y="3063"/>
                      <a:pt x="266" y="3231"/>
                      <a:pt x="531" y="3231"/>
                    </a:cubicBezTo>
                    <a:cubicBezTo>
                      <a:pt x="797" y="3231"/>
                      <a:pt x="1062" y="3063"/>
                      <a:pt x="1062" y="2725"/>
                    </a:cubicBezTo>
                    <a:lnTo>
                      <a:pt x="1062" y="507"/>
                    </a:lnTo>
                    <a:cubicBezTo>
                      <a:pt x="1038" y="169"/>
                      <a:pt x="772" y="0"/>
                      <a:pt x="513" y="0"/>
                    </a:cubicBezTo>
                    <a:close/>
                  </a:path>
                </a:pathLst>
              </a:custGeom>
              <a:solidFill>
                <a:srgbClr val="4A874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817" name="Google Shape;3817;p84"/>
              <p:cNvSpPr/>
              <p:nvPr/>
            </p:nvSpPr>
            <p:spPr>
              <a:xfrm>
                <a:off x="5428400" y="3043900"/>
                <a:ext cx="75325" cy="65575"/>
              </a:xfrm>
              <a:custGeom>
                <a:avLst/>
                <a:gdLst/>
                <a:ahLst/>
                <a:cxnLst/>
                <a:rect l="l" t="t" r="r" b="b"/>
                <a:pathLst>
                  <a:path w="3013" h="2623" extrusionOk="0">
                    <a:moveTo>
                      <a:pt x="688" y="1"/>
                    </a:moveTo>
                    <a:cubicBezTo>
                      <a:pt x="309" y="1"/>
                      <a:pt x="0" y="490"/>
                      <a:pt x="299" y="863"/>
                    </a:cubicBezTo>
                    <a:lnTo>
                      <a:pt x="1939" y="2503"/>
                    </a:lnTo>
                    <a:cubicBezTo>
                      <a:pt x="2044" y="2587"/>
                      <a:pt x="2158" y="2623"/>
                      <a:pt x="2268" y="2623"/>
                    </a:cubicBezTo>
                    <a:cubicBezTo>
                      <a:pt x="2665" y="2623"/>
                      <a:pt x="3012" y="2157"/>
                      <a:pt x="2711" y="1780"/>
                    </a:cubicBezTo>
                    <a:lnTo>
                      <a:pt x="1023" y="140"/>
                    </a:lnTo>
                    <a:cubicBezTo>
                      <a:pt x="914" y="42"/>
                      <a:pt x="798" y="1"/>
                      <a:pt x="688" y="1"/>
                    </a:cubicBezTo>
                    <a:close/>
                  </a:path>
                </a:pathLst>
              </a:custGeom>
              <a:solidFill>
                <a:srgbClr val="4A874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818" name="Google Shape;3818;p84"/>
              <p:cNvSpPr/>
              <p:nvPr/>
            </p:nvSpPr>
            <p:spPr>
              <a:xfrm>
                <a:off x="5960725" y="3153125"/>
                <a:ext cx="77900" cy="67050"/>
              </a:xfrm>
              <a:custGeom>
                <a:avLst/>
                <a:gdLst/>
                <a:ahLst/>
                <a:cxnLst/>
                <a:rect l="l" t="t" r="r" b="b"/>
                <a:pathLst>
                  <a:path w="3116" h="2682" extrusionOk="0">
                    <a:moveTo>
                      <a:pt x="2369" y="1"/>
                    </a:moveTo>
                    <a:cubicBezTo>
                      <a:pt x="2248" y="1"/>
                      <a:pt x="2123" y="48"/>
                      <a:pt x="2011" y="160"/>
                    </a:cubicBezTo>
                    <a:cubicBezTo>
                      <a:pt x="1480" y="690"/>
                      <a:pt x="950" y="1269"/>
                      <a:pt x="371" y="1799"/>
                    </a:cubicBezTo>
                    <a:cubicBezTo>
                      <a:pt x="1" y="2170"/>
                      <a:pt x="341" y="2682"/>
                      <a:pt x="737" y="2682"/>
                    </a:cubicBezTo>
                    <a:cubicBezTo>
                      <a:pt x="857" y="2682"/>
                      <a:pt x="982" y="2635"/>
                      <a:pt x="1094" y="2523"/>
                    </a:cubicBezTo>
                    <a:lnTo>
                      <a:pt x="2782" y="883"/>
                    </a:lnTo>
                    <a:cubicBezTo>
                      <a:pt x="3116" y="513"/>
                      <a:pt x="2767" y="1"/>
                      <a:pt x="2369" y="1"/>
                    </a:cubicBezTo>
                    <a:close/>
                  </a:path>
                </a:pathLst>
              </a:custGeom>
              <a:solidFill>
                <a:srgbClr val="4A874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819" name="Google Shape;3819;p84"/>
              <p:cNvSpPr/>
              <p:nvPr/>
            </p:nvSpPr>
            <p:spPr>
              <a:xfrm>
                <a:off x="6226800" y="3086275"/>
                <a:ext cx="25350" cy="105525"/>
              </a:xfrm>
              <a:custGeom>
                <a:avLst/>
                <a:gdLst/>
                <a:ahLst/>
                <a:cxnLst/>
                <a:rect l="l" t="t" r="r" b="b"/>
                <a:pathLst>
                  <a:path w="1014" h="4221" extrusionOk="0">
                    <a:moveTo>
                      <a:pt x="507" y="0"/>
                    </a:moveTo>
                    <a:cubicBezTo>
                      <a:pt x="266" y="0"/>
                      <a:pt x="25" y="157"/>
                      <a:pt x="1" y="470"/>
                    </a:cubicBezTo>
                    <a:lnTo>
                      <a:pt x="1" y="3750"/>
                    </a:lnTo>
                    <a:cubicBezTo>
                      <a:pt x="25" y="4063"/>
                      <a:pt x="266" y="4220"/>
                      <a:pt x="507" y="4220"/>
                    </a:cubicBezTo>
                    <a:cubicBezTo>
                      <a:pt x="748" y="4220"/>
                      <a:pt x="989" y="4063"/>
                      <a:pt x="1013" y="3750"/>
                    </a:cubicBezTo>
                    <a:lnTo>
                      <a:pt x="1013" y="470"/>
                    </a:lnTo>
                    <a:cubicBezTo>
                      <a:pt x="989" y="157"/>
                      <a:pt x="748" y="0"/>
                      <a:pt x="507" y="0"/>
                    </a:cubicBezTo>
                    <a:close/>
                  </a:path>
                </a:pathLst>
              </a:custGeom>
              <a:solidFill>
                <a:srgbClr val="4A874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820" name="Google Shape;3820;p84"/>
              <p:cNvSpPr/>
              <p:nvPr/>
            </p:nvSpPr>
            <p:spPr>
              <a:xfrm>
                <a:off x="6072475" y="3378950"/>
                <a:ext cx="95275" cy="25350"/>
              </a:xfrm>
              <a:custGeom>
                <a:avLst/>
                <a:gdLst/>
                <a:ahLst/>
                <a:cxnLst/>
                <a:rect l="l" t="t" r="r" b="b"/>
                <a:pathLst>
                  <a:path w="3811" h="1014" extrusionOk="0">
                    <a:moveTo>
                      <a:pt x="676" y="1"/>
                    </a:moveTo>
                    <a:cubicBezTo>
                      <a:pt x="0" y="1"/>
                      <a:pt x="0" y="1013"/>
                      <a:pt x="676" y="1013"/>
                    </a:cubicBezTo>
                    <a:lnTo>
                      <a:pt x="3135" y="1013"/>
                    </a:lnTo>
                    <a:cubicBezTo>
                      <a:pt x="3810" y="1013"/>
                      <a:pt x="3810" y="1"/>
                      <a:pt x="3135" y="1"/>
                    </a:cubicBezTo>
                    <a:close/>
                  </a:path>
                </a:pathLst>
              </a:custGeom>
              <a:solidFill>
                <a:srgbClr val="4A874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821" name="Google Shape;3821;p84"/>
              <p:cNvSpPr/>
              <p:nvPr/>
            </p:nvSpPr>
            <p:spPr>
              <a:xfrm>
                <a:off x="6338125" y="3276100"/>
                <a:ext cx="90200" cy="80425"/>
              </a:xfrm>
              <a:custGeom>
                <a:avLst/>
                <a:gdLst/>
                <a:ahLst/>
                <a:cxnLst/>
                <a:rect l="l" t="t" r="r" b="b"/>
                <a:pathLst>
                  <a:path w="3608" h="3217" extrusionOk="0">
                    <a:moveTo>
                      <a:pt x="737" y="1"/>
                    </a:moveTo>
                    <a:cubicBezTo>
                      <a:pt x="340" y="1"/>
                      <a:pt x="0" y="513"/>
                      <a:pt x="370" y="883"/>
                    </a:cubicBezTo>
                    <a:lnTo>
                      <a:pt x="2541" y="3102"/>
                    </a:lnTo>
                    <a:cubicBezTo>
                      <a:pt x="2641" y="3182"/>
                      <a:pt x="2750" y="3217"/>
                      <a:pt x="2856" y="3217"/>
                    </a:cubicBezTo>
                    <a:cubicBezTo>
                      <a:pt x="3256" y="3217"/>
                      <a:pt x="3608" y="2722"/>
                      <a:pt x="3264" y="2378"/>
                    </a:cubicBezTo>
                    <a:lnTo>
                      <a:pt x="1094" y="160"/>
                    </a:lnTo>
                    <a:cubicBezTo>
                      <a:pt x="982" y="48"/>
                      <a:pt x="857" y="1"/>
                      <a:pt x="737" y="1"/>
                    </a:cubicBezTo>
                    <a:close/>
                  </a:path>
                </a:pathLst>
              </a:custGeom>
              <a:solidFill>
                <a:srgbClr val="4A874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822" name="Google Shape;3822;p84"/>
              <p:cNvSpPr/>
              <p:nvPr/>
            </p:nvSpPr>
            <p:spPr>
              <a:xfrm>
                <a:off x="6427325" y="3112125"/>
                <a:ext cx="70400" cy="59825"/>
              </a:xfrm>
              <a:custGeom>
                <a:avLst/>
                <a:gdLst/>
                <a:ahLst/>
                <a:cxnLst/>
                <a:rect l="l" t="t" r="r" b="b"/>
                <a:pathLst>
                  <a:path w="2816" h="2393" extrusionOk="0">
                    <a:moveTo>
                      <a:pt x="2079" y="1"/>
                    </a:moveTo>
                    <a:cubicBezTo>
                      <a:pt x="1959" y="1"/>
                      <a:pt x="1834" y="48"/>
                      <a:pt x="1722" y="160"/>
                    </a:cubicBezTo>
                    <a:lnTo>
                      <a:pt x="371" y="1510"/>
                    </a:lnTo>
                    <a:cubicBezTo>
                      <a:pt x="1" y="1880"/>
                      <a:pt x="341" y="2393"/>
                      <a:pt x="737" y="2393"/>
                    </a:cubicBezTo>
                    <a:cubicBezTo>
                      <a:pt x="857" y="2393"/>
                      <a:pt x="983" y="2346"/>
                      <a:pt x="1095" y="2234"/>
                    </a:cubicBezTo>
                    <a:lnTo>
                      <a:pt x="2445" y="883"/>
                    </a:lnTo>
                    <a:cubicBezTo>
                      <a:pt x="2815" y="513"/>
                      <a:pt x="2475" y="1"/>
                      <a:pt x="2079" y="1"/>
                    </a:cubicBezTo>
                    <a:close/>
                  </a:path>
                </a:pathLst>
              </a:custGeom>
              <a:solidFill>
                <a:srgbClr val="4A874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823" name="Google Shape;3823;p84"/>
              <p:cNvSpPr/>
              <p:nvPr/>
            </p:nvSpPr>
            <p:spPr>
              <a:xfrm>
                <a:off x="5920600" y="3488800"/>
                <a:ext cx="97250" cy="87075"/>
              </a:xfrm>
              <a:custGeom>
                <a:avLst/>
                <a:gdLst/>
                <a:ahLst/>
                <a:cxnLst/>
                <a:rect l="l" t="t" r="r" b="b"/>
                <a:pathLst>
                  <a:path w="3890" h="3483" extrusionOk="0">
                    <a:moveTo>
                      <a:pt x="719" y="1"/>
                    </a:moveTo>
                    <a:cubicBezTo>
                      <a:pt x="329" y="1"/>
                      <a:pt x="0" y="490"/>
                      <a:pt x="336" y="863"/>
                    </a:cubicBezTo>
                    <a:lnTo>
                      <a:pt x="2796" y="3323"/>
                    </a:lnTo>
                    <a:cubicBezTo>
                      <a:pt x="2908" y="3435"/>
                      <a:pt x="3033" y="3482"/>
                      <a:pt x="3153" y="3482"/>
                    </a:cubicBezTo>
                    <a:cubicBezTo>
                      <a:pt x="3549" y="3482"/>
                      <a:pt x="3890" y="2970"/>
                      <a:pt x="3519" y="2600"/>
                    </a:cubicBezTo>
                    <a:lnTo>
                      <a:pt x="1060" y="140"/>
                    </a:lnTo>
                    <a:cubicBezTo>
                      <a:pt x="951" y="42"/>
                      <a:pt x="832" y="1"/>
                      <a:pt x="719" y="1"/>
                    </a:cubicBezTo>
                    <a:close/>
                  </a:path>
                </a:pathLst>
              </a:custGeom>
              <a:solidFill>
                <a:srgbClr val="4A874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824" name="Google Shape;3824;p84"/>
              <p:cNvSpPr/>
              <p:nvPr/>
            </p:nvSpPr>
            <p:spPr>
              <a:xfrm>
                <a:off x="6113150" y="3544275"/>
                <a:ext cx="89525" cy="78850"/>
              </a:xfrm>
              <a:custGeom>
                <a:avLst/>
                <a:gdLst/>
                <a:ahLst/>
                <a:cxnLst/>
                <a:rect l="l" t="t" r="r" b="b"/>
                <a:pathLst>
                  <a:path w="3581" h="3154" extrusionOk="0">
                    <a:moveTo>
                      <a:pt x="2862" y="0"/>
                    </a:moveTo>
                    <a:cubicBezTo>
                      <a:pt x="2748" y="0"/>
                      <a:pt x="2630" y="42"/>
                      <a:pt x="2521" y="139"/>
                    </a:cubicBezTo>
                    <a:lnTo>
                      <a:pt x="303" y="2310"/>
                    </a:lnTo>
                    <a:cubicBezTo>
                      <a:pt x="1" y="2687"/>
                      <a:pt x="319" y="3153"/>
                      <a:pt x="703" y="3153"/>
                    </a:cubicBezTo>
                    <a:cubicBezTo>
                      <a:pt x="809" y="3153"/>
                      <a:pt x="921" y="3117"/>
                      <a:pt x="1026" y="3033"/>
                    </a:cubicBezTo>
                    <a:lnTo>
                      <a:pt x="3244" y="863"/>
                    </a:lnTo>
                    <a:cubicBezTo>
                      <a:pt x="3581" y="489"/>
                      <a:pt x="3251" y="0"/>
                      <a:pt x="2862" y="0"/>
                    </a:cubicBezTo>
                    <a:close/>
                  </a:path>
                </a:pathLst>
              </a:custGeom>
              <a:solidFill>
                <a:srgbClr val="4A874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825" name="Google Shape;3825;p84"/>
              <p:cNvSpPr/>
              <p:nvPr/>
            </p:nvSpPr>
            <p:spPr>
              <a:xfrm>
                <a:off x="6351375" y="3440075"/>
                <a:ext cx="77625" cy="67075"/>
              </a:xfrm>
              <a:custGeom>
                <a:avLst/>
                <a:gdLst/>
                <a:ahLst/>
                <a:cxnLst/>
                <a:rect l="l" t="t" r="r" b="b"/>
                <a:pathLst>
                  <a:path w="3105" h="2683" extrusionOk="0">
                    <a:moveTo>
                      <a:pt x="737" y="1"/>
                    </a:moveTo>
                    <a:cubicBezTo>
                      <a:pt x="341" y="1"/>
                      <a:pt x="1" y="513"/>
                      <a:pt x="371" y="883"/>
                    </a:cubicBezTo>
                    <a:lnTo>
                      <a:pt x="2011" y="2523"/>
                    </a:lnTo>
                    <a:cubicBezTo>
                      <a:pt x="2123" y="2635"/>
                      <a:pt x="2248" y="2682"/>
                      <a:pt x="2368" y="2682"/>
                    </a:cubicBezTo>
                    <a:cubicBezTo>
                      <a:pt x="2764" y="2682"/>
                      <a:pt x="3104" y="2170"/>
                      <a:pt x="2734" y="1800"/>
                    </a:cubicBezTo>
                    <a:cubicBezTo>
                      <a:pt x="2203" y="1269"/>
                      <a:pt x="1673" y="739"/>
                      <a:pt x="1094" y="160"/>
                    </a:cubicBezTo>
                    <a:cubicBezTo>
                      <a:pt x="982" y="48"/>
                      <a:pt x="857" y="1"/>
                      <a:pt x="737" y="1"/>
                    </a:cubicBezTo>
                    <a:close/>
                  </a:path>
                </a:pathLst>
              </a:custGeom>
              <a:solidFill>
                <a:srgbClr val="4A874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826" name="Google Shape;3826;p84"/>
              <p:cNvSpPr/>
              <p:nvPr/>
            </p:nvSpPr>
            <p:spPr>
              <a:xfrm>
                <a:off x="5859100" y="3660000"/>
                <a:ext cx="75900" cy="66075"/>
              </a:xfrm>
              <a:custGeom>
                <a:avLst/>
                <a:gdLst/>
                <a:ahLst/>
                <a:cxnLst/>
                <a:rect l="l" t="t" r="r" b="b"/>
                <a:pathLst>
                  <a:path w="3036" h="2643" extrusionOk="0">
                    <a:moveTo>
                      <a:pt x="2317" y="1"/>
                    </a:moveTo>
                    <a:cubicBezTo>
                      <a:pt x="2204" y="1"/>
                      <a:pt x="2085" y="42"/>
                      <a:pt x="1976" y="140"/>
                    </a:cubicBezTo>
                    <a:lnTo>
                      <a:pt x="337" y="1780"/>
                    </a:lnTo>
                    <a:cubicBezTo>
                      <a:pt x="1" y="2154"/>
                      <a:pt x="330" y="2643"/>
                      <a:pt x="719" y="2643"/>
                    </a:cubicBezTo>
                    <a:cubicBezTo>
                      <a:pt x="833" y="2643"/>
                      <a:pt x="951" y="2601"/>
                      <a:pt x="1060" y="2503"/>
                    </a:cubicBezTo>
                    <a:lnTo>
                      <a:pt x="2700" y="864"/>
                    </a:lnTo>
                    <a:cubicBezTo>
                      <a:pt x="3036" y="490"/>
                      <a:pt x="2707" y="1"/>
                      <a:pt x="2317" y="1"/>
                    </a:cubicBezTo>
                    <a:close/>
                  </a:path>
                </a:pathLst>
              </a:custGeom>
              <a:solidFill>
                <a:srgbClr val="4A874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827" name="Google Shape;3827;p84"/>
              <p:cNvSpPr/>
              <p:nvPr/>
            </p:nvSpPr>
            <p:spPr>
              <a:xfrm>
                <a:off x="4646525" y="4214150"/>
                <a:ext cx="90025" cy="79825"/>
              </a:xfrm>
              <a:custGeom>
                <a:avLst/>
                <a:gdLst/>
                <a:ahLst/>
                <a:cxnLst/>
                <a:rect l="l" t="t" r="r" b="b"/>
                <a:pathLst>
                  <a:path w="3601" h="3193" extrusionOk="0">
                    <a:moveTo>
                      <a:pt x="737" y="0"/>
                    </a:moveTo>
                    <a:cubicBezTo>
                      <a:pt x="341" y="0"/>
                      <a:pt x="1" y="512"/>
                      <a:pt x="371" y="883"/>
                    </a:cubicBezTo>
                    <a:lnTo>
                      <a:pt x="2541" y="3053"/>
                    </a:lnTo>
                    <a:cubicBezTo>
                      <a:pt x="2650" y="3151"/>
                      <a:pt x="2768" y="3192"/>
                      <a:pt x="2882" y="3192"/>
                    </a:cubicBezTo>
                    <a:cubicBezTo>
                      <a:pt x="3271" y="3192"/>
                      <a:pt x="3601" y="2703"/>
                      <a:pt x="3264" y="2329"/>
                    </a:cubicBezTo>
                    <a:lnTo>
                      <a:pt x="1094" y="159"/>
                    </a:lnTo>
                    <a:cubicBezTo>
                      <a:pt x="982" y="47"/>
                      <a:pt x="857" y="0"/>
                      <a:pt x="737" y="0"/>
                    </a:cubicBezTo>
                    <a:close/>
                  </a:path>
                </a:pathLst>
              </a:custGeom>
              <a:solidFill>
                <a:srgbClr val="4A874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828" name="Google Shape;3828;p84"/>
              <p:cNvSpPr/>
              <p:nvPr/>
            </p:nvSpPr>
            <p:spPr>
              <a:xfrm>
                <a:off x="4750800" y="4379800"/>
                <a:ext cx="81275" cy="72100"/>
              </a:xfrm>
              <a:custGeom>
                <a:avLst/>
                <a:gdLst/>
                <a:ahLst/>
                <a:cxnLst/>
                <a:rect l="l" t="t" r="r" b="b"/>
                <a:pathLst>
                  <a:path w="3251" h="2884" extrusionOk="0">
                    <a:moveTo>
                      <a:pt x="2563" y="1"/>
                    </a:moveTo>
                    <a:cubicBezTo>
                      <a:pt x="2453" y="1"/>
                      <a:pt x="2337" y="42"/>
                      <a:pt x="2228" y="140"/>
                    </a:cubicBezTo>
                    <a:lnTo>
                      <a:pt x="299" y="2021"/>
                    </a:lnTo>
                    <a:cubicBezTo>
                      <a:pt x="0" y="2395"/>
                      <a:pt x="309" y="2884"/>
                      <a:pt x="688" y="2884"/>
                    </a:cubicBezTo>
                    <a:cubicBezTo>
                      <a:pt x="798" y="2884"/>
                      <a:pt x="914" y="2843"/>
                      <a:pt x="1023" y="2745"/>
                    </a:cubicBezTo>
                    <a:lnTo>
                      <a:pt x="2952" y="864"/>
                    </a:lnTo>
                    <a:cubicBezTo>
                      <a:pt x="3250" y="490"/>
                      <a:pt x="2942" y="1"/>
                      <a:pt x="2563" y="1"/>
                    </a:cubicBezTo>
                    <a:close/>
                  </a:path>
                </a:pathLst>
              </a:custGeom>
              <a:solidFill>
                <a:srgbClr val="4A874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829" name="Google Shape;3829;p84"/>
              <p:cNvSpPr/>
              <p:nvPr/>
            </p:nvSpPr>
            <p:spPr>
              <a:xfrm>
                <a:off x="4907800" y="4311100"/>
                <a:ext cx="76775" cy="66550"/>
              </a:xfrm>
              <a:custGeom>
                <a:avLst/>
                <a:gdLst/>
                <a:ahLst/>
                <a:cxnLst/>
                <a:rect l="l" t="t" r="r" b="b"/>
                <a:pathLst>
                  <a:path w="3071" h="2662" extrusionOk="0">
                    <a:moveTo>
                      <a:pt x="720" y="0"/>
                    </a:moveTo>
                    <a:cubicBezTo>
                      <a:pt x="330" y="0"/>
                      <a:pt x="1" y="489"/>
                      <a:pt x="337" y="863"/>
                    </a:cubicBezTo>
                    <a:lnTo>
                      <a:pt x="1977" y="2503"/>
                    </a:lnTo>
                    <a:cubicBezTo>
                      <a:pt x="2089" y="2615"/>
                      <a:pt x="2214" y="2662"/>
                      <a:pt x="2334" y="2662"/>
                    </a:cubicBezTo>
                    <a:cubicBezTo>
                      <a:pt x="2730" y="2662"/>
                      <a:pt x="3070" y="2149"/>
                      <a:pt x="2700" y="1779"/>
                    </a:cubicBezTo>
                    <a:lnTo>
                      <a:pt x="1060" y="139"/>
                    </a:lnTo>
                    <a:cubicBezTo>
                      <a:pt x="952" y="41"/>
                      <a:pt x="833" y="0"/>
                      <a:pt x="720" y="0"/>
                    </a:cubicBezTo>
                    <a:close/>
                  </a:path>
                </a:pathLst>
              </a:custGeom>
              <a:solidFill>
                <a:srgbClr val="4A874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830" name="Google Shape;3830;p84"/>
              <p:cNvSpPr/>
              <p:nvPr/>
            </p:nvSpPr>
            <p:spPr>
              <a:xfrm>
                <a:off x="5041600" y="4446900"/>
                <a:ext cx="25350" cy="67250"/>
              </a:xfrm>
              <a:custGeom>
                <a:avLst/>
                <a:gdLst/>
                <a:ahLst/>
                <a:cxnLst/>
                <a:rect l="l" t="t" r="r" b="b"/>
                <a:pathLst>
                  <a:path w="1014" h="2690" extrusionOk="0">
                    <a:moveTo>
                      <a:pt x="507" y="0"/>
                    </a:moveTo>
                    <a:cubicBezTo>
                      <a:pt x="254" y="0"/>
                      <a:pt x="1" y="181"/>
                      <a:pt x="1" y="543"/>
                    </a:cubicBezTo>
                    <a:lnTo>
                      <a:pt x="1" y="2183"/>
                    </a:lnTo>
                    <a:cubicBezTo>
                      <a:pt x="1" y="2520"/>
                      <a:pt x="254" y="2689"/>
                      <a:pt x="507" y="2689"/>
                    </a:cubicBezTo>
                    <a:cubicBezTo>
                      <a:pt x="760" y="2689"/>
                      <a:pt x="1013" y="2520"/>
                      <a:pt x="1013" y="2183"/>
                    </a:cubicBezTo>
                    <a:lnTo>
                      <a:pt x="1013" y="543"/>
                    </a:lnTo>
                    <a:cubicBezTo>
                      <a:pt x="1013" y="181"/>
                      <a:pt x="760" y="0"/>
                      <a:pt x="507" y="0"/>
                    </a:cubicBezTo>
                    <a:close/>
                  </a:path>
                </a:pathLst>
              </a:custGeom>
              <a:solidFill>
                <a:srgbClr val="4A874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831" name="Google Shape;3831;p84"/>
              <p:cNvSpPr/>
              <p:nvPr/>
            </p:nvSpPr>
            <p:spPr>
              <a:xfrm>
                <a:off x="5179725" y="4282875"/>
                <a:ext cx="99025" cy="87550"/>
              </a:xfrm>
              <a:custGeom>
                <a:avLst/>
                <a:gdLst/>
                <a:ahLst/>
                <a:cxnLst/>
                <a:rect l="l" t="t" r="r" b="b"/>
                <a:pathLst>
                  <a:path w="3961" h="3502" extrusionOk="0">
                    <a:moveTo>
                      <a:pt x="748" y="0"/>
                    </a:moveTo>
                    <a:cubicBezTo>
                      <a:pt x="332" y="0"/>
                      <a:pt x="0" y="512"/>
                      <a:pt x="408" y="883"/>
                    </a:cubicBezTo>
                    <a:lnTo>
                      <a:pt x="2867" y="3342"/>
                    </a:lnTo>
                    <a:cubicBezTo>
                      <a:pt x="2979" y="3454"/>
                      <a:pt x="3104" y="3501"/>
                      <a:pt x="3224" y="3501"/>
                    </a:cubicBezTo>
                    <a:cubicBezTo>
                      <a:pt x="3621" y="3501"/>
                      <a:pt x="3961" y="2989"/>
                      <a:pt x="3591" y="2619"/>
                    </a:cubicBezTo>
                    <a:lnTo>
                      <a:pt x="1131" y="159"/>
                    </a:lnTo>
                    <a:cubicBezTo>
                      <a:pt x="1008" y="47"/>
                      <a:pt x="874" y="0"/>
                      <a:pt x="748" y="0"/>
                    </a:cubicBezTo>
                    <a:close/>
                  </a:path>
                </a:pathLst>
              </a:custGeom>
              <a:solidFill>
                <a:srgbClr val="4A874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832" name="Google Shape;3832;p84"/>
              <p:cNvSpPr/>
              <p:nvPr/>
            </p:nvSpPr>
            <p:spPr>
              <a:xfrm>
                <a:off x="5323925" y="4207875"/>
                <a:ext cx="77050" cy="66650"/>
              </a:xfrm>
              <a:custGeom>
                <a:avLst/>
                <a:gdLst/>
                <a:ahLst/>
                <a:cxnLst/>
                <a:rect l="l" t="t" r="r" b="b"/>
                <a:pathLst>
                  <a:path w="3082" h="2666" extrusionOk="0">
                    <a:moveTo>
                      <a:pt x="2347" y="1"/>
                    </a:moveTo>
                    <a:cubicBezTo>
                      <a:pt x="2237" y="1"/>
                      <a:pt x="2123" y="37"/>
                      <a:pt x="2019" y="121"/>
                    </a:cubicBezTo>
                    <a:lnTo>
                      <a:pt x="379" y="1761"/>
                    </a:lnTo>
                    <a:cubicBezTo>
                      <a:pt x="0" y="2139"/>
                      <a:pt x="364" y="2666"/>
                      <a:pt x="771" y="2666"/>
                    </a:cubicBezTo>
                    <a:cubicBezTo>
                      <a:pt x="883" y="2666"/>
                      <a:pt x="998" y="2626"/>
                      <a:pt x="1102" y="2532"/>
                    </a:cubicBezTo>
                    <a:lnTo>
                      <a:pt x="2742" y="844"/>
                    </a:lnTo>
                    <a:cubicBezTo>
                      <a:pt x="3082" y="467"/>
                      <a:pt x="2742" y="1"/>
                      <a:pt x="2347" y="1"/>
                    </a:cubicBezTo>
                    <a:close/>
                  </a:path>
                </a:pathLst>
              </a:custGeom>
              <a:solidFill>
                <a:srgbClr val="4A874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833" name="Google Shape;3833;p84"/>
              <p:cNvSpPr/>
              <p:nvPr/>
            </p:nvSpPr>
            <p:spPr>
              <a:xfrm>
                <a:off x="5262625" y="4015200"/>
                <a:ext cx="77625" cy="67050"/>
              </a:xfrm>
              <a:custGeom>
                <a:avLst/>
                <a:gdLst/>
                <a:ahLst/>
                <a:cxnLst/>
                <a:rect l="l" t="t" r="r" b="b"/>
                <a:pathLst>
                  <a:path w="3105" h="2682" extrusionOk="0">
                    <a:moveTo>
                      <a:pt x="737" y="0"/>
                    </a:moveTo>
                    <a:cubicBezTo>
                      <a:pt x="341" y="0"/>
                      <a:pt x="1" y="513"/>
                      <a:pt x="371" y="883"/>
                    </a:cubicBezTo>
                    <a:lnTo>
                      <a:pt x="2011" y="2523"/>
                    </a:lnTo>
                    <a:cubicBezTo>
                      <a:pt x="2123" y="2635"/>
                      <a:pt x="2248" y="2682"/>
                      <a:pt x="2368" y="2682"/>
                    </a:cubicBezTo>
                    <a:cubicBezTo>
                      <a:pt x="2764" y="2682"/>
                      <a:pt x="3105" y="2169"/>
                      <a:pt x="2734" y="1799"/>
                    </a:cubicBezTo>
                    <a:lnTo>
                      <a:pt x="1095" y="160"/>
                    </a:lnTo>
                    <a:cubicBezTo>
                      <a:pt x="983" y="47"/>
                      <a:pt x="857" y="0"/>
                      <a:pt x="737" y="0"/>
                    </a:cubicBezTo>
                    <a:close/>
                  </a:path>
                </a:pathLst>
              </a:custGeom>
              <a:solidFill>
                <a:srgbClr val="4A874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834" name="Google Shape;3834;p84"/>
              <p:cNvSpPr/>
              <p:nvPr/>
            </p:nvSpPr>
            <p:spPr>
              <a:xfrm>
                <a:off x="5243000" y="3830725"/>
                <a:ext cx="76750" cy="66575"/>
              </a:xfrm>
              <a:custGeom>
                <a:avLst/>
                <a:gdLst/>
                <a:ahLst/>
                <a:cxnLst/>
                <a:rect l="l" t="t" r="r" b="b"/>
                <a:pathLst>
                  <a:path w="3070" h="2663" extrusionOk="0">
                    <a:moveTo>
                      <a:pt x="2333" y="1"/>
                    </a:moveTo>
                    <a:cubicBezTo>
                      <a:pt x="2213" y="1"/>
                      <a:pt x="2088" y="48"/>
                      <a:pt x="1976" y="160"/>
                    </a:cubicBezTo>
                    <a:lnTo>
                      <a:pt x="336" y="1799"/>
                    </a:lnTo>
                    <a:cubicBezTo>
                      <a:pt x="0" y="2173"/>
                      <a:pt x="329" y="2662"/>
                      <a:pt x="719" y="2662"/>
                    </a:cubicBezTo>
                    <a:cubicBezTo>
                      <a:pt x="832" y="2662"/>
                      <a:pt x="951" y="2621"/>
                      <a:pt x="1060" y="2523"/>
                    </a:cubicBezTo>
                    <a:lnTo>
                      <a:pt x="2699" y="883"/>
                    </a:lnTo>
                    <a:cubicBezTo>
                      <a:pt x="3070" y="513"/>
                      <a:pt x="2729" y="1"/>
                      <a:pt x="2333" y="1"/>
                    </a:cubicBezTo>
                    <a:close/>
                  </a:path>
                </a:pathLst>
              </a:custGeom>
              <a:solidFill>
                <a:srgbClr val="4A874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835" name="Google Shape;3835;p84"/>
              <p:cNvSpPr/>
              <p:nvPr/>
            </p:nvSpPr>
            <p:spPr>
              <a:xfrm>
                <a:off x="5365975" y="4352075"/>
                <a:ext cx="96400" cy="86575"/>
              </a:xfrm>
              <a:custGeom>
                <a:avLst/>
                <a:gdLst/>
                <a:ahLst/>
                <a:cxnLst/>
                <a:rect l="l" t="t" r="r" b="b"/>
                <a:pathLst>
                  <a:path w="3856" h="3463" extrusionOk="0">
                    <a:moveTo>
                      <a:pt x="719" y="1"/>
                    </a:moveTo>
                    <a:cubicBezTo>
                      <a:pt x="330" y="1"/>
                      <a:pt x="0" y="490"/>
                      <a:pt x="337" y="864"/>
                    </a:cubicBezTo>
                    <a:lnTo>
                      <a:pt x="2796" y="3323"/>
                    </a:lnTo>
                    <a:cubicBezTo>
                      <a:pt x="2905" y="3421"/>
                      <a:pt x="3023" y="3462"/>
                      <a:pt x="3137" y="3462"/>
                    </a:cubicBezTo>
                    <a:cubicBezTo>
                      <a:pt x="3527" y="3462"/>
                      <a:pt x="3856" y="2973"/>
                      <a:pt x="3520" y="2600"/>
                    </a:cubicBezTo>
                    <a:lnTo>
                      <a:pt x="1060" y="140"/>
                    </a:lnTo>
                    <a:cubicBezTo>
                      <a:pt x="951" y="42"/>
                      <a:pt x="833" y="1"/>
                      <a:pt x="719" y="1"/>
                    </a:cubicBezTo>
                    <a:close/>
                  </a:path>
                </a:pathLst>
              </a:custGeom>
              <a:solidFill>
                <a:srgbClr val="4A874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836" name="Google Shape;3836;p84"/>
              <p:cNvSpPr/>
              <p:nvPr/>
            </p:nvSpPr>
            <p:spPr>
              <a:xfrm>
                <a:off x="5617925" y="4318500"/>
                <a:ext cx="25350" cy="118775"/>
              </a:xfrm>
              <a:custGeom>
                <a:avLst/>
                <a:gdLst/>
                <a:ahLst/>
                <a:cxnLst/>
                <a:rect l="l" t="t" r="r" b="b"/>
                <a:pathLst>
                  <a:path w="1014" h="4751" extrusionOk="0">
                    <a:moveTo>
                      <a:pt x="489" y="0"/>
                    </a:moveTo>
                    <a:cubicBezTo>
                      <a:pt x="254" y="0"/>
                      <a:pt x="25" y="157"/>
                      <a:pt x="1" y="470"/>
                    </a:cubicBezTo>
                    <a:lnTo>
                      <a:pt x="1" y="4280"/>
                    </a:lnTo>
                    <a:cubicBezTo>
                      <a:pt x="25" y="4594"/>
                      <a:pt x="254" y="4751"/>
                      <a:pt x="489" y="4751"/>
                    </a:cubicBezTo>
                    <a:cubicBezTo>
                      <a:pt x="724" y="4751"/>
                      <a:pt x="965" y="4594"/>
                      <a:pt x="1013" y="4280"/>
                    </a:cubicBezTo>
                    <a:lnTo>
                      <a:pt x="1013" y="470"/>
                    </a:lnTo>
                    <a:cubicBezTo>
                      <a:pt x="965" y="157"/>
                      <a:pt x="724" y="0"/>
                      <a:pt x="489" y="0"/>
                    </a:cubicBezTo>
                    <a:close/>
                  </a:path>
                </a:pathLst>
              </a:custGeom>
              <a:solidFill>
                <a:srgbClr val="4A874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837" name="Google Shape;3837;p84"/>
              <p:cNvSpPr/>
              <p:nvPr/>
            </p:nvSpPr>
            <p:spPr>
              <a:xfrm>
                <a:off x="5634800" y="4536425"/>
                <a:ext cx="107325" cy="25350"/>
              </a:xfrm>
              <a:custGeom>
                <a:avLst/>
                <a:gdLst/>
                <a:ahLst/>
                <a:cxnLst/>
                <a:rect l="l" t="t" r="r" b="b"/>
                <a:pathLst>
                  <a:path w="4293" h="1014" extrusionOk="0">
                    <a:moveTo>
                      <a:pt x="628" y="0"/>
                    </a:moveTo>
                    <a:cubicBezTo>
                      <a:pt x="1" y="49"/>
                      <a:pt x="1" y="965"/>
                      <a:pt x="628" y="1013"/>
                    </a:cubicBezTo>
                    <a:lnTo>
                      <a:pt x="3666" y="1013"/>
                    </a:lnTo>
                    <a:cubicBezTo>
                      <a:pt x="4293" y="965"/>
                      <a:pt x="4293" y="49"/>
                      <a:pt x="3666" y="0"/>
                    </a:cubicBezTo>
                    <a:close/>
                  </a:path>
                </a:pathLst>
              </a:custGeom>
              <a:solidFill>
                <a:srgbClr val="4A874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838" name="Google Shape;3838;p84"/>
              <p:cNvSpPr/>
              <p:nvPr/>
            </p:nvSpPr>
            <p:spPr>
              <a:xfrm>
                <a:off x="5763850" y="4345325"/>
                <a:ext cx="88325" cy="78850"/>
              </a:xfrm>
              <a:custGeom>
                <a:avLst/>
                <a:gdLst/>
                <a:ahLst/>
                <a:cxnLst/>
                <a:rect l="l" t="t" r="r" b="b"/>
                <a:pathLst>
                  <a:path w="3533" h="3154" extrusionOk="0">
                    <a:moveTo>
                      <a:pt x="2830" y="1"/>
                    </a:moveTo>
                    <a:cubicBezTo>
                      <a:pt x="2724" y="1"/>
                      <a:pt x="2612" y="37"/>
                      <a:pt x="2507" y="121"/>
                    </a:cubicBezTo>
                    <a:lnTo>
                      <a:pt x="337" y="2291"/>
                    </a:lnTo>
                    <a:cubicBezTo>
                      <a:pt x="1" y="2665"/>
                      <a:pt x="330" y="3154"/>
                      <a:pt x="719" y="3154"/>
                    </a:cubicBezTo>
                    <a:cubicBezTo>
                      <a:pt x="833" y="3154"/>
                      <a:pt x="951" y="3112"/>
                      <a:pt x="1060" y="3014"/>
                    </a:cubicBezTo>
                    <a:lnTo>
                      <a:pt x="3230" y="844"/>
                    </a:lnTo>
                    <a:cubicBezTo>
                      <a:pt x="3532" y="467"/>
                      <a:pt x="3214" y="1"/>
                      <a:pt x="2830" y="1"/>
                    </a:cubicBezTo>
                    <a:close/>
                  </a:path>
                </a:pathLst>
              </a:custGeom>
              <a:solidFill>
                <a:srgbClr val="4A874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839" name="Google Shape;3839;p84"/>
              <p:cNvSpPr/>
              <p:nvPr/>
            </p:nvSpPr>
            <p:spPr>
              <a:xfrm>
                <a:off x="5878750" y="4433575"/>
                <a:ext cx="77600" cy="67050"/>
              </a:xfrm>
              <a:custGeom>
                <a:avLst/>
                <a:gdLst/>
                <a:ahLst/>
                <a:cxnLst/>
                <a:rect l="l" t="t" r="r" b="b"/>
                <a:pathLst>
                  <a:path w="3104" h="2682" extrusionOk="0">
                    <a:moveTo>
                      <a:pt x="737" y="1"/>
                    </a:moveTo>
                    <a:cubicBezTo>
                      <a:pt x="341" y="1"/>
                      <a:pt x="0" y="513"/>
                      <a:pt x="371" y="883"/>
                    </a:cubicBezTo>
                    <a:lnTo>
                      <a:pt x="2010" y="2523"/>
                    </a:lnTo>
                    <a:cubicBezTo>
                      <a:pt x="2122" y="2635"/>
                      <a:pt x="2247" y="2682"/>
                      <a:pt x="2367" y="2682"/>
                    </a:cubicBezTo>
                    <a:cubicBezTo>
                      <a:pt x="2764" y="2682"/>
                      <a:pt x="3104" y="2170"/>
                      <a:pt x="2734" y="1799"/>
                    </a:cubicBezTo>
                    <a:lnTo>
                      <a:pt x="1094" y="160"/>
                    </a:lnTo>
                    <a:cubicBezTo>
                      <a:pt x="982" y="48"/>
                      <a:pt x="857" y="1"/>
                      <a:pt x="737" y="1"/>
                    </a:cubicBezTo>
                    <a:close/>
                  </a:path>
                </a:pathLst>
              </a:custGeom>
              <a:solidFill>
                <a:srgbClr val="4A874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840" name="Google Shape;3840;p84"/>
              <p:cNvSpPr/>
              <p:nvPr/>
            </p:nvSpPr>
            <p:spPr>
              <a:xfrm>
                <a:off x="5975975" y="4310600"/>
                <a:ext cx="69600" cy="58850"/>
              </a:xfrm>
              <a:custGeom>
                <a:avLst/>
                <a:gdLst/>
                <a:ahLst/>
                <a:cxnLst/>
                <a:rect l="l" t="t" r="r" b="b"/>
                <a:pathLst>
                  <a:path w="2784" h="2354" extrusionOk="0">
                    <a:moveTo>
                      <a:pt x="2047" y="0"/>
                    </a:moveTo>
                    <a:cubicBezTo>
                      <a:pt x="1927" y="0"/>
                      <a:pt x="1802" y="47"/>
                      <a:pt x="1690" y="159"/>
                    </a:cubicBezTo>
                    <a:lnTo>
                      <a:pt x="340" y="1510"/>
                    </a:lnTo>
                    <a:cubicBezTo>
                      <a:pt x="0" y="1887"/>
                      <a:pt x="340" y="2353"/>
                      <a:pt x="735" y="2353"/>
                    </a:cubicBezTo>
                    <a:cubicBezTo>
                      <a:pt x="844" y="2353"/>
                      <a:pt x="958" y="2317"/>
                      <a:pt x="1063" y="2233"/>
                    </a:cubicBezTo>
                    <a:lnTo>
                      <a:pt x="2414" y="883"/>
                    </a:lnTo>
                    <a:cubicBezTo>
                      <a:pt x="2784" y="513"/>
                      <a:pt x="2444" y="0"/>
                      <a:pt x="2047" y="0"/>
                    </a:cubicBezTo>
                    <a:close/>
                  </a:path>
                </a:pathLst>
              </a:custGeom>
              <a:solidFill>
                <a:srgbClr val="4A874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841" name="Google Shape;3841;p84"/>
              <p:cNvSpPr/>
              <p:nvPr/>
            </p:nvSpPr>
            <p:spPr>
              <a:xfrm>
                <a:off x="4852350" y="4577550"/>
                <a:ext cx="83150" cy="73300"/>
              </a:xfrm>
              <a:custGeom>
                <a:avLst/>
                <a:gdLst/>
                <a:ahLst/>
                <a:cxnLst/>
                <a:rect l="l" t="t" r="r" b="b"/>
                <a:pathLst>
                  <a:path w="3326" h="2932" extrusionOk="0">
                    <a:moveTo>
                      <a:pt x="719" y="0"/>
                    </a:moveTo>
                    <a:cubicBezTo>
                      <a:pt x="330" y="0"/>
                      <a:pt x="0" y="490"/>
                      <a:pt x="337" y="863"/>
                    </a:cubicBezTo>
                    <a:lnTo>
                      <a:pt x="2266" y="2792"/>
                    </a:lnTo>
                    <a:cubicBezTo>
                      <a:pt x="2374" y="2890"/>
                      <a:pt x="2493" y="2932"/>
                      <a:pt x="2606" y="2932"/>
                    </a:cubicBezTo>
                    <a:cubicBezTo>
                      <a:pt x="2996" y="2932"/>
                      <a:pt x="3325" y="2442"/>
                      <a:pt x="2989" y="2069"/>
                    </a:cubicBezTo>
                    <a:lnTo>
                      <a:pt x="1060" y="140"/>
                    </a:lnTo>
                    <a:cubicBezTo>
                      <a:pt x="951" y="42"/>
                      <a:pt x="833" y="0"/>
                      <a:pt x="719" y="0"/>
                    </a:cubicBezTo>
                    <a:close/>
                  </a:path>
                </a:pathLst>
              </a:custGeom>
              <a:solidFill>
                <a:srgbClr val="4A874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842" name="Google Shape;3842;p84"/>
              <p:cNvSpPr/>
              <p:nvPr/>
            </p:nvSpPr>
            <p:spPr>
              <a:xfrm>
                <a:off x="5023550" y="4681225"/>
                <a:ext cx="89450" cy="79350"/>
              </a:xfrm>
              <a:custGeom>
                <a:avLst/>
                <a:gdLst/>
                <a:ahLst/>
                <a:cxnLst/>
                <a:rect l="l" t="t" r="r" b="b"/>
                <a:pathLst>
                  <a:path w="3578" h="3174" extrusionOk="0">
                    <a:moveTo>
                      <a:pt x="2890" y="1"/>
                    </a:moveTo>
                    <a:cubicBezTo>
                      <a:pt x="2780" y="1"/>
                      <a:pt x="2664" y="42"/>
                      <a:pt x="2555" y="140"/>
                    </a:cubicBezTo>
                    <a:lnTo>
                      <a:pt x="337" y="2311"/>
                    </a:lnTo>
                    <a:cubicBezTo>
                      <a:pt x="1" y="2684"/>
                      <a:pt x="330" y="3173"/>
                      <a:pt x="720" y="3173"/>
                    </a:cubicBezTo>
                    <a:cubicBezTo>
                      <a:pt x="833" y="3173"/>
                      <a:pt x="952" y="3132"/>
                      <a:pt x="1060" y="3034"/>
                    </a:cubicBezTo>
                    <a:lnTo>
                      <a:pt x="3279" y="864"/>
                    </a:lnTo>
                    <a:cubicBezTo>
                      <a:pt x="3578" y="490"/>
                      <a:pt x="3269" y="1"/>
                      <a:pt x="2890" y="1"/>
                    </a:cubicBezTo>
                    <a:close/>
                  </a:path>
                </a:pathLst>
              </a:custGeom>
              <a:solidFill>
                <a:srgbClr val="4A874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843" name="Google Shape;3843;p84"/>
              <p:cNvSpPr/>
              <p:nvPr/>
            </p:nvSpPr>
            <p:spPr>
              <a:xfrm>
                <a:off x="5173425" y="4508325"/>
                <a:ext cx="84850" cy="74300"/>
              </a:xfrm>
              <a:custGeom>
                <a:avLst/>
                <a:gdLst/>
                <a:ahLst/>
                <a:cxnLst/>
                <a:rect l="l" t="t" r="r" b="b"/>
                <a:pathLst>
                  <a:path w="3394" h="2972" extrusionOk="0">
                    <a:moveTo>
                      <a:pt x="737" y="1"/>
                    </a:moveTo>
                    <a:cubicBezTo>
                      <a:pt x="340" y="1"/>
                      <a:pt x="0" y="513"/>
                      <a:pt x="370" y="883"/>
                    </a:cubicBezTo>
                    <a:lnTo>
                      <a:pt x="2299" y="2812"/>
                    </a:lnTo>
                    <a:cubicBezTo>
                      <a:pt x="2412" y="2924"/>
                      <a:pt x="2537" y="2971"/>
                      <a:pt x="2657" y="2971"/>
                    </a:cubicBezTo>
                    <a:cubicBezTo>
                      <a:pt x="3053" y="2971"/>
                      <a:pt x="3393" y="2459"/>
                      <a:pt x="3023" y="2089"/>
                    </a:cubicBezTo>
                    <a:lnTo>
                      <a:pt x="1094" y="160"/>
                    </a:lnTo>
                    <a:cubicBezTo>
                      <a:pt x="982" y="48"/>
                      <a:pt x="857" y="1"/>
                      <a:pt x="737" y="1"/>
                    </a:cubicBezTo>
                    <a:close/>
                  </a:path>
                </a:pathLst>
              </a:custGeom>
              <a:solidFill>
                <a:srgbClr val="4A874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844" name="Google Shape;3844;p84"/>
              <p:cNvSpPr/>
              <p:nvPr/>
            </p:nvSpPr>
            <p:spPr>
              <a:xfrm>
                <a:off x="5249375" y="4680750"/>
                <a:ext cx="90875" cy="80325"/>
              </a:xfrm>
              <a:custGeom>
                <a:avLst/>
                <a:gdLst/>
                <a:ahLst/>
                <a:cxnLst/>
                <a:rect l="l" t="t" r="r" b="b"/>
                <a:pathLst>
                  <a:path w="3635" h="3213" extrusionOk="0">
                    <a:moveTo>
                      <a:pt x="2898" y="0"/>
                    </a:moveTo>
                    <a:cubicBezTo>
                      <a:pt x="2778" y="0"/>
                      <a:pt x="2653" y="47"/>
                      <a:pt x="2541" y="159"/>
                    </a:cubicBezTo>
                    <a:lnTo>
                      <a:pt x="371" y="2330"/>
                    </a:lnTo>
                    <a:cubicBezTo>
                      <a:pt x="0" y="2700"/>
                      <a:pt x="341" y="3212"/>
                      <a:pt x="737" y="3212"/>
                    </a:cubicBezTo>
                    <a:cubicBezTo>
                      <a:pt x="857" y="3212"/>
                      <a:pt x="982" y="3165"/>
                      <a:pt x="1094" y="3053"/>
                    </a:cubicBezTo>
                    <a:lnTo>
                      <a:pt x="3264" y="883"/>
                    </a:lnTo>
                    <a:cubicBezTo>
                      <a:pt x="3635" y="513"/>
                      <a:pt x="3294" y="0"/>
                      <a:pt x="2898" y="0"/>
                    </a:cubicBezTo>
                    <a:close/>
                  </a:path>
                </a:pathLst>
              </a:custGeom>
              <a:solidFill>
                <a:srgbClr val="4A874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845" name="Google Shape;3845;p84"/>
              <p:cNvSpPr/>
              <p:nvPr/>
            </p:nvSpPr>
            <p:spPr>
              <a:xfrm>
                <a:off x="5420575" y="4530025"/>
                <a:ext cx="84850" cy="73100"/>
              </a:xfrm>
              <a:custGeom>
                <a:avLst/>
                <a:gdLst/>
                <a:ahLst/>
                <a:cxnLst/>
                <a:rect l="l" t="t" r="r" b="b"/>
                <a:pathLst>
                  <a:path w="3394" h="2924" extrusionOk="0">
                    <a:moveTo>
                      <a:pt x="737" y="1"/>
                    </a:moveTo>
                    <a:cubicBezTo>
                      <a:pt x="341" y="1"/>
                      <a:pt x="1" y="513"/>
                      <a:pt x="371" y="883"/>
                    </a:cubicBezTo>
                    <a:lnTo>
                      <a:pt x="2252" y="2764"/>
                    </a:lnTo>
                    <a:cubicBezTo>
                      <a:pt x="2375" y="2876"/>
                      <a:pt x="2509" y="2923"/>
                      <a:pt x="2635" y="2923"/>
                    </a:cubicBezTo>
                    <a:cubicBezTo>
                      <a:pt x="3054" y="2923"/>
                      <a:pt x="3394" y="2411"/>
                      <a:pt x="3024" y="2041"/>
                    </a:cubicBezTo>
                    <a:lnTo>
                      <a:pt x="1094" y="160"/>
                    </a:lnTo>
                    <a:cubicBezTo>
                      <a:pt x="982" y="48"/>
                      <a:pt x="857" y="1"/>
                      <a:pt x="737" y="1"/>
                    </a:cubicBezTo>
                    <a:close/>
                  </a:path>
                </a:pathLst>
              </a:custGeom>
              <a:solidFill>
                <a:srgbClr val="4A874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846" name="Google Shape;3846;p84"/>
              <p:cNvSpPr/>
              <p:nvPr/>
            </p:nvSpPr>
            <p:spPr>
              <a:xfrm>
                <a:off x="5537100" y="4714500"/>
                <a:ext cx="76850" cy="66075"/>
              </a:xfrm>
              <a:custGeom>
                <a:avLst/>
                <a:gdLst/>
                <a:ahLst/>
                <a:cxnLst/>
                <a:rect l="l" t="t" r="r" b="b"/>
                <a:pathLst>
                  <a:path w="3074" h="2643" extrusionOk="0">
                    <a:moveTo>
                      <a:pt x="2337" y="1"/>
                    </a:moveTo>
                    <a:cubicBezTo>
                      <a:pt x="2217" y="1"/>
                      <a:pt x="2092" y="48"/>
                      <a:pt x="1980" y="160"/>
                    </a:cubicBezTo>
                    <a:cubicBezTo>
                      <a:pt x="1449" y="690"/>
                      <a:pt x="919" y="1221"/>
                      <a:pt x="340" y="1799"/>
                    </a:cubicBezTo>
                    <a:cubicBezTo>
                      <a:pt x="0" y="2177"/>
                      <a:pt x="340" y="2643"/>
                      <a:pt x="735" y="2643"/>
                    </a:cubicBezTo>
                    <a:cubicBezTo>
                      <a:pt x="844" y="2643"/>
                      <a:pt x="958" y="2607"/>
                      <a:pt x="1063" y="2523"/>
                    </a:cubicBezTo>
                    <a:lnTo>
                      <a:pt x="2703" y="883"/>
                    </a:lnTo>
                    <a:cubicBezTo>
                      <a:pt x="3073" y="513"/>
                      <a:pt x="2733" y="1"/>
                      <a:pt x="2337" y="1"/>
                    </a:cubicBezTo>
                    <a:close/>
                  </a:path>
                </a:pathLst>
              </a:custGeom>
              <a:solidFill>
                <a:srgbClr val="4A874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847" name="Google Shape;3847;p84"/>
              <p:cNvSpPr/>
              <p:nvPr/>
            </p:nvSpPr>
            <p:spPr>
              <a:xfrm>
                <a:off x="4851500" y="4789250"/>
                <a:ext cx="84850" cy="74300"/>
              </a:xfrm>
              <a:custGeom>
                <a:avLst/>
                <a:gdLst/>
                <a:ahLst/>
                <a:cxnLst/>
                <a:rect l="l" t="t" r="r" b="b"/>
                <a:pathLst>
                  <a:path w="3394" h="2972" extrusionOk="0">
                    <a:moveTo>
                      <a:pt x="757" y="1"/>
                    </a:moveTo>
                    <a:cubicBezTo>
                      <a:pt x="369" y="1"/>
                      <a:pt x="0" y="513"/>
                      <a:pt x="371" y="883"/>
                    </a:cubicBezTo>
                    <a:lnTo>
                      <a:pt x="2300" y="2812"/>
                    </a:lnTo>
                    <a:cubicBezTo>
                      <a:pt x="2412" y="2924"/>
                      <a:pt x="2537" y="2971"/>
                      <a:pt x="2657" y="2971"/>
                    </a:cubicBezTo>
                    <a:cubicBezTo>
                      <a:pt x="3053" y="2971"/>
                      <a:pt x="3393" y="2459"/>
                      <a:pt x="3023" y="2089"/>
                    </a:cubicBezTo>
                    <a:lnTo>
                      <a:pt x="1094" y="160"/>
                    </a:lnTo>
                    <a:cubicBezTo>
                      <a:pt x="993" y="48"/>
                      <a:pt x="874" y="1"/>
                      <a:pt x="757" y="1"/>
                    </a:cubicBezTo>
                    <a:close/>
                  </a:path>
                </a:pathLst>
              </a:custGeom>
              <a:solidFill>
                <a:srgbClr val="4A874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848" name="Google Shape;3848;p84"/>
              <p:cNvSpPr/>
              <p:nvPr/>
            </p:nvSpPr>
            <p:spPr>
              <a:xfrm>
                <a:off x="4468650" y="2355025"/>
                <a:ext cx="573425" cy="116850"/>
              </a:xfrm>
              <a:custGeom>
                <a:avLst/>
                <a:gdLst/>
                <a:ahLst/>
                <a:cxnLst/>
                <a:rect l="l" t="t" r="r" b="b"/>
                <a:pathLst>
                  <a:path w="22937" h="4674" extrusionOk="0">
                    <a:moveTo>
                      <a:pt x="12204" y="0"/>
                    </a:moveTo>
                    <a:cubicBezTo>
                      <a:pt x="11962" y="0"/>
                      <a:pt x="11734" y="107"/>
                      <a:pt x="11633" y="350"/>
                    </a:cubicBezTo>
                    <a:cubicBezTo>
                      <a:pt x="11199" y="1362"/>
                      <a:pt x="10476" y="2713"/>
                      <a:pt x="9270" y="2858"/>
                    </a:cubicBezTo>
                    <a:cubicBezTo>
                      <a:pt x="9214" y="2864"/>
                      <a:pt x="9158" y="2868"/>
                      <a:pt x="9103" y="2868"/>
                    </a:cubicBezTo>
                    <a:cubicBezTo>
                      <a:pt x="7984" y="2868"/>
                      <a:pt x="7176" y="1510"/>
                      <a:pt x="6762" y="591"/>
                    </a:cubicBezTo>
                    <a:cubicBezTo>
                      <a:pt x="6618" y="326"/>
                      <a:pt x="6364" y="193"/>
                      <a:pt x="6111" y="193"/>
                    </a:cubicBezTo>
                    <a:cubicBezTo>
                      <a:pt x="5858" y="193"/>
                      <a:pt x="5605" y="326"/>
                      <a:pt x="5460" y="591"/>
                    </a:cubicBezTo>
                    <a:cubicBezTo>
                      <a:pt x="5074" y="1507"/>
                      <a:pt x="4399" y="2279"/>
                      <a:pt x="3579" y="2858"/>
                    </a:cubicBezTo>
                    <a:cubicBezTo>
                      <a:pt x="3313" y="3040"/>
                      <a:pt x="3072" y="3120"/>
                      <a:pt x="2852" y="3120"/>
                    </a:cubicBezTo>
                    <a:cubicBezTo>
                      <a:pt x="2315" y="3120"/>
                      <a:pt x="1910" y="2640"/>
                      <a:pt x="1602" y="1989"/>
                    </a:cubicBezTo>
                    <a:cubicBezTo>
                      <a:pt x="1467" y="1720"/>
                      <a:pt x="1250" y="1609"/>
                      <a:pt x="1026" y="1609"/>
                    </a:cubicBezTo>
                    <a:cubicBezTo>
                      <a:pt x="528" y="1609"/>
                      <a:pt x="0" y="2162"/>
                      <a:pt x="300" y="2761"/>
                    </a:cubicBezTo>
                    <a:lnTo>
                      <a:pt x="300" y="2809"/>
                    </a:lnTo>
                    <a:cubicBezTo>
                      <a:pt x="834" y="3877"/>
                      <a:pt x="1730" y="4674"/>
                      <a:pt x="2821" y="4674"/>
                    </a:cubicBezTo>
                    <a:cubicBezTo>
                      <a:pt x="3109" y="4674"/>
                      <a:pt x="3411" y="4618"/>
                      <a:pt x="3724" y="4497"/>
                    </a:cubicBezTo>
                    <a:cubicBezTo>
                      <a:pt x="4699" y="4127"/>
                      <a:pt x="5487" y="3383"/>
                      <a:pt x="6087" y="2524"/>
                    </a:cubicBezTo>
                    <a:lnTo>
                      <a:pt x="6087" y="2524"/>
                    </a:lnTo>
                    <a:cubicBezTo>
                      <a:pt x="6759" y="3540"/>
                      <a:pt x="7715" y="4368"/>
                      <a:pt x="8970" y="4368"/>
                    </a:cubicBezTo>
                    <a:cubicBezTo>
                      <a:pt x="9068" y="4368"/>
                      <a:pt x="9168" y="4363"/>
                      <a:pt x="9270" y="4353"/>
                    </a:cubicBezTo>
                    <a:cubicBezTo>
                      <a:pt x="10532" y="4253"/>
                      <a:pt x="11474" y="3490"/>
                      <a:pt x="12143" y="2520"/>
                    </a:cubicBezTo>
                    <a:lnTo>
                      <a:pt x="12143" y="2520"/>
                    </a:lnTo>
                    <a:cubicBezTo>
                      <a:pt x="12674" y="3461"/>
                      <a:pt x="13496" y="4225"/>
                      <a:pt x="14623" y="4256"/>
                    </a:cubicBezTo>
                    <a:cubicBezTo>
                      <a:pt x="14666" y="4259"/>
                      <a:pt x="14709" y="4260"/>
                      <a:pt x="14751" y="4260"/>
                    </a:cubicBezTo>
                    <a:cubicBezTo>
                      <a:pt x="15831" y="4260"/>
                      <a:pt x="16619" y="3486"/>
                      <a:pt x="17129" y="2530"/>
                    </a:cubicBezTo>
                    <a:lnTo>
                      <a:pt x="17129" y="2530"/>
                    </a:lnTo>
                    <a:cubicBezTo>
                      <a:pt x="17645" y="3227"/>
                      <a:pt x="18289" y="3830"/>
                      <a:pt x="19060" y="4304"/>
                    </a:cubicBezTo>
                    <a:cubicBezTo>
                      <a:pt x="19479" y="4521"/>
                      <a:pt x="19885" y="4621"/>
                      <a:pt x="20270" y="4621"/>
                    </a:cubicBezTo>
                    <a:cubicBezTo>
                      <a:pt x="21171" y="4621"/>
                      <a:pt x="21958" y="4074"/>
                      <a:pt x="22533" y="3195"/>
                    </a:cubicBezTo>
                    <a:cubicBezTo>
                      <a:pt x="22937" y="2623"/>
                      <a:pt x="22424" y="2074"/>
                      <a:pt x="21881" y="2074"/>
                    </a:cubicBezTo>
                    <a:cubicBezTo>
                      <a:pt x="21646" y="2074"/>
                      <a:pt x="21405" y="2176"/>
                      <a:pt x="21231" y="2423"/>
                    </a:cubicBezTo>
                    <a:cubicBezTo>
                      <a:pt x="20925" y="2894"/>
                      <a:pt x="20588" y="3083"/>
                      <a:pt x="20244" y="3083"/>
                    </a:cubicBezTo>
                    <a:cubicBezTo>
                      <a:pt x="19178" y="3083"/>
                      <a:pt x="18051" y="1261"/>
                      <a:pt x="17614" y="350"/>
                    </a:cubicBezTo>
                    <a:cubicBezTo>
                      <a:pt x="17466" y="117"/>
                      <a:pt x="17226" y="5"/>
                      <a:pt x="16986" y="5"/>
                    </a:cubicBezTo>
                    <a:cubicBezTo>
                      <a:pt x="16678" y="5"/>
                      <a:pt x="16372" y="190"/>
                      <a:pt x="16263" y="543"/>
                    </a:cubicBezTo>
                    <a:cubicBezTo>
                      <a:pt x="16076" y="1291"/>
                      <a:pt x="15662" y="2765"/>
                      <a:pt x="14713" y="2765"/>
                    </a:cubicBezTo>
                    <a:cubicBezTo>
                      <a:pt x="14684" y="2765"/>
                      <a:pt x="14654" y="2764"/>
                      <a:pt x="14623" y="2761"/>
                    </a:cubicBezTo>
                    <a:cubicBezTo>
                      <a:pt x="13562" y="2665"/>
                      <a:pt x="13177" y="1314"/>
                      <a:pt x="12984" y="543"/>
                    </a:cubicBezTo>
                    <a:cubicBezTo>
                      <a:pt x="12900" y="206"/>
                      <a:pt x="12539" y="0"/>
                      <a:pt x="12204" y="0"/>
                    </a:cubicBezTo>
                    <a:close/>
                  </a:path>
                </a:pathLst>
              </a:custGeom>
              <a:solidFill>
                <a:srgbClr val="000000">
                  <a:alpha val="21670"/>
                </a:srgbClr>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sp>
            <p:nvSpPr>
              <p:cNvPr id="3849" name="Google Shape;3849;p84"/>
              <p:cNvSpPr/>
              <p:nvPr/>
            </p:nvSpPr>
            <p:spPr>
              <a:xfrm>
                <a:off x="5014825" y="3348125"/>
                <a:ext cx="572600" cy="116675"/>
              </a:xfrm>
              <a:custGeom>
                <a:avLst/>
                <a:gdLst/>
                <a:ahLst/>
                <a:cxnLst/>
                <a:rect l="l" t="t" r="r" b="b"/>
                <a:pathLst>
                  <a:path w="22904" h="4667" extrusionOk="0">
                    <a:moveTo>
                      <a:pt x="12180" y="1"/>
                    </a:moveTo>
                    <a:cubicBezTo>
                      <a:pt x="11928" y="1"/>
                      <a:pt x="11689" y="116"/>
                      <a:pt x="11585" y="365"/>
                    </a:cubicBezTo>
                    <a:cubicBezTo>
                      <a:pt x="11151" y="1378"/>
                      <a:pt x="10428" y="2729"/>
                      <a:pt x="9222" y="2873"/>
                    </a:cubicBezTo>
                    <a:cubicBezTo>
                      <a:pt x="9166" y="2880"/>
                      <a:pt x="9110" y="2883"/>
                      <a:pt x="9055" y="2883"/>
                    </a:cubicBezTo>
                    <a:cubicBezTo>
                      <a:pt x="7936" y="2883"/>
                      <a:pt x="7128" y="1524"/>
                      <a:pt x="6714" y="558"/>
                    </a:cubicBezTo>
                    <a:cubicBezTo>
                      <a:pt x="6570" y="317"/>
                      <a:pt x="6316" y="197"/>
                      <a:pt x="6063" y="197"/>
                    </a:cubicBezTo>
                    <a:cubicBezTo>
                      <a:pt x="5810" y="197"/>
                      <a:pt x="5557" y="317"/>
                      <a:pt x="5412" y="558"/>
                    </a:cubicBezTo>
                    <a:cubicBezTo>
                      <a:pt x="5026" y="1523"/>
                      <a:pt x="4399" y="2295"/>
                      <a:pt x="3580" y="2873"/>
                    </a:cubicBezTo>
                    <a:cubicBezTo>
                      <a:pt x="3299" y="3055"/>
                      <a:pt x="3052" y="3136"/>
                      <a:pt x="2831" y="3136"/>
                    </a:cubicBezTo>
                    <a:cubicBezTo>
                      <a:pt x="2291" y="3136"/>
                      <a:pt x="1910" y="2655"/>
                      <a:pt x="1602" y="2005"/>
                    </a:cubicBezTo>
                    <a:cubicBezTo>
                      <a:pt x="1468" y="1736"/>
                      <a:pt x="1250" y="1625"/>
                      <a:pt x="1026" y="1625"/>
                    </a:cubicBezTo>
                    <a:cubicBezTo>
                      <a:pt x="528" y="1625"/>
                      <a:pt x="0" y="2178"/>
                      <a:pt x="300" y="2777"/>
                    </a:cubicBezTo>
                    <a:lnTo>
                      <a:pt x="252" y="2825"/>
                    </a:lnTo>
                    <a:cubicBezTo>
                      <a:pt x="794" y="3870"/>
                      <a:pt x="1708" y="4666"/>
                      <a:pt x="2820" y="4666"/>
                    </a:cubicBezTo>
                    <a:cubicBezTo>
                      <a:pt x="3094" y="4666"/>
                      <a:pt x="3380" y="4618"/>
                      <a:pt x="3676" y="4513"/>
                    </a:cubicBezTo>
                    <a:cubicBezTo>
                      <a:pt x="4648" y="4144"/>
                      <a:pt x="5434" y="3379"/>
                      <a:pt x="6034" y="2526"/>
                    </a:cubicBezTo>
                    <a:lnTo>
                      <a:pt x="6034" y="2526"/>
                    </a:lnTo>
                    <a:cubicBezTo>
                      <a:pt x="6718" y="3551"/>
                      <a:pt x="7696" y="4378"/>
                      <a:pt x="8985" y="4378"/>
                    </a:cubicBezTo>
                    <a:cubicBezTo>
                      <a:pt x="9063" y="4378"/>
                      <a:pt x="9142" y="4375"/>
                      <a:pt x="9222" y="4368"/>
                    </a:cubicBezTo>
                    <a:cubicBezTo>
                      <a:pt x="10512" y="4269"/>
                      <a:pt x="11439" y="3490"/>
                      <a:pt x="12112" y="2528"/>
                    </a:cubicBezTo>
                    <a:lnTo>
                      <a:pt x="12112" y="2528"/>
                    </a:lnTo>
                    <a:cubicBezTo>
                      <a:pt x="12641" y="3472"/>
                      <a:pt x="13445" y="4240"/>
                      <a:pt x="14575" y="4272"/>
                    </a:cubicBezTo>
                    <a:cubicBezTo>
                      <a:pt x="14598" y="4273"/>
                      <a:pt x="14620" y="4273"/>
                      <a:pt x="14642" y="4273"/>
                    </a:cubicBezTo>
                    <a:cubicBezTo>
                      <a:pt x="15758" y="4273"/>
                      <a:pt x="16569" y="3491"/>
                      <a:pt x="17088" y="2522"/>
                    </a:cubicBezTo>
                    <a:lnTo>
                      <a:pt x="17088" y="2522"/>
                    </a:lnTo>
                    <a:cubicBezTo>
                      <a:pt x="17605" y="3229"/>
                      <a:pt x="18262" y="3840"/>
                      <a:pt x="19012" y="4320"/>
                    </a:cubicBezTo>
                    <a:cubicBezTo>
                      <a:pt x="19431" y="4537"/>
                      <a:pt x="19841" y="4637"/>
                      <a:pt x="20232" y="4637"/>
                    </a:cubicBezTo>
                    <a:cubicBezTo>
                      <a:pt x="21147" y="4637"/>
                      <a:pt x="21959" y="4089"/>
                      <a:pt x="22533" y="3211"/>
                    </a:cubicBezTo>
                    <a:cubicBezTo>
                      <a:pt x="22903" y="2638"/>
                      <a:pt x="22380" y="2089"/>
                      <a:pt x="21850" y="2089"/>
                    </a:cubicBezTo>
                    <a:cubicBezTo>
                      <a:pt x="21621" y="2089"/>
                      <a:pt x="21391" y="2192"/>
                      <a:pt x="21231" y="2439"/>
                    </a:cubicBezTo>
                    <a:cubicBezTo>
                      <a:pt x="20925" y="2910"/>
                      <a:pt x="20585" y="3099"/>
                      <a:pt x="20238" y="3099"/>
                    </a:cubicBezTo>
                    <a:cubicBezTo>
                      <a:pt x="19161" y="3099"/>
                      <a:pt x="18015" y="1277"/>
                      <a:pt x="17614" y="365"/>
                    </a:cubicBezTo>
                    <a:cubicBezTo>
                      <a:pt x="17466" y="133"/>
                      <a:pt x="17216" y="21"/>
                      <a:pt x="16966" y="21"/>
                    </a:cubicBezTo>
                    <a:cubicBezTo>
                      <a:pt x="16645" y="21"/>
                      <a:pt x="16324" y="206"/>
                      <a:pt x="16215" y="558"/>
                    </a:cubicBezTo>
                    <a:cubicBezTo>
                      <a:pt x="16075" y="1261"/>
                      <a:pt x="15662" y="2781"/>
                      <a:pt x="14667" y="2781"/>
                    </a:cubicBezTo>
                    <a:cubicBezTo>
                      <a:pt x="14637" y="2781"/>
                      <a:pt x="14606" y="2780"/>
                      <a:pt x="14575" y="2777"/>
                    </a:cubicBezTo>
                    <a:cubicBezTo>
                      <a:pt x="13563" y="2680"/>
                      <a:pt x="13177" y="1330"/>
                      <a:pt x="12984" y="558"/>
                    </a:cubicBezTo>
                    <a:cubicBezTo>
                      <a:pt x="12874" y="202"/>
                      <a:pt x="12515" y="1"/>
                      <a:pt x="12180" y="1"/>
                    </a:cubicBezTo>
                    <a:close/>
                  </a:path>
                </a:pathLst>
              </a:custGeom>
              <a:solidFill>
                <a:srgbClr val="000000">
                  <a:alpha val="21670"/>
                </a:srgbClr>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850" name="Google Shape;3850;p84"/>
              <p:cNvSpPr/>
              <p:nvPr/>
            </p:nvSpPr>
            <p:spPr>
              <a:xfrm>
                <a:off x="4085225" y="3920325"/>
                <a:ext cx="572575" cy="117175"/>
              </a:xfrm>
              <a:custGeom>
                <a:avLst/>
                <a:gdLst/>
                <a:ahLst/>
                <a:cxnLst/>
                <a:rect l="l" t="t" r="r" b="b"/>
                <a:pathLst>
                  <a:path w="22903" h="4687" extrusionOk="0">
                    <a:moveTo>
                      <a:pt x="12185" y="1"/>
                    </a:moveTo>
                    <a:cubicBezTo>
                      <a:pt x="11930" y="1"/>
                      <a:pt x="11688" y="119"/>
                      <a:pt x="11586" y="386"/>
                    </a:cubicBezTo>
                    <a:cubicBezTo>
                      <a:pt x="11152" y="1398"/>
                      <a:pt x="10428" y="2749"/>
                      <a:pt x="9223" y="2894"/>
                    </a:cubicBezTo>
                    <a:cubicBezTo>
                      <a:pt x="9166" y="2900"/>
                      <a:pt x="9110" y="2904"/>
                      <a:pt x="9055" y="2904"/>
                    </a:cubicBezTo>
                    <a:cubicBezTo>
                      <a:pt x="7936" y="2904"/>
                      <a:pt x="7128" y="1544"/>
                      <a:pt x="6715" y="579"/>
                    </a:cubicBezTo>
                    <a:cubicBezTo>
                      <a:pt x="6570" y="337"/>
                      <a:pt x="6317" y="217"/>
                      <a:pt x="6064" y="217"/>
                    </a:cubicBezTo>
                    <a:cubicBezTo>
                      <a:pt x="5810" y="217"/>
                      <a:pt x="5557" y="337"/>
                      <a:pt x="5413" y="579"/>
                    </a:cubicBezTo>
                    <a:cubicBezTo>
                      <a:pt x="5027" y="1495"/>
                      <a:pt x="4400" y="2315"/>
                      <a:pt x="3580" y="2894"/>
                    </a:cubicBezTo>
                    <a:cubicBezTo>
                      <a:pt x="3302" y="3060"/>
                      <a:pt x="3056" y="3135"/>
                      <a:pt x="2837" y="3135"/>
                    </a:cubicBezTo>
                    <a:cubicBezTo>
                      <a:pt x="2294" y="3135"/>
                      <a:pt x="1912" y="2678"/>
                      <a:pt x="1603" y="2025"/>
                    </a:cubicBezTo>
                    <a:cubicBezTo>
                      <a:pt x="1453" y="1756"/>
                      <a:pt x="1230" y="1645"/>
                      <a:pt x="1005" y="1645"/>
                    </a:cubicBezTo>
                    <a:cubicBezTo>
                      <a:pt x="505" y="1645"/>
                      <a:pt x="1" y="2198"/>
                      <a:pt x="300" y="2797"/>
                    </a:cubicBezTo>
                    <a:lnTo>
                      <a:pt x="300" y="2845"/>
                    </a:lnTo>
                    <a:cubicBezTo>
                      <a:pt x="803" y="3890"/>
                      <a:pt x="1710" y="4686"/>
                      <a:pt x="2846" y="4686"/>
                    </a:cubicBezTo>
                    <a:cubicBezTo>
                      <a:pt x="3126" y="4686"/>
                      <a:pt x="3420" y="4638"/>
                      <a:pt x="3725" y="4533"/>
                    </a:cubicBezTo>
                    <a:cubicBezTo>
                      <a:pt x="4657" y="4167"/>
                      <a:pt x="5452" y="3409"/>
                      <a:pt x="6045" y="2562"/>
                    </a:cubicBezTo>
                    <a:lnTo>
                      <a:pt x="6045" y="2562"/>
                    </a:lnTo>
                    <a:cubicBezTo>
                      <a:pt x="6729" y="3581"/>
                      <a:pt x="7703" y="4398"/>
                      <a:pt x="8986" y="4398"/>
                    </a:cubicBezTo>
                    <a:cubicBezTo>
                      <a:pt x="9063" y="4398"/>
                      <a:pt x="9142" y="4395"/>
                      <a:pt x="9223" y="4389"/>
                    </a:cubicBezTo>
                    <a:cubicBezTo>
                      <a:pt x="10512" y="4289"/>
                      <a:pt x="11439" y="3510"/>
                      <a:pt x="12112" y="2548"/>
                    </a:cubicBezTo>
                    <a:lnTo>
                      <a:pt x="12112" y="2548"/>
                    </a:lnTo>
                    <a:cubicBezTo>
                      <a:pt x="12641" y="3493"/>
                      <a:pt x="13445" y="4261"/>
                      <a:pt x="14576" y="4292"/>
                    </a:cubicBezTo>
                    <a:cubicBezTo>
                      <a:pt x="14598" y="4293"/>
                      <a:pt x="14621" y="4293"/>
                      <a:pt x="14643" y="4293"/>
                    </a:cubicBezTo>
                    <a:cubicBezTo>
                      <a:pt x="15759" y="4293"/>
                      <a:pt x="16570" y="3510"/>
                      <a:pt x="17089" y="2541"/>
                    </a:cubicBezTo>
                    <a:lnTo>
                      <a:pt x="17089" y="2541"/>
                    </a:lnTo>
                    <a:cubicBezTo>
                      <a:pt x="17606" y="3243"/>
                      <a:pt x="18263" y="3842"/>
                      <a:pt x="19013" y="4292"/>
                    </a:cubicBezTo>
                    <a:cubicBezTo>
                      <a:pt x="19434" y="4524"/>
                      <a:pt x="19846" y="4630"/>
                      <a:pt x="20238" y="4630"/>
                    </a:cubicBezTo>
                    <a:cubicBezTo>
                      <a:pt x="21151" y="4630"/>
                      <a:pt x="21960" y="4060"/>
                      <a:pt x="22533" y="3183"/>
                    </a:cubicBezTo>
                    <a:cubicBezTo>
                      <a:pt x="22903" y="2646"/>
                      <a:pt x="22384" y="2108"/>
                      <a:pt x="21855" y="2108"/>
                    </a:cubicBezTo>
                    <a:cubicBezTo>
                      <a:pt x="21625" y="2108"/>
                      <a:pt x="21392" y="2210"/>
                      <a:pt x="21231" y="2459"/>
                    </a:cubicBezTo>
                    <a:cubicBezTo>
                      <a:pt x="20926" y="2930"/>
                      <a:pt x="20585" y="3119"/>
                      <a:pt x="20238" y="3119"/>
                    </a:cubicBezTo>
                    <a:cubicBezTo>
                      <a:pt x="19161" y="3119"/>
                      <a:pt x="18015" y="1297"/>
                      <a:pt x="17614" y="386"/>
                    </a:cubicBezTo>
                    <a:cubicBezTo>
                      <a:pt x="17469" y="136"/>
                      <a:pt x="17225" y="21"/>
                      <a:pt x="16979" y="21"/>
                    </a:cubicBezTo>
                    <a:cubicBezTo>
                      <a:pt x="16654" y="21"/>
                      <a:pt x="16325" y="222"/>
                      <a:pt x="16216" y="579"/>
                    </a:cubicBezTo>
                    <a:cubicBezTo>
                      <a:pt x="16075" y="1281"/>
                      <a:pt x="15662" y="2801"/>
                      <a:pt x="14711" y="2801"/>
                    </a:cubicBezTo>
                    <a:cubicBezTo>
                      <a:pt x="14683" y="2801"/>
                      <a:pt x="14654" y="2800"/>
                      <a:pt x="14624" y="2797"/>
                    </a:cubicBezTo>
                    <a:cubicBezTo>
                      <a:pt x="13563" y="2701"/>
                      <a:pt x="13177" y="1350"/>
                      <a:pt x="12984" y="579"/>
                    </a:cubicBezTo>
                    <a:cubicBezTo>
                      <a:pt x="12901" y="218"/>
                      <a:pt x="12531" y="1"/>
                      <a:pt x="12185" y="1"/>
                    </a:cubicBezTo>
                    <a:close/>
                  </a:path>
                </a:pathLst>
              </a:custGeom>
              <a:solidFill>
                <a:srgbClr val="000000">
                  <a:alpha val="21670"/>
                </a:srgbClr>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851" name="Google Shape;3851;p84"/>
              <p:cNvSpPr/>
              <p:nvPr/>
            </p:nvSpPr>
            <p:spPr>
              <a:xfrm>
                <a:off x="5661075" y="3929975"/>
                <a:ext cx="572575" cy="116550"/>
              </a:xfrm>
              <a:custGeom>
                <a:avLst/>
                <a:gdLst/>
                <a:ahLst/>
                <a:cxnLst/>
                <a:rect l="l" t="t" r="r" b="b"/>
                <a:pathLst>
                  <a:path w="22903" h="4662" extrusionOk="0">
                    <a:moveTo>
                      <a:pt x="12185" y="1"/>
                    </a:moveTo>
                    <a:cubicBezTo>
                      <a:pt x="11930" y="1"/>
                      <a:pt x="11688" y="119"/>
                      <a:pt x="11585" y="386"/>
                    </a:cubicBezTo>
                    <a:cubicBezTo>
                      <a:pt x="11151" y="1398"/>
                      <a:pt x="10428" y="2749"/>
                      <a:pt x="9222" y="2893"/>
                    </a:cubicBezTo>
                    <a:cubicBezTo>
                      <a:pt x="9166" y="2900"/>
                      <a:pt x="9110" y="2903"/>
                      <a:pt x="9055" y="2903"/>
                    </a:cubicBezTo>
                    <a:cubicBezTo>
                      <a:pt x="7936" y="2903"/>
                      <a:pt x="7128" y="1544"/>
                      <a:pt x="6714" y="578"/>
                    </a:cubicBezTo>
                    <a:cubicBezTo>
                      <a:pt x="6570" y="337"/>
                      <a:pt x="6317" y="217"/>
                      <a:pt x="6063" y="217"/>
                    </a:cubicBezTo>
                    <a:cubicBezTo>
                      <a:pt x="5810" y="217"/>
                      <a:pt x="5557" y="337"/>
                      <a:pt x="5412" y="578"/>
                    </a:cubicBezTo>
                    <a:cubicBezTo>
                      <a:pt x="5026" y="1495"/>
                      <a:pt x="4399" y="2315"/>
                      <a:pt x="3580" y="2893"/>
                    </a:cubicBezTo>
                    <a:cubicBezTo>
                      <a:pt x="3302" y="3060"/>
                      <a:pt x="3056" y="3135"/>
                      <a:pt x="2837" y="3135"/>
                    </a:cubicBezTo>
                    <a:cubicBezTo>
                      <a:pt x="2294" y="3135"/>
                      <a:pt x="1911" y="2678"/>
                      <a:pt x="1602" y="2025"/>
                    </a:cubicBezTo>
                    <a:cubicBezTo>
                      <a:pt x="1468" y="1756"/>
                      <a:pt x="1250" y="1645"/>
                      <a:pt x="1026" y="1645"/>
                    </a:cubicBezTo>
                    <a:cubicBezTo>
                      <a:pt x="528" y="1645"/>
                      <a:pt x="1" y="2198"/>
                      <a:pt x="300" y="2797"/>
                    </a:cubicBezTo>
                    <a:lnTo>
                      <a:pt x="252" y="2797"/>
                    </a:lnTo>
                    <a:cubicBezTo>
                      <a:pt x="786" y="3865"/>
                      <a:pt x="1682" y="4662"/>
                      <a:pt x="2797" y="4662"/>
                    </a:cubicBezTo>
                    <a:cubicBezTo>
                      <a:pt x="3092" y="4662"/>
                      <a:pt x="3402" y="4606"/>
                      <a:pt x="3724" y="4485"/>
                    </a:cubicBezTo>
                    <a:cubicBezTo>
                      <a:pt x="4659" y="4117"/>
                      <a:pt x="5456" y="3380"/>
                      <a:pt x="6049" y="2529"/>
                    </a:cubicBezTo>
                    <a:lnTo>
                      <a:pt x="6049" y="2529"/>
                    </a:lnTo>
                    <a:cubicBezTo>
                      <a:pt x="6734" y="3558"/>
                      <a:pt x="7709" y="4397"/>
                      <a:pt x="8992" y="4397"/>
                    </a:cubicBezTo>
                    <a:cubicBezTo>
                      <a:pt x="9067" y="4397"/>
                      <a:pt x="9144" y="4394"/>
                      <a:pt x="9222" y="4388"/>
                    </a:cubicBezTo>
                    <a:cubicBezTo>
                      <a:pt x="10506" y="4323"/>
                      <a:pt x="11453" y="3537"/>
                      <a:pt x="12124" y="2570"/>
                    </a:cubicBezTo>
                    <a:lnTo>
                      <a:pt x="12124" y="2570"/>
                    </a:lnTo>
                    <a:cubicBezTo>
                      <a:pt x="12654" y="3505"/>
                      <a:pt x="13454" y="4261"/>
                      <a:pt x="14576" y="4292"/>
                    </a:cubicBezTo>
                    <a:cubicBezTo>
                      <a:pt x="14598" y="4293"/>
                      <a:pt x="14620" y="4293"/>
                      <a:pt x="14642" y="4293"/>
                    </a:cubicBezTo>
                    <a:cubicBezTo>
                      <a:pt x="15759" y="4293"/>
                      <a:pt x="16570" y="3510"/>
                      <a:pt x="17089" y="2540"/>
                    </a:cubicBezTo>
                    <a:lnTo>
                      <a:pt x="17089" y="2540"/>
                    </a:lnTo>
                    <a:cubicBezTo>
                      <a:pt x="17606" y="3243"/>
                      <a:pt x="18262" y="3842"/>
                      <a:pt x="19012" y="4292"/>
                    </a:cubicBezTo>
                    <a:cubicBezTo>
                      <a:pt x="19433" y="4524"/>
                      <a:pt x="19845" y="4630"/>
                      <a:pt x="20238" y="4630"/>
                    </a:cubicBezTo>
                    <a:cubicBezTo>
                      <a:pt x="21151" y="4630"/>
                      <a:pt x="21960" y="4059"/>
                      <a:pt x="22533" y="3183"/>
                    </a:cubicBezTo>
                    <a:cubicBezTo>
                      <a:pt x="22902" y="2645"/>
                      <a:pt x="22383" y="2108"/>
                      <a:pt x="21855" y="2108"/>
                    </a:cubicBezTo>
                    <a:cubicBezTo>
                      <a:pt x="21624" y="2108"/>
                      <a:pt x="21392" y="2210"/>
                      <a:pt x="21231" y="2459"/>
                    </a:cubicBezTo>
                    <a:cubicBezTo>
                      <a:pt x="20925" y="2930"/>
                      <a:pt x="20585" y="3119"/>
                      <a:pt x="20238" y="3119"/>
                    </a:cubicBezTo>
                    <a:cubicBezTo>
                      <a:pt x="19161" y="3119"/>
                      <a:pt x="18015" y="1297"/>
                      <a:pt x="17614" y="386"/>
                    </a:cubicBezTo>
                    <a:cubicBezTo>
                      <a:pt x="17468" y="136"/>
                      <a:pt x="17224" y="21"/>
                      <a:pt x="16982" y="21"/>
                    </a:cubicBezTo>
                    <a:cubicBezTo>
                      <a:pt x="16662" y="21"/>
                      <a:pt x="16346" y="222"/>
                      <a:pt x="16263" y="578"/>
                    </a:cubicBezTo>
                    <a:cubicBezTo>
                      <a:pt x="16076" y="1281"/>
                      <a:pt x="15662" y="2801"/>
                      <a:pt x="14667" y="2801"/>
                    </a:cubicBezTo>
                    <a:cubicBezTo>
                      <a:pt x="14637" y="2801"/>
                      <a:pt x="14607" y="2800"/>
                      <a:pt x="14576" y="2797"/>
                    </a:cubicBezTo>
                    <a:cubicBezTo>
                      <a:pt x="13563" y="2700"/>
                      <a:pt x="13177" y="1350"/>
                      <a:pt x="12984" y="578"/>
                    </a:cubicBezTo>
                    <a:cubicBezTo>
                      <a:pt x="12901" y="218"/>
                      <a:pt x="12530" y="1"/>
                      <a:pt x="12185" y="1"/>
                    </a:cubicBezTo>
                    <a:close/>
                  </a:path>
                </a:pathLst>
              </a:custGeom>
              <a:solidFill>
                <a:srgbClr val="000000">
                  <a:alpha val="21670"/>
                </a:srgbClr>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852" name="Google Shape;3852;p84"/>
              <p:cNvSpPr/>
              <p:nvPr/>
            </p:nvSpPr>
            <p:spPr>
              <a:xfrm>
                <a:off x="4606125" y="3727425"/>
                <a:ext cx="446000" cy="97225"/>
              </a:xfrm>
              <a:custGeom>
                <a:avLst/>
                <a:gdLst/>
                <a:ahLst/>
                <a:cxnLst/>
                <a:rect l="l" t="t" r="r" b="b"/>
                <a:pathLst>
                  <a:path w="17840" h="3889" extrusionOk="0">
                    <a:moveTo>
                      <a:pt x="9464" y="0"/>
                    </a:moveTo>
                    <a:cubicBezTo>
                      <a:pt x="9219" y="0"/>
                      <a:pt x="8986" y="119"/>
                      <a:pt x="8883" y="385"/>
                    </a:cubicBezTo>
                    <a:cubicBezTo>
                      <a:pt x="8594" y="1012"/>
                      <a:pt x="8063" y="2073"/>
                      <a:pt x="7244" y="2170"/>
                    </a:cubicBezTo>
                    <a:cubicBezTo>
                      <a:pt x="7194" y="2178"/>
                      <a:pt x="7146" y="2183"/>
                      <a:pt x="7098" y="2183"/>
                    </a:cubicBezTo>
                    <a:cubicBezTo>
                      <a:pt x="6350" y="2183"/>
                      <a:pt x="5779" y="1165"/>
                      <a:pt x="5507" y="530"/>
                    </a:cubicBezTo>
                    <a:cubicBezTo>
                      <a:pt x="5363" y="289"/>
                      <a:pt x="5110" y="168"/>
                      <a:pt x="4856" y="168"/>
                    </a:cubicBezTo>
                    <a:cubicBezTo>
                      <a:pt x="4603" y="168"/>
                      <a:pt x="4350" y="289"/>
                      <a:pt x="4205" y="530"/>
                    </a:cubicBezTo>
                    <a:cubicBezTo>
                      <a:pt x="3916" y="1157"/>
                      <a:pt x="3482" y="1736"/>
                      <a:pt x="2903" y="2170"/>
                    </a:cubicBezTo>
                    <a:cubicBezTo>
                      <a:pt x="2708" y="2305"/>
                      <a:pt x="2540" y="2365"/>
                      <a:pt x="2393" y="2365"/>
                    </a:cubicBezTo>
                    <a:cubicBezTo>
                      <a:pt x="2066" y="2365"/>
                      <a:pt x="1833" y="2071"/>
                      <a:pt x="1601" y="1639"/>
                    </a:cubicBezTo>
                    <a:cubicBezTo>
                      <a:pt x="1466" y="1368"/>
                      <a:pt x="1246" y="1257"/>
                      <a:pt x="1020" y="1257"/>
                    </a:cubicBezTo>
                    <a:cubicBezTo>
                      <a:pt x="523" y="1257"/>
                      <a:pt x="0" y="1798"/>
                      <a:pt x="299" y="2363"/>
                    </a:cubicBezTo>
                    <a:cubicBezTo>
                      <a:pt x="723" y="3249"/>
                      <a:pt x="1455" y="3889"/>
                      <a:pt x="2347" y="3889"/>
                    </a:cubicBezTo>
                    <a:cubicBezTo>
                      <a:pt x="2571" y="3889"/>
                      <a:pt x="2805" y="3848"/>
                      <a:pt x="3048" y="3761"/>
                    </a:cubicBezTo>
                    <a:cubicBezTo>
                      <a:pt x="3747" y="3457"/>
                      <a:pt x="4351" y="2999"/>
                      <a:pt x="4811" y="2424"/>
                    </a:cubicBezTo>
                    <a:lnTo>
                      <a:pt x="4811" y="2424"/>
                    </a:lnTo>
                    <a:cubicBezTo>
                      <a:pt x="5366" y="3153"/>
                      <a:pt x="6133" y="3714"/>
                      <a:pt x="7112" y="3714"/>
                    </a:cubicBezTo>
                    <a:cubicBezTo>
                      <a:pt x="7140" y="3714"/>
                      <a:pt x="7167" y="3714"/>
                      <a:pt x="7195" y="3713"/>
                    </a:cubicBezTo>
                    <a:cubicBezTo>
                      <a:pt x="8147" y="3652"/>
                      <a:pt x="8864" y="3121"/>
                      <a:pt x="9396" y="2433"/>
                    </a:cubicBezTo>
                    <a:lnTo>
                      <a:pt x="9396" y="2433"/>
                    </a:lnTo>
                    <a:cubicBezTo>
                      <a:pt x="9820" y="3087"/>
                      <a:pt x="10439" y="3588"/>
                      <a:pt x="11295" y="3616"/>
                    </a:cubicBezTo>
                    <a:cubicBezTo>
                      <a:pt x="11317" y="3617"/>
                      <a:pt x="11339" y="3618"/>
                      <a:pt x="11360" y="3618"/>
                    </a:cubicBezTo>
                    <a:cubicBezTo>
                      <a:pt x="12186" y="3618"/>
                      <a:pt x="12804" y="3076"/>
                      <a:pt x="13227" y="2385"/>
                    </a:cubicBezTo>
                    <a:lnTo>
                      <a:pt x="13227" y="2385"/>
                    </a:lnTo>
                    <a:cubicBezTo>
                      <a:pt x="13898" y="3205"/>
                      <a:pt x="14788" y="3833"/>
                      <a:pt x="15668" y="3833"/>
                    </a:cubicBezTo>
                    <a:cubicBezTo>
                      <a:pt x="16301" y="3833"/>
                      <a:pt x="16929" y="3509"/>
                      <a:pt x="17468" y="2700"/>
                    </a:cubicBezTo>
                    <a:cubicBezTo>
                      <a:pt x="17839" y="2126"/>
                      <a:pt x="17313" y="1600"/>
                      <a:pt x="16782" y="1600"/>
                    </a:cubicBezTo>
                    <a:cubicBezTo>
                      <a:pt x="16554" y="1600"/>
                      <a:pt x="16325" y="1697"/>
                      <a:pt x="16166" y="1929"/>
                    </a:cubicBezTo>
                    <a:cubicBezTo>
                      <a:pt x="15967" y="2227"/>
                      <a:pt x="15750" y="2348"/>
                      <a:pt x="15530" y="2348"/>
                    </a:cubicBezTo>
                    <a:cubicBezTo>
                      <a:pt x="14790" y="2348"/>
                      <a:pt x="14015" y="980"/>
                      <a:pt x="13754" y="385"/>
                    </a:cubicBezTo>
                    <a:cubicBezTo>
                      <a:pt x="13609" y="136"/>
                      <a:pt x="13374" y="21"/>
                      <a:pt x="13138" y="21"/>
                    </a:cubicBezTo>
                    <a:cubicBezTo>
                      <a:pt x="12827" y="21"/>
                      <a:pt x="12514" y="221"/>
                      <a:pt x="12404" y="578"/>
                    </a:cubicBezTo>
                    <a:cubicBezTo>
                      <a:pt x="12262" y="1003"/>
                      <a:pt x="12028" y="2123"/>
                      <a:pt x="11338" y="2123"/>
                    </a:cubicBezTo>
                    <a:cubicBezTo>
                      <a:pt x="11324" y="2123"/>
                      <a:pt x="11309" y="2122"/>
                      <a:pt x="11295" y="2121"/>
                    </a:cubicBezTo>
                    <a:cubicBezTo>
                      <a:pt x="10620" y="2073"/>
                      <a:pt x="10378" y="1060"/>
                      <a:pt x="10234" y="578"/>
                    </a:cubicBezTo>
                    <a:cubicBezTo>
                      <a:pt x="10151" y="218"/>
                      <a:pt x="9796" y="0"/>
                      <a:pt x="9464" y="0"/>
                    </a:cubicBezTo>
                    <a:close/>
                  </a:path>
                </a:pathLst>
              </a:custGeom>
              <a:solidFill>
                <a:srgbClr val="000000">
                  <a:alpha val="21670"/>
                </a:srgbClr>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853" name="Google Shape;3853;p84"/>
              <p:cNvSpPr/>
              <p:nvPr/>
            </p:nvSpPr>
            <p:spPr>
              <a:xfrm>
                <a:off x="4814700" y="2800250"/>
                <a:ext cx="447200" cy="97225"/>
              </a:xfrm>
              <a:custGeom>
                <a:avLst/>
                <a:gdLst/>
                <a:ahLst/>
                <a:cxnLst/>
                <a:rect l="l" t="t" r="r" b="b"/>
                <a:pathLst>
                  <a:path w="17888" h="3889" extrusionOk="0">
                    <a:moveTo>
                      <a:pt x="9464" y="0"/>
                    </a:moveTo>
                    <a:cubicBezTo>
                      <a:pt x="9219" y="0"/>
                      <a:pt x="8986" y="119"/>
                      <a:pt x="8884" y="385"/>
                    </a:cubicBezTo>
                    <a:cubicBezTo>
                      <a:pt x="8594" y="1012"/>
                      <a:pt x="8064" y="2073"/>
                      <a:pt x="7244" y="2169"/>
                    </a:cubicBezTo>
                    <a:cubicBezTo>
                      <a:pt x="7195" y="2178"/>
                      <a:pt x="7146" y="2182"/>
                      <a:pt x="7098" y="2182"/>
                    </a:cubicBezTo>
                    <a:cubicBezTo>
                      <a:pt x="6350" y="2182"/>
                      <a:pt x="5780" y="1164"/>
                      <a:pt x="5508" y="530"/>
                    </a:cubicBezTo>
                    <a:cubicBezTo>
                      <a:pt x="5363" y="289"/>
                      <a:pt x="5110" y="168"/>
                      <a:pt x="4857" y="168"/>
                    </a:cubicBezTo>
                    <a:cubicBezTo>
                      <a:pt x="4604" y="168"/>
                      <a:pt x="4350" y="289"/>
                      <a:pt x="4206" y="530"/>
                    </a:cubicBezTo>
                    <a:cubicBezTo>
                      <a:pt x="3916" y="1205"/>
                      <a:pt x="3482" y="1735"/>
                      <a:pt x="2904" y="2169"/>
                    </a:cubicBezTo>
                    <a:cubicBezTo>
                      <a:pt x="2708" y="2305"/>
                      <a:pt x="2541" y="2365"/>
                      <a:pt x="2393" y="2365"/>
                    </a:cubicBezTo>
                    <a:cubicBezTo>
                      <a:pt x="2066" y="2365"/>
                      <a:pt x="1834" y="2071"/>
                      <a:pt x="1601" y="1639"/>
                    </a:cubicBezTo>
                    <a:cubicBezTo>
                      <a:pt x="1466" y="1368"/>
                      <a:pt x="1246" y="1257"/>
                      <a:pt x="1021" y="1257"/>
                    </a:cubicBezTo>
                    <a:cubicBezTo>
                      <a:pt x="524" y="1257"/>
                      <a:pt x="1" y="1798"/>
                      <a:pt x="299" y="2362"/>
                    </a:cubicBezTo>
                    <a:cubicBezTo>
                      <a:pt x="762" y="3249"/>
                      <a:pt x="1470" y="3889"/>
                      <a:pt x="2376" y="3889"/>
                    </a:cubicBezTo>
                    <a:cubicBezTo>
                      <a:pt x="2604" y="3889"/>
                      <a:pt x="2844" y="3848"/>
                      <a:pt x="3096" y="3761"/>
                    </a:cubicBezTo>
                    <a:cubicBezTo>
                      <a:pt x="3774" y="3453"/>
                      <a:pt x="4373" y="2988"/>
                      <a:pt x="4843" y="2403"/>
                    </a:cubicBezTo>
                    <a:lnTo>
                      <a:pt x="4843" y="2403"/>
                    </a:lnTo>
                    <a:cubicBezTo>
                      <a:pt x="5399" y="3142"/>
                      <a:pt x="6172" y="3714"/>
                      <a:pt x="7161" y="3714"/>
                    </a:cubicBezTo>
                    <a:cubicBezTo>
                      <a:pt x="7188" y="3714"/>
                      <a:pt x="7216" y="3714"/>
                      <a:pt x="7244" y="3713"/>
                    </a:cubicBezTo>
                    <a:cubicBezTo>
                      <a:pt x="8192" y="3652"/>
                      <a:pt x="8908" y="3125"/>
                      <a:pt x="9440" y="2440"/>
                    </a:cubicBezTo>
                    <a:lnTo>
                      <a:pt x="9440" y="2440"/>
                    </a:lnTo>
                    <a:cubicBezTo>
                      <a:pt x="9873" y="3090"/>
                      <a:pt x="10491" y="3588"/>
                      <a:pt x="11343" y="3616"/>
                    </a:cubicBezTo>
                    <a:cubicBezTo>
                      <a:pt x="11365" y="3617"/>
                      <a:pt x="11387" y="3617"/>
                      <a:pt x="11409" y="3617"/>
                    </a:cubicBezTo>
                    <a:cubicBezTo>
                      <a:pt x="12226" y="3617"/>
                      <a:pt x="12841" y="3086"/>
                      <a:pt x="13263" y="2405"/>
                    </a:cubicBezTo>
                    <a:lnTo>
                      <a:pt x="13263" y="2405"/>
                    </a:lnTo>
                    <a:cubicBezTo>
                      <a:pt x="13940" y="3215"/>
                      <a:pt x="14818" y="3833"/>
                      <a:pt x="15694" y="3833"/>
                    </a:cubicBezTo>
                    <a:cubicBezTo>
                      <a:pt x="16328" y="3833"/>
                      <a:pt x="16961" y="3509"/>
                      <a:pt x="17517" y="2700"/>
                    </a:cubicBezTo>
                    <a:cubicBezTo>
                      <a:pt x="17888" y="2126"/>
                      <a:pt x="17362" y="1600"/>
                      <a:pt x="16830" y="1600"/>
                    </a:cubicBezTo>
                    <a:cubicBezTo>
                      <a:pt x="16602" y="1600"/>
                      <a:pt x="16374" y="1697"/>
                      <a:pt x="16214" y="1928"/>
                    </a:cubicBezTo>
                    <a:cubicBezTo>
                      <a:pt x="16015" y="2227"/>
                      <a:pt x="15799" y="2348"/>
                      <a:pt x="15578" y="2348"/>
                    </a:cubicBezTo>
                    <a:cubicBezTo>
                      <a:pt x="14836" y="2348"/>
                      <a:pt x="14052" y="980"/>
                      <a:pt x="13755" y="385"/>
                    </a:cubicBezTo>
                    <a:cubicBezTo>
                      <a:pt x="13609" y="136"/>
                      <a:pt x="13374" y="21"/>
                      <a:pt x="13138" y="21"/>
                    </a:cubicBezTo>
                    <a:cubicBezTo>
                      <a:pt x="12827" y="21"/>
                      <a:pt x="12514" y="221"/>
                      <a:pt x="12404" y="578"/>
                    </a:cubicBezTo>
                    <a:cubicBezTo>
                      <a:pt x="12263" y="1003"/>
                      <a:pt x="12028" y="2123"/>
                      <a:pt x="11384" y="2123"/>
                    </a:cubicBezTo>
                    <a:cubicBezTo>
                      <a:pt x="11371" y="2123"/>
                      <a:pt x="11357" y="2122"/>
                      <a:pt x="11343" y="2121"/>
                    </a:cubicBezTo>
                    <a:cubicBezTo>
                      <a:pt x="10620" y="2025"/>
                      <a:pt x="10379" y="1060"/>
                      <a:pt x="10234" y="578"/>
                    </a:cubicBezTo>
                    <a:cubicBezTo>
                      <a:pt x="10151" y="217"/>
                      <a:pt x="9796" y="0"/>
                      <a:pt x="9464" y="0"/>
                    </a:cubicBezTo>
                    <a:close/>
                  </a:path>
                </a:pathLst>
              </a:custGeom>
              <a:solidFill>
                <a:srgbClr val="000000">
                  <a:alpha val="21670"/>
                </a:srgbClr>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854" name="Google Shape;3854;p84"/>
              <p:cNvSpPr/>
              <p:nvPr/>
            </p:nvSpPr>
            <p:spPr>
              <a:xfrm>
                <a:off x="4590425" y="1911650"/>
                <a:ext cx="447325" cy="97250"/>
              </a:xfrm>
              <a:custGeom>
                <a:avLst/>
                <a:gdLst/>
                <a:ahLst/>
                <a:cxnLst/>
                <a:rect l="l" t="t" r="r" b="b"/>
                <a:pathLst>
                  <a:path w="17893" h="3890" extrusionOk="0">
                    <a:moveTo>
                      <a:pt x="9465" y="0"/>
                    </a:moveTo>
                    <a:cubicBezTo>
                      <a:pt x="9220" y="0"/>
                      <a:pt x="8987" y="119"/>
                      <a:pt x="8884" y="385"/>
                    </a:cubicBezTo>
                    <a:cubicBezTo>
                      <a:pt x="8595" y="1012"/>
                      <a:pt x="8065" y="2073"/>
                      <a:pt x="7245" y="2218"/>
                    </a:cubicBezTo>
                    <a:cubicBezTo>
                      <a:pt x="7209" y="2222"/>
                      <a:pt x="7174" y="2224"/>
                      <a:pt x="7139" y="2224"/>
                    </a:cubicBezTo>
                    <a:cubicBezTo>
                      <a:pt x="6329" y="2224"/>
                      <a:pt x="5784" y="1177"/>
                      <a:pt x="5460" y="530"/>
                    </a:cubicBezTo>
                    <a:cubicBezTo>
                      <a:pt x="5316" y="289"/>
                      <a:pt x="5074" y="168"/>
                      <a:pt x="4833" y="168"/>
                    </a:cubicBezTo>
                    <a:cubicBezTo>
                      <a:pt x="4592" y="168"/>
                      <a:pt x="4351" y="289"/>
                      <a:pt x="4206" y="530"/>
                    </a:cubicBezTo>
                    <a:cubicBezTo>
                      <a:pt x="3917" y="1205"/>
                      <a:pt x="3483" y="1784"/>
                      <a:pt x="2904" y="2170"/>
                    </a:cubicBezTo>
                    <a:cubicBezTo>
                      <a:pt x="2694" y="2305"/>
                      <a:pt x="2516" y="2365"/>
                      <a:pt x="2363" y="2365"/>
                    </a:cubicBezTo>
                    <a:cubicBezTo>
                      <a:pt x="2023" y="2365"/>
                      <a:pt x="1801" y="2071"/>
                      <a:pt x="1602" y="1639"/>
                    </a:cubicBezTo>
                    <a:cubicBezTo>
                      <a:pt x="1467" y="1370"/>
                      <a:pt x="1250" y="1258"/>
                      <a:pt x="1026" y="1258"/>
                    </a:cubicBezTo>
                    <a:cubicBezTo>
                      <a:pt x="528" y="1258"/>
                      <a:pt x="0" y="1812"/>
                      <a:pt x="300" y="2411"/>
                    </a:cubicBezTo>
                    <a:lnTo>
                      <a:pt x="252" y="2411"/>
                    </a:lnTo>
                    <a:cubicBezTo>
                      <a:pt x="675" y="3257"/>
                      <a:pt x="1406" y="3889"/>
                      <a:pt x="2321" y="3889"/>
                    </a:cubicBezTo>
                    <a:cubicBezTo>
                      <a:pt x="2552" y="3889"/>
                      <a:pt x="2796" y="3849"/>
                      <a:pt x="3049" y="3761"/>
                    </a:cubicBezTo>
                    <a:cubicBezTo>
                      <a:pt x="3738" y="3448"/>
                      <a:pt x="4347" y="2971"/>
                      <a:pt x="4820" y="2371"/>
                    </a:cubicBezTo>
                    <a:lnTo>
                      <a:pt x="4820" y="2371"/>
                    </a:lnTo>
                    <a:cubicBezTo>
                      <a:pt x="5378" y="3126"/>
                      <a:pt x="6159" y="3714"/>
                      <a:pt x="7161" y="3714"/>
                    </a:cubicBezTo>
                    <a:cubicBezTo>
                      <a:pt x="7189" y="3714"/>
                      <a:pt x="7217" y="3714"/>
                      <a:pt x="7245" y="3713"/>
                    </a:cubicBezTo>
                    <a:cubicBezTo>
                      <a:pt x="8185" y="3652"/>
                      <a:pt x="8897" y="3133"/>
                      <a:pt x="9427" y="2457"/>
                    </a:cubicBezTo>
                    <a:lnTo>
                      <a:pt x="9427" y="2457"/>
                    </a:lnTo>
                    <a:cubicBezTo>
                      <a:pt x="9859" y="3099"/>
                      <a:pt x="10479" y="3588"/>
                      <a:pt x="11296" y="3616"/>
                    </a:cubicBezTo>
                    <a:cubicBezTo>
                      <a:pt x="11319" y="3617"/>
                      <a:pt x="11341" y="3618"/>
                      <a:pt x="11364" y="3618"/>
                    </a:cubicBezTo>
                    <a:cubicBezTo>
                      <a:pt x="12185" y="3618"/>
                      <a:pt x="12818" y="3099"/>
                      <a:pt x="13254" y="2416"/>
                    </a:cubicBezTo>
                    <a:lnTo>
                      <a:pt x="13254" y="2416"/>
                    </a:lnTo>
                    <a:cubicBezTo>
                      <a:pt x="13923" y="3221"/>
                      <a:pt x="14805" y="3833"/>
                      <a:pt x="15684" y="3833"/>
                    </a:cubicBezTo>
                    <a:cubicBezTo>
                      <a:pt x="16324" y="3833"/>
                      <a:pt x="16962" y="3509"/>
                      <a:pt x="17517" y="2700"/>
                    </a:cubicBezTo>
                    <a:cubicBezTo>
                      <a:pt x="17892" y="2154"/>
                      <a:pt x="17351" y="1609"/>
                      <a:pt x="16814" y="1609"/>
                    </a:cubicBezTo>
                    <a:cubicBezTo>
                      <a:pt x="16592" y="1609"/>
                      <a:pt x="16370" y="1702"/>
                      <a:pt x="16215" y="1928"/>
                    </a:cubicBezTo>
                    <a:cubicBezTo>
                      <a:pt x="16016" y="2227"/>
                      <a:pt x="15797" y="2348"/>
                      <a:pt x="15573" y="2348"/>
                    </a:cubicBezTo>
                    <a:cubicBezTo>
                      <a:pt x="14820" y="2348"/>
                      <a:pt x="14016" y="980"/>
                      <a:pt x="13755" y="385"/>
                    </a:cubicBezTo>
                    <a:cubicBezTo>
                      <a:pt x="13608" y="153"/>
                      <a:pt x="13358" y="41"/>
                      <a:pt x="13108" y="41"/>
                    </a:cubicBezTo>
                    <a:cubicBezTo>
                      <a:pt x="12787" y="41"/>
                      <a:pt x="12465" y="226"/>
                      <a:pt x="12357" y="578"/>
                    </a:cubicBezTo>
                    <a:cubicBezTo>
                      <a:pt x="12262" y="1050"/>
                      <a:pt x="12029" y="2123"/>
                      <a:pt x="11341" y="2123"/>
                    </a:cubicBezTo>
                    <a:cubicBezTo>
                      <a:pt x="11326" y="2123"/>
                      <a:pt x="11311" y="2122"/>
                      <a:pt x="11296" y="2121"/>
                    </a:cubicBezTo>
                    <a:cubicBezTo>
                      <a:pt x="10621" y="2073"/>
                      <a:pt x="10379" y="1060"/>
                      <a:pt x="10235" y="578"/>
                    </a:cubicBezTo>
                    <a:cubicBezTo>
                      <a:pt x="10152" y="217"/>
                      <a:pt x="9797" y="0"/>
                      <a:pt x="9465" y="0"/>
                    </a:cubicBezTo>
                    <a:close/>
                  </a:path>
                </a:pathLst>
              </a:custGeom>
              <a:solidFill>
                <a:srgbClr val="000000">
                  <a:alpha val="21670"/>
                </a:srgbClr>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855" name="Google Shape;3855;p84"/>
              <p:cNvSpPr/>
              <p:nvPr/>
            </p:nvSpPr>
            <p:spPr>
              <a:xfrm>
                <a:off x="4193750" y="4541650"/>
                <a:ext cx="472550" cy="100925"/>
              </a:xfrm>
              <a:custGeom>
                <a:avLst/>
                <a:gdLst/>
                <a:ahLst/>
                <a:cxnLst/>
                <a:rect l="l" t="t" r="r" b="b"/>
                <a:pathLst>
                  <a:path w="18902" h="4037" extrusionOk="0">
                    <a:moveTo>
                      <a:pt x="10038" y="0"/>
                    </a:moveTo>
                    <a:cubicBezTo>
                      <a:pt x="9794" y="0"/>
                      <a:pt x="9563" y="111"/>
                      <a:pt x="9463" y="370"/>
                    </a:cubicBezTo>
                    <a:cubicBezTo>
                      <a:pt x="9126" y="1093"/>
                      <a:pt x="8547" y="2203"/>
                      <a:pt x="7631" y="2299"/>
                    </a:cubicBezTo>
                    <a:cubicBezTo>
                      <a:pt x="7593" y="2303"/>
                      <a:pt x="7556" y="2305"/>
                      <a:pt x="7519" y="2305"/>
                    </a:cubicBezTo>
                    <a:cubicBezTo>
                      <a:pt x="6663" y="2305"/>
                      <a:pt x="6073" y="1255"/>
                      <a:pt x="5750" y="515"/>
                    </a:cubicBezTo>
                    <a:cubicBezTo>
                      <a:pt x="5605" y="274"/>
                      <a:pt x="5352" y="153"/>
                      <a:pt x="5099" y="153"/>
                    </a:cubicBezTo>
                    <a:cubicBezTo>
                      <a:pt x="4845" y="153"/>
                      <a:pt x="4592" y="274"/>
                      <a:pt x="4448" y="515"/>
                    </a:cubicBezTo>
                    <a:cubicBezTo>
                      <a:pt x="4158" y="1238"/>
                      <a:pt x="3676" y="1817"/>
                      <a:pt x="3049" y="2299"/>
                    </a:cubicBezTo>
                    <a:cubicBezTo>
                      <a:pt x="2837" y="2426"/>
                      <a:pt x="2655" y="2483"/>
                      <a:pt x="2494" y="2483"/>
                    </a:cubicBezTo>
                    <a:cubicBezTo>
                      <a:pt x="2104" y="2483"/>
                      <a:pt x="1841" y="2150"/>
                      <a:pt x="1602" y="1672"/>
                    </a:cubicBezTo>
                    <a:cubicBezTo>
                      <a:pt x="1468" y="1403"/>
                      <a:pt x="1250" y="1292"/>
                      <a:pt x="1026" y="1292"/>
                    </a:cubicBezTo>
                    <a:cubicBezTo>
                      <a:pt x="528" y="1292"/>
                      <a:pt x="0" y="1845"/>
                      <a:pt x="300" y="2444"/>
                    </a:cubicBezTo>
                    <a:lnTo>
                      <a:pt x="252" y="2444"/>
                    </a:lnTo>
                    <a:cubicBezTo>
                      <a:pt x="711" y="3362"/>
                      <a:pt x="1473" y="4037"/>
                      <a:pt x="2417" y="4037"/>
                    </a:cubicBezTo>
                    <a:cubicBezTo>
                      <a:pt x="2664" y="4037"/>
                      <a:pt x="2924" y="3991"/>
                      <a:pt x="3194" y="3891"/>
                    </a:cubicBezTo>
                    <a:cubicBezTo>
                      <a:pt x="3951" y="3575"/>
                      <a:pt x="4584" y="3053"/>
                      <a:pt x="5080" y="2406"/>
                    </a:cubicBezTo>
                    <a:lnTo>
                      <a:pt x="5080" y="2406"/>
                    </a:lnTo>
                    <a:cubicBezTo>
                      <a:pt x="5660" y="3215"/>
                      <a:pt x="6458" y="3847"/>
                      <a:pt x="7475" y="3847"/>
                    </a:cubicBezTo>
                    <a:cubicBezTo>
                      <a:pt x="7526" y="3847"/>
                      <a:pt x="7578" y="3846"/>
                      <a:pt x="7631" y="3842"/>
                    </a:cubicBezTo>
                    <a:cubicBezTo>
                      <a:pt x="8656" y="3780"/>
                      <a:pt x="9421" y="3198"/>
                      <a:pt x="9978" y="2455"/>
                    </a:cubicBezTo>
                    <a:lnTo>
                      <a:pt x="9978" y="2455"/>
                    </a:lnTo>
                    <a:cubicBezTo>
                      <a:pt x="10440" y="3164"/>
                      <a:pt x="11101" y="3717"/>
                      <a:pt x="11971" y="3746"/>
                    </a:cubicBezTo>
                    <a:cubicBezTo>
                      <a:pt x="11994" y="3747"/>
                      <a:pt x="12017" y="3747"/>
                      <a:pt x="12039" y="3747"/>
                    </a:cubicBezTo>
                    <a:cubicBezTo>
                      <a:pt x="12923" y="3747"/>
                      <a:pt x="13582" y="3187"/>
                      <a:pt x="14027" y="2459"/>
                    </a:cubicBezTo>
                    <a:lnTo>
                      <a:pt x="14027" y="2459"/>
                    </a:lnTo>
                    <a:cubicBezTo>
                      <a:pt x="14451" y="2979"/>
                      <a:pt x="14964" y="3417"/>
                      <a:pt x="15540" y="3746"/>
                    </a:cubicBezTo>
                    <a:cubicBezTo>
                      <a:pt x="15895" y="3930"/>
                      <a:pt x="16241" y="4015"/>
                      <a:pt x="16571" y="4015"/>
                    </a:cubicBezTo>
                    <a:cubicBezTo>
                      <a:pt x="17361" y="4015"/>
                      <a:pt x="18054" y="3530"/>
                      <a:pt x="18530" y="2781"/>
                    </a:cubicBezTo>
                    <a:cubicBezTo>
                      <a:pt x="18901" y="2208"/>
                      <a:pt x="18375" y="1681"/>
                      <a:pt x="17844" y="1681"/>
                    </a:cubicBezTo>
                    <a:cubicBezTo>
                      <a:pt x="17616" y="1681"/>
                      <a:pt x="17387" y="1778"/>
                      <a:pt x="17228" y="2010"/>
                    </a:cubicBezTo>
                    <a:cubicBezTo>
                      <a:pt x="17015" y="2346"/>
                      <a:pt x="16779" y="2482"/>
                      <a:pt x="16536" y="2482"/>
                    </a:cubicBezTo>
                    <a:cubicBezTo>
                      <a:pt x="15734" y="2482"/>
                      <a:pt x="14860" y="999"/>
                      <a:pt x="14527" y="370"/>
                    </a:cubicBezTo>
                    <a:cubicBezTo>
                      <a:pt x="14382" y="121"/>
                      <a:pt x="14147" y="6"/>
                      <a:pt x="13911" y="6"/>
                    </a:cubicBezTo>
                    <a:cubicBezTo>
                      <a:pt x="13599" y="6"/>
                      <a:pt x="13287" y="206"/>
                      <a:pt x="13177" y="563"/>
                    </a:cubicBezTo>
                    <a:cubicBezTo>
                      <a:pt x="13032" y="1093"/>
                      <a:pt x="12743" y="2251"/>
                      <a:pt x="12019" y="2251"/>
                    </a:cubicBezTo>
                    <a:cubicBezTo>
                      <a:pt x="11296" y="2203"/>
                      <a:pt x="10958" y="1093"/>
                      <a:pt x="10814" y="563"/>
                    </a:cubicBezTo>
                    <a:cubicBezTo>
                      <a:pt x="10757" y="223"/>
                      <a:pt x="10385" y="0"/>
                      <a:pt x="10038" y="0"/>
                    </a:cubicBezTo>
                    <a:close/>
                  </a:path>
                </a:pathLst>
              </a:custGeom>
              <a:solidFill>
                <a:srgbClr val="000000">
                  <a:alpha val="21670"/>
                </a:srgbClr>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856" name="Google Shape;3856;p84"/>
              <p:cNvSpPr/>
              <p:nvPr/>
            </p:nvSpPr>
            <p:spPr>
              <a:xfrm>
                <a:off x="5399700" y="4854725"/>
                <a:ext cx="25" cy="25"/>
              </a:xfrm>
              <a:custGeom>
                <a:avLst/>
                <a:gdLst/>
                <a:ahLst/>
                <a:cxnLst/>
                <a:rect l="l" t="t" r="r" b="b"/>
                <a:pathLst>
                  <a:path w="1" h="1" extrusionOk="0">
                    <a:moveTo>
                      <a:pt x="0" y="0"/>
                    </a:moveTo>
                    <a:close/>
                  </a:path>
                </a:pathLst>
              </a:custGeom>
              <a:solidFill>
                <a:srgbClr val="01D1D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857" name="Google Shape;3857;p84"/>
              <p:cNvSpPr/>
              <p:nvPr/>
            </p:nvSpPr>
            <p:spPr>
              <a:xfrm>
                <a:off x="5910900" y="4617200"/>
                <a:ext cx="25" cy="25"/>
              </a:xfrm>
              <a:custGeom>
                <a:avLst/>
                <a:gdLst/>
                <a:ahLst/>
                <a:cxnLst/>
                <a:rect l="l" t="t" r="r" b="b"/>
                <a:pathLst>
                  <a:path w="1" h="1" extrusionOk="0">
                    <a:moveTo>
                      <a:pt x="1" y="1"/>
                    </a:moveTo>
                    <a:lnTo>
                      <a:pt x="1" y="1"/>
                    </a:lnTo>
                    <a:close/>
                  </a:path>
                </a:pathLst>
              </a:custGeom>
              <a:solidFill>
                <a:srgbClr val="F9C49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858" name="Google Shape;3858;p84"/>
              <p:cNvSpPr/>
              <p:nvPr/>
            </p:nvSpPr>
            <p:spPr>
              <a:xfrm>
                <a:off x="5357500" y="4483375"/>
                <a:ext cx="598050" cy="442500"/>
              </a:xfrm>
              <a:custGeom>
                <a:avLst/>
                <a:gdLst/>
                <a:ahLst/>
                <a:cxnLst/>
                <a:rect l="l" t="t" r="r" b="b"/>
                <a:pathLst>
                  <a:path w="23922" h="17700" extrusionOk="0">
                    <a:moveTo>
                      <a:pt x="9405" y="0"/>
                    </a:moveTo>
                    <a:cubicBezTo>
                      <a:pt x="9164" y="0"/>
                      <a:pt x="8922" y="0"/>
                      <a:pt x="8681" y="48"/>
                    </a:cubicBezTo>
                    <a:cubicBezTo>
                      <a:pt x="8199" y="97"/>
                      <a:pt x="7813" y="290"/>
                      <a:pt x="7476" y="627"/>
                    </a:cubicBezTo>
                    <a:cubicBezTo>
                      <a:pt x="7283" y="772"/>
                      <a:pt x="7138" y="917"/>
                      <a:pt x="7042" y="1110"/>
                    </a:cubicBezTo>
                    <a:cubicBezTo>
                      <a:pt x="6945" y="1351"/>
                      <a:pt x="6849" y="1640"/>
                      <a:pt x="6800" y="1881"/>
                    </a:cubicBezTo>
                    <a:cubicBezTo>
                      <a:pt x="6704" y="2219"/>
                      <a:pt x="6752" y="2605"/>
                      <a:pt x="6849" y="2942"/>
                    </a:cubicBezTo>
                    <a:cubicBezTo>
                      <a:pt x="6945" y="3280"/>
                      <a:pt x="7090" y="3569"/>
                      <a:pt x="7283" y="3858"/>
                    </a:cubicBezTo>
                    <a:cubicBezTo>
                      <a:pt x="7524" y="4148"/>
                      <a:pt x="7765" y="4389"/>
                      <a:pt x="8054" y="4630"/>
                    </a:cubicBezTo>
                    <a:cubicBezTo>
                      <a:pt x="8392" y="4871"/>
                      <a:pt x="8730" y="5064"/>
                      <a:pt x="9067" y="5257"/>
                    </a:cubicBezTo>
                    <a:cubicBezTo>
                      <a:pt x="9260" y="5354"/>
                      <a:pt x="9453" y="5450"/>
                      <a:pt x="9598" y="5498"/>
                    </a:cubicBezTo>
                    <a:cubicBezTo>
                      <a:pt x="8922" y="5450"/>
                      <a:pt x="8296" y="5402"/>
                      <a:pt x="7717" y="5402"/>
                    </a:cubicBezTo>
                    <a:lnTo>
                      <a:pt x="7042" y="5402"/>
                    </a:lnTo>
                    <a:cubicBezTo>
                      <a:pt x="6318" y="5402"/>
                      <a:pt x="5643" y="5402"/>
                      <a:pt x="4920" y="5498"/>
                    </a:cubicBezTo>
                    <a:cubicBezTo>
                      <a:pt x="4534" y="5546"/>
                      <a:pt x="4100" y="5643"/>
                      <a:pt x="3714" y="5739"/>
                    </a:cubicBezTo>
                    <a:cubicBezTo>
                      <a:pt x="3232" y="5836"/>
                      <a:pt x="2749" y="5981"/>
                      <a:pt x="2315" y="6222"/>
                    </a:cubicBezTo>
                    <a:cubicBezTo>
                      <a:pt x="1881" y="6366"/>
                      <a:pt x="1544" y="6656"/>
                      <a:pt x="1254" y="6993"/>
                    </a:cubicBezTo>
                    <a:cubicBezTo>
                      <a:pt x="1158" y="7138"/>
                      <a:pt x="1061" y="7331"/>
                      <a:pt x="1013" y="7524"/>
                    </a:cubicBezTo>
                    <a:cubicBezTo>
                      <a:pt x="1013" y="7717"/>
                      <a:pt x="1013" y="7958"/>
                      <a:pt x="1061" y="8151"/>
                    </a:cubicBezTo>
                    <a:cubicBezTo>
                      <a:pt x="1158" y="8392"/>
                      <a:pt x="1302" y="8585"/>
                      <a:pt x="1447" y="8778"/>
                    </a:cubicBezTo>
                    <a:cubicBezTo>
                      <a:pt x="1592" y="8971"/>
                      <a:pt x="1737" y="9115"/>
                      <a:pt x="1929" y="9260"/>
                    </a:cubicBezTo>
                    <a:cubicBezTo>
                      <a:pt x="2267" y="9453"/>
                      <a:pt x="2653" y="9598"/>
                      <a:pt x="2990" y="9646"/>
                    </a:cubicBezTo>
                    <a:cubicBezTo>
                      <a:pt x="3473" y="9742"/>
                      <a:pt x="3955" y="9791"/>
                      <a:pt x="4437" y="9791"/>
                    </a:cubicBezTo>
                    <a:lnTo>
                      <a:pt x="4775" y="9791"/>
                    </a:lnTo>
                    <a:cubicBezTo>
                      <a:pt x="5498" y="9791"/>
                      <a:pt x="6222" y="9742"/>
                      <a:pt x="6897" y="9694"/>
                    </a:cubicBezTo>
                    <a:lnTo>
                      <a:pt x="7476" y="9646"/>
                    </a:lnTo>
                    <a:lnTo>
                      <a:pt x="8296" y="9646"/>
                    </a:lnTo>
                    <a:cubicBezTo>
                      <a:pt x="8151" y="9646"/>
                      <a:pt x="8054" y="9742"/>
                      <a:pt x="7910" y="9791"/>
                    </a:cubicBezTo>
                    <a:cubicBezTo>
                      <a:pt x="7042" y="10032"/>
                      <a:pt x="6173" y="10225"/>
                      <a:pt x="5305" y="10417"/>
                    </a:cubicBezTo>
                    <a:cubicBezTo>
                      <a:pt x="4630" y="10562"/>
                      <a:pt x="3907" y="10707"/>
                      <a:pt x="3232" y="10900"/>
                    </a:cubicBezTo>
                    <a:cubicBezTo>
                      <a:pt x="2460" y="11093"/>
                      <a:pt x="1737" y="11382"/>
                      <a:pt x="1061" y="11816"/>
                    </a:cubicBezTo>
                    <a:cubicBezTo>
                      <a:pt x="579" y="12057"/>
                      <a:pt x="241" y="12443"/>
                      <a:pt x="49" y="12925"/>
                    </a:cubicBezTo>
                    <a:cubicBezTo>
                      <a:pt x="0" y="13118"/>
                      <a:pt x="0" y="13311"/>
                      <a:pt x="49" y="13504"/>
                    </a:cubicBezTo>
                    <a:cubicBezTo>
                      <a:pt x="97" y="13697"/>
                      <a:pt x="193" y="13890"/>
                      <a:pt x="338" y="14035"/>
                    </a:cubicBezTo>
                    <a:cubicBezTo>
                      <a:pt x="483" y="14179"/>
                      <a:pt x="627" y="14324"/>
                      <a:pt x="820" y="14469"/>
                    </a:cubicBezTo>
                    <a:cubicBezTo>
                      <a:pt x="1061" y="14613"/>
                      <a:pt x="1302" y="14710"/>
                      <a:pt x="1544" y="14806"/>
                    </a:cubicBezTo>
                    <a:lnTo>
                      <a:pt x="1737" y="14854"/>
                    </a:lnTo>
                    <a:cubicBezTo>
                      <a:pt x="1978" y="14903"/>
                      <a:pt x="2219" y="14951"/>
                      <a:pt x="2412" y="14999"/>
                    </a:cubicBezTo>
                    <a:cubicBezTo>
                      <a:pt x="2749" y="15047"/>
                      <a:pt x="3087" y="15096"/>
                      <a:pt x="3425" y="15096"/>
                    </a:cubicBezTo>
                    <a:lnTo>
                      <a:pt x="3521" y="15096"/>
                    </a:lnTo>
                    <a:cubicBezTo>
                      <a:pt x="4293" y="15047"/>
                      <a:pt x="5064" y="14951"/>
                      <a:pt x="5788" y="14758"/>
                    </a:cubicBezTo>
                    <a:cubicBezTo>
                      <a:pt x="6318" y="14613"/>
                      <a:pt x="6849" y="14469"/>
                      <a:pt x="7379" y="14324"/>
                    </a:cubicBezTo>
                    <a:cubicBezTo>
                      <a:pt x="8296" y="13986"/>
                      <a:pt x="9260" y="13793"/>
                      <a:pt x="10225" y="13649"/>
                    </a:cubicBezTo>
                    <a:lnTo>
                      <a:pt x="10225" y="13649"/>
                    </a:lnTo>
                    <a:lnTo>
                      <a:pt x="9887" y="13745"/>
                    </a:lnTo>
                    <a:cubicBezTo>
                      <a:pt x="9646" y="13890"/>
                      <a:pt x="9405" y="13986"/>
                      <a:pt x="9115" y="14083"/>
                    </a:cubicBezTo>
                    <a:lnTo>
                      <a:pt x="8633" y="14324"/>
                    </a:lnTo>
                    <a:cubicBezTo>
                      <a:pt x="8199" y="14517"/>
                      <a:pt x="7717" y="14710"/>
                      <a:pt x="7283" y="14951"/>
                    </a:cubicBezTo>
                    <a:cubicBezTo>
                      <a:pt x="6945" y="15144"/>
                      <a:pt x="6608" y="15385"/>
                      <a:pt x="6270" y="15626"/>
                    </a:cubicBezTo>
                    <a:cubicBezTo>
                      <a:pt x="5981" y="15867"/>
                      <a:pt x="5788" y="16157"/>
                      <a:pt x="5739" y="16542"/>
                    </a:cubicBezTo>
                    <a:cubicBezTo>
                      <a:pt x="5691" y="16880"/>
                      <a:pt x="5788" y="17218"/>
                      <a:pt x="6029" y="17459"/>
                    </a:cubicBezTo>
                    <a:cubicBezTo>
                      <a:pt x="6125" y="17555"/>
                      <a:pt x="6222" y="17652"/>
                      <a:pt x="6318" y="17700"/>
                    </a:cubicBezTo>
                    <a:lnTo>
                      <a:pt x="7090" y="17652"/>
                    </a:lnTo>
                    <a:cubicBezTo>
                      <a:pt x="7717" y="17603"/>
                      <a:pt x="8344" y="17507"/>
                      <a:pt x="8971" y="17362"/>
                    </a:cubicBezTo>
                    <a:cubicBezTo>
                      <a:pt x="10225" y="17073"/>
                      <a:pt x="11479" y="16591"/>
                      <a:pt x="12588" y="16012"/>
                    </a:cubicBezTo>
                    <a:cubicBezTo>
                      <a:pt x="13793" y="15385"/>
                      <a:pt x="14951" y="14710"/>
                      <a:pt x="16012" y="13938"/>
                    </a:cubicBezTo>
                    <a:cubicBezTo>
                      <a:pt x="17121" y="13166"/>
                      <a:pt x="18230" y="12347"/>
                      <a:pt x="19291" y="11527"/>
                    </a:cubicBezTo>
                    <a:cubicBezTo>
                      <a:pt x="20690" y="10466"/>
                      <a:pt x="22040" y="9356"/>
                      <a:pt x="23487" y="8344"/>
                    </a:cubicBezTo>
                    <a:lnTo>
                      <a:pt x="23710" y="8210"/>
                    </a:lnTo>
                    <a:lnTo>
                      <a:pt x="23710" y="8210"/>
                    </a:lnTo>
                    <a:cubicBezTo>
                      <a:pt x="23779" y="8305"/>
                      <a:pt x="23850" y="8397"/>
                      <a:pt x="23921" y="8488"/>
                    </a:cubicBezTo>
                    <a:lnTo>
                      <a:pt x="23728" y="8199"/>
                    </a:lnTo>
                    <a:lnTo>
                      <a:pt x="23710" y="8210"/>
                    </a:lnTo>
                    <a:lnTo>
                      <a:pt x="23710" y="8210"/>
                    </a:lnTo>
                    <a:cubicBezTo>
                      <a:pt x="23263" y="7605"/>
                      <a:pt x="22857" y="6938"/>
                      <a:pt x="22523" y="6270"/>
                    </a:cubicBezTo>
                    <a:cubicBezTo>
                      <a:pt x="22378" y="5981"/>
                      <a:pt x="22282" y="5788"/>
                      <a:pt x="22185" y="5546"/>
                    </a:cubicBezTo>
                    <a:lnTo>
                      <a:pt x="22137" y="5354"/>
                    </a:lnTo>
                    <a:cubicBezTo>
                      <a:pt x="22040" y="5064"/>
                      <a:pt x="21944" y="4823"/>
                      <a:pt x="21896" y="4534"/>
                    </a:cubicBezTo>
                    <a:cubicBezTo>
                      <a:pt x="21848" y="4293"/>
                      <a:pt x="21799" y="4244"/>
                      <a:pt x="21799" y="4100"/>
                    </a:cubicBezTo>
                    <a:cubicBezTo>
                      <a:pt x="21751" y="3955"/>
                      <a:pt x="21751" y="3858"/>
                      <a:pt x="21703" y="3714"/>
                    </a:cubicBezTo>
                    <a:cubicBezTo>
                      <a:pt x="21703" y="3617"/>
                      <a:pt x="21655" y="3376"/>
                      <a:pt x="21655" y="3183"/>
                    </a:cubicBezTo>
                    <a:lnTo>
                      <a:pt x="21655" y="2990"/>
                    </a:lnTo>
                    <a:lnTo>
                      <a:pt x="21172" y="2990"/>
                    </a:lnTo>
                    <a:cubicBezTo>
                      <a:pt x="20545" y="2990"/>
                      <a:pt x="19918" y="2894"/>
                      <a:pt x="19243" y="2797"/>
                    </a:cubicBezTo>
                    <a:lnTo>
                      <a:pt x="19195" y="2797"/>
                    </a:lnTo>
                    <a:cubicBezTo>
                      <a:pt x="17845" y="2460"/>
                      <a:pt x="16494" y="2026"/>
                      <a:pt x="15192" y="1544"/>
                    </a:cubicBezTo>
                    <a:lnTo>
                      <a:pt x="14710" y="1351"/>
                    </a:lnTo>
                    <a:cubicBezTo>
                      <a:pt x="14276" y="1206"/>
                      <a:pt x="13890" y="1061"/>
                      <a:pt x="13504" y="917"/>
                    </a:cubicBezTo>
                    <a:lnTo>
                      <a:pt x="13215" y="820"/>
                    </a:lnTo>
                    <a:cubicBezTo>
                      <a:pt x="12684" y="627"/>
                      <a:pt x="12250" y="483"/>
                      <a:pt x="11816" y="386"/>
                    </a:cubicBezTo>
                    <a:cubicBezTo>
                      <a:pt x="11286" y="193"/>
                      <a:pt x="10707" y="97"/>
                      <a:pt x="10176" y="48"/>
                    </a:cubicBezTo>
                    <a:cubicBezTo>
                      <a:pt x="9935" y="0"/>
                      <a:pt x="9694" y="0"/>
                      <a:pt x="9405" y="0"/>
                    </a:cubicBezTo>
                    <a:close/>
                  </a:path>
                </a:pathLst>
              </a:custGeom>
              <a:solidFill>
                <a:srgbClr val="FBD5BB"/>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859" name="Google Shape;3859;p84"/>
              <p:cNvSpPr/>
              <p:nvPr/>
            </p:nvSpPr>
            <p:spPr>
              <a:xfrm>
                <a:off x="3767175" y="4056550"/>
                <a:ext cx="496775" cy="431975"/>
              </a:xfrm>
              <a:custGeom>
                <a:avLst/>
                <a:gdLst/>
                <a:ahLst/>
                <a:cxnLst/>
                <a:rect l="l" t="t" r="r" b="b"/>
                <a:pathLst>
                  <a:path w="19871" h="17279" extrusionOk="0">
                    <a:moveTo>
                      <a:pt x="3956" y="1"/>
                    </a:moveTo>
                    <a:cubicBezTo>
                      <a:pt x="3473" y="49"/>
                      <a:pt x="3087" y="242"/>
                      <a:pt x="2750" y="531"/>
                    </a:cubicBezTo>
                    <a:cubicBezTo>
                      <a:pt x="2219" y="917"/>
                      <a:pt x="1834" y="1399"/>
                      <a:pt x="1544" y="1978"/>
                    </a:cubicBezTo>
                    <a:cubicBezTo>
                      <a:pt x="965" y="2894"/>
                      <a:pt x="531" y="3907"/>
                      <a:pt x="339" y="4968"/>
                    </a:cubicBezTo>
                    <a:cubicBezTo>
                      <a:pt x="97" y="6077"/>
                      <a:pt x="1" y="7187"/>
                      <a:pt x="49" y="8344"/>
                    </a:cubicBezTo>
                    <a:cubicBezTo>
                      <a:pt x="97" y="9453"/>
                      <a:pt x="290" y="10563"/>
                      <a:pt x="628" y="11672"/>
                    </a:cubicBezTo>
                    <a:cubicBezTo>
                      <a:pt x="917" y="12733"/>
                      <a:pt x="1400" y="13746"/>
                      <a:pt x="1978" y="14662"/>
                    </a:cubicBezTo>
                    <a:cubicBezTo>
                      <a:pt x="2075" y="14807"/>
                      <a:pt x="2123" y="14903"/>
                      <a:pt x="2219" y="14999"/>
                    </a:cubicBezTo>
                    <a:cubicBezTo>
                      <a:pt x="2605" y="15289"/>
                      <a:pt x="3039" y="15530"/>
                      <a:pt x="3473" y="15771"/>
                    </a:cubicBezTo>
                    <a:cubicBezTo>
                      <a:pt x="4486" y="16350"/>
                      <a:pt x="5644" y="16736"/>
                      <a:pt x="6801" y="16977"/>
                    </a:cubicBezTo>
                    <a:cubicBezTo>
                      <a:pt x="7806" y="17178"/>
                      <a:pt x="8811" y="17278"/>
                      <a:pt x="9815" y="17278"/>
                    </a:cubicBezTo>
                    <a:cubicBezTo>
                      <a:pt x="10016" y="17278"/>
                      <a:pt x="10217" y="17274"/>
                      <a:pt x="10418" y="17266"/>
                    </a:cubicBezTo>
                    <a:cubicBezTo>
                      <a:pt x="11672" y="17218"/>
                      <a:pt x="12878" y="17025"/>
                      <a:pt x="14083" y="16736"/>
                    </a:cubicBezTo>
                    <a:cubicBezTo>
                      <a:pt x="15820" y="16302"/>
                      <a:pt x="17459" y="15626"/>
                      <a:pt x="19003" y="14710"/>
                    </a:cubicBezTo>
                    <a:lnTo>
                      <a:pt x="19533" y="14421"/>
                    </a:lnTo>
                    <a:cubicBezTo>
                      <a:pt x="19581" y="14324"/>
                      <a:pt x="19581" y="14228"/>
                      <a:pt x="19630" y="14083"/>
                    </a:cubicBezTo>
                    <a:cubicBezTo>
                      <a:pt x="19678" y="13890"/>
                      <a:pt x="19726" y="13746"/>
                      <a:pt x="19774" y="13553"/>
                    </a:cubicBezTo>
                    <a:cubicBezTo>
                      <a:pt x="19774" y="13263"/>
                      <a:pt x="19774" y="12974"/>
                      <a:pt x="19774" y="12685"/>
                    </a:cubicBezTo>
                    <a:cubicBezTo>
                      <a:pt x="19726" y="12443"/>
                      <a:pt x="19630" y="12250"/>
                      <a:pt x="19533" y="12058"/>
                    </a:cubicBezTo>
                    <a:cubicBezTo>
                      <a:pt x="19388" y="11865"/>
                      <a:pt x="19244" y="11720"/>
                      <a:pt x="19051" y="11624"/>
                    </a:cubicBezTo>
                    <a:cubicBezTo>
                      <a:pt x="18906" y="11527"/>
                      <a:pt x="18713" y="11431"/>
                      <a:pt x="18520" y="11431"/>
                    </a:cubicBezTo>
                    <a:lnTo>
                      <a:pt x="18231" y="11431"/>
                    </a:lnTo>
                    <a:cubicBezTo>
                      <a:pt x="18086" y="11431"/>
                      <a:pt x="17942" y="11431"/>
                      <a:pt x="17797" y="11479"/>
                    </a:cubicBezTo>
                    <a:cubicBezTo>
                      <a:pt x="17315" y="11527"/>
                      <a:pt x="16832" y="11672"/>
                      <a:pt x="16398" y="11865"/>
                    </a:cubicBezTo>
                    <a:cubicBezTo>
                      <a:pt x="15868" y="12106"/>
                      <a:pt x="15337" y="12347"/>
                      <a:pt x="14903" y="12540"/>
                    </a:cubicBezTo>
                    <a:lnTo>
                      <a:pt x="14180" y="12926"/>
                    </a:lnTo>
                    <a:cubicBezTo>
                      <a:pt x="14469" y="12685"/>
                      <a:pt x="14759" y="12492"/>
                      <a:pt x="15048" y="12250"/>
                    </a:cubicBezTo>
                    <a:cubicBezTo>
                      <a:pt x="15964" y="11575"/>
                      <a:pt x="16881" y="10852"/>
                      <a:pt x="17701" y="10080"/>
                    </a:cubicBezTo>
                    <a:cubicBezTo>
                      <a:pt x="18135" y="9694"/>
                      <a:pt x="18520" y="9309"/>
                      <a:pt x="18858" y="8875"/>
                    </a:cubicBezTo>
                    <a:cubicBezTo>
                      <a:pt x="19147" y="8489"/>
                      <a:pt x="19437" y="8055"/>
                      <a:pt x="19630" y="7621"/>
                    </a:cubicBezTo>
                    <a:cubicBezTo>
                      <a:pt x="19823" y="7235"/>
                      <a:pt x="19871" y="6849"/>
                      <a:pt x="19871" y="6415"/>
                    </a:cubicBezTo>
                    <a:cubicBezTo>
                      <a:pt x="19823" y="6029"/>
                      <a:pt x="19678" y="5691"/>
                      <a:pt x="19388" y="5402"/>
                    </a:cubicBezTo>
                    <a:cubicBezTo>
                      <a:pt x="19196" y="5161"/>
                      <a:pt x="18906" y="5016"/>
                      <a:pt x="18617" y="4920"/>
                    </a:cubicBezTo>
                    <a:cubicBezTo>
                      <a:pt x="18424" y="4872"/>
                      <a:pt x="18279" y="4872"/>
                      <a:pt x="18135" y="4823"/>
                    </a:cubicBezTo>
                    <a:lnTo>
                      <a:pt x="17604" y="4823"/>
                    </a:lnTo>
                    <a:cubicBezTo>
                      <a:pt x="16688" y="5016"/>
                      <a:pt x="15868" y="5306"/>
                      <a:pt x="15096" y="5691"/>
                    </a:cubicBezTo>
                    <a:cubicBezTo>
                      <a:pt x="14180" y="6174"/>
                      <a:pt x="13312" y="6656"/>
                      <a:pt x="12444" y="7235"/>
                    </a:cubicBezTo>
                    <a:lnTo>
                      <a:pt x="12251" y="7331"/>
                    </a:lnTo>
                    <a:lnTo>
                      <a:pt x="12685" y="6945"/>
                    </a:lnTo>
                    <a:lnTo>
                      <a:pt x="12926" y="6753"/>
                    </a:lnTo>
                    <a:cubicBezTo>
                      <a:pt x="13312" y="6415"/>
                      <a:pt x="13649" y="6126"/>
                      <a:pt x="13987" y="5836"/>
                    </a:cubicBezTo>
                    <a:cubicBezTo>
                      <a:pt x="14710" y="5161"/>
                      <a:pt x="15386" y="4438"/>
                      <a:pt x="15916" y="3618"/>
                    </a:cubicBezTo>
                    <a:cubicBezTo>
                      <a:pt x="16109" y="3280"/>
                      <a:pt x="16254" y="2894"/>
                      <a:pt x="16350" y="2508"/>
                    </a:cubicBezTo>
                    <a:cubicBezTo>
                      <a:pt x="16398" y="2171"/>
                      <a:pt x="16302" y="1785"/>
                      <a:pt x="16109" y="1496"/>
                    </a:cubicBezTo>
                    <a:cubicBezTo>
                      <a:pt x="16013" y="1351"/>
                      <a:pt x="15868" y="1206"/>
                      <a:pt x="15723" y="1110"/>
                    </a:cubicBezTo>
                    <a:cubicBezTo>
                      <a:pt x="15530" y="917"/>
                      <a:pt x="15337" y="820"/>
                      <a:pt x="15096" y="724"/>
                    </a:cubicBezTo>
                    <a:cubicBezTo>
                      <a:pt x="14759" y="628"/>
                      <a:pt x="14469" y="579"/>
                      <a:pt x="14132" y="579"/>
                    </a:cubicBezTo>
                    <a:lnTo>
                      <a:pt x="13746" y="579"/>
                    </a:lnTo>
                    <a:cubicBezTo>
                      <a:pt x="12926" y="724"/>
                      <a:pt x="12154" y="1062"/>
                      <a:pt x="11479" y="1496"/>
                    </a:cubicBezTo>
                    <a:cubicBezTo>
                      <a:pt x="10659" y="2074"/>
                      <a:pt x="9936" y="2653"/>
                      <a:pt x="9261" y="3328"/>
                    </a:cubicBezTo>
                    <a:cubicBezTo>
                      <a:pt x="8537" y="4004"/>
                      <a:pt x="7862" y="4727"/>
                      <a:pt x="7235" y="5402"/>
                    </a:cubicBezTo>
                    <a:lnTo>
                      <a:pt x="6946" y="5643"/>
                    </a:lnTo>
                    <a:lnTo>
                      <a:pt x="6656" y="5933"/>
                    </a:lnTo>
                    <a:cubicBezTo>
                      <a:pt x="6801" y="5354"/>
                      <a:pt x="6849" y="4775"/>
                      <a:pt x="6801" y="4196"/>
                    </a:cubicBezTo>
                    <a:cubicBezTo>
                      <a:pt x="6801" y="3666"/>
                      <a:pt x="6705" y="3087"/>
                      <a:pt x="6560" y="2605"/>
                    </a:cubicBezTo>
                    <a:cubicBezTo>
                      <a:pt x="6415" y="2123"/>
                      <a:pt x="6222" y="1640"/>
                      <a:pt x="5933" y="1206"/>
                    </a:cubicBezTo>
                    <a:cubicBezTo>
                      <a:pt x="5836" y="1062"/>
                      <a:pt x="5692" y="869"/>
                      <a:pt x="5547" y="724"/>
                    </a:cubicBezTo>
                    <a:cubicBezTo>
                      <a:pt x="5402" y="531"/>
                      <a:pt x="5210" y="386"/>
                      <a:pt x="5065" y="290"/>
                    </a:cubicBezTo>
                    <a:cubicBezTo>
                      <a:pt x="4727" y="97"/>
                      <a:pt x="4390" y="1"/>
                      <a:pt x="4052" y="1"/>
                    </a:cubicBezTo>
                    <a:close/>
                  </a:path>
                </a:pathLst>
              </a:custGeom>
              <a:solidFill>
                <a:srgbClr val="FBD5BB"/>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860" name="Google Shape;3860;p84"/>
              <p:cNvSpPr/>
              <p:nvPr/>
            </p:nvSpPr>
            <p:spPr>
              <a:xfrm>
                <a:off x="6120700" y="1360625"/>
                <a:ext cx="2425" cy="25"/>
              </a:xfrm>
              <a:custGeom>
                <a:avLst/>
                <a:gdLst/>
                <a:ahLst/>
                <a:cxnLst/>
                <a:rect l="l" t="t" r="r" b="b"/>
                <a:pathLst>
                  <a:path w="97" h="1" extrusionOk="0">
                    <a:moveTo>
                      <a:pt x="97" y="0"/>
                    </a:moveTo>
                    <a:lnTo>
                      <a:pt x="1" y="0"/>
                    </a:lnTo>
                    <a:lnTo>
                      <a:pt x="1" y="0"/>
                    </a:lnTo>
                    <a:close/>
                  </a:path>
                </a:pathLst>
              </a:custGeom>
              <a:solidFill>
                <a:srgbClr val="F9C49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861" name="Google Shape;3861;p84"/>
              <p:cNvSpPr/>
              <p:nvPr/>
            </p:nvSpPr>
            <p:spPr>
              <a:xfrm>
                <a:off x="6120700" y="1360625"/>
                <a:ext cx="25" cy="25"/>
              </a:xfrm>
              <a:custGeom>
                <a:avLst/>
                <a:gdLst/>
                <a:ahLst/>
                <a:cxnLst/>
                <a:rect l="l" t="t" r="r" b="b"/>
                <a:pathLst>
                  <a:path w="1" h="1" extrusionOk="0">
                    <a:moveTo>
                      <a:pt x="1" y="0"/>
                    </a:moveTo>
                    <a:lnTo>
                      <a:pt x="1" y="0"/>
                    </a:lnTo>
                    <a:lnTo>
                      <a:pt x="1" y="0"/>
                    </a:lnTo>
                    <a:close/>
                  </a:path>
                </a:pathLst>
              </a:custGeom>
              <a:solidFill>
                <a:srgbClr val="F9C49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862" name="Google Shape;3862;p84"/>
              <p:cNvSpPr/>
              <p:nvPr/>
            </p:nvSpPr>
            <p:spPr>
              <a:xfrm>
                <a:off x="5088625" y="2273325"/>
                <a:ext cx="25" cy="25"/>
              </a:xfrm>
              <a:custGeom>
                <a:avLst/>
                <a:gdLst/>
                <a:ahLst/>
                <a:cxnLst/>
                <a:rect l="l" t="t" r="r" b="b"/>
                <a:pathLst>
                  <a:path w="1" h="1" extrusionOk="0">
                    <a:moveTo>
                      <a:pt x="1" y="1"/>
                    </a:moveTo>
                    <a:lnTo>
                      <a:pt x="1" y="1"/>
                    </a:lnTo>
                    <a:lnTo>
                      <a:pt x="1" y="1"/>
                    </a:lnTo>
                    <a:cubicBezTo>
                      <a:pt x="1" y="1"/>
                      <a:pt x="1" y="1"/>
                      <a:pt x="1" y="1"/>
                    </a:cubicBezTo>
                    <a:close/>
                  </a:path>
                </a:pathLst>
              </a:custGeom>
              <a:solidFill>
                <a:srgbClr val="F9C49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863" name="Google Shape;3863;p84"/>
              <p:cNvSpPr/>
              <p:nvPr/>
            </p:nvSpPr>
            <p:spPr>
              <a:xfrm>
                <a:off x="5088625" y="2273325"/>
                <a:ext cx="25" cy="1225"/>
              </a:xfrm>
              <a:custGeom>
                <a:avLst/>
                <a:gdLst/>
                <a:ahLst/>
                <a:cxnLst/>
                <a:rect l="l" t="t" r="r" b="b"/>
                <a:pathLst>
                  <a:path w="1" h="49" extrusionOk="0">
                    <a:moveTo>
                      <a:pt x="1" y="49"/>
                    </a:moveTo>
                    <a:lnTo>
                      <a:pt x="1" y="1"/>
                    </a:lnTo>
                    <a:lnTo>
                      <a:pt x="1" y="1"/>
                    </a:lnTo>
                    <a:close/>
                  </a:path>
                </a:pathLst>
              </a:custGeom>
              <a:solidFill>
                <a:srgbClr val="F9C49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864" name="Google Shape;3864;p84"/>
              <p:cNvSpPr/>
              <p:nvPr/>
            </p:nvSpPr>
            <p:spPr>
              <a:xfrm>
                <a:off x="5015075" y="701100"/>
                <a:ext cx="1704875" cy="1759125"/>
              </a:xfrm>
              <a:custGeom>
                <a:avLst/>
                <a:gdLst/>
                <a:ahLst/>
                <a:cxnLst/>
                <a:rect l="l" t="t" r="r" b="b"/>
                <a:pathLst>
                  <a:path w="68195" h="70365" extrusionOk="0">
                    <a:moveTo>
                      <a:pt x="41091" y="9550"/>
                    </a:moveTo>
                    <a:cubicBezTo>
                      <a:pt x="41235" y="9550"/>
                      <a:pt x="41332" y="9550"/>
                      <a:pt x="41477" y="9598"/>
                    </a:cubicBezTo>
                    <a:cubicBezTo>
                      <a:pt x="41814" y="9598"/>
                      <a:pt x="42103" y="9646"/>
                      <a:pt x="42393" y="9694"/>
                    </a:cubicBezTo>
                    <a:lnTo>
                      <a:pt x="42730" y="9694"/>
                    </a:lnTo>
                    <a:lnTo>
                      <a:pt x="43020" y="9743"/>
                    </a:lnTo>
                    <a:cubicBezTo>
                      <a:pt x="43068" y="9791"/>
                      <a:pt x="43116" y="9791"/>
                      <a:pt x="43213" y="9791"/>
                    </a:cubicBezTo>
                    <a:cubicBezTo>
                      <a:pt x="43406" y="9791"/>
                      <a:pt x="43550" y="9887"/>
                      <a:pt x="43743" y="9887"/>
                    </a:cubicBezTo>
                    <a:lnTo>
                      <a:pt x="43888" y="9839"/>
                    </a:lnTo>
                    <a:cubicBezTo>
                      <a:pt x="44081" y="9839"/>
                      <a:pt x="44274" y="9887"/>
                      <a:pt x="44467" y="9935"/>
                    </a:cubicBezTo>
                    <a:cubicBezTo>
                      <a:pt x="44611" y="9984"/>
                      <a:pt x="44660" y="10128"/>
                      <a:pt x="44660" y="10273"/>
                    </a:cubicBezTo>
                    <a:cubicBezTo>
                      <a:pt x="44620" y="10352"/>
                      <a:pt x="44517" y="10431"/>
                      <a:pt x="44401" y="10431"/>
                    </a:cubicBezTo>
                    <a:cubicBezTo>
                      <a:pt x="44375" y="10431"/>
                      <a:pt x="44349" y="10427"/>
                      <a:pt x="44322" y="10418"/>
                    </a:cubicBezTo>
                    <a:lnTo>
                      <a:pt x="43888" y="10321"/>
                    </a:lnTo>
                    <a:cubicBezTo>
                      <a:pt x="43695" y="10321"/>
                      <a:pt x="43502" y="10273"/>
                      <a:pt x="43309" y="10273"/>
                    </a:cubicBezTo>
                    <a:lnTo>
                      <a:pt x="42489" y="10273"/>
                    </a:lnTo>
                    <a:lnTo>
                      <a:pt x="42055" y="10321"/>
                    </a:lnTo>
                    <a:lnTo>
                      <a:pt x="41669" y="10369"/>
                    </a:lnTo>
                    <a:lnTo>
                      <a:pt x="41621" y="10369"/>
                    </a:lnTo>
                    <a:lnTo>
                      <a:pt x="41380" y="10418"/>
                    </a:lnTo>
                    <a:cubicBezTo>
                      <a:pt x="41235" y="10418"/>
                      <a:pt x="41091" y="10466"/>
                      <a:pt x="40994" y="10466"/>
                    </a:cubicBezTo>
                    <a:cubicBezTo>
                      <a:pt x="40850" y="10514"/>
                      <a:pt x="40801" y="10514"/>
                      <a:pt x="40705" y="10562"/>
                    </a:cubicBezTo>
                    <a:lnTo>
                      <a:pt x="40223" y="10659"/>
                    </a:lnTo>
                    <a:cubicBezTo>
                      <a:pt x="40126" y="10707"/>
                      <a:pt x="39981" y="10755"/>
                      <a:pt x="39885" y="10755"/>
                    </a:cubicBezTo>
                    <a:lnTo>
                      <a:pt x="39403" y="10900"/>
                    </a:lnTo>
                    <a:cubicBezTo>
                      <a:pt x="39306" y="10948"/>
                      <a:pt x="39162" y="10996"/>
                      <a:pt x="39017" y="11045"/>
                    </a:cubicBezTo>
                    <a:cubicBezTo>
                      <a:pt x="38824" y="11093"/>
                      <a:pt x="38631" y="11141"/>
                      <a:pt x="38438" y="11238"/>
                    </a:cubicBezTo>
                    <a:cubicBezTo>
                      <a:pt x="36895" y="11816"/>
                      <a:pt x="35448" y="12684"/>
                      <a:pt x="34242" y="13842"/>
                    </a:cubicBezTo>
                    <a:cubicBezTo>
                      <a:pt x="34049" y="14035"/>
                      <a:pt x="33857" y="14228"/>
                      <a:pt x="33615" y="14421"/>
                    </a:cubicBezTo>
                    <a:lnTo>
                      <a:pt x="33374" y="14710"/>
                    </a:lnTo>
                    <a:lnTo>
                      <a:pt x="33230" y="14903"/>
                    </a:lnTo>
                    <a:cubicBezTo>
                      <a:pt x="33133" y="15048"/>
                      <a:pt x="33037" y="15192"/>
                      <a:pt x="32892" y="15337"/>
                    </a:cubicBezTo>
                    <a:lnTo>
                      <a:pt x="32796" y="15530"/>
                    </a:lnTo>
                    <a:cubicBezTo>
                      <a:pt x="32699" y="15675"/>
                      <a:pt x="32554" y="15867"/>
                      <a:pt x="32458" y="16060"/>
                    </a:cubicBezTo>
                    <a:lnTo>
                      <a:pt x="32410" y="16157"/>
                    </a:lnTo>
                    <a:cubicBezTo>
                      <a:pt x="32361" y="16157"/>
                      <a:pt x="32361" y="16205"/>
                      <a:pt x="32410" y="16205"/>
                    </a:cubicBezTo>
                    <a:cubicBezTo>
                      <a:pt x="32361" y="16253"/>
                      <a:pt x="32361" y="16302"/>
                      <a:pt x="32313" y="16302"/>
                    </a:cubicBezTo>
                    <a:cubicBezTo>
                      <a:pt x="32169" y="16446"/>
                      <a:pt x="32024" y="16543"/>
                      <a:pt x="31831" y="16591"/>
                    </a:cubicBezTo>
                    <a:lnTo>
                      <a:pt x="31783" y="16591"/>
                    </a:lnTo>
                    <a:cubicBezTo>
                      <a:pt x="31710" y="16615"/>
                      <a:pt x="31638" y="16627"/>
                      <a:pt x="31566" y="16627"/>
                    </a:cubicBezTo>
                    <a:cubicBezTo>
                      <a:pt x="31493" y="16627"/>
                      <a:pt x="31421" y="16615"/>
                      <a:pt x="31349" y="16591"/>
                    </a:cubicBezTo>
                    <a:cubicBezTo>
                      <a:pt x="31059" y="16494"/>
                      <a:pt x="30866" y="16253"/>
                      <a:pt x="30770" y="15964"/>
                    </a:cubicBezTo>
                    <a:cubicBezTo>
                      <a:pt x="30770" y="15964"/>
                      <a:pt x="30770" y="15916"/>
                      <a:pt x="30770" y="15916"/>
                    </a:cubicBezTo>
                    <a:cubicBezTo>
                      <a:pt x="30770" y="15867"/>
                      <a:pt x="30770" y="15819"/>
                      <a:pt x="30770" y="15771"/>
                    </a:cubicBezTo>
                    <a:lnTo>
                      <a:pt x="30674" y="15867"/>
                    </a:lnTo>
                    <a:cubicBezTo>
                      <a:pt x="30674" y="15723"/>
                      <a:pt x="30674" y="15626"/>
                      <a:pt x="30722" y="15530"/>
                    </a:cubicBezTo>
                    <a:cubicBezTo>
                      <a:pt x="30722" y="15482"/>
                      <a:pt x="30770" y="15433"/>
                      <a:pt x="30770" y="15385"/>
                    </a:cubicBezTo>
                    <a:lnTo>
                      <a:pt x="30866" y="15240"/>
                    </a:lnTo>
                    <a:lnTo>
                      <a:pt x="30866" y="15192"/>
                    </a:lnTo>
                    <a:cubicBezTo>
                      <a:pt x="30963" y="15048"/>
                      <a:pt x="31059" y="14903"/>
                      <a:pt x="31204" y="14710"/>
                    </a:cubicBezTo>
                    <a:lnTo>
                      <a:pt x="31204" y="14662"/>
                    </a:lnTo>
                    <a:lnTo>
                      <a:pt x="31204" y="14614"/>
                    </a:lnTo>
                    <a:cubicBezTo>
                      <a:pt x="31349" y="14421"/>
                      <a:pt x="31493" y="14276"/>
                      <a:pt x="31590" y="14131"/>
                    </a:cubicBezTo>
                    <a:cubicBezTo>
                      <a:pt x="31831" y="13842"/>
                      <a:pt x="32024" y="13601"/>
                      <a:pt x="32265" y="13360"/>
                    </a:cubicBezTo>
                    <a:lnTo>
                      <a:pt x="32313" y="13311"/>
                    </a:lnTo>
                    <a:cubicBezTo>
                      <a:pt x="32458" y="13118"/>
                      <a:pt x="32699" y="12877"/>
                      <a:pt x="32892" y="12684"/>
                    </a:cubicBezTo>
                    <a:lnTo>
                      <a:pt x="32940" y="12684"/>
                    </a:lnTo>
                    <a:cubicBezTo>
                      <a:pt x="33519" y="12154"/>
                      <a:pt x="34098" y="11672"/>
                      <a:pt x="34725" y="11286"/>
                    </a:cubicBezTo>
                    <a:cubicBezTo>
                      <a:pt x="35062" y="11093"/>
                      <a:pt x="35352" y="10900"/>
                      <a:pt x="35689" y="10755"/>
                    </a:cubicBezTo>
                    <a:cubicBezTo>
                      <a:pt x="35930" y="10611"/>
                      <a:pt x="36220" y="10466"/>
                      <a:pt x="36509" y="10369"/>
                    </a:cubicBezTo>
                    <a:lnTo>
                      <a:pt x="36798" y="10225"/>
                    </a:lnTo>
                    <a:cubicBezTo>
                      <a:pt x="36873" y="10188"/>
                      <a:pt x="36947" y="10150"/>
                      <a:pt x="37044" y="10135"/>
                    </a:cubicBezTo>
                    <a:lnTo>
                      <a:pt x="37044" y="10135"/>
                    </a:lnTo>
                    <a:cubicBezTo>
                      <a:pt x="37010" y="10149"/>
                      <a:pt x="36976" y="10162"/>
                      <a:pt x="36943" y="10177"/>
                    </a:cubicBezTo>
                    <a:lnTo>
                      <a:pt x="37136" y="10128"/>
                    </a:lnTo>
                    <a:cubicBezTo>
                      <a:pt x="37103" y="10128"/>
                      <a:pt x="37072" y="10131"/>
                      <a:pt x="37044" y="10135"/>
                    </a:cubicBezTo>
                    <a:lnTo>
                      <a:pt x="37044" y="10135"/>
                    </a:lnTo>
                    <a:cubicBezTo>
                      <a:pt x="37356" y="10013"/>
                      <a:pt x="37700" y="9926"/>
                      <a:pt x="38004" y="9839"/>
                    </a:cubicBezTo>
                    <a:cubicBezTo>
                      <a:pt x="38197" y="9743"/>
                      <a:pt x="38390" y="9743"/>
                      <a:pt x="38583" y="9694"/>
                    </a:cubicBezTo>
                    <a:cubicBezTo>
                      <a:pt x="38679" y="9646"/>
                      <a:pt x="38776" y="9646"/>
                      <a:pt x="38920" y="9646"/>
                    </a:cubicBezTo>
                    <a:cubicBezTo>
                      <a:pt x="39113" y="9598"/>
                      <a:pt x="39306" y="9598"/>
                      <a:pt x="39499" y="9550"/>
                    </a:cubicBezTo>
                    <a:close/>
                    <a:moveTo>
                      <a:pt x="62311" y="7958"/>
                    </a:moveTo>
                    <a:cubicBezTo>
                      <a:pt x="62504" y="7958"/>
                      <a:pt x="62745" y="8006"/>
                      <a:pt x="62938" y="8103"/>
                    </a:cubicBezTo>
                    <a:cubicBezTo>
                      <a:pt x="63034" y="8103"/>
                      <a:pt x="63083" y="8199"/>
                      <a:pt x="63083" y="8296"/>
                    </a:cubicBezTo>
                    <a:cubicBezTo>
                      <a:pt x="63034" y="8392"/>
                      <a:pt x="62938" y="8440"/>
                      <a:pt x="62841" y="8440"/>
                    </a:cubicBezTo>
                    <a:cubicBezTo>
                      <a:pt x="62745" y="8392"/>
                      <a:pt x="62600" y="8344"/>
                      <a:pt x="62504" y="8344"/>
                    </a:cubicBezTo>
                    <a:cubicBezTo>
                      <a:pt x="62432" y="8320"/>
                      <a:pt x="62359" y="8308"/>
                      <a:pt x="62287" y="8308"/>
                    </a:cubicBezTo>
                    <a:cubicBezTo>
                      <a:pt x="62214" y="8308"/>
                      <a:pt x="62142" y="8320"/>
                      <a:pt x="62070" y="8344"/>
                    </a:cubicBezTo>
                    <a:cubicBezTo>
                      <a:pt x="61973" y="8344"/>
                      <a:pt x="61877" y="8392"/>
                      <a:pt x="61732" y="8440"/>
                    </a:cubicBezTo>
                    <a:cubicBezTo>
                      <a:pt x="61588" y="8489"/>
                      <a:pt x="61443" y="8585"/>
                      <a:pt x="61298" y="8682"/>
                    </a:cubicBezTo>
                    <a:cubicBezTo>
                      <a:pt x="61153" y="8826"/>
                      <a:pt x="61009" y="8971"/>
                      <a:pt x="60864" y="9116"/>
                    </a:cubicBezTo>
                    <a:cubicBezTo>
                      <a:pt x="60671" y="9357"/>
                      <a:pt x="60526" y="9646"/>
                      <a:pt x="60382" y="9935"/>
                    </a:cubicBezTo>
                    <a:cubicBezTo>
                      <a:pt x="60334" y="10128"/>
                      <a:pt x="60237" y="10321"/>
                      <a:pt x="60189" y="10562"/>
                    </a:cubicBezTo>
                    <a:cubicBezTo>
                      <a:pt x="60189" y="10659"/>
                      <a:pt x="60141" y="10755"/>
                      <a:pt x="60141" y="10900"/>
                    </a:cubicBezTo>
                    <a:lnTo>
                      <a:pt x="60092" y="11045"/>
                    </a:lnTo>
                    <a:cubicBezTo>
                      <a:pt x="60430" y="11238"/>
                      <a:pt x="60768" y="11430"/>
                      <a:pt x="61057" y="11672"/>
                    </a:cubicBezTo>
                    <a:cubicBezTo>
                      <a:pt x="61684" y="12154"/>
                      <a:pt x="62214" y="12781"/>
                      <a:pt x="62649" y="13456"/>
                    </a:cubicBezTo>
                    <a:cubicBezTo>
                      <a:pt x="63517" y="14806"/>
                      <a:pt x="63902" y="16350"/>
                      <a:pt x="63758" y="17941"/>
                    </a:cubicBezTo>
                    <a:cubicBezTo>
                      <a:pt x="63736" y="18050"/>
                      <a:pt x="63646" y="18100"/>
                      <a:pt x="63553" y="18100"/>
                    </a:cubicBezTo>
                    <a:cubicBezTo>
                      <a:pt x="63440" y="18100"/>
                      <a:pt x="63324" y="18026"/>
                      <a:pt x="63324" y="17893"/>
                    </a:cubicBezTo>
                    <a:cubicBezTo>
                      <a:pt x="63372" y="17507"/>
                      <a:pt x="63372" y="17170"/>
                      <a:pt x="63324" y="16784"/>
                    </a:cubicBezTo>
                    <a:cubicBezTo>
                      <a:pt x="63275" y="16253"/>
                      <a:pt x="63131" y="15771"/>
                      <a:pt x="62938" y="15289"/>
                    </a:cubicBezTo>
                    <a:cubicBezTo>
                      <a:pt x="62649" y="14662"/>
                      <a:pt x="62359" y="14131"/>
                      <a:pt x="61973" y="13601"/>
                    </a:cubicBezTo>
                    <a:cubicBezTo>
                      <a:pt x="61588" y="13167"/>
                      <a:pt x="61202" y="12733"/>
                      <a:pt x="60768" y="12347"/>
                    </a:cubicBezTo>
                    <a:cubicBezTo>
                      <a:pt x="60382" y="12106"/>
                      <a:pt x="59948" y="11865"/>
                      <a:pt x="59562" y="11672"/>
                    </a:cubicBezTo>
                    <a:cubicBezTo>
                      <a:pt x="59321" y="11575"/>
                      <a:pt x="59031" y="11479"/>
                      <a:pt x="58790" y="11430"/>
                    </a:cubicBezTo>
                    <a:cubicBezTo>
                      <a:pt x="58646" y="11382"/>
                      <a:pt x="58501" y="11189"/>
                      <a:pt x="58597" y="11045"/>
                    </a:cubicBezTo>
                    <a:cubicBezTo>
                      <a:pt x="58597" y="10900"/>
                      <a:pt x="58742" y="10804"/>
                      <a:pt x="58887" y="10804"/>
                    </a:cubicBezTo>
                    <a:cubicBezTo>
                      <a:pt x="59031" y="10804"/>
                      <a:pt x="59224" y="10804"/>
                      <a:pt x="59417" y="10852"/>
                    </a:cubicBezTo>
                    <a:cubicBezTo>
                      <a:pt x="59417" y="10707"/>
                      <a:pt x="59417" y="10562"/>
                      <a:pt x="59465" y="10418"/>
                    </a:cubicBezTo>
                    <a:cubicBezTo>
                      <a:pt x="59465" y="10225"/>
                      <a:pt x="59562" y="9984"/>
                      <a:pt x="59658" y="9791"/>
                    </a:cubicBezTo>
                    <a:cubicBezTo>
                      <a:pt x="59755" y="9550"/>
                      <a:pt x="59851" y="9357"/>
                      <a:pt x="59996" y="9164"/>
                    </a:cubicBezTo>
                    <a:cubicBezTo>
                      <a:pt x="60141" y="8971"/>
                      <a:pt x="60285" y="8826"/>
                      <a:pt x="60478" y="8633"/>
                    </a:cubicBezTo>
                    <a:cubicBezTo>
                      <a:pt x="60671" y="8489"/>
                      <a:pt x="60864" y="8344"/>
                      <a:pt x="61057" y="8199"/>
                    </a:cubicBezTo>
                    <a:cubicBezTo>
                      <a:pt x="61250" y="8103"/>
                      <a:pt x="61443" y="8055"/>
                      <a:pt x="61684" y="8006"/>
                    </a:cubicBezTo>
                    <a:cubicBezTo>
                      <a:pt x="61829" y="7958"/>
                      <a:pt x="61973" y="7958"/>
                      <a:pt x="62166" y="7958"/>
                    </a:cubicBezTo>
                    <a:close/>
                    <a:moveTo>
                      <a:pt x="47216" y="16928"/>
                    </a:moveTo>
                    <a:cubicBezTo>
                      <a:pt x="47312" y="16928"/>
                      <a:pt x="47409" y="16977"/>
                      <a:pt x="47505" y="17025"/>
                    </a:cubicBezTo>
                    <a:lnTo>
                      <a:pt x="47601" y="17121"/>
                    </a:lnTo>
                    <a:lnTo>
                      <a:pt x="47746" y="17218"/>
                    </a:lnTo>
                    <a:lnTo>
                      <a:pt x="48036" y="17459"/>
                    </a:lnTo>
                    <a:lnTo>
                      <a:pt x="48084" y="17459"/>
                    </a:lnTo>
                    <a:lnTo>
                      <a:pt x="48180" y="17555"/>
                    </a:lnTo>
                    <a:lnTo>
                      <a:pt x="48228" y="17555"/>
                    </a:lnTo>
                    <a:cubicBezTo>
                      <a:pt x="48855" y="18134"/>
                      <a:pt x="49338" y="18809"/>
                      <a:pt x="49772" y="19533"/>
                    </a:cubicBezTo>
                    <a:cubicBezTo>
                      <a:pt x="50109" y="20112"/>
                      <a:pt x="50350" y="20787"/>
                      <a:pt x="50543" y="21414"/>
                    </a:cubicBezTo>
                    <a:cubicBezTo>
                      <a:pt x="50688" y="22137"/>
                      <a:pt x="50736" y="22860"/>
                      <a:pt x="50640" y="23584"/>
                    </a:cubicBezTo>
                    <a:cubicBezTo>
                      <a:pt x="50495" y="24356"/>
                      <a:pt x="50206" y="25031"/>
                      <a:pt x="49772" y="25658"/>
                    </a:cubicBezTo>
                    <a:cubicBezTo>
                      <a:pt x="49338" y="26236"/>
                      <a:pt x="48759" y="26719"/>
                      <a:pt x="48084" y="27008"/>
                    </a:cubicBezTo>
                    <a:cubicBezTo>
                      <a:pt x="47360" y="27322"/>
                      <a:pt x="46589" y="27478"/>
                      <a:pt x="45811" y="27478"/>
                    </a:cubicBezTo>
                    <a:cubicBezTo>
                      <a:pt x="45033" y="27478"/>
                      <a:pt x="44250" y="27322"/>
                      <a:pt x="43502" y="27008"/>
                    </a:cubicBezTo>
                    <a:cubicBezTo>
                      <a:pt x="42875" y="26767"/>
                      <a:pt x="42248" y="26478"/>
                      <a:pt x="41718" y="26092"/>
                    </a:cubicBezTo>
                    <a:cubicBezTo>
                      <a:pt x="41091" y="25658"/>
                      <a:pt x="40560" y="25127"/>
                      <a:pt x="40078" y="24548"/>
                    </a:cubicBezTo>
                    <a:cubicBezTo>
                      <a:pt x="39933" y="24356"/>
                      <a:pt x="39981" y="24114"/>
                      <a:pt x="40174" y="23970"/>
                    </a:cubicBezTo>
                    <a:cubicBezTo>
                      <a:pt x="40250" y="23913"/>
                      <a:pt x="40334" y="23886"/>
                      <a:pt x="40416" y="23886"/>
                    </a:cubicBezTo>
                    <a:cubicBezTo>
                      <a:pt x="40543" y="23886"/>
                      <a:pt x="40666" y="23949"/>
                      <a:pt x="40753" y="24066"/>
                    </a:cubicBezTo>
                    <a:lnTo>
                      <a:pt x="41042" y="24356"/>
                    </a:lnTo>
                    <a:cubicBezTo>
                      <a:pt x="41525" y="24838"/>
                      <a:pt x="42055" y="25272"/>
                      <a:pt x="42682" y="25658"/>
                    </a:cubicBezTo>
                    <a:cubicBezTo>
                      <a:pt x="43165" y="25947"/>
                      <a:pt x="43695" y="26188"/>
                      <a:pt x="44274" y="26381"/>
                    </a:cubicBezTo>
                    <a:cubicBezTo>
                      <a:pt x="44708" y="26478"/>
                      <a:pt x="45190" y="26574"/>
                      <a:pt x="45672" y="26622"/>
                    </a:cubicBezTo>
                    <a:cubicBezTo>
                      <a:pt x="46106" y="26622"/>
                      <a:pt x="46540" y="26574"/>
                      <a:pt x="46974" y="26478"/>
                    </a:cubicBezTo>
                    <a:cubicBezTo>
                      <a:pt x="47312" y="26429"/>
                      <a:pt x="47650" y="26285"/>
                      <a:pt x="47939" y="26140"/>
                    </a:cubicBezTo>
                    <a:cubicBezTo>
                      <a:pt x="48228" y="25995"/>
                      <a:pt x="48470" y="25802"/>
                      <a:pt x="48711" y="25609"/>
                    </a:cubicBezTo>
                    <a:cubicBezTo>
                      <a:pt x="49145" y="25175"/>
                      <a:pt x="49482" y="24597"/>
                      <a:pt x="49675" y="24018"/>
                    </a:cubicBezTo>
                    <a:cubicBezTo>
                      <a:pt x="49772" y="23680"/>
                      <a:pt x="49820" y="23343"/>
                      <a:pt x="49820" y="23005"/>
                    </a:cubicBezTo>
                    <a:cubicBezTo>
                      <a:pt x="49868" y="22571"/>
                      <a:pt x="49820" y="22137"/>
                      <a:pt x="49723" y="21703"/>
                    </a:cubicBezTo>
                    <a:cubicBezTo>
                      <a:pt x="49579" y="21124"/>
                      <a:pt x="49386" y="20642"/>
                      <a:pt x="49097" y="20112"/>
                    </a:cubicBezTo>
                    <a:cubicBezTo>
                      <a:pt x="48807" y="19581"/>
                      <a:pt x="48421" y="19050"/>
                      <a:pt x="48036" y="18616"/>
                    </a:cubicBezTo>
                    <a:cubicBezTo>
                      <a:pt x="47939" y="18520"/>
                      <a:pt x="47843" y="18424"/>
                      <a:pt x="47698" y="18327"/>
                    </a:cubicBezTo>
                    <a:lnTo>
                      <a:pt x="47601" y="18231"/>
                    </a:lnTo>
                    <a:lnTo>
                      <a:pt x="47505" y="18134"/>
                    </a:lnTo>
                    <a:lnTo>
                      <a:pt x="47216" y="17893"/>
                    </a:lnTo>
                    <a:lnTo>
                      <a:pt x="47071" y="17797"/>
                    </a:lnTo>
                    <a:lnTo>
                      <a:pt x="46926" y="17700"/>
                    </a:lnTo>
                    <a:cubicBezTo>
                      <a:pt x="46782" y="17555"/>
                      <a:pt x="46733" y="17266"/>
                      <a:pt x="46878" y="17121"/>
                    </a:cubicBezTo>
                    <a:cubicBezTo>
                      <a:pt x="46974" y="16977"/>
                      <a:pt x="47071" y="16928"/>
                      <a:pt x="47216" y="16928"/>
                    </a:cubicBezTo>
                    <a:close/>
                    <a:moveTo>
                      <a:pt x="29830" y="31505"/>
                    </a:moveTo>
                    <a:cubicBezTo>
                      <a:pt x="29842" y="31505"/>
                      <a:pt x="29854" y="31517"/>
                      <a:pt x="29854" y="31542"/>
                    </a:cubicBezTo>
                    <a:cubicBezTo>
                      <a:pt x="29902" y="31542"/>
                      <a:pt x="29950" y="31542"/>
                      <a:pt x="29998" y="31590"/>
                    </a:cubicBezTo>
                    <a:cubicBezTo>
                      <a:pt x="31397" y="33085"/>
                      <a:pt x="32554" y="34725"/>
                      <a:pt x="33471" y="36557"/>
                    </a:cubicBezTo>
                    <a:cubicBezTo>
                      <a:pt x="33712" y="36991"/>
                      <a:pt x="33905" y="37474"/>
                      <a:pt x="34049" y="38004"/>
                    </a:cubicBezTo>
                    <a:cubicBezTo>
                      <a:pt x="34194" y="38390"/>
                      <a:pt x="34339" y="38824"/>
                      <a:pt x="34387" y="39210"/>
                    </a:cubicBezTo>
                    <a:cubicBezTo>
                      <a:pt x="34532" y="39837"/>
                      <a:pt x="34580" y="40464"/>
                      <a:pt x="34725" y="41091"/>
                    </a:cubicBezTo>
                    <a:cubicBezTo>
                      <a:pt x="34773" y="41332"/>
                      <a:pt x="34821" y="41525"/>
                      <a:pt x="34966" y="41766"/>
                    </a:cubicBezTo>
                    <a:cubicBezTo>
                      <a:pt x="35014" y="41862"/>
                      <a:pt x="35062" y="41910"/>
                      <a:pt x="35110" y="42007"/>
                    </a:cubicBezTo>
                    <a:lnTo>
                      <a:pt x="35303" y="42152"/>
                    </a:lnTo>
                    <a:cubicBezTo>
                      <a:pt x="35400" y="42200"/>
                      <a:pt x="35448" y="42200"/>
                      <a:pt x="35545" y="42248"/>
                    </a:cubicBezTo>
                    <a:cubicBezTo>
                      <a:pt x="35689" y="42248"/>
                      <a:pt x="35834" y="42296"/>
                      <a:pt x="35979" y="42296"/>
                    </a:cubicBezTo>
                    <a:cubicBezTo>
                      <a:pt x="36220" y="42296"/>
                      <a:pt x="36461" y="42248"/>
                      <a:pt x="36654" y="42200"/>
                    </a:cubicBezTo>
                    <a:cubicBezTo>
                      <a:pt x="36895" y="42152"/>
                      <a:pt x="37136" y="42055"/>
                      <a:pt x="37377" y="41910"/>
                    </a:cubicBezTo>
                    <a:cubicBezTo>
                      <a:pt x="37763" y="41718"/>
                      <a:pt x="38101" y="41428"/>
                      <a:pt x="38438" y="41139"/>
                    </a:cubicBezTo>
                    <a:cubicBezTo>
                      <a:pt x="38920" y="40657"/>
                      <a:pt x="39355" y="40078"/>
                      <a:pt x="39692" y="39499"/>
                    </a:cubicBezTo>
                    <a:cubicBezTo>
                      <a:pt x="39837" y="39306"/>
                      <a:pt x="39933" y="39113"/>
                      <a:pt x="40030" y="38872"/>
                    </a:cubicBezTo>
                    <a:cubicBezTo>
                      <a:pt x="40100" y="38697"/>
                      <a:pt x="40271" y="38573"/>
                      <a:pt x="40452" y="38573"/>
                    </a:cubicBezTo>
                    <a:cubicBezTo>
                      <a:pt x="40520" y="38573"/>
                      <a:pt x="40590" y="38591"/>
                      <a:pt x="40657" y="38631"/>
                    </a:cubicBezTo>
                    <a:cubicBezTo>
                      <a:pt x="40801" y="38679"/>
                      <a:pt x="40898" y="38776"/>
                      <a:pt x="40946" y="38872"/>
                    </a:cubicBezTo>
                    <a:cubicBezTo>
                      <a:pt x="40946" y="38969"/>
                      <a:pt x="40994" y="39065"/>
                      <a:pt x="40946" y="39113"/>
                    </a:cubicBezTo>
                    <a:lnTo>
                      <a:pt x="40946" y="39258"/>
                    </a:lnTo>
                    <a:cubicBezTo>
                      <a:pt x="40850" y="39547"/>
                      <a:pt x="40705" y="39837"/>
                      <a:pt x="40608" y="40126"/>
                    </a:cubicBezTo>
                    <a:cubicBezTo>
                      <a:pt x="40271" y="40705"/>
                      <a:pt x="39933" y="41235"/>
                      <a:pt x="39451" y="41718"/>
                    </a:cubicBezTo>
                    <a:cubicBezTo>
                      <a:pt x="39210" y="41959"/>
                      <a:pt x="38969" y="42200"/>
                      <a:pt x="38728" y="42393"/>
                    </a:cubicBezTo>
                    <a:cubicBezTo>
                      <a:pt x="38197" y="42827"/>
                      <a:pt x="37667" y="43116"/>
                      <a:pt x="37040" y="43261"/>
                    </a:cubicBezTo>
                    <a:cubicBezTo>
                      <a:pt x="36750" y="43357"/>
                      <a:pt x="36449" y="43406"/>
                      <a:pt x="36147" y="43406"/>
                    </a:cubicBezTo>
                    <a:cubicBezTo>
                      <a:pt x="35846" y="43406"/>
                      <a:pt x="35545" y="43357"/>
                      <a:pt x="35255" y="43261"/>
                    </a:cubicBezTo>
                    <a:cubicBezTo>
                      <a:pt x="34821" y="43164"/>
                      <a:pt x="34435" y="42875"/>
                      <a:pt x="34194" y="42489"/>
                    </a:cubicBezTo>
                    <a:cubicBezTo>
                      <a:pt x="33953" y="42103"/>
                      <a:pt x="33857" y="41669"/>
                      <a:pt x="33808" y="41235"/>
                    </a:cubicBezTo>
                    <a:cubicBezTo>
                      <a:pt x="33760" y="40753"/>
                      <a:pt x="33760" y="40319"/>
                      <a:pt x="33712" y="39837"/>
                    </a:cubicBezTo>
                    <a:cubicBezTo>
                      <a:pt x="33712" y="39596"/>
                      <a:pt x="33664" y="39354"/>
                      <a:pt x="33664" y="39113"/>
                    </a:cubicBezTo>
                    <a:cubicBezTo>
                      <a:pt x="33615" y="38872"/>
                      <a:pt x="33567" y="38583"/>
                      <a:pt x="33471" y="38293"/>
                    </a:cubicBezTo>
                    <a:cubicBezTo>
                      <a:pt x="33230" y="37232"/>
                      <a:pt x="32796" y="36220"/>
                      <a:pt x="32265" y="35255"/>
                    </a:cubicBezTo>
                    <a:cubicBezTo>
                      <a:pt x="31542" y="34001"/>
                      <a:pt x="30722" y="32844"/>
                      <a:pt x="29757" y="31783"/>
                    </a:cubicBezTo>
                    <a:cubicBezTo>
                      <a:pt x="29709" y="31686"/>
                      <a:pt x="29709" y="31590"/>
                      <a:pt x="29805" y="31542"/>
                    </a:cubicBezTo>
                    <a:cubicBezTo>
                      <a:pt x="29805" y="31517"/>
                      <a:pt x="29817" y="31505"/>
                      <a:pt x="29830" y="31505"/>
                    </a:cubicBezTo>
                    <a:close/>
                    <a:moveTo>
                      <a:pt x="13263" y="35062"/>
                    </a:moveTo>
                    <a:cubicBezTo>
                      <a:pt x="13697" y="35110"/>
                      <a:pt x="14035" y="35544"/>
                      <a:pt x="13987" y="35978"/>
                    </a:cubicBezTo>
                    <a:lnTo>
                      <a:pt x="14083" y="35834"/>
                    </a:lnTo>
                    <a:lnTo>
                      <a:pt x="14083" y="35834"/>
                    </a:lnTo>
                    <a:cubicBezTo>
                      <a:pt x="14083" y="35978"/>
                      <a:pt x="13987" y="36171"/>
                      <a:pt x="13890" y="36316"/>
                    </a:cubicBezTo>
                    <a:lnTo>
                      <a:pt x="13794" y="36413"/>
                    </a:lnTo>
                    <a:lnTo>
                      <a:pt x="13746" y="36413"/>
                    </a:lnTo>
                    <a:lnTo>
                      <a:pt x="13649" y="36509"/>
                    </a:lnTo>
                    <a:cubicBezTo>
                      <a:pt x="13504" y="36605"/>
                      <a:pt x="13312" y="36750"/>
                      <a:pt x="13167" y="36943"/>
                    </a:cubicBezTo>
                    <a:lnTo>
                      <a:pt x="13022" y="37039"/>
                    </a:lnTo>
                    <a:cubicBezTo>
                      <a:pt x="12877" y="37184"/>
                      <a:pt x="12733" y="37329"/>
                      <a:pt x="12588" y="37425"/>
                    </a:cubicBezTo>
                    <a:cubicBezTo>
                      <a:pt x="12588" y="37474"/>
                      <a:pt x="12540" y="37522"/>
                      <a:pt x="12492" y="37570"/>
                    </a:cubicBezTo>
                    <a:lnTo>
                      <a:pt x="12202" y="37859"/>
                    </a:lnTo>
                    <a:cubicBezTo>
                      <a:pt x="12009" y="38100"/>
                      <a:pt x="11865" y="38293"/>
                      <a:pt x="11720" y="38535"/>
                    </a:cubicBezTo>
                    <a:cubicBezTo>
                      <a:pt x="10707" y="39885"/>
                      <a:pt x="10032" y="41428"/>
                      <a:pt x="9694" y="43068"/>
                    </a:cubicBezTo>
                    <a:cubicBezTo>
                      <a:pt x="9646" y="43261"/>
                      <a:pt x="9598" y="43454"/>
                      <a:pt x="9598" y="43695"/>
                    </a:cubicBezTo>
                    <a:cubicBezTo>
                      <a:pt x="9550" y="43840"/>
                      <a:pt x="9550" y="43984"/>
                      <a:pt x="9502" y="44081"/>
                    </a:cubicBezTo>
                    <a:lnTo>
                      <a:pt x="9405" y="44563"/>
                    </a:lnTo>
                    <a:cubicBezTo>
                      <a:pt x="9405" y="44708"/>
                      <a:pt x="9405" y="44804"/>
                      <a:pt x="9357" y="44949"/>
                    </a:cubicBezTo>
                    <a:cubicBezTo>
                      <a:pt x="9309" y="45045"/>
                      <a:pt x="9309" y="45238"/>
                      <a:pt x="9309" y="45431"/>
                    </a:cubicBezTo>
                    <a:cubicBezTo>
                      <a:pt x="9309" y="45576"/>
                      <a:pt x="9309" y="45624"/>
                      <a:pt x="9260" y="45672"/>
                    </a:cubicBezTo>
                    <a:cubicBezTo>
                      <a:pt x="9260" y="45769"/>
                      <a:pt x="9260" y="45962"/>
                      <a:pt x="9260" y="46106"/>
                    </a:cubicBezTo>
                    <a:lnTo>
                      <a:pt x="9260" y="46347"/>
                    </a:lnTo>
                    <a:lnTo>
                      <a:pt x="9260" y="46444"/>
                    </a:lnTo>
                    <a:lnTo>
                      <a:pt x="9260" y="46782"/>
                    </a:lnTo>
                    <a:lnTo>
                      <a:pt x="9260" y="47264"/>
                    </a:lnTo>
                    <a:lnTo>
                      <a:pt x="9260" y="47408"/>
                    </a:lnTo>
                    <a:lnTo>
                      <a:pt x="9357" y="47843"/>
                    </a:lnTo>
                    <a:cubicBezTo>
                      <a:pt x="9357" y="47891"/>
                      <a:pt x="9357" y="47939"/>
                      <a:pt x="9357" y="48035"/>
                    </a:cubicBezTo>
                    <a:cubicBezTo>
                      <a:pt x="9357" y="48228"/>
                      <a:pt x="9405" y="48421"/>
                      <a:pt x="9453" y="48614"/>
                    </a:cubicBezTo>
                    <a:cubicBezTo>
                      <a:pt x="9502" y="48759"/>
                      <a:pt x="9550" y="48904"/>
                      <a:pt x="9598" y="49048"/>
                    </a:cubicBezTo>
                    <a:cubicBezTo>
                      <a:pt x="9694" y="49145"/>
                      <a:pt x="9598" y="49338"/>
                      <a:pt x="9502" y="49386"/>
                    </a:cubicBezTo>
                    <a:cubicBezTo>
                      <a:pt x="9465" y="49398"/>
                      <a:pt x="9429" y="49404"/>
                      <a:pt x="9395" y="49404"/>
                    </a:cubicBezTo>
                    <a:cubicBezTo>
                      <a:pt x="9291" y="49404"/>
                      <a:pt x="9200" y="49350"/>
                      <a:pt x="9164" y="49241"/>
                    </a:cubicBezTo>
                    <a:cubicBezTo>
                      <a:pt x="9067" y="49048"/>
                      <a:pt x="9019" y="48855"/>
                      <a:pt x="8971" y="48662"/>
                    </a:cubicBezTo>
                    <a:lnTo>
                      <a:pt x="8971" y="48711"/>
                    </a:lnTo>
                    <a:cubicBezTo>
                      <a:pt x="8875" y="48518"/>
                      <a:pt x="8826" y="48373"/>
                      <a:pt x="8778" y="48180"/>
                    </a:cubicBezTo>
                    <a:cubicBezTo>
                      <a:pt x="8778" y="48132"/>
                      <a:pt x="8730" y="48084"/>
                      <a:pt x="8730" y="48035"/>
                    </a:cubicBezTo>
                    <a:cubicBezTo>
                      <a:pt x="8682" y="47939"/>
                      <a:pt x="8633" y="47843"/>
                      <a:pt x="8633" y="47746"/>
                    </a:cubicBezTo>
                    <a:cubicBezTo>
                      <a:pt x="8633" y="47698"/>
                      <a:pt x="8585" y="47650"/>
                      <a:pt x="8585" y="47601"/>
                    </a:cubicBezTo>
                    <a:cubicBezTo>
                      <a:pt x="8585" y="47553"/>
                      <a:pt x="8537" y="47505"/>
                      <a:pt x="8537" y="47457"/>
                    </a:cubicBezTo>
                    <a:lnTo>
                      <a:pt x="8537" y="47408"/>
                    </a:lnTo>
                    <a:cubicBezTo>
                      <a:pt x="8441" y="47119"/>
                      <a:pt x="8344" y="46830"/>
                      <a:pt x="8296" y="46492"/>
                    </a:cubicBezTo>
                    <a:cubicBezTo>
                      <a:pt x="8248" y="46396"/>
                      <a:pt x="8199" y="46251"/>
                      <a:pt x="8199" y="46106"/>
                    </a:cubicBezTo>
                    <a:cubicBezTo>
                      <a:pt x="8151" y="46010"/>
                      <a:pt x="8151" y="45865"/>
                      <a:pt x="8151" y="45720"/>
                    </a:cubicBezTo>
                    <a:cubicBezTo>
                      <a:pt x="8103" y="45624"/>
                      <a:pt x="8103" y="45479"/>
                      <a:pt x="8055" y="45383"/>
                    </a:cubicBezTo>
                    <a:cubicBezTo>
                      <a:pt x="8055" y="45238"/>
                      <a:pt x="8055" y="45094"/>
                      <a:pt x="8055" y="44949"/>
                    </a:cubicBezTo>
                    <a:cubicBezTo>
                      <a:pt x="8006" y="44804"/>
                      <a:pt x="8006" y="44659"/>
                      <a:pt x="8006" y="44563"/>
                    </a:cubicBezTo>
                    <a:cubicBezTo>
                      <a:pt x="8006" y="44322"/>
                      <a:pt x="8006" y="44129"/>
                      <a:pt x="8006" y="43936"/>
                    </a:cubicBezTo>
                    <a:cubicBezTo>
                      <a:pt x="8006" y="43840"/>
                      <a:pt x="8006" y="43743"/>
                      <a:pt x="8006" y="43598"/>
                    </a:cubicBezTo>
                    <a:cubicBezTo>
                      <a:pt x="8006" y="43406"/>
                      <a:pt x="8055" y="43213"/>
                      <a:pt x="8055" y="43020"/>
                    </a:cubicBezTo>
                    <a:cubicBezTo>
                      <a:pt x="8103" y="42634"/>
                      <a:pt x="8199" y="42248"/>
                      <a:pt x="8296" y="41862"/>
                    </a:cubicBezTo>
                    <a:lnTo>
                      <a:pt x="8296" y="41862"/>
                    </a:lnTo>
                    <a:cubicBezTo>
                      <a:pt x="8248" y="41959"/>
                      <a:pt x="8248" y="42007"/>
                      <a:pt x="8248" y="42055"/>
                    </a:cubicBezTo>
                    <a:cubicBezTo>
                      <a:pt x="8248" y="41959"/>
                      <a:pt x="8248" y="41862"/>
                      <a:pt x="8296" y="41718"/>
                    </a:cubicBezTo>
                    <a:lnTo>
                      <a:pt x="8392" y="41428"/>
                    </a:lnTo>
                    <a:cubicBezTo>
                      <a:pt x="8441" y="41139"/>
                      <a:pt x="8537" y="40849"/>
                      <a:pt x="8633" y="40560"/>
                    </a:cubicBezTo>
                    <a:cubicBezTo>
                      <a:pt x="8778" y="40223"/>
                      <a:pt x="8875" y="39885"/>
                      <a:pt x="9067" y="39547"/>
                    </a:cubicBezTo>
                    <a:cubicBezTo>
                      <a:pt x="9357" y="38920"/>
                      <a:pt x="9694" y="38342"/>
                      <a:pt x="10128" y="37763"/>
                    </a:cubicBezTo>
                    <a:lnTo>
                      <a:pt x="10128" y="37715"/>
                    </a:lnTo>
                    <a:cubicBezTo>
                      <a:pt x="10321" y="37474"/>
                      <a:pt x="10466" y="37232"/>
                      <a:pt x="10659" y="37039"/>
                    </a:cubicBezTo>
                    <a:lnTo>
                      <a:pt x="10659" y="36991"/>
                    </a:lnTo>
                    <a:cubicBezTo>
                      <a:pt x="10900" y="36750"/>
                      <a:pt x="11141" y="36461"/>
                      <a:pt x="11334" y="36220"/>
                    </a:cubicBezTo>
                    <a:cubicBezTo>
                      <a:pt x="11479" y="36075"/>
                      <a:pt x="11672" y="35930"/>
                      <a:pt x="11816" y="35786"/>
                    </a:cubicBezTo>
                    <a:lnTo>
                      <a:pt x="11913" y="35786"/>
                    </a:lnTo>
                    <a:cubicBezTo>
                      <a:pt x="12058" y="35641"/>
                      <a:pt x="12202" y="35496"/>
                      <a:pt x="12347" y="35400"/>
                    </a:cubicBezTo>
                    <a:lnTo>
                      <a:pt x="12395" y="35400"/>
                    </a:lnTo>
                    <a:lnTo>
                      <a:pt x="12492" y="35303"/>
                    </a:lnTo>
                    <a:lnTo>
                      <a:pt x="12540" y="35303"/>
                    </a:lnTo>
                    <a:cubicBezTo>
                      <a:pt x="12588" y="35255"/>
                      <a:pt x="12636" y="35207"/>
                      <a:pt x="12636" y="35207"/>
                    </a:cubicBezTo>
                    <a:cubicBezTo>
                      <a:pt x="12733" y="35159"/>
                      <a:pt x="12829" y="35110"/>
                      <a:pt x="12974" y="35062"/>
                    </a:cubicBezTo>
                    <a:close/>
                    <a:moveTo>
                      <a:pt x="44689" y="38130"/>
                    </a:moveTo>
                    <a:cubicBezTo>
                      <a:pt x="44759" y="38130"/>
                      <a:pt x="44830" y="38175"/>
                      <a:pt x="44901" y="38245"/>
                    </a:cubicBezTo>
                    <a:lnTo>
                      <a:pt x="44949" y="38245"/>
                    </a:lnTo>
                    <a:cubicBezTo>
                      <a:pt x="44997" y="38293"/>
                      <a:pt x="44997" y="38293"/>
                      <a:pt x="44997" y="38293"/>
                    </a:cubicBezTo>
                    <a:lnTo>
                      <a:pt x="45045" y="38342"/>
                    </a:lnTo>
                    <a:lnTo>
                      <a:pt x="45094" y="38390"/>
                    </a:lnTo>
                    <a:cubicBezTo>
                      <a:pt x="45142" y="38486"/>
                      <a:pt x="45238" y="38583"/>
                      <a:pt x="45335" y="38679"/>
                    </a:cubicBezTo>
                    <a:lnTo>
                      <a:pt x="45383" y="38727"/>
                    </a:lnTo>
                    <a:cubicBezTo>
                      <a:pt x="45624" y="39065"/>
                      <a:pt x="45817" y="39403"/>
                      <a:pt x="46010" y="39788"/>
                    </a:cubicBezTo>
                    <a:cubicBezTo>
                      <a:pt x="46299" y="40415"/>
                      <a:pt x="46444" y="41042"/>
                      <a:pt x="46492" y="41669"/>
                    </a:cubicBezTo>
                    <a:cubicBezTo>
                      <a:pt x="46589" y="42441"/>
                      <a:pt x="46589" y="43164"/>
                      <a:pt x="46396" y="43936"/>
                    </a:cubicBezTo>
                    <a:cubicBezTo>
                      <a:pt x="46251" y="44659"/>
                      <a:pt x="45962" y="45383"/>
                      <a:pt x="45528" y="46010"/>
                    </a:cubicBezTo>
                    <a:cubicBezTo>
                      <a:pt x="45335" y="46396"/>
                      <a:pt x="45045" y="46733"/>
                      <a:pt x="44804" y="47071"/>
                    </a:cubicBezTo>
                    <a:cubicBezTo>
                      <a:pt x="44515" y="47312"/>
                      <a:pt x="44274" y="47601"/>
                      <a:pt x="43984" y="47843"/>
                    </a:cubicBezTo>
                    <a:cubicBezTo>
                      <a:pt x="43406" y="48325"/>
                      <a:pt x="42730" y="48711"/>
                      <a:pt x="42055" y="49048"/>
                    </a:cubicBezTo>
                    <a:cubicBezTo>
                      <a:pt x="41428" y="49289"/>
                      <a:pt x="40753" y="49434"/>
                      <a:pt x="40126" y="49482"/>
                    </a:cubicBezTo>
                    <a:cubicBezTo>
                      <a:pt x="39969" y="49494"/>
                      <a:pt x="39810" y="49500"/>
                      <a:pt x="39648" y="49500"/>
                    </a:cubicBezTo>
                    <a:cubicBezTo>
                      <a:pt x="39165" y="49500"/>
                      <a:pt x="38667" y="49446"/>
                      <a:pt x="38197" y="49338"/>
                    </a:cubicBezTo>
                    <a:cubicBezTo>
                      <a:pt x="37908" y="49289"/>
                      <a:pt x="37570" y="49193"/>
                      <a:pt x="37281" y="49048"/>
                    </a:cubicBezTo>
                    <a:cubicBezTo>
                      <a:pt x="36895" y="48904"/>
                      <a:pt x="36557" y="48711"/>
                      <a:pt x="36220" y="48469"/>
                    </a:cubicBezTo>
                    <a:cubicBezTo>
                      <a:pt x="36171" y="48373"/>
                      <a:pt x="36075" y="48277"/>
                      <a:pt x="36075" y="48180"/>
                    </a:cubicBezTo>
                    <a:cubicBezTo>
                      <a:pt x="36075" y="47939"/>
                      <a:pt x="36268" y="47698"/>
                      <a:pt x="36509" y="47698"/>
                    </a:cubicBezTo>
                    <a:cubicBezTo>
                      <a:pt x="36606" y="47698"/>
                      <a:pt x="36750" y="47746"/>
                      <a:pt x="36798" y="47794"/>
                    </a:cubicBezTo>
                    <a:lnTo>
                      <a:pt x="36895" y="47843"/>
                    </a:lnTo>
                    <a:cubicBezTo>
                      <a:pt x="37232" y="48084"/>
                      <a:pt x="37618" y="48277"/>
                      <a:pt x="38004" y="48373"/>
                    </a:cubicBezTo>
                    <a:cubicBezTo>
                      <a:pt x="38438" y="48518"/>
                      <a:pt x="38872" y="48614"/>
                      <a:pt x="39306" y="48614"/>
                    </a:cubicBezTo>
                    <a:cubicBezTo>
                      <a:pt x="39403" y="48619"/>
                      <a:pt x="39500" y="48621"/>
                      <a:pt x="39597" y="48621"/>
                    </a:cubicBezTo>
                    <a:cubicBezTo>
                      <a:pt x="40472" y="48621"/>
                      <a:pt x="41375" y="48426"/>
                      <a:pt x="42200" y="48035"/>
                    </a:cubicBezTo>
                    <a:cubicBezTo>
                      <a:pt x="42682" y="47746"/>
                      <a:pt x="43165" y="47408"/>
                      <a:pt x="43599" y="47071"/>
                    </a:cubicBezTo>
                    <a:cubicBezTo>
                      <a:pt x="44418" y="46299"/>
                      <a:pt x="45045" y="45383"/>
                      <a:pt x="45383" y="44322"/>
                    </a:cubicBezTo>
                    <a:cubicBezTo>
                      <a:pt x="45576" y="43840"/>
                      <a:pt x="45672" y="43309"/>
                      <a:pt x="45721" y="42779"/>
                    </a:cubicBezTo>
                    <a:cubicBezTo>
                      <a:pt x="45721" y="42296"/>
                      <a:pt x="45672" y="41814"/>
                      <a:pt x="45624" y="41380"/>
                    </a:cubicBezTo>
                    <a:cubicBezTo>
                      <a:pt x="45528" y="40946"/>
                      <a:pt x="45383" y="40560"/>
                      <a:pt x="45190" y="40174"/>
                    </a:cubicBezTo>
                    <a:cubicBezTo>
                      <a:pt x="45045" y="39885"/>
                      <a:pt x="44901" y="39596"/>
                      <a:pt x="44708" y="39354"/>
                    </a:cubicBezTo>
                    <a:cubicBezTo>
                      <a:pt x="44708" y="39306"/>
                      <a:pt x="44660" y="39306"/>
                      <a:pt x="44660" y="39258"/>
                    </a:cubicBezTo>
                    <a:lnTo>
                      <a:pt x="44467" y="39065"/>
                    </a:lnTo>
                    <a:lnTo>
                      <a:pt x="44418" y="39017"/>
                    </a:lnTo>
                    <a:lnTo>
                      <a:pt x="44370" y="38969"/>
                    </a:lnTo>
                    <a:lnTo>
                      <a:pt x="44322" y="38920"/>
                    </a:lnTo>
                    <a:cubicBezTo>
                      <a:pt x="43999" y="38643"/>
                      <a:pt x="44206" y="38146"/>
                      <a:pt x="44562" y="38146"/>
                    </a:cubicBezTo>
                    <a:cubicBezTo>
                      <a:pt x="44578" y="38146"/>
                      <a:pt x="44595" y="38147"/>
                      <a:pt x="44611" y="38149"/>
                    </a:cubicBezTo>
                    <a:cubicBezTo>
                      <a:pt x="44637" y="38136"/>
                      <a:pt x="44663" y="38130"/>
                      <a:pt x="44689" y="38130"/>
                    </a:cubicBezTo>
                    <a:close/>
                    <a:moveTo>
                      <a:pt x="22619" y="43406"/>
                    </a:moveTo>
                    <a:cubicBezTo>
                      <a:pt x="22716" y="43406"/>
                      <a:pt x="22861" y="43406"/>
                      <a:pt x="22909" y="43502"/>
                    </a:cubicBezTo>
                    <a:lnTo>
                      <a:pt x="23150" y="43695"/>
                    </a:lnTo>
                    <a:lnTo>
                      <a:pt x="23198" y="43695"/>
                    </a:lnTo>
                    <a:lnTo>
                      <a:pt x="23246" y="43743"/>
                    </a:lnTo>
                    <a:lnTo>
                      <a:pt x="23295" y="43743"/>
                    </a:lnTo>
                    <a:lnTo>
                      <a:pt x="23343" y="43791"/>
                    </a:lnTo>
                    <a:lnTo>
                      <a:pt x="23488" y="43936"/>
                    </a:lnTo>
                    <a:cubicBezTo>
                      <a:pt x="23777" y="44225"/>
                      <a:pt x="24115" y="44563"/>
                      <a:pt x="24356" y="44901"/>
                    </a:cubicBezTo>
                    <a:cubicBezTo>
                      <a:pt x="24741" y="45431"/>
                      <a:pt x="25079" y="45962"/>
                      <a:pt x="25320" y="46589"/>
                    </a:cubicBezTo>
                    <a:cubicBezTo>
                      <a:pt x="25610" y="47264"/>
                      <a:pt x="25803" y="47987"/>
                      <a:pt x="25851" y="48759"/>
                    </a:cubicBezTo>
                    <a:cubicBezTo>
                      <a:pt x="25899" y="49530"/>
                      <a:pt x="25754" y="50350"/>
                      <a:pt x="25417" y="51074"/>
                    </a:cubicBezTo>
                    <a:cubicBezTo>
                      <a:pt x="25127" y="51749"/>
                      <a:pt x="24645" y="52279"/>
                      <a:pt x="24115" y="52714"/>
                    </a:cubicBezTo>
                    <a:cubicBezTo>
                      <a:pt x="23163" y="53383"/>
                      <a:pt x="22057" y="53718"/>
                      <a:pt x="20928" y="53718"/>
                    </a:cubicBezTo>
                    <a:cubicBezTo>
                      <a:pt x="20512" y="53718"/>
                      <a:pt x="20093" y="53673"/>
                      <a:pt x="19678" y="53582"/>
                    </a:cubicBezTo>
                    <a:cubicBezTo>
                      <a:pt x="19002" y="53389"/>
                      <a:pt x="18327" y="53148"/>
                      <a:pt x="17700" y="52810"/>
                    </a:cubicBezTo>
                    <a:cubicBezTo>
                      <a:pt x="17073" y="52472"/>
                      <a:pt x="16495" y="52087"/>
                      <a:pt x="16012" y="51604"/>
                    </a:cubicBezTo>
                    <a:cubicBezTo>
                      <a:pt x="15868" y="51460"/>
                      <a:pt x="15819" y="51218"/>
                      <a:pt x="15916" y="51074"/>
                    </a:cubicBezTo>
                    <a:lnTo>
                      <a:pt x="15916" y="51026"/>
                    </a:lnTo>
                    <a:cubicBezTo>
                      <a:pt x="15993" y="50922"/>
                      <a:pt x="16112" y="50874"/>
                      <a:pt x="16236" y="50874"/>
                    </a:cubicBezTo>
                    <a:cubicBezTo>
                      <a:pt x="16343" y="50874"/>
                      <a:pt x="16453" y="50910"/>
                      <a:pt x="16543" y="50977"/>
                    </a:cubicBezTo>
                    <a:cubicBezTo>
                      <a:pt x="16880" y="51267"/>
                      <a:pt x="17266" y="51604"/>
                      <a:pt x="17700" y="51845"/>
                    </a:cubicBezTo>
                    <a:cubicBezTo>
                      <a:pt x="18231" y="52183"/>
                      <a:pt x="18761" y="52424"/>
                      <a:pt x="19340" y="52617"/>
                    </a:cubicBezTo>
                    <a:cubicBezTo>
                      <a:pt x="19870" y="52762"/>
                      <a:pt x="20353" y="52810"/>
                      <a:pt x="20883" y="52858"/>
                    </a:cubicBezTo>
                    <a:cubicBezTo>
                      <a:pt x="21269" y="52858"/>
                      <a:pt x="21655" y="52810"/>
                      <a:pt x="22041" y="52714"/>
                    </a:cubicBezTo>
                    <a:cubicBezTo>
                      <a:pt x="22378" y="52665"/>
                      <a:pt x="22716" y="52521"/>
                      <a:pt x="23054" y="52376"/>
                    </a:cubicBezTo>
                    <a:cubicBezTo>
                      <a:pt x="23343" y="52231"/>
                      <a:pt x="23584" y="52038"/>
                      <a:pt x="23825" y="51797"/>
                    </a:cubicBezTo>
                    <a:cubicBezTo>
                      <a:pt x="24066" y="51604"/>
                      <a:pt x="24259" y="51363"/>
                      <a:pt x="24452" y="51074"/>
                    </a:cubicBezTo>
                    <a:cubicBezTo>
                      <a:pt x="24597" y="50833"/>
                      <a:pt x="24693" y="50543"/>
                      <a:pt x="24790" y="50254"/>
                    </a:cubicBezTo>
                    <a:cubicBezTo>
                      <a:pt x="24886" y="49916"/>
                      <a:pt x="24934" y="49530"/>
                      <a:pt x="24983" y="49193"/>
                    </a:cubicBezTo>
                    <a:cubicBezTo>
                      <a:pt x="24983" y="48759"/>
                      <a:pt x="24934" y="48325"/>
                      <a:pt x="24838" y="47891"/>
                    </a:cubicBezTo>
                    <a:cubicBezTo>
                      <a:pt x="24693" y="47360"/>
                      <a:pt x="24500" y="46878"/>
                      <a:pt x="24259" y="46396"/>
                    </a:cubicBezTo>
                    <a:cubicBezTo>
                      <a:pt x="23970" y="45817"/>
                      <a:pt x="23584" y="45286"/>
                      <a:pt x="23150" y="44852"/>
                    </a:cubicBezTo>
                    <a:lnTo>
                      <a:pt x="22909" y="44611"/>
                    </a:lnTo>
                    <a:lnTo>
                      <a:pt x="22812" y="44515"/>
                    </a:lnTo>
                    <a:lnTo>
                      <a:pt x="22764" y="44467"/>
                    </a:lnTo>
                    <a:lnTo>
                      <a:pt x="22716" y="44418"/>
                    </a:lnTo>
                    <a:lnTo>
                      <a:pt x="22668" y="44370"/>
                    </a:lnTo>
                    <a:lnTo>
                      <a:pt x="22378" y="44177"/>
                    </a:lnTo>
                    <a:cubicBezTo>
                      <a:pt x="22185" y="43984"/>
                      <a:pt x="22137" y="43743"/>
                      <a:pt x="22282" y="43550"/>
                    </a:cubicBezTo>
                    <a:cubicBezTo>
                      <a:pt x="22378" y="43454"/>
                      <a:pt x="22523" y="43406"/>
                      <a:pt x="22619" y="43406"/>
                    </a:cubicBezTo>
                    <a:close/>
                    <a:moveTo>
                      <a:pt x="6029" y="59176"/>
                    </a:moveTo>
                    <a:cubicBezTo>
                      <a:pt x="6126" y="59176"/>
                      <a:pt x="6222" y="59176"/>
                      <a:pt x="6318" y="59273"/>
                    </a:cubicBezTo>
                    <a:cubicBezTo>
                      <a:pt x="6367" y="59321"/>
                      <a:pt x="6367" y="59369"/>
                      <a:pt x="6415" y="59465"/>
                    </a:cubicBezTo>
                    <a:cubicBezTo>
                      <a:pt x="6463" y="59562"/>
                      <a:pt x="6511" y="59658"/>
                      <a:pt x="6560" y="59803"/>
                    </a:cubicBezTo>
                    <a:cubicBezTo>
                      <a:pt x="6801" y="60382"/>
                      <a:pt x="7138" y="60960"/>
                      <a:pt x="7524" y="61539"/>
                    </a:cubicBezTo>
                    <a:cubicBezTo>
                      <a:pt x="8006" y="62118"/>
                      <a:pt x="8585" y="62697"/>
                      <a:pt x="9212" y="63179"/>
                    </a:cubicBezTo>
                    <a:cubicBezTo>
                      <a:pt x="9743" y="63613"/>
                      <a:pt x="10370" y="63999"/>
                      <a:pt x="10997" y="64288"/>
                    </a:cubicBezTo>
                    <a:cubicBezTo>
                      <a:pt x="11479" y="64433"/>
                      <a:pt x="11913" y="64578"/>
                      <a:pt x="12443" y="64674"/>
                    </a:cubicBezTo>
                    <a:cubicBezTo>
                      <a:pt x="12612" y="64698"/>
                      <a:pt x="12793" y="64710"/>
                      <a:pt x="12980" y="64710"/>
                    </a:cubicBezTo>
                    <a:cubicBezTo>
                      <a:pt x="13167" y="64710"/>
                      <a:pt x="13360" y="64698"/>
                      <a:pt x="13553" y="64674"/>
                    </a:cubicBezTo>
                    <a:cubicBezTo>
                      <a:pt x="13601" y="64650"/>
                      <a:pt x="13637" y="64638"/>
                      <a:pt x="13673" y="64638"/>
                    </a:cubicBezTo>
                    <a:cubicBezTo>
                      <a:pt x="13709" y="64638"/>
                      <a:pt x="13746" y="64650"/>
                      <a:pt x="13794" y="64674"/>
                    </a:cubicBezTo>
                    <a:cubicBezTo>
                      <a:pt x="13842" y="64674"/>
                      <a:pt x="13890" y="64770"/>
                      <a:pt x="13890" y="64819"/>
                    </a:cubicBezTo>
                    <a:cubicBezTo>
                      <a:pt x="14035" y="65012"/>
                      <a:pt x="13938" y="65253"/>
                      <a:pt x="13746" y="65301"/>
                    </a:cubicBezTo>
                    <a:cubicBezTo>
                      <a:pt x="13456" y="65333"/>
                      <a:pt x="13167" y="65349"/>
                      <a:pt x="12877" y="65349"/>
                    </a:cubicBezTo>
                    <a:cubicBezTo>
                      <a:pt x="12299" y="65349"/>
                      <a:pt x="11720" y="65285"/>
                      <a:pt x="11141" y="65156"/>
                    </a:cubicBezTo>
                    <a:cubicBezTo>
                      <a:pt x="10273" y="64915"/>
                      <a:pt x="9405" y="64529"/>
                      <a:pt x="8633" y="63999"/>
                    </a:cubicBezTo>
                    <a:cubicBezTo>
                      <a:pt x="8248" y="63758"/>
                      <a:pt x="7862" y="63420"/>
                      <a:pt x="7476" y="63083"/>
                    </a:cubicBezTo>
                    <a:cubicBezTo>
                      <a:pt x="7187" y="62793"/>
                      <a:pt x="6849" y="62456"/>
                      <a:pt x="6608" y="62070"/>
                    </a:cubicBezTo>
                    <a:cubicBezTo>
                      <a:pt x="6318" y="61684"/>
                      <a:pt x="6126" y="61298"/>
                      <a:pt x="5933" y="60864"/>
                    </a:cubicBezTo>
                    <a:cubicBezTo>
                      <a:pt x="5884" y="60719"/>
                      <a:pt x="5836" y="60575"/>
                      <a:pt x="5788" y="60478"/>
                    </a:cubicBezTo>
                    <a:lnTo>
                      <a:pt x="5499" y="60478"/>
                    </a:lnTo>
                    <a:cubicBezTo>
                      <a:pt x="5209" y="60526"/>
                      <a:pt x="4968" y="60623"/>
                      <a:pt x="4679" y="60719"/>
                    </a:cubicBezTo>
                    <a:cubicBezTo>
                      <a:pt x="4438" y="60816"/>
                      <a:pt x="4196" y="60960"/>
                      <a:pt x="4004" y="61105"/>
                    </a:cubicBezTo>
                    <a:cubicBezTo>
                      <a:pt x="3811" y="61250"/>
                      <a:pt x="3618" y="61443"/>
                      <a:pt x="3473" y="61636"/>
                    </a:cubicBezTo>
                    <a:cubicBezTo>
                      <a:pt x="3328" y="61829"/>
                      <a:pt x="3184" y="62022"/>
                      <a:pt x="3087" y="62263"/>
                    </a:cubicBezTo>
                    <a:cubicBezTo>
                      <a:pt x="3039" y="62456"/>
                      <a:pt x="2943" y="62648"/>
                      <a:pt x="2943" y="62841"/>
                    </a:cubicBezTo>
                    <a:cubicBezTo>
                      <a:pt x="2894" y="63083"/>
                      <a:pt x="2894" y="63275"/>
                      <a:pt x="2943" y="63517"/>
                    </a:cubicBezTo>
                    <a:cubicBezTo>
                      <a:pt x="2943" y="63709"/>
                      <a:pt x="2991" y="63902"/>
                      <a:pt x="3087" y="64095"/>
                    </a:cubicBezTo>
                    <a:cubicBezTo>
                      <a:pt x="3135" y="64192"/>
                      <a:pt x="3184" y="64288"/>
                      <a:pt x="3232" y="64433"/>
                    </a:cubicBezTo>
                    <a:cubicBezTo>
                      <a:pt x="3328" y="64529"/>
                      <a:pt x="3280" y="64674"/>
                      <a:pt x="3135" y="64770"/>
                    </a:cubicBezTo>
                    <a:cubicBezTo>
                      <a:pt x="3110" y="64783"/>
                      <a:pt x="3080" y="64789"/>
                      <a:pt x="3049" y="64789"/>
                    </a:cubicBezTo>
                    <a:cubicBezTo>
                      <a:pt x="2965" y="64789"/>
                      <a:pt x="2868" y="64745"/>
                      <a:pt x="2798" y="64674"/>
                    </a:cubicBezTo>
                    <a:cubicBezTo>
                      <a:pt x="2508" y="64144"/>
                      <a:pt x="2364" y="63517"/>
                      <a:pt x="2364" y="62938"/>
                    </a:cubicBezTo>
                    <a:cubicBezTo>
                      <a:pt x="2412" y="61732"/>
                      <a:pt x="3039" y="60671"/>
                      <a:pt x="4100" y="60044"/>
                    </a:cubicBezTo>
                    <a:cubicBezTo>
                      <a:pt x="4341" y="59899"/>
                      <a:pt x="4631" y="59803"/>
                      <a:pt x="4920" y="59755"/>
                    </a:cubicBezTo>
                    <a:cubicBezTo>
                      <a:pt x="5113" y="59707"/>
                      <a:pt x="5257" y="59658"/>
                      <a:pt x="5402" y="59658"/>
                    </a:cubicBezTo>
                    <a:lnTo>
                      <a:pt x="5595" y="59658"/>
                    </a:lnTo>
                    <a:lnTo>
                      <a:pt x="5595" y="59562"/>
                    </a:lnTo>
                    <a:cubicBezTo>
                      <a:pt x="5643" y="59465"/>
                      <a:pt x="5643" y="59369"/>
                      <a:pt x="5740" y="59273"/>
                    </a:cubicBezTo>
                    <a:cubicBezTo>
                      <a:pt x="5788" y="59224"/>
                      <a:pt x="5933" y="59176"/>
                      <a:pt x="6029" y="59176"/>
                    </a:cubicBezTo>
                    <a:close/>
                    <a:moveTo>
                      <a:pt x="17122" y="0"/>
                    </a:moveTo>
                    <a:cubicBezTo>
                      <a:pt x="17122" y="386"/>
                      <a:pt x="17170" y="772"/>
                      <a:pt x="17218" y="1158"/>
                    </a:cubicBezTo>
                    <a:cubicBezTo>
                      <a:pt x="17314" y="2749"/>
                      <a:pt x="17314" y="4341"/>
                      <a:pt x="17218" y="5884"/>
                    </a:cubicBezTo>
                    <a:cubicBezTo>
                      <a:pt x="17025" y="9357"/>
                      <a:pt x="16302" y="12781"/>
                      <a:pt x="15192" y="16109"/>
                    </a:cubicBezTo>
                    <a:cubicBezTo>
                      <a:pt x="14903" y="17025"/>
                      <a:pt x="14517" y="17989"/>
                      <a:pt x="14131" y="18906"/>
                    </a:cubicBezTo>
                    <a:cubicBezTo>
                      <a:pt x="13746" y="19822"/>
                      <a:pt x="13360" y="20690"/>
                      <a:pt x="12926" y="21607"/>
                    </a:cubicBezTo>
                    <a:cubicBezTo>
                      <a:pt x="12058" y="23439"/>
                      <a:pt x="11093" y="25175"/>
                      <a:pt x="10128" y="26912"/>
                    </a:cubicBezTo>
                    <a:cubicBezTo>
                      <a:pt x="9164" y="28648"/>
                      <a:pt x="8199" y="30432"/>
                      <a:pt x="7283" y="32217"/>
                    </a:cubicBezTo>
                    <a:cubicBezTo>
                      <a:pt x="6801" y="33085"/>
                      <a:pt x="6367" y="34001"/>
                      <a:pt x="5933" y="34869"/>
                    </a:cubicBezTo>
                    <a:cubicBezTo>
                      <a:pt x="5499" y="35834"/>
                      <a:pt x="5065" y="36750"/>
                      <a:pt x="4727" y="37715"/>
                    </a:cubicBezTo>
                    <a:cubicBezTo>
                      <a:pt x="4245" y="38969"/>
                      <a:pt x="3859" y="40319"/>
                      <a:pt x="3570" y="41669"/>
                    </a:cubicBezTo>
                    <a:cubicBezTo>
                      <a:pt x="3280" y="43020"/>
                      <a:pt x="3039" y="44418"/>
                      <a:pt x="2943" y="45817"/>
                    </a:cubicBezTo>
                    <a:cubicBezTo>
                      <a:pt x="2894" y="46492"/>
                      <a:pt x="2894" y="47167"/>
                      <a:pt x="2846" y="47843"/>
                    </a:cubicBezTo>
                    <a:lnTo>
                      <a:pt x="2846" y="48855"/>
                    </a:lnTo>
                    <a:lnTo>
                      <a:pt x="2846" y="49965"/>
                    </a:lnTo>
                    <a:cubicBezTo>
                      <a:pt x="2894" y="50640"/>
                      <a:pt x="2943" y="51315"/>
                      <a:pt x="3039" y="51990"/>
                    </a:cubicBezTo>
                    <a:cubicBezTo>
                      <a:pt x="3087" y="52714"/>
                      <a:pt x="3135" y="53437"/>
                      <a:pt x="3087" y="54160"/>
                    </a:cubicBezTo>
                    <a:cubicBezTo>
                      <a:pt x="3087" y="54402"/>
                      <a:pt x="3039" y="54594"/>
                      <a:pt x="3039" y="54836"/>
                    </a:cubicBezTo>
                    <a:cubicBezTo>
                      <a:pt x="3039" y="54836"/>
                      <a:pt x="3039" y="54884"/>
                      <a:pt x="3039" y="54932"/>
                    </a:cubicBezTo>
                    <a:lnTo>
                      <a:pt x="3955" y="55752"/>
                    </a:lnTo>
                    <a:cubicBezTo>
                      <a:pt x="3425" y="55848"/>
                      <a:pt x="2894" y="55993"/>
                      <a:pt x="2460" y="56282"/>
                    </a:cubicBezTo>
                    <a:cubicBezTo>
                      <a:pt x="1978" y="56524"/>
                      <a:pt x="1592" y="56813"/>
                      <a:pt x="1255" y="57199"/>
                    </a:cubicBezTo>
                    <a:cubicBezTo>
                      <a:pt x="579" y="57922"/>
                      <a:pt x="194" y="58838"/>
                      <a:pt x="97" y="59803"/>
                    </a:cubicBezTo>
                    <a:cubicBezTo>
                      <a:pt x="1" y="60816"/>
                      <a:pt x="97" y="61829"/>
                      <a:pt x="386" y="62793"/>
                    </a:cubicBezTo>
                    <a:cubicBezTo>
                      <a:pt x="531" y="63324"/>
                      <a:pt x="724" y="63806"/>
                      <a:pt x="965" y="64288"/>
                    </a:cubicBezTo>
                    <a:cubicBezTo>
                      <a:pt x="1206" y="64722"/>
                      <a:pt x="1447" y="65156"/>
                      <a:pt x="1785" y="65590"/>
                    </a:cubicBezTo>
                    <a:cubicBezTo>
                      <a:pt x="2123" y="66073"/>
                      <a:pt x="2508" y="66507"/>
                      <a:pt x="2991" y="66893"/>
                    </a:cubicBezTo>
                    <a:cubicBezTo>
                      <a:pt x="3473" y="67375"/>
                      <a:pt x="4052" y="67761"/>
                      <a:pt x="4631" y="68098"/>
                    </a:cubicBezTo>
                    <a:cubicBezTo>
                      <a:pt x="5740" y="68773"/>
                      <a:pt x="6994" y="69256"/>
                      <a:pt x="8296" y="69497"/>
                    </a:cubicBezTo>
                    <a:cubicBezTo>
                      <a:pt x="8875" y="69593"/>
                      <a:pt x="9405" y="69642"/>
                      <a:pt x="9984" y="69642"/>
                    </a:cubicBezTo>
                    <a:cubicBezTo>
                      <a:pt x="10707" y="69642"/>
                      <a:pt x="11431" y="69545"/>
                      <a:pt x="12154" y="69400"/>
                    </a:cubicBezTo>
                    <a:cubicBezTo>
                      <a:pt x="13456" y="69159"/>
                      <a:pt x="14662" y="68629"/>
                      <a:pt x="15771" y="67905"/>
                    </a:cubicBezTo>
                    <a:cubicBezTo>
                      <a:pt x="16639" y="67327"/>
                      <a:pt x="17411" y="66651"/>
                      <a:pt x="18134" y="65880"/>
                    </a:cubicBezTo>
                    <a:lnTo>
                      <a:pt x="18134" y="65832"/>
                    </a:lnTo>
                    <a:cubicBezTo>
                      <a:pt x="19147" y="66362"/>
                      <a:pt x="20208" y="66893"/>
                      <a:pt x="21317" y="67423"/>
                    </a:cubicBezTo>
                    <a:cubicBezTo>
                      <a:pt x="22427" y="67954"/>
                      <a:pt x="23246" y="68291"/>
                      <a:pt x="24115" y="68629"/>
                    </a:cubicBezTo>
                    <a:cubicBezTo>
                      <a:pt x="25031" y="68966"/>
                      <a:pt x="25995" y="69304"/>
                      <a:pt x="27008" y="69545"/>
                    </a:cubicBezTo>
                    <a:cubicBezTo>
                      <a:pt x="29227" y="70076"/>
                      <a:pt x="31493" y="70365"/>
                      <a:pt x="33808" y="70365"/>
                    </a:cubicBezTo>
                    <a:cubicBezTo>
                      <a:pt x="37522" y="70365"/>
                      <a:pt x="41187" y="69690"/>
                      <a:pt x="44660" y="68339"/>
                    </a:cubicBezTo>
                    <a:cubicBezTo>
                      <a:pt x="46299" y="67664"/>
                      <a:pt x="47891" y="66941"/>
                      <a:pt x="49386" y="66024"/>
                    </a:cubicBezTo>
                    <a:cubicBezTo>
                      <a:pt x="50977" y="65108"/>
                      <a:pt x="52472" y="64095"/>
                      <a:pt x="53919" y="62938"/>
                    </a:cubicBezTo>
                    <a:cubicBezTo>
                      <a:pt x="55318" y="61829"/>
                      <a:pt x="56717" y="60575"/>
                      <a:pt x="57970" y="59224"/>
                    </a:cubicBezTo>
                    <a:cubicBezTo>
                      <a:pt x="60430" y="56668"/>
                      <a:pt x="62407" y="53678"/>
                      <a:pt x="63854" y="50399"/>
                    </a:cubicBezTo>
                    <a:cubicBezTo>
                      <a:pt x="65494" y="46540"/>
                      <a:pt x="66362" y="42393"/>
                      <a:pt x="66410" y="38245"/>
                    </a:cubicBezTo>
                    <a:cubicBezTo>
                      <a:pt x="66410" y="35255"/>
                      <a:pt x="66073" y="32265"/>
                      <a:pt x="65446" y="29371"/>
                    </a:cubicBezTo>
                    <a:cubicBezTo>
                      <a:pt x="64915" y="26622"/>
                      <a:pt x="64047" y="23970"/>
                      <a:pt x="62793" y="21414"/>
                    </a:cubicBezTo>
                    <a:cubicBezTo>
                      <a:pt x="63806" y="21414"/>
                      <a:pt x="64771" y="21076"/>
                      <a:pt x="65590" y="20449"/>
                    </a:cubicBezTo>
                    <a:cubicBezTo>
                      <a:pt x="66410" y="19822"/>
                      <a:pt x="67037" y="18954"/>
                      <a:pt x="67423" y="17989"/>
                    </a:cubicBezTo>
                    <a:cubicBezTo>
                      <a:pt x="67857" y="16928"/>
                      <a:pt x="68098" y="15867"/>
                      <a:pt x="68146" y="14758"/>
                    </a:cubicBezTo>
                    <a:cubicBezTo>
                      <a:pt x="68195" y="13697"/>
                      <a:pt x="68098" y="12636"/>
                      <a:pt x="67809" y="11623"/>
                    </a:cubicBezTo>
                    <a:cubicBezTo>
                      <a:pt x="67520" y="10659"/>
                      <a:pt x="67037" y="9791"/>
                      <a:pt x="66459" y="9019"/>
                    </a:cubicBezTo>
                    <a:cubicBezTo>
                      <a:pt x="65880" y="8247"/>
                      <a:pt x="65156" y="7524"/>
                      <a:pt x="64336" y="6945"/>
                    </a:cubicBezTo>
                    <a:cubicBezTo>
                      <a:pt x="63565" y="6367"/>
                      <a:pt x="62745" y="5981"/>
                      <a:pt x="61829" y="5691"/>
                    </a:cubicBezTo>
                    <a:cubicBezTo>
                      <a:pt x="61298" y="5547"/>
                      <a:pt x="60816" y="5450"/>
                      <a:pt x="60285" y="5450"/>
                    </a:cubicBezTo>
                    <a:cubicBezTo>
                      <a:pt x="59948" y="5450"/>
                      <a:pt x="59610" y="5498"/>
                      <a:pt x="59321" y="5547"/>
                    </a:cubicBezTo>
                    <a:cubicBezTo>
                      <a:pt x="58453" y="5740"/>
                      <a:pt x="57729" y="6222"/>
                      <a:pt x="57199" y="6897"/>
                    </a:cubicBezTo>
                    <a:cubicBezTo>
                      <a:pt x="57102" y="6994"/>
                      <a:pt x="56958" y="7138"/>
                      <a:pt x="56861" y="7331"/>
                    </a:cubicBezTo>
                    <a:cubicBezTo>
                      <a:pt x="56958" y="7717"/>
                      <a:pt x="57006" y="8103"/>
                      <a:pt x="57006" y="8537"/>
                    </a:cubicBezTo>
                    <a:cubicBezTo>
                      <a:pt x="57054" y="8971"/>
                      <a:pt x="56909" y="9453"/>
                      <a:pt x="56717" y="9887"/>
                    </a:cubicBezTo>
                    <a:cubicBezTo>
                      <a:pt x="56620" y="10080"/>
                      <a:pt x="56475" y="10273"/>
                      <a:pt x="56282" y="10369"/>
                    </a:cubicBezTo>
                    <a:cubicBezTo>
                      <a:pt x="56090" y="10514"/>
                      <a:pt x="55897" y="10611"/>
                      <a:pt x="55704" y="10659"/>
                    </a:cubicBezTo>
                    <a:lnTo>
                      <a:pt x="55511" y="10659"/>
                    </a:lnTo>
                    <a:cubicBezTo>
                      <a:pt x="55173" y="10611"/>
                      <a:pt x="54836" y="10514"/>
                      <a:pt x="54546" y="10321"/>
                    </a:cubicBezTo>
                    <a:cubicBezTo>
                      <a:pt x="54112" y="9984"/>
                      <a:pt x="53726" y="9646"/>
                      <a:pt x="53341" y="9260"/>
                    </a:cubicBezTo>
                    <a:cubicBezTo>
                      <a:pt x="53244" y="9164"/>
                      <a:pt x="53148" y="9067"/>
                      <a:pt x="53051" y="8971"/>
                    </a:cubicBezTo>
                    <a:cubicBezTo>
                      <a:pt x="52858" y="8971"/>
                      <a:pt x="52665" y="8971"/>
                      <a:pt x="52472" y="8923"/>
                    </a:cubicBezTo>
                    <a:cubicBezTo>
                      <a:pt x="52231" y="8874"/>
                      <a:pt x="51990" y="8778"/>
                      <a:pt x="51701" y="8730"/>
                    </a:cubicBezTo>
                    <a:cubicBezTo>
                      <a:pt x="51411" y="8585"/>
                      <a:pt x="51122" y="8489"/>
                      <a:pt x="50833" y="8344"/>
                    </a:cubicBezTo>
                    <a:lnTo>
                      <a:pt x="50784" y="8344"/>
                    </a:lnTo>
                    <a:cubicBezTo>
                      <a:pt x="50495" y="8151"/>
                      <a:pt x="50206" y="8006"/>
                      <a:pt x="49868" y="7813"/>
                    </a:cubicBezTo>
                    <a:cubicBezTo>
                      <a:pt x="49579" y="7669"/>
                      <a:pt x="49241" y="7428"/>
                      <a:pt x="48952" y="7186"/>
                    </a:cubicBezTo>
                    <a:cubicBezTo>
                      <a:pt x="48325" y="6752"/>
                      <a:pt x="47794" y="6318"/>
                      <a:pt x="47216" y="5884"/>
                    </a:cubicBezTo>
                    <a:cubicBezTo>
                      <a:pt x="46637" y="5450"/>
                      <a:pt x="46010" y="5016"/>
                      <a:pt x="45383" y="4679"/>
                    </a:cubicBezTo>
                    <a:cubicBezTo>
                      <a:pt x="44756" y="4293"/>
                      <a:pt x="44081" y="4003"/>
                      <a:pt x="43357" y="3762"/>
                    </a:cubicBezTo>
                    <a:cubicBezTo>
                      <a:pt x="42489" y="3473"/>
                      <a:pt x="41621" y="3280"/>
                      <a:pt x="40705" y="3135"/>
                    </a:cubicBezTo>
                    <a:cubicBezTo>
                      <a:pt x="39789" y="3039"/>
                      <a:pt x="38872" y="2942"/>
                      <a:pt x="37956" y="2942"/>
                    </a:cubicBezTo>
                    <a:cubicBezTo>
                      <a:pt x="37623" y="2934"/>
                      <a:pt x="37291" y="2930"/>
                      <a:pt x="36960" y="2930"/>
                    </a:cubicBezTo>
                    <a:cubicBezTo>
                      <a:pt x="35424" y="2930"/>
                      <a:pt x="33909" y="3016"/>
                      <a:pt x="32361" y="3135"/>
                    </a:cubicBezTo>
                    <a:cubicBezTo>
                      <a:pt x="31879" y="3184"/>
                      <a:pt x="31397" y="3184"/>
                      <a:pt x="30915" y="3184"/>
                    </a:cubicBezTo>
                    <a:cubicBezTo>
                      <a:pt x="30754" y="3200"/>
                      <a:pt x="30604" y="3205"/>
                      <a:pt x="30457" y="3205"/>
                    </a:cubicBezTo>
                    <a:cubicBezTo>
                      <a:pt x="30164" y="3205"/>
                      <a:pt x="29886" y="3184"/>
                      <a:pt x="29564" y="3184"/>
                    </a:cubicBezTo>
                    <a:cubicBezTo>
                      <a:pt x="28696" y="3135"/>
                      <a:pt x="27828" y="3039"/>
                      <a:pt x="26960" y="2894"/>
                    </a:cubicBezTo>
                    <a:cubicBezTo>
                      <a:pt x="26188" y="2749"/>
                      <a:pt x="25465" y="2557"/>
                      <a:pt x="24741" y="2267"/>
                    </a:cubicBezTo>
                    <a:lnTo>
                      <a:pt x="24597" y="2219"/>
                    </a:lnTo>
                    <a:cubicBezTo>
                      <a:pt x="23825" y="2123"/>
                      <a:pt x="23054" y="1978"/>
                      <a:pt x="22330" y="1833"/>
                    </a:cubicBezTo>
                    <a:cubicBezTo>
                      <a:pt x="20690" y="1447"/>
                      <a:pt x="19099" y="917"/>
                      <a:pt x="17556" y="242"/>
                    </a:cubicBezTo>
                    <a:lnTo>
                      <a:pt x="17122" y="0"/>
                    </a:lnTo>
                    <a:close/>
                  </a:path>
                </a:pathLst>
              </a:custGeom>
              <a:solidFill>
                <a:srgbClr val="FBD5BB"/>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sp>
            <p:nvSpPr>
              <p:cNvPr id="3865" name="Google Shape;3865;p84"/>
              <p:cNvSpPr/>
              <p:nvPr/>
            </p:nvSpPr>
            <p:spPr>
              <a:xfrm>
                <a:off x="6325675" y="924150"/>
                <a:ext cx="25" cy="25"/>
              </a:xfrm>
              <a:custGeom>
                <a:avLst/>
                <a:gdLst/>
                <a:ahLst/>
                <a:cxnLst/>
                <a:rect l="l" t="t" r="r" b="b"/>
                <a:pathLst>
                  <a:path w="1" h="1" fill="none" extrusionOk="0">
                    <a:moveTo>
                      <a:pt x="0" y="1"/>
                    </a:moveTo>
                    <a:lnTo>
                      <a:pt x="0" y="1"/>
                    </a:lnTo>
                    <a:close/>
                  </a:path>
                </a:pathLst>
              </a:custGeom>
              <a:no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866" name="Google Shape;3866;p84"/>
              <p:cNvSpPr/>
              <p:nvPr/>
            </p:nvSpPr>
            <p:spPr>
              <a:xfrm>
                <a:off x="5687850" y="772225"/>
                <a:ext cx="25" cy="25"/>
              </a:xfrm>
              <a:custGeom>
                <a:avLst/>
                <a:gdLst/>
                <a:ahLst/>
                <a:cxnLst/>
                <a:rect l="l" t="t" r="r" b="b"/>
                <a:pathLst>
                  <a:path w="1" h="1" extrusionOk="0">
                    <a:moveTo>
                      <a:pt x="1" y="1"/>
                    </a:moveTo>
                    <a:close/>
                  </a:path>
                </a:pathLst>
              </a:custGeom>
              <a:solidFill>
                <a:srgbClr val="E79B6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867" name="Google Shape;3867;p84"/>
              <p:cNvSpPr/>
              <p:nvPr/>
            </p:nvSpPr>
            <p:spPr>
              <a:xfrm>
                <a:off x="5628775" y="734850"/>
                <a:ext cx="710175" cy="191750"/>
              </a:xfrm>
              <a:custGeom>
                <a:avLst/>
                <a:gdLst/>
                <a:ahLst/>
                <a:cxnLst/>
                <a:rect l="l" t="t" r="r" b="b"/>
                <a:pathLst>
                  <a:path w="28407" h="7670" extrusionOk="0">
                    <a:moveTo>
                      <a:pt x="14324" y="1"/>
                    </a:moveTo>
                    <a:cubicBezTo>
                      <a:pt x="13794" y="1"/>
                      <a:pt x="13215" y="1"/>
                      <a:pt x="12684" y="97"/>
                    </a:cubicBezTo>
                    <a:lnTo>
                      <a:pt x="12733" y="97"/>
                    </a:lnTo>
                    <a:cubicBezTo>
                      <a:pt x="11913" y="146"/>
                      <a:pt x="11093" y="242"/>
                      <a:pt x="10273" y="387"/>
                    </a:cubicBezTo>
                    <a:cubicBezTo>
                      <a:pt x="9936" y="435"/>
                      <a:pt x="9598" y="483"/>
                      <a:pt x="9212" y="580"/>
                    </a:cubicBezTo>
                    <a:cubicBezTo>
                      <a:pt x="8682" y="676"/>
                      <a:pt x="8199" y="773"/>
                      <a:pt x="7669" y="821"/>
                    </a:cubicBezTo>
                    <a:cubicBezTo>
                      <a:pt x="6318" y="1014"/>
                      <a:pt x="5016" y="1110"/>
                      <a:pt x="3666" y="1158"/>
                    </a:cubicBezTo>
                    <a:lnTo>
                      <a:pt x="2653" y="1158"/>
                    </a:lnTo>
                    <a:cubicBezTo>
                      <a:pt x="1737" y="1110"/>
                      <a:pt x="869" y="1014"/>
                      <a:pt x="1" y="917"/>
                    </a:cubicBezTo>
                    <a:lnTo>
                      <a:pt x="1" y="917"/>
                    </a:lnTo>
                    <a:lnTo>
                      <a:pt x="145" y="965"/>
                    </a:lnTo>
                    <a:cubicBezTo>
                      <a:pt x="869" y="1207"/>
                      <a:pt x="1592" y="1399"/>
                      <a:pt x="2316" y="1544"/>
                    </a:cubicBezTo>
                    <a:cubicBezTo>
                      <a:pt x="3184" y="1737"/>
                      <a:pt x="4100" y="1834"/>
                      <a:pt x="4968" y="1882"/>
                    </a:cubicBezTo>
                    <a:lnTo>
                      <a:pt x="6318" y="1882"/>
                    </a:lnTo>
                    <a:cubicBezTo>
                      <a:pt x="6752" y="1882"/>
                      <a:pt x="7283" y="1834"/>
                      <a:pt x="7765" y="1785"/>
                    </a:cubicBezTo>
                    <a:cubicBezTo>
                      <a:pt x="9389" y="1702"/>
                      <a:pt x="10977" y="1583"/>
                      <a:pt x="12591" y="1583"/>
                    </a:cubicBezTo>
                    <a:cubicBezTo>
                      <a:pt x="12846" y="1583"/>
                      <a:pt x="13103" y="1586"/>
                      <a:pt x="13360" y="1592"/>
                    </a:cubicBezTo>
                    <a:cubicBezTo>
                      <a:pt x="14276" y="1592"/>
                      <a:pt x="15192" y="1689"/>
                      <a:pt x="16109" y="1834"/>
                    </a:cubicBezTo>
                    <a:cubicBezTo>
                      <a:pt x="17025" y="1930"/>
                      <a:pt x="17893" y="2171"/>
                      <a:pt x="18761" y="2412"/>
                    </a:cubicBezTo>
                    <a:cubicBezTo>
                      <a:pt x="19485" y="2653"/>
                      <a:pt x="20160" y="2943"/>
                      <a:pt x="20787" y="3329"/>
                    </a:cubicBezTo>
                    <a:cubicBezTo>
                      <a:pt x="21414" y="3714"/>
                      <a:pt x="22041" y="4100"/>
                      <a:pt x="22619" y="4534"/>
                    </a:cubicBezTo>
                    <a:cubicBezTo>
                      <a:pt x="23198" y="4968"/>
                      <a:pt x="23729" y="5451"/>
                      <a:pt x="24356" y="5836"/>
                    </a:cubicBezTo>
                    <a:cubicBezTo>
                      <a:pt x="24645" y="6078"/>
                      <a:pt x="24934" y="6319"/>
                      <a:pt x="25272" y="6512"/>
                    </a:cubicBezTo>
                    <a:cubicBezTo>
                      <a:pt x="25610" y="6705"/>
                      <a:pt x="25899" y="6849"/>
                      <a:pt x="26188" y="6994"/>
                    </a:cubicBezTo>
                    <a:cubicBezTo>
                      <a:pt x="26478" y="7139"/>
                      <a:pt x="26767" y="7283"/>
                      <a:pt x="27105" y="7380"/>
                    </a:cubicBezTo>
                    <a:cubicBezTo>
                      <a:pt x="27346" y="7476"/>
                      <a:pt x="27587" y="7524"/>
                      <a:pt x="27876" y="7573"/>
                    </a:cubicBezTo>
                    <a:cubicBezTo>
                      <a:pt x="28021" y="7573"/>
                      <a:pt x="28214" y="7621"/>
                      <a:pt x="28407" y="7669"/>
                    </a:cubicBezTo>
                    <a:cubicBezTo>
                      <a:pt x="28166" y="7332"/>
                      <a:pt x="27876" y="7042"/>
                      <a:pt x="27539" y="6656"/>
                    </a:cubicBezTo>
                    <a:lnTo>
                      <a:pt x="27297" y="6319"/>
                    </a:lnTo>
                    <a:cubicBezTo>
                      <a:pt x="27105" y="6078"/>
                      <a:pt x="26912" y="5836"/>
                      <a:pt x="26719" y="5644"/>
                    </a:cubicBezTo>
                    <a:cubicBezTo>
                      <a:pt x="26478" y="5402"/>
                      <a:pt x="26236" y="5161"/>
                      <a:pt x="26044" y="4968"/>
                    </a:cubicBezTo>
                    <a:cubicBezTo>
                      <a:pt x="25802" y="4727"/>
                      <a:pt x="25465" y="4438"/>
                      <a:pt x="25175" y="4148"/>
                    </a:cubicBezTo>
                    <a:cubicBezTo>
                      <a:pt x="23970" y="3136"/>
                      <a:pt x="22619" y="2219"/>
                      <a:pt x="21221" y="1496"/>
                    </a:cubicBezTo>
                    <a:cubicBezTo>
                      <a:pt x="20015" y="965"/>
                      <a:pt x="18761" y="531"/>
                      <a:pt x="17507" y="290"/>
                    </a:cubicBezTo>
                    <a:cubicBezTo>
                      <a:pt x="16446" y="97"/>
                      <a:pt x="15385" y="1"/>
                      <a:pt x="14324" y="1"/>
                    </a:cubicBezTo>
                    <a:close/>
                  </a:path>
                </a:pathLst>
              </a:custGeom>
              <a:solidFill>
                <a:srgbClr val="F9C49F"/>
              </a:solidFill>
              <a:ln w="9525" cap="flat" cmpd="sng">
                <a:solidFill>
                  <a:srgbClr val="F9C49F"/>
                </a:solidFill>
                <a:prstDash val="solid"/>
                <a:round/>
                <a:headEnd type="none" w="sm" len="sm"/>
                <a:tailEnd type="none" w="sm" len="sm"/>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sp>
            <p:nvSpPr>
              <p:cNvPr id="3868" name="Google Shape;3868;p84"/>
              <p:cNvSpPr/>
              <p:nvPr/>
            </p:nvSpPr>
            <p:spPr>
              <a:xfrm>
                <a:off x="6284675" y="909675"/>
                <a:ext cx="25" cy="25"/>
              </a:xfrm>
              <a:custGeom>
                <a:avLst/>
                <a:gdLst/>
                <a:ahLst/>
                <a:cxnLst/>
                <a:rect l="l" t="t" r="r" b="b"/>
                <a:pathLst>
                  <a:path w="1" h="1" extrusionOk="0">
                    <a:moveTo>
                      <a:pt x="0" y="1"/>
                    </a:moveTo>
                    <a:close/>
                  </a:path>
                </a:pathLst>
              </a:custGeom>
              <a:solidFill>
                <a:srgbClr val="E79B6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869" name="Google Shape;3869;p84"/>
              <p:cNvSpPr/>
              <p:nvPr/>
            </p:nvSpPr>
            <p:spPr>
              <a:xfrm>
                <a:off x="5031950" y="658900"/>
                <a:ext cx="414800" cy="1415525"/>
              </a:xfrm>
              <a:custGeom>
                <a:avLst/>
                <a:gdLst/>
                <a:ahLst/>
                <a:cxnLst/>
                <a:rect l="l" t="t" r="r" b="b"/>
                <a:pathLst>
                  <a:path w="16592" h="56621" extrusionOk="0">
                    <a:moveTo>
                      <a:pt x="13215" y="1"/>
                    </a:moveTo>
                    <a:lnTo>
                      <a:pt x="13215" y="1"/>
                    </a:lnTo>
                    <a:cubicBezTo>
                      <a:pt x="13312" y="242"/>
                      <a:pt x="13408" y="435"/>
                      <a:pt x="13456" y="676"/>
                    </a:cubicBezTo>
                    <a:cubicBezTo>
                      <a:pt x="13698" y="1399"/>
                      <a:pt x="13842" y="2171"/>
                      <a:pt x="13939" y="2942"/>
                    </a:cubicBezTo>
                    <a:cubicBezTo>
                      <a:pt x="14083" y="4293"/>
                      <a:pt x="14083" y="5691"/>
                      <a:pt x="14035" y="7042"/>
                    </a:cubicBezTo>
                    <a:cubicBezTo>
                      <a:pt x="13987" y="8344"/>
                      <a:pt x="13890" y="9598"/>
                      <a:pt x="13794" y="10659"/>
                    </a:cubicBezTo>
                    <a:cubicBezTo>
                      <a:pt x="13649" y="12395"/>
                      <a:pt x="13312" y="14083"/>
                      <a:pt x="12829" y="15771"/>
                    </a:cubicBezTo>
                    <a:cubicBezTo>
                      <a:pt x="12299" y="17411"/>
                      <a:pt x="11720" y="19002"/>
                      <a:pt x="10997" y="20594"/>
                    </a:cubicBezTo>
                    <a:cubicBezTo>
                      <a:pt x="9550" y="23632"/>
                      <a:pt x="7958" y="26622"/>
                      <a:pt x="6174" y="29468"/>
                    </a:cubicBezTo>
                    <a:lnTo>
                      <a:pt x="6126" y="29516"/>
                    </a:lnTo>
                    <a:cubicBezTo>
                      <a:pt x="4486" y="32120"/>
                      <a:pt x="3087" y="34821"/>
                      <a:pt x="1833" y="37618"/>
                    </a:cubicBezTo>
                    <a:cubicBezTo>
                      <a:pt x="1448" y="38583"/>
                      <a:pt x="1110" y="39547"/>
                      <a:pt x="821" y="40560"/>
                    </a:cubicBezTo>
                    <a:cubicBezTo>
                      <a:pt x="531" y="41573"/>
                      <a:pt x="338" y="42634"/>
                      <a:pt x="194" y="43695"/>
                    </a:cubicBezTo>
                    <a:cubicBezTo>
                      <a:pt x="49" y="45045"/>
                      <a:pt x="1" y="46396"/>
                      <a:pt x="97" y="47746"/>
                    </a:cubicBezTo>
                    <a:cubicBezTo>
                      <a:pt x="194" y="49048"/>
                      <a:pt x="290" y="50495"/>
                      <a:pt x="483" y="51894"/>
                    </a:cubicBezTo>
                    <a:cubicBezTo>
                      <a:pt x="676" y="53244"/>
                      <a:pt x="1014" y="54594"/>
                      <a:pt x="1496" y="55848"/>
                    </a:cubicBezTo>
                    <a:lnTo>
                      <a:pt x="2316" y="56620"/>
                    </a:lnTo>
                    <a:cubicBezTo>
                      <a:pt x="2316" y="56572"/>
                      <a:pt x="2316" y="56572"/>
                      <a:pt x="2316" y="56524"/>
                    </a:cubicBezTo>
                    <a:cubicBezTo>
                      <a:pt x="2364" y="56282"/>
                      <a:pt x="2412" y="56041"/>
                      <a:pt x="2412" y="55800"/>
                    </a:cubicBezTo>
                    <a:cubicBezTo>
                      <a:pt x="2412" y="55077"/>
                      <a:pt x="2412" y="54353"/>
                      <a:pt x="2316" y="53630"/>
                    </a:cubicBezTo>
                    <a:cubicBezTo>
                      <a:pt x="2268" y="52955"/>
                      <a:pt x="2219" y="52280"/>
                      <a:pt x="2171" y="51604"/>
                    </a:cubicBezTo>
                    <a:lnTo>
                      <a:pt x="2171" y="50543"/>
                    </a:lnTo>
                    <a:lnTo>
                      <a:pt x="2171" y="49531"/>
                    </a:lnTo>
                    <a:cubicBezTo>
                      <a:pt x="2171" y="48855"/>
                      <a:pt x="2219" y="48180"/>
                      <a:pt x="2268" y="47505"/>
                    </a:cubicBezTo>
                    <a:cubicBezTo>
                      <a:pt x="2364" y="46106"/>
                      <a:pt x="2557" y="44708"/>
                      <a:pt x="2895" y="43309"/>
                    </a:cubicBezTo>
                    <a:cubicBezTo>
                      <a:pt x="3136" y="41959"/>
                      <a:pt x="3521" y="40657"/>
                      <a:pt x="4004" y="39354"/>
                    </a:cubicBezTo>
                    <a:cubicBezTo>
                      <a:pt x="4390" y="38390"/>
                      <a:pt x="4775" y="37474"/>
                      <a:pt x="5209" y="36557"/>
                    </a:cubicBezTo>
                    <a:cubicBezTo>
                      <a:pt x="5643" y="35593"/>
                      <a:pt x="6078" y="34725"/>
                      <a:pt x="6560" y="33856"/>
                    </a:cubicBezTo>
                    <a:cubicBezTo>
                      <a:pt x="7476" y="32072"/>
                      <a:pt x="8441" y="30336"/>
                      <a:pt x="9405" y="28600"/>
                    </a:cubicBezTo>
                    <a:cubicBezTo>
                      <a:pt x="10370" y="26815"/>
                      <a:pt x="11334" y="25079"/>
                      <a:pt x="12202" y="23295"/>
                    </a:cubicBezTo>
                    <a:cubicBezTo>
                      <a:pt x="12637" y="22378"/>
                      <a:pt x="13022" y="21462"/>
                      <a:pt x="13408" y="20546"/>
                    </a:cubicBezTo>
                    <a:cubicBezTo>
                      <a:pt x="13794" y="19629"/>
                      <a:pt x="14180" y="18713"/>
                      <a:pt x="14469" y="17748"/>
                    </a:cubicBezTo>
                    <a:cubicBezTo>
                      <a:pt x="15578" y="14469"/>
                      <a:pt x="16302" y="11045"/>
                      <a:pt x="16495" y="7572"/>
                    </a:cubicBezTo>
                    <a:cubicBezTo>
                      <a:pt x="16591" y="5981"/>
                      <a:pt x="16591" y="4389"/>
                      <a:pt x="16495" y="2846"/>
                    </a:cubicBezTo>
                    <a:cubicBezTo>
                      <a:pt x="16495" y="2460"/>
                      <a:pt x="16398" y="2074"/>
                      <a:pt x="16398" y="1688"/>
                    </a:cubicBezTo>
                    <a:cubicBezTo>
                      <a:pt x="15289" y="1206"/>
                      <a:pt x="14228" y="627"/>
                      <a:pt x="13215" y="1"/>
                    </a:cubicBezTo>
                    <a:close/>
                  </a:path>
                </a:pathLst>
              </a:custGeom>
              <a:solidFill>
                <a:srgbClr val="F9C49F"/>
              </a:solidFill>
              <a:ln w="9525" cap="flat" cmpd="sng">
                <a:solidFill>
                  <a:srgbClr val="F9C49F"/>
                </a:solidFill>
                <a:prstDash val="solid"/>
                <a:round/>
                <a:headEnd type="none" w="sm" len="sm"/>
                <a:tailEnd type="none" w="sm" len="sm"/>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870" name="Google Shape;3870;p84"/>
              <p:cNvSpPr/>
              <p:nvPr/>
            </p:nvSpPr>
            <p:spPr>
              <a:xfrm>
                <a:off x="5409350" y="1787425"/>
                <a:ext cx="253200" cy="258400"/>
              </a:xfrm>
              <a:custGeom>
                <a:avLst/>
                <a:gdLst/>
                <a:ahLst/>
                <a:cxnLst/>
                <a:rect l="l" t="t" r="r" b="b"/>
                <a:pathLst>
                  <a:path w="10128" h="10336" extrusionOk="0">
                    <a:moveTo>
                      <a:pt x="6848" y="1"/>
                    </a:moveTo>
                    <a:cubicBezTo>
                      <a:pt x="6704" y="1"/>
                      <a:pt x="6607" y="49"/>
                      <a:pt x="6511" y="145"/>
                    </a:cubicBezTo>
                    <a:cubicBezTo>
                      <a:pt x="6366" y="338"/>
                      <a:pt x="6414" y="628"/>
                      <a:pt x="6607" y="772"/>
                    </a:cubicBezTo>
                    <a:lnTo>
                      <a:pt x="6848" y="965"/>
                    </a:lnTo>
                    <a:lnTo>
                      <a:pt x="6945" y="1014"/>
                    </a:lnTo>
                    <a:lnTo>
                      <a:pt x="6993" y="1062"/>
                    </a:lnTo>
                    <a:lnTo>
                      <a:pt x="7041" y="1110"/>
                    </a:lnTo>
                    <a:lnTo>
                      <a:pt x="7138" y="1206"/>
                    </a:lnTo>
                    <a:lnTo>
                      <a:pt x="7379" y="1448"/>
                    </a:lnTo>
                    <a:cubicBezTo>
                      <a:pt x="7813" y="1930"/>
                      <a:pt x="8151" y="2412"/>
                      <a:pt x="8488" y="2991"/>
                    </a:cubicBezTo>
                    <a:cubicBezTo>
                      <a:pt x="8729" y="3473"/>
                      <a:pt x="8922" y="4004"/>
                      <a:pt x="9067" y="4486"/>
                    </a:cubicBezTo>
                    <a:cubicBezTo>
                      <a:pt x="9163" y="4920"/>
                      <a:pt x="9212" y="5354"/>
                      <a:pt x="9163" y="5788"/>
                    </a:cubicBezTo>
                    <a:cubicBezTo>
                      <a:pt x="9163" y="6174"/>
                      <a:pt x="9115" y="6512"/>
                      <a:pt x="9019" y="6849"/>
                    </a:cubicBezTo>
                    <a:cubicBezTo>
                      <a:pt x="8922" y="7139"/>
                      <a:pt x="8778" y="7428"/>
                      <a:pt x="8633" y="7669"/>
                    </a:cubicBezTo>
                    <a:cubicBezTo>
                      <a:pt x="8488" y="7958"/>
                      <a:pt x="8247" y="8200"/>
                      <a:pt x="8054" y="8441"/>
                    </a:cubicBezTo>
                    <a:cubicBezTo>
                      <a:pt x="7813" y="8634"/>
                      <a:pt x="7524" y="8826"/>
                      <a:pt x="7234" y="8971"/>
                    </a:cubicBezTo>
                    <a:cubicBezTo>
                      <a:pt x="6945" y="9116"/>
                      <a:pt x="6607" y="9261"/>
                      <a:pt x="6270" y="9357"/>
                    </a:cubicBezTo>
                    <a:cubicBezTo>
                      <a:pt x="5884" y="9405"/>
                      <a:pt x="5498" y="9453"/>
                      <a:pt x="5112" y="9453"/>
                    </a:cubicBezTo>
                    <a:cubicBezTo>
                      <a:pt x="4582" y="9405"/>
                      <a:pt x="4051" y="9357"/>
                      <a:pt x="3569" y="9212"/>
                    </a:cubicBezTo>
                    <a:cubicBezTo>
                      <a:pt x="2990" y="9019"/>
                      <a:pt x="2412" y="8778"/>
                      <a:pt x="1929" y="8441"/>
                    </a:cubicBezTo>
                    <a:cubicBezTo>
                      <a:pt x="1495" y="8200"/>
                      <a:pt x="1109" y="7910"/>
                      <a:pt x="772" y="7573"/>
                    </a:cubicBezTo>
                    <a:cubicBezTo>
                      <a:pt x="682" y="7505"/>
                      <a:pt x="572" y="7469"/>
                      <a:pt x="465" y="7469"/>
                    </a:cubicBezTo>
                    <a:cubicBezTo>
                      <a:pt x="341" y="7469"/>
                      <a:pt x="222" y="7517"/>
                      <a:pt x="145" y="7621"/>
                    </a:cubicBezTo>
                    <a:cubicBezTo>
                      <a:pt x="0" y="7814"/>
                      <a:pt x="48" y="8055"/>
                      <a:pt x="193" y="8248"/>
                    </a:cubicBezTo>
                    <a:cubicBezTo>
                      <a:pt x="724" y="8682"/>
                      <a:pt x="1302" y="9116"/>
                      <a:pt x="1929" y="9453"/>
                    </a:cubicBezTo>
                    <a:cubicBezTo>
                      <a:pt x="2556" y="9791"/>
                      <a:pt x="3231" y="10032"/>
                      <a:pt x="3907" y="10177"/>
                    </a:cubicBezTo>
                    <a:cubicBezTo>
                      <a:pt x="4334" y="10284"/>
                      <a:pt x="4765" y="10335"/>
                      <a:pt x="5192" y="10335"/>
                    </a:cubicBezTo>
                    <a:cubicBezTo>
                      <a:pt x="6309" y="10335"/>
                      <a:pt x="7402" y="9985"/>
                      <a:pt x="8344" y="9357"/>
                    </a:cubicBezTo>
                    <a:cubicBezTo>
                      <a:pt x="8874" y="8875"/>
                      <a:pt x="9308" y="8344"/>
                      <a:pt x="9646" y="7717"/>
                    </a:cubicBezTo>
                    <a:cubicBezTo>
                      <a:pt x="9983" y="6946"/>
                      <a:pt x="10128" y="6126"/>
                      <a:pt x="10080" y="5354"/>
                    </a:cubicBezTo>
                    <a:cubicBezTo>
                      <a:pt x="10032" y="4582"/>
                      <a:pt x="9839" y="3859"/>
                      <a:pt x="9549" y="3184"/>
                    </a:cubicBezTo>
                    <a:cubicBezTo>
                      <a:pt x="9308" y="2605"/>
                      <a:pt x="8970" y="2026"/>
                      <a:pt x="8585" y="1496"/>
                    </a:cubicBezTo>
                    <a:cubicBezTo>
                      <a:pt x="8295" y="1158"/>
                      <a:pt x="8006" y="821"/>
                      <a:pt x="7717" y="531"/>
                    </a:cubicBezTo>
                    <a:lnTo>
                      <a:pt x="7572" y="387"/>
                    </a:lnTo>
                    <a:lnTo>
                      <a:pt x="7524" y="338"/>
                    </a:lnTo>
                    <a:lnTo>
                      <a:pt x="7475" y="338"/>
                    </a:lnTo>
                    <a:lnTo>
                      <a:pt x="7427" y="290"/>
                    </a:lnTo>
                    <a:lnTo>
                      <a:pt x="7379" y="290"/>
                    </a:lnTo>
                    <a:lnTo>
                      <a:pt x="7138" y="97"/>
                    </a:lnTo>
                    <a:cubicBezTo>
                      <a:pt x="7041" y="49"/>
                      <a:pt x="6945" y="1"/>
                      <a:pt x="6848" y="1"/>
                    </a:cubicBezTo>
                    <a:close/>
                  </a:path>
                </a:pathLst>
              </a:custGeom>
              <a:solidFill>
                <a:srgbClr val="594636"/>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871" name="Google Shape;3871;p84"/>
              <p:cNvSpPr/>
              <p:nvPr/>
            </p:nvSpPr>
            <p:spPr>
              <a:xfrm>
                <a:off x="6120700" y="1360625"/>
                <a:ext cx="25" cy="25"/>
              </a:xfrm>
              <a:custGeom>
                <a:avLst/>
                <a:gdLst/>
                <a:ahLst/>
                <a:cxnLst/>
                <a:rect l="l" t="t" r="r" b="b"/>
                <a:pathLst>
                  <a:path w="1" h="1" extrusionOk="0">
                    <a:moveTo>
                      <a:pt x="1" y="0"/>
                    </a:moveTo>
                    <a:lnTo>
                      <a:pt x="1" y="0"/>
                    </a:lnTo>
                    <a:close/>
                  </a:path>
                </a:pathLst>
              </a:custGeom>
              <a:solidFill>
                <a:srgbClr val="594636"/>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872" name="Google Shape;3872;p84"/>
              <p:cNvSpPr/>
              <p:nvPr/>
            </p:nvSpPr>
            <p:spPr>
              <a:xfrm>
                <a:off x="6014600" y="1125500"/>
                <a:ext cx="268900" cy="262875"/>
              </a:xfrm>
              <a:custGeom>
                <a:avLst/>
                <a:gdLst/>
                <a:ahLst/>
                <a:cxnLst/>
                <a:rect l="l" t="t" r="r" b="b"/>
                <a:pathLst>
                  <a:path w="10756" h="10515" extrusionOk="0">
                    <a:moveTo>
                      <a:pt x="7235" y="1"/>
                    </a:moveTo>
                    <a:cubicBezTo>
                      <a:pt x="7090" y="1"/>
                      <a:pt x="6993" y="49"/>
                      <a:pt x="6897" y="194"/>
                    </a:cubicBezTo>
                    <a:cubicBezTo>
                      <a:pt x="6752" y="338"/>
                      <a:pt x="6801" y="628"/>
                      <a:pt x="6945" y="772"/>
                    </a:cubicBezTo>
                    <a:lnTo>
                      <a:pt x="7090" y="869"/>
                    </a:lnTo>
                    <a:lnTo>
                      <a:pt x="7235" y="965"/>
                    </a:lnTo>
                    <a:lnTo>
                      <a:pt x="7524" y="1206"/>
                    </a:lnTo>
                    <a:lnTo>
                      <a:pt x="7620" y="1303"/>
                    </a:lnTo>
                    <a:lnTo>
                      <a:pt x="7717" y="1399"/>
                    </a:lnTo>
                    <a:cubicBezTo>
                      <a:pt x="7813" y="1496"/>
                      <a:pt x="7958" y="1592"/>
                      <a:pt x="8055" y="1689"/>
                    </a:cubicBezTo>
                    <a:cubicBezTo>
                      <a:pt x="8440" y="2123"/>
                      <a:pt x="8826" y="2653"/>
                      <a:pt x="9116" y="3184"/>
                    </a:cubicBezTo>
                    <a:cubicBezTo>
                      <a:pt x="9405" y="3714"/>
                      <a:pt x="9598" y="4197"/>
                      <a:pt x="9742" y="4775"/>
                    </a:cubicBezTo>
                    <a:cubicBezTo>
                      <a:pt x="9839" y="5209"/>
                      <a:pt x="9887" y="5643"/>
                      <a:pt x="9839" y="6077"/>
                    </a:cubicBezTo>
                    <a:cubicBezTo>
                      <a:pt x="9839" y="6415"/>
                      <a:pt x="9791" y="6753"/>
                      <a:pt x="9694" y="7090"/>
                    </a:cubicBezTo>
                    <a:cubicBezTo>
                      <a:pt x="9501" y="7669"/>
                      <a:pt x="9164" y="8199"/>
                      <a:pt x="8730" y="8633"/>
                    </a:cubicBezTo>
                    <a:cubicBezTo>
                      <a:pt x="8489" y="8826"/>
                      <a:pt x="8199" y="9019"/>
                      <a:pt x="7958" y="9164"/>
                    </a:cubicBezTo>
                    <a:cubicBezTo>
                      <a:pt x="7620" y="9309"/>
                      <a:pt x="7283" y="9453"/>
                      <a:pt x="6945" y="9502"/>
                    </a:cubicBezTo>
                    <a:cubicBezTo>
                      <a:pt x="6559" y="9598"/>
                      <a:pt x="6125" y="9646"/>
                      <a:pt x="5691" y="9646"/>
                    </a:cubicBezTo>
                    <a:cubicBezTo>
                      <a:pt x="5209" y="9598"/>
                      <a:pt x="4727" y="9502"/>
                      <a:pt x="4245" y="9405"/>
                    </a:cubicBezTo>
                    <a:cubicBezTo>
                      <a:pt x="3714" y="9212"/>
                      <a:pt x="3184" y="8971"/>
                      <a:pt x="2701" y="8682"/>
                    </a:cubicBezTo>
                    <a:cubicBezTo>
                      <a:pt x="2122" y="8296"/>
                      <a:pt x="1592" y="7910"/>
                      <a:pt x="1110" y="7428"/>
                    </a:cubicBezTo>
                    <a:lnTo>
                      <a:pt x="820" y="7090"/>
                    </a:lnTo>
                    <a:cubicBezTo>
                      <a:pt x="733" y="6973"/>
                      <a:pt x="610" y="6910"/>
                      <a:pt x="484" y="6910"/>
                    </a:cubicBezTo>
                    <a:cubicBezTo>
                      <a:pt x="401" y="6910"/>
                      <a:pt x="318" y="6937"/>
                      <a:pt x="242" y="6994"/>
                    </a:cubicBezTo>
                    <a:cubicBezTo>
                      <a:pt x="49" y="7138"/>
                      <a:pt x="0" y="7428"/>
                      <a:pt x="145" y="7621"/>
                    </a:cubicBezTo>
                    <a:cubicBezTo>
                      <a:pt x="579" y="8151"/>
                      <a:pt x="1110" y="8682"/>
                      <a:pt x="1737" y="9116"/>
                    </a:cubicBezTo>
                    <a:cubicBezTo>
                      <a:pt x="2267" y="9502"/>
                      <a:pt x="2894" y="9839"/>
                      <a:pt x="3521" y="10080"/>
                    </a:cubicBezTo>
                    <a:cubicBezTo>
                      <a:pt x="4269" y="10370"/>
                      <a:pt x="5052" y="10514"/>
                      <a:pt x="5830" y="10514"/>
                    </a:cubicBezTo>
                    <a:cubicBezTo>
                      <a:pt x="6608" y="10514"/>
                      <a:pt x="7379" y="10370"/>
                      <a:pt x="8103" y="10080"/>
                    </a:cubicBezTo>
                    <a:cubicBezTo>
                      <a:pt x="8778" y="9743"/>
                      <a:pt x="9357" y="9309"/>
                      <a:pt x="9791" y="8730"/>
                    </a:cubicBezTo>
                    <a:cubicBezTo>
                      <a:pt x="10225" y="8103"/>
                      <a:pt x="10514" y="7428"/>
                      <a:pt x="10659" y="6656"/>
                    </a:cubicBezTo>
                    <a:cubicBezTo>
                      <a:pt x="10755" y="5933"/>
                      <a:pt x="10707" y="5209"/>
                      <a:pt x="10562" y="4486"/>
                    </a:cubicBezTo>
                    <a:cubicBezTo>
                      <a:pt x="10369" y="3859"/>
                      <a:pt x="10128" y="3184"/>
                      <a:pt x="9791" y="2605"/>
                    </a:cubicBezTo>
                    <a:cubicBezTo>
                      <a:pt x="9357" y="1882"/>
                      <a:pt x="8874" y="1206"/>
                      <a:pt x="8247" y="628"/>
                    </a:cubicBezTo>
                    <a:lnTo>
                      <a:pt x="8199" y="628"/>
                    </a:lnTo>
                    <a:lnTo>
                      <a:pt x="8103" y="531"/>
                    </a:lnTo>
                    <a:lnTo>
                      <a:pt x="8055" y="531"/>
                    </a:lnTo>
                    <a:lnTo>
                      <a:pt x="7765" y="290"/>
                    </a:lnTo>
                    <a:lnTo>
                      <a:pt x="7620" y="194"/>
                    </a:lnTo>
                    <a:lnTo>
                      <a:pt x="7524" y="97"/>
                    </a:lnTo>
                    <a:cubicBezTo>
                      <a:pt x="7428" y="49"/>
                      <a:pt x="7331" y="1"/>
                      <a:pt x="7235" y="1"/>
                    </a:cubicBezTo>
                    <a:close/>
                  </a:path>
                </a:pathLst>
              </a:custGeom>
              <a:solidFill>
                <a:srgbClr val="594636"/>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873" name="Google Shape;3873;p84"/>
              <p:cNvSpPr/>
              <p:nvPr/>
            </p:nvSpPr>
            <p:spPr>
              <a:xfrm>
                <a:off x="5918150" y="1657150"/>
                <a:ext cx="262850" cy="282675"/>
              </a:xfrm>
              <a:custGeom>
                <a:avLst/>
                <a:gdLst/>
                <a:ahLst/>
                <a:cxnLst/>
                <a:rect l="l" t="t" r="r" b="b"/>
                <a:pathLst>
                  <a:path w="10514" h="11307" extrusionOk="0">
                    <a:moveTo>
                      <a:pt x="8488" y="0"/>
                    </a:moveTo>
                    <a:cubicBezTo>
                      <a:pt x="8135" y="0"/>
                      <a:pt x="7970" y="498"/>
                      <a:pt x="8247" y="775"/>
                    </a:cubicBezTo>
                    <a:lnTo>
                      <a:pt x="8295" y="823"/>
                    </a:lnTo>
                    <a:lnTo>
                      <a:pt x="8392" y="871"/>
                    </a:lnTo>
                    <a:lnTo>
                      <a:pt x="8392" y="920"/>
                    </a:lnTo>
                    <a:lnTo>
                      <a:pt x="8585" y="1112"/>
                    </a:lnTo>
                    <a:cubicBezTo>
                      <a:pt x="8585" y="1161"/>
                      <a:pt x="8633" y="1161"/>
                      <a:pt x="8633" y="1209"/>
                    </a:cubicBezTo>
                    <a:cubicBezTo>
                      <a:pt x="8826" y="1450"/>
                      <a:pt x="8971" y="1691"/>
                      <a:pt x="9115" y="1932"/>
                    </a:cubicBezTo>
                    <a:cubicBezTo>
                      <a:pt x="9308" y="2318"/>
                      <a:pt x="9453" y="2752"/>
                      <a:pt x="9501" y="3138"/>
                    </a:cubicBezTo>
                    <a:cubicBezTo>
                      <a:pt x="9598" y="3620"/>
                      <a:pt x="9646" y="4103"/>
                      <a:pt x="9646" y="4585"/>
                    </a:cubicBezTo>
                    <a:cubicBezTo>
                      <a:pt x="9598" y="5115"/>
                      <a:pt x="9501" y="5646"/>
                      <a:pt x="9308" y="6128"/>
                    </a:cubicBezTo>
                    <a:cubicBezTo>
                      <a:pt x="8971" y="7189"/>
                      <a:pt x="8344" y="8105"/>
                      <a:pt x="7524" y="8829"/>
                    </a:cubicBezTo>
                    <a:cubicBezTo>
                      <a:pt x="7090" y="9215"/>
                      <a:pt x="6607" y="9552"/>
                      <a:pt x="6125" y="9793"/>
                    </a:cubicBezTo>
                    <a:cubicBezTo>
                      <a:pt x="5300" y="10228"/>
                      <a:pt x="4396" y="10428"/>
                      <a:pt x="3484" y="10428"/>
                    </a:cubicBezTo>
                    <a:cubicBezTo>
                      <a:pt x="3384" y="10428"/>
                      <a:pt x="3284" y="10425"/>
                      <a:pt x="3183" y="10420"/>
                    </a:cubicBezTo>
                    <a:cubicBezTo>
                      <a:pt x="2749" y="10372"/>
                      <a:pt x="2363" y="10276"/>
                      <a:pt x="1929" y="10179"/>
                    </a:cubicBezTo>
                    <a:cubicBezTo>
                      <a:pt x="1544" y="10035"/>
                      <a:pt x="1158" y="9842"/>
                      <a:pt x="820" y="9649"/>
                    </a:cubicBezTo>
                    <a:lnTo>
                      <a:pt x="724" y="9601"/>
                    </a:lnTo>
                    <a:cubicBezTo>
                      <a:pt x="653" y="9530"/>
                      <a:pt x="582" y="9485"/>
                      <a:pt x="512" y="9485"/>
                    </a:cubicBezTo>
                    <a:cubicBezTo>
                      <a:pt x="486" y="9485"/>
                      <a:pt x="460" y="9491"/>
                      <a:pt x="434" y="9504"/>
                    </a:cubicBezTo>
                    <a:cubicBezTo>
                      <a:pt x="193" y="9504"/>
                      <a:pt x="0" y="9697"/>
                      <a:pt x="0" y="9938"/>
                    </a:cubicBezTo>
                    <a:cubicBezTo>
                      <a:pt x="0" y="10083"/>
                      <a:pt x="97" y="10179"/>
                      <a:pt x="145" y="10276"/>
                    </a:cubicBezTo>
                    <a:cubicBezTo>
                      <a:pt x="483" y="10469"/>
                      <a:pt x="820" y="10662"/>
                      <a:pt x="1158" y="10854"/>
                    </a:cubicBezTo>
                    <a:cubicBezTo>
                      <a:pt x="1495" y="10951"/>
                      <a:pt x="1785" y="11047"/>
                      <a:pt x="2122" y="11144"/>
                    </a:cubicBezTo>
                    <a:cubicBezTo>
                      <a:pt x="2592" y="11252"/>
                      <a:pt x="3090" y="11307"/>
                      <a:pt x="3574" y="11307"/>
                    </a:cubicBezTo>
                    <a:cubicBezTo>
                      <a:pt x="3735" y="11307"/>
                      <a:pt x="3895" y="11301"/>
                      <a:pt x="4051" y="11288"/>
                    </a:cubicBezTo>
                    <a:cubicBezTo>
                      <a:pt x="4678" y="11192"/>
                      <a:pt x="5354" y="10999"/>
                      <a:pt x="5932" y="10758"/>
                    </a:cubicBezTo>
                    <a:cubicBezTo>
                      <a:pt x="6656" y="10469"/>
                      <a:pt x="7283" y="10035"/>
                      <a:pt x="7910" y="9552"/>
                    </a:cubicBezTo>
                    <a:cubicBezTo>
                      <a:pt x="8151" y="9311"/>
                      <a:pt x="8440" y="9070"/>
                      <a:pt x="8681" y="8781"/>
                    </a:cubicBezTo>
                    <a:cubicBezTo>
                      <a:pt x="8971" y="8443"/>
                      <a:pt x="9212" y="8105"/>
                      <a:pt x="9453" y="7768"/>
                    </a:cubicBezTo>
                    <a:cubicBezTo>
                      <a:pt x="9839" y="7093"/>
                      <a:pt x="10128" y="6369"/>
                      <a:pt x="10321" y="5646"/>
                    </a:cubicBezTo>
                    <a:cubicBezTo>
                      <a:pt x="10466" y="4922"/>
                      <a:pt x="10514" y="4247"/>
                      <a:pt x="10466" y="3524"/>
                    </a:cubicBezTo>
                    <a:cubicBezTo>
                      <a:pt x="10369" y="2897"/>
                      <a:pt x="10225" y="2270"/>
                      <a:pt x="9935" y="1691"/>
                    </a:cubicBezTo>
                    <a:cubicBezTo>
                      <a:pt x="9790" y="1305"/>
                      <a:pt x="9549" y="920"/>
                      <a:pt x="9308" y="582"/>
                    </a:cubicBezTo>
                    <a:lnTo>
                      <a:pt x="9260" y="534"/>
                    </a:lnTo>
                    <a:cubicBezTo>
                      <a:pt x="9164" y="437"/>
                      <a:pt x="9115" y="341"/>
                      <a:pt x="9019" y="244"/>
                    </a:cubicBezTo>
                    <a:lnTo>
                      <a:pt x="8971" y="196"/>
                    </a:lnTo>
                    <a:lnTo>
                      <a:pt x="8922" y="196"/>
                    </a:lnTo>
                    <a:cubicBezTo>
                      <a:pt x="8922" y="148"/>
                      <a:pt x="8922" y="148"/>
                      <a:pt x="8874" y="148"/>
                    </a:cubicBezTo>
                    <a:lnTo>
                      <a:pt x="8874" y="100"/>
                    </a:lnTo>
                    <a:lnTo>
                      <a:pt x="8826" y="100"/>
                    </a:lnTo>
                    <a:cubicBezTo>
                      <a:pt x="8778" y="3"/>
                      <a:pt x="8681" y="3"/>
                      <a:pt x="8537" y="3"/>
                    </a:cubicBezTo>
                    <a:cubicBezTo>
                      <a:pt x="8520" y="1"/>
                      <a:pt x="8504" y="0"/>
                      <a:pt x="8488" y="0"/>
                    </a:cubicBezTo>
                    <a:close/>
                  </a:path>
                </a:pathLst>
              </a:custGeom>
              <a:solidFill>
                <a:srgbClr val="594636"/>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874" name="Google Shape;3874;p84"/>
              <p:cNvSpPr/>
              <p:nvPr/>
            </p:nvSpPr>
            <p:spPr>
              <a:xfrm>
                <a:off x="6007375" y="1688575"/>
                <a:ext cx="25" cy="25"/>
              </a:xfrm>
              <a:custGeom>
                <a:avLst/>
                <a:gdLst/>
                <a:ahLst/>
                <a:cxnLst/>
                <a:rect l="l" t="t" r="r" b="b"/>
                <a:pathLst>
                  <a:path w="1" h="1" fill="none" extrusionOk="0">
                    <a:moveTo>
                      <a:pt x="0" y="0"/>
                    </a:moveTo>
                    <a:lnTo>
                      <a:pt x="0" y="0"/>
                    </a:lnTo>
                    <a:close/>
                  </a:path>
                </a:pathLst>
              </a:custGeom>
              <a:no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875" name="Google Shape;3875;p84"/>
              <p:cNvSpPr/>
              <p:nvPr/>
            </p:nvSpPr>
            <p:spPr>
              <a:xfrm>
                <a:off x="5757775" y="1489625"/>
                <a:ext cx="282175" cy="296925"/>
              </a:xfrm>
              <a:custGeom>
                <a:avLst/>
                <a:gdLst/>
                <a:ahLst/>
                <a:cxnLst/>
                <a:rect l="l" t="t" r="r" b="b"/>
                <a:pathLst>
                  <a:path w="11287" h="11877" extrusionOk="0">
                    <a:moveTo>
                      <a:pt x="97" y="1"/>
                    </a:moveTo>
                    <a:cubicBezTo>
                      <a:pt x="1" y="49"/>
                      <a:pt x="1" y="145"/>
                      <a:pt x="49" y="193"/>
                    </a:cubicBezTo>
                    <a:cubicBezTo>
                      <a:pt x="1014" y="1303"/>
                      <a:pt x="1882" y="2460"/>
                      <a:pt x="2605" y="3714"/>
                    </a:cubicBezTo>
                    <a:cubicBezTo>
                      <a:pt x="3136" y="4679"/>
                      <a:pt x="3522" y="5691"/>
                      <a:pt x="3811" y="6801"/>
                    </a:cubicBezTo>
                    <a:cubicBezTo>
                      <a:pt x="3859" y="7042"/>
                      <a:pt x="3907" y="7331"/>
                      <a:pt x="3956" y="7621"/>
                    </a:cubicBezTo>
                    <a:cubicBezTo>
                      <a:pt x="4004" y="7813"/>
                      <a:pt x="4004" y="8055"/>
                      <a:pt x="4004" y="8296"/>
                    </a:cubicBezTo>
                    <a:cubicBezTo>
                      <a:pt x="4052" y="8778"/>
                      <a:pt x="4052" y="9212"/>
                      <a:pt x="4100" y="9694"/>
                    </a:cubicBezTo>
                    <a:cubicBezTo>
                      <a:pt x="4149" y="10128"/>
                      <a:pt x="4293" y="10562"/>
                      <a:pt x="4486" y="10948"/>
                    </a:cubicBezTo>
                    <a:cubicBezTo>
                      <a:pt x="4727" y="11334"/>
                      <a:pt x="5113" y="11623"/>
                      <a:pt x="5547" y="11768"/>
                    </a:cubicBezTo>
                    <a:cubicBezTo>
                      <a:pt x="5837" y="11840"/>
                      <a:pt x="6138" y="11877"/>
                      <a:pt x="6445" y="11877"/>
                    </a:cubicBezTo>
                    <a:cubicBezTo>
                      <a:pt x="6753" y="11877"/>
                      <a:pt x="7066" y="11840"/>
                      <a:pt x="7380" y="11768"/>
                    </a:cubicBezTo>
                    <a:cubicBezTo>
                      <a:pt x="7959" y="11575"/>
                      <a:pt x="8537" y="11286"/>
                      <a:pt x="9020" y="10852"/>
                    </a:cubicBezTo>
                    <a:cubicBezTo>
                      <a:pt x="9261" y="10659"/>
                      <a:pt x="9550" y="10418"/>
                      <a:pt x="9791" y="10177"/>
                    </a:cubicBezTo>
                    <a:cubicBezTo>
                      <a:pt x="10225" y="9694"/>
                      <a:pt x="10611" y="9164"/>
                      <a:pt x="10900" y="8585"/>
                    </a:cubicBezTo>
                    <a:cubicBezTo>
                      <a:pt x="11045" y="8296"/>
                      <a:pt x="11142" y="8006"/>
                      <a:pt x="11238" y="7717"/>
                    </a:cubicBezTo>
                    <a:lnTo>
                      <a:pt x="11286" y="7572"/>
                    </a:lnTo>
                    <a:cubicBezTo>
                      <a:pt x="11286" y="7524"/>
                      <a:pt x="11286" y="7428"/>
                      <a:pt x="11238" y="7331"/>
                    </a:cubicBezTo>
                    <a:cubicBezTo>
                      <a:pt x="11190" y="7235"/>
                      <a:pt x="11093" y="7138"/>
                      <a:pt x="10997" y="7090"/>
                    </a:cubicBezTo>
                    <a:cubicBezTo>
                      <a:pt x="10917" y="7050"/>
                      <a:pt x="10838" y="7032"/>
                      <a:pt x="10762" y="7032"/>
                    </a:cubicBezTo>
                    <a:cubicBezTo>
                      <a:pt x="10563" y="7032"/>
                      <a:pt x="10392" y="7156"/>
                      <a:pt x="10322" y="7331"/>
                    </a:cubicBezTo>
                    <a:cubicBezTo>
                      <a:pt x="10225" y="7572"/>
                      <a:pt x="10129" y="7765"/>
                      <a:pt x="9984" y="8006"/>
                    </a:cubicBezTo>
                    <a:cubicBezTo>
                      <a:pt x="9647" y="8537"/>
                      <a:pt x="9212" y="9116"/>
                      <a:pt x="8730" y="9598"/>
                    </a:cubicBezTo>
                    <a:cubicBezTo>
                      <a:pt x="8393" y="9887"/>
                      <a:pt x="8055" y="10177"/>
                      <a:pt x="7669" y="10418"/>
                    </a:cubicBezTo>
                    <a:cubicBezTo>
                      <a:pt x="7428" y="10514"/>
                      <a:pt x="7187" y="10611"/>
                      <a:pt x="6946" y="10707"/>
                    </a:cubicBezTo>
                    <a:cubicBezTo>
                      <a:pt x="6705" y="10755"/>
                      <a:pt x="6463" y="10755"/>
                      <a:pt x="6222" y="10755"/>
                    </a:cubicBezTo>
                    <a:cubicBezTo>
                      <a:pt x="6078" y="10755"/>
                      <a:pt x="5933" y="10755"/>
                      <a:pt x="5788" y="10707"/>
                    </a:cubicBezTo>
                    <a:cubicBezTo>
                      <a:pt x="5740" y="10659"/>
                      <a:pt x="5644" y="10659"/>
                      <a:pt x="5595" y="10611"/>
                    </a:cubicBezTo>
                    <a:lnTo>
                      <a:pt x="5402" y="10466"/>
                    </a:lnTo>
                    <a:cubicBezTo>
                      <a:pt x="5354" y="10369"/>
                      <a:pt x="5258" y="10321"/>
                      <a:pt x="5210" y="10225"/>
                    </a:cubicBezTo>
                    <a:cubicBezTo>
                      <a:pt x="5113" y="10032"/>
                      <a:pt x="5017" y="9791"/>
                      <a:pt x="4968" y="9550"/>
                    </a:cubicBezTo>
                    <a:cubicBezTo>
                      <a:pt x="4824" y="8923"/>
                      <a:pt x="4776" y="8296"/>
                      <a:pt x="4679" y="7717"/>
                    </a:cubicBezTo>
                    <a:cubicBezTo>
                      <a:pt x="4583" y="7283"/>
                      <a:pt x="4486" y="6849"/>
                      <a:pt x="4341" y="6463"/>
                    </a:cubicBezTo>
                    <a:cubicBezTo>
                      <a:pt x="4149" y="5981"/>
                      <a:pt x="3956" y="5498"/>
                      <a:pt x="3714" y="5016"/>
                    </a:cubicBezTo>
                    <a:cubicBezTo>
                      <a:pt x="2846" y="3232"/>
                      <a:pt x="1641" y="1544"/>
                      <a:pt x="290" y="49"/>
                    </a:cubicBezTo>
                    <a:cubicBezTo>
                      <a:pt x="242" y="1"/>
                      <a:pt x="194" y="1"/>
                      <a:pt x="194" y="1"/>
                    </a:cubicBezTo>
                    <a:close/>
                  </a:path>
                </a:pathLst>
              </a:custGeom>
              <a:solidFill>
                <a:srgbClr val="F9C49F"/>
              </a:solidFill>
              <a:ln w="9525" cap="flat" cmpd="sng">
                <a:solidFill>
                  <a:srgbClr val="F9C49F"/>
                </a:solidFill>
                <a:prstDash val="solid"/>
                <a:round/>
                <a:headEnd type="none" w="sm" len="sm"/>
                <a:tailEnd type="none" w="sm" len="sm"/>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876" name="Google Shape;3876;p84"/>
              <p:cNvSpPr/>
              <p:nvPr/>
            </p:nvSpPr>
            <p:spPr>
              <a:xfrm>
                <a:off x="6476375" y="898825"/>
                <a:ext cx="136275" cy="254775"/>
              </a:xfrm>
              <a:custGeom>
                <a:avLst/>
                <a:gdLst/>
                <a:ahLst/>
                <a:cxnLst/>
                <a:rect l="l" t="t" r="r" b="b"/>
                <a:pathLst>
                  <a:path w="5451" h="10191" extrusionOk="0">
                    <a:moveTo>
                      <a:pt x="3714" y="1"/>
                    </a:moveTo>
                    <a:cubicBezTo>
                      <a:pt x="3570" y="1"/>
                      <a:pt x="3377" y="1"/>
                      <a:pt x="3232" y="49"/>
                    </a:cubicBezTo>
                    <a:cubicBezTo>
                      <a:pt x="3039" y="97"/>
                      <a:pt x="2798" y="194"/>
                      <a:pt x="2653" y="290"/>
                    </a:cubicBezTo>
                    <a:cubicBezTo>
                      <a:pt x="2412" y="387"/>
                      <a:pt x="2219" y="531"/>
                      <a:pt x="2026" y="724"/>
                    </a:cubicBezTo>
                    <a:cubicBezTo>
                      <a:pt x="1833" y="869"/>
                      <a:pt x="1689" y="1014"/>
                      <a:pt x="1544" y="1207"/>
                    </a:cubicBezTo>
                    <a:cubicBezTo>
                      <a:pt x="1448" y="1399"/>
                      <a:pt x="1303" y="1592"/>
                      <a:pt x="1206" y="1834"/>
                    </a:cubicBezTo>
                    <a:cubicBezTo>
                      <a:pt x="1110" y="2026"/>
                      <a:pt x="1062" y="2268"/>
                      <a:pt x="1013" y="2509"/>
                    </a:cubicBezTo>
                    <a:cubicBezTo>
                      <a:pt x="965" y="2605"/>
                      <a:pt x="965" y="2750"/>
                      <a:pt x="965" y="2895"/>
                    </a:cubicBezTo>
                    <a:cubicBezTo>
                      <a:pt x="772" y="2846"/>
                      <a:pt x="628" y="2846"/>
                      <a:pt x="435" y="2846"/>
                    </a:cubicBezTo>
                    <a:cubicBezTo>
                      <a:pt x="97" y="2895"/>
                      <a:pt x="1" y="3377"/>
                      <a:pt x="387" y="3473"/>
                    </a:cubicBezTo>
                    <a:lnTo>
                      <a:pt x="338" y="3521"/>
                    </a:lnTo>
                    <a:cubicBezTo>
                      <a:pt x="579" y="3570"/>
                      <a:pt x="869" y="3666"/>
                      <a:pt x="1110" y="3763"/>
                    </a:cubicBezTo>
                    <a:cubicBezTo>
                      <a:pt x="1496" y="3956"/>
                      <a:pt x="1930" y="4197"/>
                      <a:pt x="2316" y="4438"/>
                    </a:cubicBezTo>
                    <a:cubicBezTo>
                      <a:pt x="2750" y="4824"/>
                      <a:pt x="3136" y="5258"/>
                      <a:pt x="3521" y="5692"/>
                    </a:cubicBezTo>
                    <a:cubicBezTo>
                      <a:pt x="3907" y="6222"/>
                      <a:pt x="4197" y="6753"/>
                      <a:pt x="4438" y="7380"/>
                    </a:cubicBezTo>
                    <a:cubicBezTo>
                      <a:pt x="4631" y="7862"/>
                      <a:pt x="4775" y="8344"/>
                      <a:pt x="4872" y="8875"/>
                    </a:cubicBezTo>
                    <a:cubicBezTo>
                      <a:pt x="4920" y="9261"/>
                      <a:pt x="4920" y="9598"/>
                      <a:pt x="4872" y="9984"/>
                    </a:cubicBezTo>
                    <a:cubicBezTo>
                      <a:pt x="4872" y="10117"/>
                      <a:pt x="4974" y="10191"/>
                      <a:pt x="5082" y="10191"/>
                    </a:cubicBezTo>
                    <a:cubicBezTo>
                      <a:pt x="5170" y="10191"/>
                      <a:pt x="5262" y="10141"/>
                      <a:pt x="5306" y="10032"/>
                    </a:cubicBezTo>
                    <a:cubicBezTo>
                      <a:pt x="5450" y="8441"/>
                      <a:pt x="5065" y="6849"/>
                      <a:pt x="4197" y="5547"/>
                    </a:cubicBezTo>
                    <a:cubicBezTo>
                      <a:pt x="3811" y="4824"/>
                      <a:pt x="3232" y="4197"/>
                      <a:pt x="2605" y="3714"/>
                    </a:cubicBezTo>
                    <a:cubicBezTo>
                      <a:pt x="2316" y="3473"/>
                      <a:pt x="1978" y="3280"/>
                      <a:pt x="1640" y="3136"/>
                    </a:cubicBezTo>
                    <a:lnTo>
                      <a:pt x="1689" y="2943"/>
                    </a:lnTo>
                    <a:cubicBezTo>
                      <a:pt x="1689" y="2846"/>
                      <a:pt x="1737" y="2702"/>
                      <a:pt x="1737" y="2605"/>
                    </a:cubicBezTo>
                    <a:cubicBezTo>
                      <a:pt x="1833" y="2412"/>
                      <a:pt x="1882" y="2171"/>
                      <a:pt x="1978" y="1978"/>
                    </a:cubicBezTo>
                    <a:cubicBezTo>
                      <a:pt x="2074" y="1689"/>
                      <a:pt x="2267" y="1399"/>
                      <a:pt x="2460" y="1158"/>
                    </a:cubicBezTo>
                    <a:cubicBezTo>
                      <a:pt x="2557" y="1014"/>
                      <a:pt x="2701" y="869"/>
                      <a:pt x="2846" y="773"/>
                    </a:cubicBezTo>
                    <a:cubicBezTo>
                      <a:pt x="2991" y="628"/>
                      <a:pt x="3136" y="580"/>
                      <a:pt x="3280" y="483"/>
                    </a:cubicBezTo>
                    <a:cubicBezTo>
                      <a:pt x="3425" y="435"/>
                      <a:pt x="3521" y="387"/>
                      <a:pt x="3666" y="387"/>
                    </a:cubicBezTo>
                    <a:lnTo>
                      <a:pt x="4052" y="387"/>
                    </a:lnTo>
                    <a:cubicBezTo>
                      <a:pt x="4197" y="387"/>
                      <a:pt x="4293" y="435"/>
                      <a:pt x="4389" y="483"/>
                    </a:cubicBezTo>
                    <a:cubicBezTo>
                      <a:pt x="4486" y="483"/>
                      <a:pt x="4582" y="435"/>
                      <a:pt x="4631" y="338"/>
                    </a:cubicBezTo>
                    <a:cubicBezTo>
                      <a:pt x="4631" y="242"/>
                      <a:pt x="4582" y="146"/>
                      <a:pt x="4486" y="146"/>
                    </a:cubicBezTo>
                    <a:cubicBezTo>
                      <a:pt x="4293" y="49"/>
                      <a:pt x="4052" y="1"/>
                      <a:pt x="3859" y="1"/>
                    </a:cubicBezTo>
                    <a:close/>
                  </a:path>
                </a:pathLst>
              </a:custGeom>
              <a:solidFill>
                <a:srgbClr val="F9C49F"/>
              </a:solidFill>
              <a:ln w="9525" cap="flat" cmpd="sng">
                <a:solidFill>
                  <a:srgbClr val="F9C49F"/>
                </a:solidFill>
                <a:prstDash val="solid"/>
                <a:round/>
                <a:headEnd type="none" w="sm" len="sm"/>
                <a:tailEnd type="none" w="sm" len="sm"/>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877" name="Google Shape;3877;p84"/>
              <p:cNvSpPr/>
              <p:nvPr/>
            </p:nvSpPr>
            <p:spPr>
              <a:xfrm>
                <a:off x="5075375" y="2182900"/>
                <a:ext cx="288175" cy="153325"/>
              </a:xfrm>
              <a:custGeom>
                <a:avLst/>
                <a:gdLst/>
                <a:ahLst/>
                <a:cxnLst/>
                <a:rect l="l" t="t" r="r" b="b"/>
                <a:pathLst>
                  <a:path w="11527" h="6133" extrusionOk="0">
                    <a:moveTo>
                      <a:pt x="3617" y="1"/>
                    </a:moveTo>
                    <a:cubicBezTo>
                      <a:pt x="3521" y="1"/>
                      <a:pt x="3424" y="49"/>
                      <a:pt x="3328" y="145"/>
                    </a:cubicBezTo>
                    <a:cubicBezTo>
                      <a:pt x="3280" y="193"/>
                      <a:pt x="3231" y="290"/>
                      <a:pt x="3231" y="386"/>
                    </a:cubicBezTo>
                    <a:lnTo>
                      <a:pt x="3231" y="531"/>
                    </a:lnTo>
                    <a:lnTo>
                      <a:pt x="3038" y="531"/>
                    </a:lnTo>
                    <a:cubicBezTo>
                      <a:pt x="2845" y="531"/>
                      <a:pt x="2701" y="531"/>
                      <a:pt x="2556" y="579"/>
                    </a:cubicBezTo>
                    <a:cubicBezTo>
                      <a:pt x="2267" y="627"/>
                      <a:pt x="1977" y="772"/>
                      <a:pt x="1688" y="917"/>
                    </a:cubicBezTo>
                    <a:cubicBezTo>
                      <a:pt x="675" y="1496"/>
                      <a:pt x="0" y="2605"/>
                      <a:pt x="0" y="3762"/>
                    </a:cubicBezTo>
                    <a:cubicBezTo>
                      <a:pt x="0" y="4389"/>
                      <a:pt x="145" y="4968"/>
                      <a:pt x="434" y="5498"/>
                    </a:cubicBezTo>
                    <a:cubicBezTo>
                      <a:pt x="469" y="5569"/>
                      <a:pt x="556" y="5614"/>
                      <a:pt x="657" y="5614"/>
                    </a:cubicBezTo>
                    <a:cubicBezTo>
                      <a:pt x="694" y="5614"/>
                      <a:pt x="733" y="5608"/>
                      <a:pt x="772" y="5595"/>
                    </a:cubicBezTo>
                    <a:cubicBezTo>
                      <a:pt x="868" y="5498"/>
                      <a:pt x="916" y="5354"/>
                      <a:pt x="868" y="5257"/>
                    </a:cubicBezTo>
                    <a:cubicBezTo>
                      <a:pt x="820" y="5161"/>
                      <a:pt x="723" y="5064"/>
                      <a:pt x="675" y="4920"/>
                    </a:cubicBezTo>
                    <a:cubicBezTo>
                      <a:pt x="627" y="4727"/>
                      <a:pt x="579" y="4534"/>
                      <a:pt x="531" y="4341"/>
                    </a:cubicBezTo>
                    <a:cubicBezTo>
                      <a:pt x="531" y="4100"/>
                      <a:pt x="531" y="3907"/>
                      <a:pt x="531" y="3714"/>
                    </a:cubicBezTo>
                    <a:cubicBezTo>
                      <a:pt x="579" y="3473"/>
                      <a:pt x="627" y="3280"/>
                      <a:pt x="723" y="3087"/>
                    </a:cubicBezTo>
                    <a:cubicBezTo>
                      <a:pt x="820" y="2894"/>
                      <a:pt x="916" y="2653"/>
                      <a:pt x="1061" y="2508"/>
                    </a:cubicBezTo>
                    <a:cubicBezTo>
                      <a:pt x="1206" y="2267"/>
                      <a:pt x="1399" y="2074"/>
                      <a:pt x="1592" y="1930"/>
                    </a:cubicBezTo>
                    <a:cubicBezTo>
                      <a:pt x="1833" y="1785"/>
                      <a:pt x="2074" y="1640"/>
                      <a:pt x="2267" y="1544"/>
                    </a:cubicBezTo>
                    <a:cubicBezTo>
                      <a:pt x="2556" y="1447"/>
                      <a:pt x="2845" y="1351"/>
                      <a:pt x="3135" y="1351"/>
                    </a:cubicBezTo>
                    <a:lnTo>
                      <a:pt x="2990" y="1351"/>
                    </a:lnTo>
                    <a:lnTo>
                      <a:pt x="3376" y="1303"/>
                    </a:lnTo>
                    <a:cubicBezTo>
                      <a:pt x="3424" y="1447"/>
                      <a:pt x="3472" y="1544"/>
                      <a:pt x="3521" y="1688"/>
                    </a:cubicBezTo>
                    <a:cubicBezTo>
                      <a:pt x="3714" y="2123"/>
                      <a:pt x="3955" y="2508"/>
                      <a:pt x="4196" y="2894"/>
                    </a:cubicBezTo>
                    <a:cubicBezTo>
                      <a:pt x="4485" y="3280"/>
                      <a:pt x="4775" y="3618"/>
                      <a:pt x="5112" y="3955"/>
                    </a:cubicBezTo>
                    <a:cubicBezTo>
                      <a:pt x="5450" y="4293"/>
                      <a:pt x="5836" y="4582"/>
                      <a:pt x="6270" y="4872"/>
                    </a:cubicBezTo>
                    <a:cubicBezTo>
                      <a:pt x="7041" y="5354"/>
                      <a:pt x="7861" y="5740"/>
                      <a:pt x="8777" y="5981"/>
                    </a:cubicBezTo>
                    <a:cubicBezTo>
                      <a:pt x="9217" y="6084"/>
                      <a:pt x="9670" y="6132"/>
                      <a:pt x="10130" y="6132"/>
                    </a:cubicBezTo>
                    <a:cubicBezTo>
                      <a:pt x="10528" y="6132"/>
                      <a:pt x="10931" y="6096"/>
                      <a:pt x="11334" y="6029"/>
                    </a:cubicBezTo>
                    <a:cubicBezTo>
                      <a:pt x="11478" y="5981"/>
                      <a:pt x="11526" y="5836"/>
                      <a:pt x="11526" y="5691"/>
                    </a:cubicBezTo>
                    <a:cubicBezTo>
                      <a:pt x="11478" y="5595"/>
                      <a:pt x="11430" y="5547"/>
                      <a:pt x="11382" y="5498"/>
                    </a:cubicBezTo>
                    <a:lnTo>
                      <a:pt x="11189" y="5498"/>
                    </a:lnTo>
                    <a:cubicBezTo>
                      <a:pt x="10996" y="5523"/>
                      <a:pt x="10803" y="5535"/>
                      <a:pt x="10610" y="5535"/>
                    </a:cubicBezTo>
                    <a:cubicBezTo>
                      <a:pt x="10417" y="5535"/>
                      <a:pt x="10224" y="5523"/>
                      <a:pt x="10031" y="5498"/>
                    </a:cubicBezTo>
                    <a:cubicBezTo>
                      <a:pt x="9549" y="5402"/>
                      <a:pt x="9067" y="5306"/>
                      <a:pt x="8633" y="5113"/>
                    </a:cubicBezTo>
                    <a:cubicBezTo>
                      <a:pt x="7958" y="4823"/>
                      <a:pt x="7379" y="4486"/>
                      <a:pt x="6800" y="4052"/>
                    </a:cubicBezTo>
                    <a:cubicBezTo>
                      <a:pt x="6173" y="3569"/>
                      <a:pt x="5643" y="2991"/>
                      <a:pt x="5112" y="2364"/>
                    </a:cubicBezTo>
                    <a:cubicBezTo>
                      <a:pt x="4726" y="1833"/>
                      <a:pt x="4389" y="1254"/>
                      <a:pt x="4148" y="627"/>
                    </a:cubicBezTo>
                    <a:cubicBezTo>
                      <a:pt x="4099" y="531"/>
                      <a:pt x="4051" y="386"/>
                      <a:pt x="4003" y="290"/>
                    </a:cubicBezTo>
                    <a:cubicBezTo>
                      <a:pt x="4003" y="242"/>
                      <a:pt x="3955" y="145"/>
                      <a:pt x="3906" y="97"/>
                    </a:cubicBezTo>
                    <a:cubicBezTo>
                      <a:pt x="3858" y="49"/>
                      <a:pt x="3762" y="1"/>
                      <a:pt x="3617" y="1"/>
                    </a:cubicBezTo>
                    <a:close/>
                  </a:path>
                </a:pathLst>
              </a:custGeom>
              <a:solidFill>
                <a:srgbClr val="F9C49F"/>
              </a:solidFill>
              <a:ln w="9525" cap="flat" cmpd="sng">
                <a:solidFill>
                  <a:srgbClr val="F9C49F"/>
                </a:solidFill>
                <a:prstDash val="solid"/>
                <a:round/>
                <a:headEnd type="none" w="sm" len="sm"/>
                <a:tailEnd type="none" w="sm" len="sm"/>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878" name="Google Shape;3878;p84"/>
              <p:cNvSpPr/>
              <p:nvPr/>
            </p:nvSpPr>
            <p:spPr>
              <a:xfrm>
                <a:off x="5088625" y="2273325"/>
                <a:ext cx="25" cy="25"/>
              </a:xfrm>
              <a:custGeom>
                <a:avLst/>
                <a:gdLst/>
                <a:ahLst/>
                <a:cxnLst/>
                <a:rect l="l" t="t" r="r" b="b"/>
                <a:pathLst>
                  <a:path w="1" h="1" extrusionOk="0">
                    <a:moveTo>
                      <a:pt x="1" y="1"/>
                    </a:moveTo>
                    <a:lnTo>
                      <a:pt x="1" y="1"/>
                    </a:lnTo>
                    <a:close/>
                  </a:path>
                </a:pathLst>
              </a:custGeom>
              <a:solidFill>
                <a:srgbClr val="E79B6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879" name="Google Shape;3879;p84"/>
              <p:cNvSpPr/>
              <p:nvPr/>
            </p:nvSpPr>
            <p:spPr>
              <a:xfrm>
                <a:off x="5324950" y="1642750"/>
                <a:ext cx="25" cy="25"/>
              </a:xfrm>
              <a:custGeom>
                <a:avLst/>
                <a:gdLst/>
                <a:ahLst/>
                <a:cxnLst/>
                <a:rect l="l" t="t" r="r" b="b"/>
                <a:pathLst>
                  <a:path w="1" h="1" fill="none" extrusionOk="0">
                    <a:moveTo>
                      <a:pt x="0" y="0"/>
                    </a:moveTo>
                    <a:lnTo>
                      <a:pt x="0" y="0"/>
                    </a:lnTo>
                    <a:close/>
                  </a:path>
                </a:pathLst>
              </a:custGeom>
              <a:no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880" name="Google Shape;3880;p84"/>
              <p:cNvSpPr/>
              <p:nvPr/>
            </p:nvSpPr>
            <p:spPr>
              <a:xfrm>
                <a:off x="5220050" y="1747150"/>
                <a:ext cx="875" cy="1725"/>
              </a:xfrm>
              <a:custGeom>
                <a:avLst/>
                <a:gdLst/>
                <a:ahLst/>
                <a:cxnLst/>
                <a:rect l="l" t="t" r="r" b="b"/>
                <a:pathLst>
                  <a:path w="35" h="69" extrusionOk="0">
                    <a:moveTo>
                      <a:pt x="9" y="0"/>
                    </a:moveTo>
                    <a:cubicBezTo>
                      <a:pt x="5" y="0"/>
                      <a:pt x="0" y="6"/>
                      <a:pt x="0" y="20"/>
                    </a:cubicBezTo>
                    <a:lnTo>
                      <a:pt x="0" y="68"/>
                    </a:lnTo>
                    <a:cubicBezTo>
                      <a:pt x="34" y="34"/>
                      <a:pt x="20" y="0"/>
                      <a:pt x="9" y="0"/>
                    </a:cubicBezTo>
                    <a:close/>
                  </a:path>
                </a:pathLst>
              </a:custGeom>
              <a:solidFill>
                <a:srgbClr val="419A6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881" name="Google Shape;3881;p84"/>
              <p:cNvSpPr/>
              <p:nvPr/>
            </p:nvSpPr>
            <p:spPr>
              <a:xfrm>
                <a:off x="5226075" y="1888700"/>
                <a:ext cx="25" cy="2450"/>
              </a:xfrm>
              <a:custGeom>
                <a:avLst/>
                <a:gdLst/>
                <a:ahLst/>
                <a:cxnLst/>
                <a:rect l="l" t="t" r="r" b="b"/>
                <a:pathLst>
                  <a:path w="1" h="98" extrusionOk="0">
                    <a:moveTo>
                      <a:pt x="1" y="97"/>
                    </a:moveTo>
                    <a:lnTo>
                      <a:pt x="1" y="97"/>
                    </a:lnTo>
                    <a:cubicBezTo>
                      <a:pt x="1" y="49"/>
                      <a:pt x="1" y="49"/>
                      <a:pt x="1" y="1"/>
                    </a:cubicBezTo>
                    <a:cubicBezTo>
                      <a:pt x="1" y="1"/>
                      <a:pt x="1" y="49"/>
                      <a:pt x="1" y="97"/>
                    </a:cubicBezTo>
                    <a:close/>
                  </a:path>
                </a:pathLst>
              </a:custGeom>
              <a:solidFill>
                <a:srgbClr val="419A6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882" name="Google Shape;3882;p84"/>
              <p:cNvSpPr/>
              <p:nvPr/>
            </p:nvSpPr>
            <p:spPr>
              <a:xfrm>
                <a:off x="5216425" y="1572825"/>
                <a:ext cx="149525" cy="361000"/>
              </a:xfrm>
              <a:custGeom>
                <a:avLst/>
                <a:gdLst/>
                <a:ahLst/>
                <a:cxnLst/>
                <a:rect l="l" t="t" r="r" b="b"/>
                <a:pathLst>
                  <a:path w="5981" h="14440" extrusionOk="0">
                    <a:moveTo>
                      <a:pt x="5016" y="0"/>
                    </a:moveTo>
                    <a:cubicBezTo>
                      <a:pt x="4920" y="0"/>
                      <a:pt x="4823" y="48"/>
                      <a:pt x="4727" y="97"/>
                    </a:cubicBezTo>
                    <a:cubicBezTo>
                      <a:pt x="4679" y="145"/>
                      <a:pt x="4631" y="145"/>
                      <a:pt x="4631" y="193"/>
                    </a:cubicBezTo>
                    <a:lnTo>
                      <a:pt x="4582" y="193"/>
                    </a:lnTo>
                    <a:lnTo>
                      <a:pt x="4438" y="290"/>
                    </a:lnTo>
                    <a:lnTo>
                      <a:pt x="4389" y="290"/>
                    </a:lnTo>
                    <a:cubicBezTo>
                      <a:pt x="4245" y="434"/>
                      <a:pt x="4100" y="531"/>
                      <a:pt x="3955" y="675"/>
                    </a:cubicBezTo>
                    <a:lnTo>
                      <a:pt x="3907" y="724"/>
                    </a:lnTo>
                    <a:lnTo>
                      <a:pt x="3859" y="724"/>
                    </a:lnTo>
                    <a:cubicBezTo>
                      <a:pt x="3714" y="868"/>
                      <a:pt x="3570" y="1013"/>
                      <a:pt x="3425" y="1158"/>
                    </a:cubicBezTo>
                    <a:cubicBezTo>
                      <a:pt x="3184" y="1399"/>
                      <a:pt x="2943" y="1640"/>
                      <a:pt x="2750" y="1881"/>
                    </a:cubicBezTo>
                    <a:lnTo>
                      <a:pt x="2701" y="1929"/>
                    </a:lnTo>
                    <a:cubicBezTo>
                      <a:pt x="2509" y="2170"/>
                      <a:pt x="2364" y="2363"/>
                      <a:pt x="2219" y="2605"/>
                    </a:cubicBezTo>
                    <a:lnTo>
                      <a:pt x="2171" y="2653"/>
                    </a:lnTo>
                    <a:cubicBezTo>
                      <a:pt x="1737" y="3280"/>
                      <a:pt x="1351" y="3955"/>
                      <a:pt x="1013" y="4630"/>
                    </a:cubicBezTo>
                    <a:cubicBezTo>
                      <a:pt x="869" y="4968"/>
                      <a:pt x="772" y="5305"/>
                      <a:pt x="628" y="5643"/>
                    </a:cubicBezTo>
                    <a:cubicBezTo>
                      <a:pt x="531" y="5932"/>
                      <a:pt x="435" y="6222"/>
                      <a:pt x="338" y="6511"/>
                    </a:cubicBezTo>
                    <a:lnTo>
                      <a:pt x="290" y="6800"/>
                    </a:lnTo>
                    <a:cubicBezTo>
                      <a:pt x="266" y="6849"/>
                      <a:pt x="254" y="6909"/>
                      <a:pt x="242" y="6970"/>
                    </a:cubicBezTo>
                    <a:lnTo>
                      <a:pt x="242" y="6970"/>
                    </a:lnTo>
                    <a:cubicBezTo>
                      <a:pt x="242" y="6961"/>
                      <a:pt x="242" y="6952"/>
                      <a:pt x="242" y="6945"/>
                    </a:cubicBezTo>
                    <a:lnTo>
                      <a:pt x="242" y="6945"/>
                    </a:lnTo>
                    <a:cubicBezTo>
                      <a:pt x="239" y="6968"/>
                      <a:pt x="236" y="6990"/>
                      <a:pt x="233" y="7013"/>
                    </a:cubicBezTo>
                    <a:lnTo>
                      <a:pt x="233" y="7013"/>
                    </a:lnTo>
                    <a:cubicBezTo>
                      <a:pt x="223" y="7058"/>
                      <a:pt x="212" y="7101"/>
                      <a:pt x="194" y="7138"/>
                    </a:cubicBezTo>
                    <a:cubicBezTo>
                      <a:pt x="205" y="7126"/>
                      <a:pt x="214" y="7112"/>
                      <a:pt x="221" y="7096"/>
                    </a:cubicBezTo>
                    <a:lnTo>
                      <a:pt x="221" y="7096"/>
                    </a:lnTo>
                    <a:cubicBezTo>
                      <a:pt x="169" y="7432"/>
                      <a:pt x="91" y="7767"/>
                      <a:pt x="49" y="8103"/>
                    </a:cubicBezTo>
                    <a:cubicBezTo>
                      <a:pt x="49" y="8295"/>
                      <a:pt x="1" y="8488"/>
                      <a:pt x="1" y="8681"/>
                    </a:cubicBezTo>
                    <a:cubicBezTo>
                      <a:pt x="1" y="8778"/>
                      <a:pt x="1" y="8922"/>
                      <a:pt x="1" y="9019"/>
                    </a:cubicBezTo>
                    <a:cubicBezTo>
                      <a:pt x="1" y="9212"/>
                      <a:pt x="1" y="9405"/>
                      <a:pt x="1" y="9598"/>
                    </a:cubicBezTo>
                    <a:cubicBezTo>
                      <a:pt x="1" y="9742"/>
                      <a:pt x="1" y="9887"/>
                      <a:pt x="1" y="9983"/>
                    </a:cubicBezTo>
                    <a:cubicBezTo>
                      <a:pt x="1" y="10128"/>
                      <a:pt x="49" y="10273"/>
                      <a:pt x="49" y="10417"/>
                    </a:cubicBezTo>
                    <a:cubicBezTo>
                      <a:pt x="97" y="10562"/>
                      <a:pt x="97" y="10659"/>
                      <a:pt x="145" y="10803"/>
                    </a:cubicBezTo>
                    <a:cubicBezTo>
                      <a:pt x="145" y="10948"/>
                      <a:pt x="145" y="11044"/>
                      <a:pt x="194" y="11189"/>
                    </a:cubicBezTo>
                    <a:cubicBezTo>
                      <a:pt x="194" y="11334"/>
                      <a:pt x="242" y="11430"/>
                      <a:pt x="290" y="11575"/>
                    </a:cubicBezTo>
                    <a:cubicBezTo>
                      <a:pt x="338" y="11864"/>
                      <a:pt x="435" y="12202"/>
                      <a:pt x="531" y="12491"/>
                    </a:cubicBezTo>
                    <a:cubicBezTo>
                      <a:pt x="531" y="12539"/>
                      <a:pt x="531" y="12588"/>
                      <a:pt x="579" y="12636"/>
                    </a:cubicBezTo>
                    <a:cubicBezTo>
                      <a:pt x="579" y="12684"/>
                      <a:pt x="579" y="12732"/>
                      <a:pt x="628" y="12781"/>
                    </a:cubicBezTo>
                    <a:cubicBezTo>
                      <a:pt x="628" y="12877"/>
                      <a:pt x="676" y="12974"/>
                      <a:pt x="724" y="13070"/>
                    </a:cubicBezTo>
                    <a:cubicBezTo>
                      <a:pt x="724" y="13118"/>
                      <a:pt x="724" y="13166"/>
                      <a:pt x="772" y="13263"/>
                    </a:cubicBezTo>
                    <a:cubicBezTo>
                      <a:pt x="821" y="13408"/>
                      <a:pt x="869" y="13600"/>
                      <a:pt x="965" y="13745"/>
                    </a:cubicBezTo>
                    <a:lnTo>
                      <a:pt x="965" y="13697"/>
                    </a:lnTo>
                    <a:cubicBezTo>
                      <a:pt x="1013" y="13890"/>
                      <a:pt x="1062" y="14083"/>
                      <a:pt x="1158" y="14324"/>
                    </a:cubicBezTo>
                    <a:cubicBezTo>
                      <a:pt x="1193" y="14395"/>
                      <a:pt x="1280" y="14439"/>
                      <a:pt x="1381" y="14439"/>
                    </a:cubicBezTo>
                    <a:cubicBezTo>
                      <a:pt x="1418" y="14439"/>
                      <a:pt x="1457" y="14433"/>
                      <a:pt x="1496" y="14420"/>
                    </a:cubicBezTo>
                    <a:cubicBezTo>
                      <a:pt x="1592" y="14372"/>
                      <a:pt x="1640" y="14227"/>
                      <a:pt x="1592" y="14083"/>
                    </a:cubicBezTo>
                    <a:cubicBezTo>
                      <a:pt x="1544" y="13938"/>
                      <a:pt x="1496" y="13793"/>
                      <a:pt x="1448" y="13697"/>
                    </a:cubicBezTo>
                    <a:cubicBezTo>
                      <a:pt x="1399" y="13456"/>
                      <a:pt x="1351" y="13263"/>
                      <a:pt x="1303" y="13070"/>
                    </a:cubicBezTo>
                    <a:cubicBezTo>
                      <a:pt x="1351" y="13022"/>
                      <a:pt x="1351" y="12925"/>
                      <a:pt x="1303" y="12877"/>
                    </a:cubicBezTo>
                    <a:lnTo>
                      <a:pt x="1255" y="12443"/>
                    </a:lnTo>
                    <a:lnTo>
                      <a:pt x="1255" y="12298"/>
                    </a:lnTo>
                    <a:lnTo>
                      <a:pt x="1255" y="11864"/>
                    </a:lnTo>
                    <a:lnTo>
                      <a:pt x="1255" y="11478"/>
                    </a:lnTo>
                    <a:lnTo>
                      <a:pt x="1255" y="11382"/>
                    </a:lnTo>
                    <a:lnTo>
                      <a:pt x="1255" y="11141"/>
                    </a:lnTo>
                    <a:lnTo>
                      <a:pt x="1255" y="10755"/>
                    </a:lnTo>
                    <a:cubicBezTo>
                      <a:pt x="1255" y="10610"/>
                      <a:pt x="1255" y="10562"/>
                      <a:pt x="1303" y="10466"/>
                    </a:cubicBezTo>
                    <a:cubicBezTo>
                      <a:pt x="1351" y="10369"/>
                      <a:pt x="1351" y="10176"/>
                      <a:pt x="1351" y="9983"/>
                    </a:cubicBezTo>
                    <a:cubicBezTo>
                      <a:pt x="1351" y="9839"/>
                      <a:pt x="1399" y="9742"/>
                      <a:pt x="1399" y="9598"/>
                    </a:cubicBezTo>
                    <a:lnTo>
                      <a:pt x="1496" y="9164"/>
                    </a:lnTo>
                    <a:cubicBezTo>
                      <a:pt x="1544" y="9019"/>
                      <a:pt x="1544" y="8874"/>
                      <a:pt x="1544" y="8729"/>
                    </a:cubicBezTo>
                    <a:cubicBezTo>
                      <a:pt x="1592" y="8537"/>
                      <a:pt x="1640" y="8344"/>
                      <a:pt x="1689" y="8151"/>
                    </a:cubicBezTo>
                    <a:cubicBezTo>
                      <a:pt x="2026" y="6511"/>
                      <a:pt x="2701" y="4919"/>
                      <a:pt x="3666" y="3569"/>
                    </a:cubicBezTo>
                    <a:cubicBezTo>
                      <a:pt x="3859" y="3376"/>
                      <a:pt x="4004" y="3135"/>
                      <a:pt x="4197" y="2942"/>
                    </a:cubicBezTo>
                    <a:lnTo>
                      <a:pt x="4438" y="2653"/>
                    </a:lnTo>
                    <a:cubicBezTo>
                      <a:pt x="4438" y="2653"/>
                      <a:pt x="4438" y="2653"/>
                      <a:pt x="4486" y="2701"/>
                    </a:cubicBezTo>
                    <a:cubicBezTo>
                      <a:pt x="4582" y="2556"/>
                      <a:pt x="4727" y="2412"/>
                      <a:pt x="4872" y="2267"/>
                    </a:cubicBezTo>
                    <a:lnTo>
                      <a:pt x="5016" y="2170"/>
                    </a:lnTo>
                    <a:cubicBezTo>
                      <a:pt x="5161" y="2026"/>
                      <a:pt x="5354" y="1881"/>
                      <a:pt x="5499" y="1736"/>
                    </a:cubicBezTo>
                    <a:lnTo>
                      <a:pt x="5595" y="1688"/>
                    </a:lnTo>
                    <a:lnTo>
                      <a:pt x="5643" y="1640"/>
                    </a:lnTo>
                    <a:lnTo>
                      <a:pt x="5740" y="1544"/>
                    </a:lnTo>
                    <a:cubicBezTo>
                      <a:pt x="5884" y="1399"/>
                      <a:pt x="5933" y="1254"/>
                      <a:pt x="5933" y="1061"/>
                    </a:cubicBezTo>
                    <a:lnTo>
                      <a:pt x="5933" y="965"/>
                    </a:lnTo>
                    <a:cubicBezTo>
                      <a:pt x="5981" y="531"/>
                      <a:pt x="5643" y="145"/>
                      <a:pt x="5209" y="97"/>
                    </a:cubicBezTo>
                    <a:lnTo>
                      <a:pt x="5306" y="0"/>
                    </a:ln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883" name="Google Shape;3883;p84"/>
              <p:cNvSpPr/>
              <p:nvPr/>
            </p:nvSpPr>
            <p:spPr>
              <a:xfrm>
                <a:off x="5849425" y="1070050"/>
                <a:ext cx="25" cy="25"/>
              </a:xfrm>
              <a:custGeom>
                <a:avLst/>
                <a:gdLst/>
                <a:ahLst/>
                <a:cxnLst/>
                <a:rect l="l" t="t" r="r" b="b"/>
                <a:pathLst>
                  <a:path w="1" h="1" fill="none" extrusionOk="0">
                    <a:moveTo>
                      <a:pt x="0" y="0"/>
                    </a:moveTo>
                    <a:lnTo>
                      <a:pt x="0" y="0"/>
                    </a:lnTo>
                    <a:close/>
                  </a:path>
                </a:pathLst>
              </a:custGeom>
              <a:no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884" name="Google Shape;3884;p84"/>
              <p:cNvSpPr/>
              <p:nvPr/>
            </p:nvSpPr>
            <p:spPr>
              <a:xfrm>
                <a:off x="6078500" y="939825"/>
                <a:ext cx="3650" cy="25"/>
              </a:xfrm>
              <a:custGeom>
                <a:avLst/>
                <a:gdLst/>
                <a:ahLst/>
                <a:cxnLst/>
                <a:rect l="l" t="t" r="r" b="b"/>
                <a:pathLst>
                  <a:path w="146" h="1" extrusionOk="0">
                    <a:moveTo>
                      <a:pt x="1" y="1"/>
                    </a:moveTo>
                    <a:lnTo>
                      <a:pt x="49" y="1"/>
                    </a:lnTo>
                    <a:lnTo>
                      <a:pt x="145" y="1"/>
                    </a:lnTo>
                    <a:close/>
                  </a:path>
                </a:pathLst>
              </a:custGeom>
              <a:solidFill>
                <a:srgbClr val="419A6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885" name="Google Shape;3885;p84"/>
              <p:cNvSpPr/>
              <p:nvPr/>
            </p:nvSpPr>
            <p:spPr>
              <a:xfrm>
                <a:off x="5937425" y="954300"/>
                <a:ext cx="2450" cy="25"/>
              </a:xfrm>
              <a:custGeom>
                <a:avLst/>
                <a:gdLst/>
                <a:ahLst/>
                <a:cxnLst/>
                <a:rect l="l" t="t" r="r" b="b"/>
                <a:pathLst>
                  <a:path w="98" h="1" extrusionOk="0">
                    <a:moveTo>
                      <a:pt x="1" y="0"/>
                    </a:moveTo>
                    <a:lnTo>
                      <a:pt x="97" y="0"/>
                    </a:lnTo>
                    <a:lnTo>
                      <a:pt x="97" y="0"/>
                    </a:lnTo>
                    <a:close/>
                  </a:path>
                </a:pathLst>
              </a:custGeom>
              <a:solidFill>
                <a:srgbClr val="419A6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886" name="Google Shape;3886;p84"/>
              <p:cNvSpPr/>
              <p:nvPr/>
            </p:nvSpPr>
            <p:spPr>
              <a:xfrm>
                <a:off x="5781900" y="942250"/>
                <a:ext cx="347275" cy="179350"/>
              </a:xfrm>
              <a:custGeom>
                <a:avLst/>
                <a:gdLst/>
                <a:ahLst/>
                <a:cxnLst/>
                <a:rect l="l" t="t" r="r" b="b"/>
                <a:pathLst>
                  <a:path w="13891" h="7174" extrusionOk="0">
                    <a:moveTo>
                      <a:pt x="6559" y="531"/>
                    </a:moveTo>
                    <a:lnTo>
                      <a:pt x="6559" y="531"/>
                    </a:lnTo>
                    <a:cubicBezTo>
                      <a:pt x="6468" y="561"/>
                      <a:pt x="6395" y="592"/>
                      <a:pt x="6330" y="622"/>
                    </a:cubicBezTo>
                    <a:lnTo>
                      <a:pt x="6330" y="622"/>
                    </a:lnTo>
                    <a:lnTo>
                      <a:pt x="6559" y="531"/>
                    </a:lnTo>
                    <a:close/>
                    <a:moveTo>
                      <a:pt x="8923" y="0"/>
                    </a:moveTo>
                    <a:cubicBezTo>
                      <a:pt x="8730" y="0"/>
                      <a:pt x="8537" y="48"/>
                      <a:pt x="8296" y="97"/>
                    </a:cubicBezTo>
                    <a:cubicBezTo>
                      <a:pt x="8199" y="97"/>
                      <a:pt x="8103" y="97"/>
                      <a:pt x="8006" y="145"/>
                    </a:cubicBezTo>
                    <a:cubicBezTo>
                      <a:pt x="7813" y="145"/>
                      <a:pt x="7620" y="193"/>
                      <a:pt x="7428" y="241"/>
                    </a:cubicBezTo>
                    <a:cubicBezTo>
                      <a:pt x="7093" y="337"/>
                      <a:pt x="6710" y="480"/>
                      <a:pt x="6327" y="624"/>
                    </a:cubicBezTo>
                    <a:lnTo>
                      <a:pt x="6327" y="624"/>
                    </a:lnTo>
                    <a:cubicBezTo>
                      <a:pt x="6328" y="623"/>
                      <a:pt x="6329" y="623"/>
                      <a:pt x="6330" y="622"/>
                    </a:cubicBezTo>
                    <a:lnTo>
                      <a:pt x="6330" y="622"/>
                    </a:lnTo>
                    <a:lnTo>
                      <a:pt x="6318" y="627"/>
                    </a:lnTo>
                    <a:cubicBezTo>
                      <a:pt x="6321" y="626"/>
                      <a:pt x="6324" y="625"/>
                      <a:pt x="6327" y="624"/>
                    </a:cubicBezTo>
                    <a:lnTo>
                      <a:pt x="6327" y="624"/>
                    </a:lnTo>
                    <a:cubicBezTo>
                      <a:pt x="6291" y="641"/>
                      <a:pt x="6256" y="658"/>
                      <a:pt x="6222" y="675"/>
                    </a:cubicBezTo>
                    <a:lnTo>
                      <a:pt x="5933" y="772"/>
                    </a:lnTo>
                    <a:cubicBezTo>
                      <a:pt x="5643" y="916"/>
                      <a:pt x="5354" y="1013"/>
                      <a:pt x="5064" y="1158"/>
                    </a:cubicBezTo>
                    <a:cubicBezTo>
                      <a:pt x="4775" y="1350"/>
                      <a:pt x="4486" y="1495"/>
                      <a:pt x="4148" y="1688"/>
                    </a:cubicBezTo>
                    <a:cubicBezTo>
                      <a:pt x="3521" y="2122"/>
                      <a:pt x="2894" y="2604"/>
                      <a:pt x="2364" y="3087"/>
                    </a:cubicBezTo>
                    <a:lnTo>
                      <a:pt x="2315" y="3135"/>
                    </a:lnTo>
                    <a:cubicBezTo>
                      <a:pt x="2123" y="3328"/>
                      <a:pt x="1930" y="3521"/>
                      <a:pt x="1688" y="3762"/>
                    </a:cubicBezTo>
                    <a:cubicBezTo>
                      <a:pt x="1447" y="4003"/>
                      <a:pt x="1206" y="4292"/>
                      <a:pt x="1013" y="4533"/>
                    </a:cubicBezTo>
                    <a:cubicBezTo>
                      <a:pt x="869" y="4726"/>
                      <a:pt x="772" y="4871"/>
                      <a:pt x="627" y="5064"/>
                    </a:cubicBezTo>
                    <a:lnTo>
                      <a:pt x="627" y="5112"/>
                    </a:lnTo>
                    <a:cubicBezTo>
                      <a:pt x="627" y="5112"/>
                      <a:pt x="627" y="5160"/>
                      <a:pt x="627" y="5160"/>
                    </a:cubicBezTo>
                    <a:cubicBezTo>
                      <a:pt x="483" y="5305"/>
                      <a:pt x="386" y="5498"/>
                      <a:pt x="290" y="5643"/>
                    </a:cubicBezTo>
                    <a:lnTo>
                      <a:pt x="290" y="5691"/>
                    </a:lnTo>
                    <a:lnTo>
                      <a:pt x="193" y="5836"/>
                    </a:lnTo>
                    <a:cubicBezTo>
                      <a:pt x="193" y="5884"/>
                      <a:pt x="145" y="5932"/>
                      <a:pt x="145" y="5980"/>
                    </a:cubicBezTo>
                    <a:cubicBezTo>
                      <a:pt x="97" y="6077"/>
                      <a:pt x="49" y="6173"/>
                      <a:pt x="49" y="6270"/>
                    </a:cubicBezTo>
                    <a:lnTo>
                      <a:pt x="49" y="6366"/>
                    </a:lnTo>
                    <a:cubicBezTo>
                      <a:pt x="49" y="6414"/>
                      <a:pt x="49" y="6463"/>
                      <a:pt x="49" y="6511"/>
                    </a:cubicBezTo>
                    <a:lnTo>
                      <a:pt x="1" y="6511"/>
                    </a:lnTo>
                    <a:cubicBezTo>
                      <a:pt x="97" y="6800"/>
                      <a:pt x="290" y="7041"/>
                      <a:pt x="579" y="7138"/>
                    </a:cubicBezTo>
                    <a:cubicBezTo>
                      <a:pt x="652" y="7162"/>
                      <a:pt x="724" y="7174"/>
                      <a:pt x="796" y="7174"/>
                    </a:cubicBezTo>
                    <a:cubicBezTo>
                      <a:pt x="869" y="7174"/>
                      <a:pt x="941" y="7162"/>
                      <a:pt x="1013" y="7138"/>
                    </a:cubicBezTo>
                    <a:lnTo>
                      <a:pt x="1062" y="7138"/>
                    </a:lnTo>
                    <a:cubicBezTo>
                      <a:pt x="1254" y="7090"/>
                      <a:pt x="1399" y="6993"/>
                      <a:pt x="1544" y="6848"/>
                    </a:cubicBezTo>
                    <a:cubicBezTo>
                      <a:pt x="1544" y="6800"/>
                      <a:pt x="1592" y="6752"/>
                      <a:pt x="1592" y="6752"/>
                    </a:cubicBezTo>
                    <a:cubicBezTo>
                      <a:pt x="1592" y="6704"/>
                      <a:pt x="1592" y="6704"/>
                      <a:pt x="1592" y="6704"/>
                    </a:cubicBezTo>
                    <a:lnTo>
                      <a:pt x="1688" y="6607"/>
                    </a:lnTo>
                    <a:cubicBezTo>
                      <a:pt x="1785" y="6414"/>
                      <a:pt x="1881" y="6221"/>
                      <a:pt x="2026" y="6029"/>
                    </a:cubicBezTo>
                    <a:lnTo>
                      <a:pt x="2123" y="5884"/>
                    </a:lnTo>
                    <a:cubicBezTo>
                      <a:pt x="2219" y="5739"/>
                      <a:pt x="2364" y="5594"/>
                      <a:pt x="2460" y="5450"/>
                    </a:cubicBezTo>
                    <a:lnTo>
                      <a:pt x="2605" y="5257"/>
                    </a:lnTo>
                    <a:lnTo>
                      <a:pt x="2846" y="4968"/>
                    </a:lnTo>
                    <a:cubicBezTo>
                      <a:pt x="3039" y="4775"/>
                      <a:pt x="3232" y="4582"/>
                      <a:pt x="3473" y="4389"/>
                    </a:cubicBezTo>
                    <a:cubicBezTo>
                      <a:pt x="4679" y="3231"/>
                      <a:pt x="6077" y="2315"/>
                      <a:pt x="7669" y="1784"/>
                    </a:cubicBezTo>
                    <a:cubicBezTo>
                      <a:pt x="7862" y="1688"/>
                      <a:pt x="8055" y="1640"/>
                      <a:pt x="8247" y="1592"/>
                    </a:cubicBezTo>
                    <a:cubicBezTo>
                      <a:pt x="8392" y="1543"/>
                      <a:pt x="8537" y="1495"/>
                      <a:pt x="8633" y="1447"/>
                    </a:cubicBezTo>
                    <a:lnTo>
                      <a:pt x="9067" y="1302"/>
                    </a:lnTo>
                    <a:cubicBezTo>
                      <a:pt x="9212" y="1254"/>
                      <a:pt x="9357" y="1206"/>
                      <a:pt x="9453" y="1206"/>
                    </a:cubicBezTo>
                    <a:lnTo>
                      <a:pt x="9935" y="1061"/>
                    </a:lnTo>
                    <a:cubicBezTo>
                      <a:pt x="10032" y="1061"/>
                      <a:pt x="10128" y="1013"/>
                      <a:pt x="10177" y="1013"/>
                    </a:cubicBezTo>
                    <a:cubicBezTo>
                      <a:pt x="10273" y="965"/>
                      <a:pt x="10466" y="965"/>
                      <a:pt x="10562" y="916"/>
                    </a:cubicBezTo>
                    <a:lnTo>
                      <a:pt x="10852" y="868"/>
                    </a:lnTo>
                    <a:lnTo>
                      <a:pt x="11286" y="868"/>
                    </a:lnTo>
                    <a:lnTo>
                      <a:pt x="11720" y="820"/>
                    </a:lnTo>
                    <a:lnTo>
                      <a:pt x="12492" y="820"/>
                    </a:lnTo>
                    <a:cubicBezTo>
                      <a:pt x="12733" y="820"/>
                      <a:pt x="12926" y="820"/>
                      <a:pt x="13118" y="868"/>
                    </a:cubicBezTo>
                    <a:lnTo>
                      <a:pt x="13553" y="965"/>
                    </a:lnTo>
                    <a:cubicBezTo>
                      <a:pt x="13697" y="965"/>
                      <a:pt x="13794" y="916"/>
                      <a:pt x="13842" y="772"/>
                    </a:cubicBezTo>
                    <a:cubicBezTo>
                      <a:pt x="13890" y="627"/>
                      <a:pt x="13842" y="482"/>
                      <a:pt x="13697" y="482"/>
                    </a:cubicBezTo>
                    <a:cubicBezTo>
                      <a:pt x="13504" y="434"/>
                      <a:pt x="13311" y="386"/>
                      <a:pt x="13070" y="338"/>
                    </a:cubicBezTo>
                    <a:lnTo>
                      <a:pt x="13167" y="338"/>
                    </a:lnTo>
                    <a:cubicBezTo>
                      <a:pt x="12974" y="289"/>
                      <a:pt x="12781" y="289"/>
                      <a:pt x="12636" y="241"/>
                    </a:cubicBezTo>
                    <a:cubicBezTo>
                      <a:pt x="12540" y="241"/>
                      <a:pt x="12492" y="193"/>
                      <a:pt x="12443" y="193"/>
                    </a:cubicBezTo>
                    <a:lnTo>
                      <a:pt x="12154" y="145"/>
                    </a:lnTo>
                    <a:lnTo>
                      <a:pt x="11816" y="145"/>
                    </a:lnTo>
                    <a:cubicBezTo>
                      <a:pt x="11527" y="97"/>
                      <a:pt x="11189" y="48"/>
                      <a:pt x="10900" y="48"/>
                    </a:cubicBezTo>
                    <a:cubicBezTo>
                      <a:pt x="10755" y="48"/>
                      <a:pt x="10659" y="48"/>
                      <a:pt x="10514"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887" name="Google Shape;3887;p84"/>
              <p:cNvSpPr/>
              <p:nvPr/>
            </p:nvSpPr>
            <p:spPr>
              <a:xfrm>
                <a:off x="5791550" y="466000"/>
                <a:ext cx="2425" cy="25"/>
              </a:xfrm>
              <a:custGeom>
                <a:avLst/>
                <a:gdLst/>
                <a:ahLst/>
                <a:cxnLst/>
                <a:rect l="l" t="t" r="r" b="b"/>
                <a:pathLst>
                  <a:path w="97" h="1" extrusionOk="0">
                    <a:moveTo>
                      <a:pt x="0" y="0"/>
                    </a:moveTo>
                    <a:lnTo>
                      <a:pt x="97" y="0"/>
                    </a:lnTo>
                    <a:close/>
                  </a:path>
                </a:pathLst>
              </a:custGeom>
              <a:solidFill>
                <a:srgbClr val="419A6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888" name="Google Shape;3888;p84"/>
              <p:cNvSpPr/>
              <p:nvPr/>
            </p:nvSpPr>
            <p:spPr>
              <a:xfrm>
                <a:off x="5790350" y="467200"/>
                <a:ext cx="25" cy="25"/>
              </a:xfrm>
              <a:custGeom>
                <a:avLst/>
                <a:gdLst/>
                <a:ahLst/>
                <a:cxnLst/>
                <a:rect l="l" t="t" r="r" b="b"/>
                <a:pathLst>
                  <a:path w="1" h="1" extrusionOk="0">
                    <a:moveTo>
                      <a:pt x="0" y="0"/>
                    </a:moveTo>
                    <a:close/>
                  </a:path>
                </a:pathLst>
              </a:custGeom>
              <a:solidFill>
                <a:srgbClr val="419A6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889" name="Google Shape;3889;p84"/>
              <p:cNvSpPr/>
              <p:nvPr/>
            </p:nvSpPr>
            <p:spPr>
              <a:xfrm>
                <a:off x="6108650" y="686625"/>
                <a:ext cx="25" cy="25"/>
              </a:xfrm>
              <a:custGeom>
                <a:avLst/>
                <a:gdLst/>
                <a:ahLst/>
                <a:cxnLst/>
                <a:rect l="l" t="t" r="r" b="b"/>
                <a:pathLst>
                  <a:path w="1" h="1" extrusionOk="0">
                    <a:moveTo>
                      <a:pt x="0" y="1"/>
                    </a:moveTo>
                    <a:close/>
                  </a:path>
                </a:pathLst>
              </a:custGeom>
              <a:solidFill>
                <a:srgbClr val="419A6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890" name="Google Shape;3890;p84"/>
              <p:cNvSpPr/>
              <p:nvPr/>
            </p:nvSpPr>
            <p:spPr>
              <a:xfrm>
                <a:off x="6107450" y="686625"/>
                <a:ext cx="0" cy="25"/>
              </a:xfrm>
              <a:custGeom>
                <a:avLst/>
                <a:gdLst/>
                <a:ahLst/>
                <a:cxnLst/>
                <a:rect l="l" t="t" r="r" b="b"/>
                <a:pathLst>
                  <a:path h="1" extrusionOk="0">
                    <a:moveTo>
                      <a:pt x="0" y="1"/>
                    </a:moveTo>
                    <a:close/>
                  </a:path>
                </a:pathLst>
              </a:custGeom>
              <a:solidFill>
                <a:srgbClr val="419A6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891" name="Google Shape;3891;p84"/>
              <p:cNvSpPr/>
              <p:nvPr/>
            </p:nvSpPr>
            <p:spPr>
              <a:xfrm>
                <a:off x="5303250" y="742100"/>
                <a:ext cx="25" cy="25"/>
              </a:xfrm>
              <a:custGeom>
                <a:avLst/>
                <a:gdLst/>
                <a:ahLst/>
                <a:cxnLst/>
                <a:rect l="l" t="t" r="r" b="b"/>
                <a:pathLst>
                  <a:path w="1" h="1" extrusionOk="0">
                    <a:moveTo>
                      <a:pt x="0" y="0"/>
                    </a:moveTo>
                    <a:close/>
                  </a:path>
                </a:pathLst>
              </a:custGeom>
              <a:solidFill>
                <a:srgbClr val="419A6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892" name="Google Shape;3892;p84"/>
              <p:cNvSpPr/>
              <p:nvPr/>
            </p:nvSpPr>
            <p:spPr>
              <a:xfrm>
                <a:off x="4734150" y="335775"/>
                <a:ext cx="1706075" cy="1761550"/>
              </a:xfrm>
              <a:custGeom>
                <a:avLst/>
                <a:gdLst/>
                <a:ahLst/>
                <a:cxnLst/>
                <a:rect l="l" t="t" r="r" b="b"/>
                <a:pathLst>
                  <a:path w="68243" h="70462" extrusionOk="0">
                    <a:moveTo>
                      <a:pt x="25417" y="6222"/>
                    </a:moveTo>
                    <a:cubicBezTo>
                      <a:pt x="25465" y="6222"/>
                      <a:pt x="25513" y="6222"/>
                      <a:pt x="25561" y="6270"/>
                    </a:cubicBezTo>
                    <a:cubicBezTo>
                      <a:pt x="26671" y="6704"/>
                      <a:pt x="27828" y="7042"/>
                      <a:pt x="29034" y="7283"/>
                    </a:cubicBezTo>
                    <a:cubicBezTo>
                      <a:pt x="30046" y="7476"/>
                      <a:pt x="31059" y="7572"/>
                      <a:pt x="32072" y="7572"/>
                    </a:cubicBezTo>
                    <a:cubicBezTo>
                      <a:pt x="32988" y="7572"/>
                      <a:pt x="33953" y="7572"/>
                      <a:pt x="34917" y="7476"/>
                    </a:cubicBezTo>
                    <a:cubicBezTo>
                      <a:pt x="35834" y="7428"/>
                      <a:pt x="36750" y="7331"/>
                      <a:pt x="37715" y="7235"/>
                    </a:cubicBezTo>
                    <a:lnTo>
                      <a:pt x="39162" y="7090"/>
                    </a:lnTo>
                    <a:cubicBezTo>
                      <a:pt x="39596" y="7042"/>
                      <a:pt x="40078" y="6993"/>
                      <a:pt x="40512" y="6945"/>
                    </a:cubicBezTo>
                    <a:cubicBezTo>
                      <a:pt x="41654" y="6867"/>
                      <a:pt x="42796" y="6788"/>
                      <a:pt x="43938" y="6788"/>
                    </a:cubicBezTo>
                    <a:cubicBezTo>
                      <a:pt x="44194" y="6788"/>
                      <a:pt x="44451" y="6792"/>
                      <a:pt x="44708" y="6801"/>
                    </a:cubicBezTo>
                    <a:cubicBezTo>
                      <a:pt x="46106" y="6801"/>
                      <a:pt x="47457" y="6993"/>
                      <a:pt x="48807" y="7331"/>
                    </a:cubicBezTo>
                    <a:cubicBezTo>
                      <a:pt x="48904" y="7331"/>
                      <a:pt x="48952" y="7428"/>
                      <a:pt x="48904" y="7476"/>
                    </a:cubicBezTo>
                    <a:cubicBezTo>
                      <a:pt x="48904" y="7546"/>
                      <a:pt x="48852" y="7591"/>
                      <a:pt x="48786" y="7591"/>
                    </a:cubicBezTo>
                    <a:cubicBezTo>
                      <a:pt x="48762" y="7591"/>
                      <a:pt x="48736" y="7585"/>
                      <a:pt x="48711" y="7572"/>
                    </a:cubicBezTo>
                    <a:lnTo>
                      <a:pt x="47939" y="7428"/>
                    </a:lnTo>
                    <a:cubicBezTo>
                      <a:pt x="46950" y="7263"/>
                      <a:pt x="45939" y="7188"/>
                      <a:pt x="44921" y="7188"/>
                    </a:cubicBezTo>
                    <a:cubicBezTo>
                      <a:pt x="44449" y="7188"/>
                      <a:pt x="43975" y="7204"/>
                      <a:pt x="43502" y="7235"/>
                    </a:cubicBezTo>
                    <a:cubicBezTo>
                      <a:pt x="42779" y="7283"/>
                      <a:pt x="42007" y="7379"/>
                      <a:pt x="41284" y="7524"/>
                    </a:cubicBezTo>
                    <a:cubicBezTo>
                      <a:pt x="40560" y="7620"/>
                      <a:pt x="39788" y="7765"/>
                      <a:pt x="39017" y="7910"/>
                    </a:cubicBezTo>
                    <a:cubicBezTo>
                      <a:pt x="37522" y="8151"/>
                      <a:pt x="36027" y="8440"/>
                      <a:pt x="34532" y="8585"/>
                    </a:cubicBezTo>
                    <a:cubicBezTo>
                      <a:pt x="33736" y="8657"/>
                      <a:pt x="32952" y="8694"/>
                      <a:pt x="32169" y="8694"/>
                    </a:cubicBezTo>
                    <a:cubicBezTo>
                      <a:pt x="31385" y="8694"/>
                      <a:pt x="30601" y="8657"/>
                      <a:pt x="29805" y="8585"/>
                    </a:cubicBezTo>
                    <a:cubicBezTo>
                      <a:pt x="28985" y="8489"/>
                      <a:pt x="28214" y="8296"/>
                      <a:pt x="27394" y="8103"/>
                    </a:cubicBezTo>
                    <a:cubicBezTo>
                      <a:pt x="27008" y="7958"/>
                      <a:pt x="26622" y="7813"/>
                      <a:pt x="26188" y="7669"/>
                    </a:cubicBezTo>
                    <a:cubicBezTo>
                      <a:pt x="25851" y="7524"/>
                      <a:pt x="25465" y="7379"/>
                      <a:pt x="25079" y="7186"/>
                    </a:cubicBezTo>
                    <a:cubicBezTo>
                      <a:pt x="24983" y="7090"/>
                      <a:pt x="24886" y="6993"/>
                      <a:pt x="24886" y="6849"/>
                    </a:cubicBezTo>
                    <a:cubicBezTo>
                      <a:pt x="24838" y="6704"/>
                      <a:pt x="24886" y="6559"/>
                      <a:pt x="24983" y="6463"/>
                    </a:cubicBezTo>
                    <a:cubicBezTo>
                      <a:pt x="25079" y="6318"/>
                      <a:pt x="25224" y="6222"/>
                      <a:pt x="25417" y="6222"/>
                    </a:cubicBezTo>
                    <a:close/>
                    <a:moveTo>
                      <a:pt x="45335" y="4052"/>
                    </a:moveTo>
                    <a:cubicBezTo>
                      <a:pt x="46830" y="4100"/>
                      <a:pt x="48277" y="4293"/>
                      <a:pt x="49675" y="4727"/>
                    </a:cubicBezTo>
                    <a:cubicBezTo>
                      <a:pt x="50399" y="4920"/>
                      <a:pt x="51122" y="5161"/>
                      <a:pt x="51797" y="5450"/>
                    </a:cubicBezTo>
                    <a:cubicBezTo>
                      <a:pt x="52472" y="5740"/>
                      <a:pt x="53196" y="6029"/>
                      <a:pt x="53823" y="6367"/>
                    </a:cubicBezTo>
                    <a:cubicBezTo>
                      <a:pt x="55173" y="7090"/>
                      <a:pt x="56379" y="7910"/>
                      <a:pt x="57536" y="8874"/>
                    </a:cubicBezTo>
                    <a:cubicBezTo>
                      <a:pt x="58646" y="9791"/>
                      <a:pt x="59610" y="10852"/>
                      <a:pt x="60430" y="12009"/>
                    </a:cubicBezTo>
                    <a:cubicBezTo>
                      <a:pt x="60478" y="12106"/>
                      <a:pt x="60478" y="12202"/>
                      <a:pt x="60382" y="12202"/>
                    </a:cubicBezTo>
                    <a:cubicBezTo>
                      <a:pt x="60362" y="12222"/>
                      <a:pt x="60334" y="12234"/>
                      <a:pt x="60304" y="12234"/>
                    </a:cubicBezTo>
                    <a:cubicBezTo>
                      <a:pt x="60262" y="12234"/>
                      <a:pt x="60217" y="12210"/>
                      <a:pt x="60189" y="12154"/>
                    </a:cubicBezTo>
                    <a:cubicBezTo>
                      <a:pt x="60044" y="11961"/>
                      <a:pt x="59899" y="11768"/>
                      <a:pt x="59755" y="11575"/>
                    </a:cubicBezTo>
                    <a:cubicBezTo>
                      <a:pt x="58887" y="10514"/>
                      <a:pt x="57874" y="9598"/>
                      <a:pt x="56813" y="8778"/>
                    </a:cubicBezTo>
                    <a:cubicBezTo>
                      <a:pt x="55463" y="7765"/>
                      <a:pt x="53967" y="6945"/>
                      <a:pt x="52424" y="6367"/>
                    </a:cubicBezTo>
                    <a:cubicBezTo>
                      <a:pt x="52038" y="6222"/>
                      <a:pt x="51604" y="6029"/>
                      <a:pt x="51218" y="5932"/>
                    </a:cubicBezTo>
                    <a:cubicBezTo>
                      <a:pt x="50833" y="5788"/>
                      <a:pt x="50350" y="5691"/>
                      <a:pt x="49916" y="5547"/>
                    </a:cubicBezTo>
                    <a:cubicBezTo>
                      <a:pt x="49145" y="5354"/>
                      <a:pt x="48325" y="5209"/>
                      <a:pt x="47505" y="5113"/>
                    </a:cubicBezTo>
                    <a:cubicBezTo>
                      <a:pt x="46905" y="5042"/>
                      <a:pt x="46279" y="4997"/>
                      <a:pt x="45646" y="4997"/>
                    </a:cubicBezTo>
                    <a:cubicBezTo>
                      <a:pt x="45414" y="4997"/>
                      <a:pt x="45181" y="5003"/>
                      <a:pt x="44949" y="5016"/>
                    </a:cubicBezTo>
                    <a:cubicBezTo>
                      <a:pt x="44081" y="5016"/>
                      <a:pt x="43213" y="5113"/>
                      <a:pt x="42345" y="5209"/>
                    </a:cubicBezTo>
                    <a:lnTo>
                      <a:pt x="42248" y="5209"/>
                    </a:lnTo>
                    <a:cubicBezTo>
                      <a:pt x="41042" y="5402"/>
                      <a:pt x="39885" y="5595"/>
                      <a:pt x="38727" y="5836"/>
                    </a:cubicBezTo>
                    <a:cubicBezTo>
                      <a:pt x="37522" y="6077"/>
                      <a:pt x="36316" y="6270"/>
                      <a:pt x="35110" y="6415"/>
                    </a:cubicBezTo>
                    <a:cubicBezTo>
                      <a:pt x="33905" y="6559"/>
                      <a:pt x="32699" y="6608"/>
                      <a:pt x="31493" y="6608"/>
                    </a:cubicBezTo>
                    <a:cubicBezTo>
                      <a:pt x="30866" y="6559"/>
                      <a:pt x="30288" y="6511"/>
                      <a:pt x="29709" y="6415"/>
                    </a:cubicBezTo>
                    <a:cubicBezTo>
                      <a:pt x="29178" y="6318"/>
                      <a:pt x="28600" y="6222"/>
                      <a:pt x="28069" y="6029"/>
                    </a:cubicBezTo>
                    <a:cubicBezTo>
                      <a:pt x="27924" y="5981"/>
                      <a:pt x="27828" y="5884"/>
                      <a:pt x="27732" y="5788"/>
                    </a:cubicBezTo>
                    <a:cubicBezTo>
                      <a:pt x="27683" y="5643"/>
                      <a:pt x="27683" y="5498"/>
                      <a:pt x="27732" y="5354"/>
                    </a:cubicBezTo>
                    <a:cubicBezTo>
                      <a:pt x="27771" y="5116"/>
                      <a:pt x="27974" y="4943"/>
                      <a:pt x="28206" y="4943"/>
                    </a:cubicBezTo>
                    <a:cubicBezTo>
                      <a:pt x="28256" y="4943"/>
                      <a:pt x="28307" y="4951"/>
                      <a:pt x="28359" y="4968"/>
                    </a:cubicBezTo>
                    <a:cubicBezTo>
                      <a:pt x="28937" y="5113"/>
                      <a:pt x="29516" y="5209"/>
                      <a:pt x="30143" y="5306"/>
                    </a:cubicBezTo>
                    <a:cubicBezTo>
                      <a:pt x="30780" y="5349"/>
                      <a:pt x="31420" y="5371"/>
                      <a:pt x="32063" y="5371"/>
                    </a:cubicBezTo>
                    <a:cubicBezTo>
                      <a:pt x="33563" y="5371"/>
                      <a:pt x="35072" y="5252"/>
                      <a:pt x="36557" y="5016"/>
                    </a:cubicBezTo>
                    <a:cubicBezTo>
                      <a:pt x="38052" y="4775"/>
                      <a:pt x="39547" y="4534"/>
                      <a:pt x="41042" y="4341"/>
                    </a:cubicBezTo>
                    <a:cubicBezTo>
                      <a:pt x="42296" y="4148"/>
                      <a:pt x="43598" y="4052"/>
                      <a:pt x="44852" y="4052"/>
                    </a:cubicBezTo>
                    <a:close/>
                    <a:moveTo>
                      <a:pt x="26044" y="11238"/>
                    </a:moveTo>
                    <a:cubicBezTo>
                      <a:pt x="26140" y="11286"/>
                      <a:pt x="26236" y="11286"/>
                      <a:pt x="26333" y="11334"/>
                    </a:cubicBezTo>
                    <a:lnTo>
                      <a:pt x="27587" y="12057"/>
                    </a:lnTo>
                    <a:cubicBezTo>
                      <a:pt x="27924" y="12202"/>
                      <a:pt x="28262" y="12395"/>
                      <a:pt x="28648" y="12588"/>
                    </a:cubicBezTo>
                    <a:cubicBezTo>
                      <a:pt x="29275" y="12877"/>
                      <a:pt x="29950" y="13167"/>
                      <a:pt x="30673" y="13360"/>
                    </a:cubicBezTo>
                    <a:cubicBezTo>
                      <a:pt x="31252" y="13552"/>
                      <a:pt x="31879" y="13697"/>
                      <a:pt x="32506" y="13794"/>
                    </a:cubicBezTo>
                    <a:cubicBezTo>
                      <a:pt x="34080" y="14062"/>
                      <a:pt x="35684" y="14209"/>
                      <a:pt x="37294" y="14209"/>
                    </a:cubicBezTo>
                    <a:cubicBezTo>
                      <a:pt x="37707" y="14209"/>
                      <a:pt x="38121" y="14199"/>
                      <a:pt x="38535" y="14179"/>
                    </a:cubicBezTo>
                    <a:cubicBezTo>
                      <a:pt x="39596" y="14179"/>
                      <a:pt x="40608" y="14131"/>
                      <a:pt x="41669" y="14083"/>
                    </a:cubicBezTo>
                    <a:lnTo>
                      <a:pt x="44852" y="13938"/>
                    </a:lnTo>
                    <a:cubicBezTo>
                      <a:pt x="45576" y="13938"/>
                      <a:pt x="46251" y="13938"/>
                      <a:pt x="46974" y="13890"/>
                    </a:cubicBezTo>
                    <a:cubicBezTo>
                      <a:pt x="47698" y="13890"/>
                      <a:pt x="48373" y="13890"/>
                      <a:pt x="49096" y="13938"/>
                    </a:cubicBezTo>
                    <a:cubicBezTo>
                      <a:pt x="49772" y="13987"/>
                      <a:pt x="50447" y="13987"/>
                      <a:pt x="51122" y="14083"/>
                    </a:cubicBezTo>
                    <a:cubicBezTo>
                      <a:pt x="51797" y="14131"/>
                      <a:pt x="52424" y="14228"/>
                      <a:pt x="53099" y="14372"/>
                    </a:cubicBezTo>
                    <a:cubicBezTo>
                      <a:pt x="54402" y="14613"/>
                      <a:pt x="55655" y="14999"/>
                      <a:pt x="56813" y="15530"/>
                    </a:cubicBezTo>
                    <a:cubicBezTo>
                      <a:pt x="57440" y="15819"/>
                      <a:pt x="57970" y="16109"/>
                      <a:pt x="58549" y="16446"/>
                    </a:cubicBezTo>
                    <a:cubicBezTo>
                      <a:pt x="59080" y="16832"/>
                      <a:pt x="59610" y="17218"/>
                      <a:pt x="60141" y="17652"/>
                    </a:cubicBezTo>
                    <a:cubicBezTo>
                      <a:pt x="60189" y="17748"/>
                      <a:pt x="60189" y="17845"/>
                      <a:pt x="60141" y="17893"/>
                    </a:cubicBezTo>
                    <a:lnTo>
                      <a:pt x="60141" y="17941"/>
                    </a:lnTo>
                    <a:cubicBezTo>
                      <a:pt x="60092" y="17965"/>
                      <a:pt x="60056" y="17977"/>
                      <a:pt x="60020" y="17977"/>
                    </a:cubicBezTo>
                    <a:cubicBezTo>
                      <a:pt x="59984" y="17977"/>
                      <a:pt x="59948" y="17965"/>
                      <a:pt x="59899" y="17941"/>
                    </a:cubicBezTo>
                    <a:lnTo>
                      <a:pt x="59658" y="17700"/>
                    </a:lnTo>
                    <a:cubicBezTo>
                      <a:pt x="58838" y="17025"/>
                      <a:pt x="57970" y="16446"/>
                      <a:pt x="57006" y="16012"/>
                    </a:cubicBezTo>
                    <a:cubicBezTo>
                      <a:pt x="55897" y="15482"/>
                      <a:pt x="54739" y="15144"/>
                      <a:pt x="53485" y="14903"/>
                    </a:cubicBezTo>
                    <a:cubicBezTo>
                      <a:pt x="52376" y="14710"/>
                      <a:pt x="51267" y="14613"/>
                      <a:pt x="50109" y="14565"/>
                    </a:cubicBezTo>
                    <a:cubicBezTo>
                      <a:pt x="48904" y="14565"/>
                      <a:pt x="47698" y="14565"/>
                      <a:pt x="46540" y="14662"/>
                    </a:cubicBezTo>
                    <a:cubicBezTo>
                      <a:pt x="45528" y="14758"/>
                      <a:pt x="44515" y="14806"/>
                      <a:pt x="43550" y="14903"/>
                    </a:cubicBezTo>
                    <a:lnTo>
                      <a:pt x="40560" y="15144"/>
                    </a:lnTo>
                    <a:lnTo>
                      <a:pt x="40415" y="15144"/>
                    </a:lnTo>
                    <a:cubicBezTo>
                      <a:pt x="39329" y="15253"/>
                      <a:pt x="38243" y="15303"/>
                      <a:pt x="37157" y="15303"/>
                    </a:cubicBezTo>
                    <a:cubicBezTo>
                      <a:pt x="35831" y="15303"/>
                      <a:pt x="34506" y="15228"/>
                      <a:pt x="33181" y="15096"/>
                    </a:cubicBezTo>
                    <a:cubicBezTo>
                      <a:pt x="31976" y="14951"/>
                      <a:pt x="30818" y="14662"/>
                      <a:pt x="29709" y="14276"/>
                    </a:cubicBezTo>
                    <a:cubicBezTo>
                      <a:pt x="29034" y="14035"/>
                      <a:pt x="28359" y="13794"/>
                      <a:pt x="27732" y="13456"/>
                    </a:cubicBezTo>
                    <a:cubicBezTo>
                      <a:pt x="27346" y="13263"/>
                      <a:pt x="27008" y="13070"/>
                      <a:pt x="26671" y="12829"/>
                    </a:cubicBezTo>
                    <a:cubicBezTo>
                      <a:pt x="26333" y="12636"/>
                      <a:pt x="26044" y="12443"/>
                      <a:pt x="25754" y="12250"/>
                    </a:cubicBezTo>
                    <a:cubicBezTo>
                      <a:pt x="25513" y="12106"/>
                      <a:pt x="25417" y="11768"/>
                      <a:pt x="25561" y="11479"/>
                    </a:cubicBezTo>
                    <a:cubicBezTo>
                      <a:pt x="25658" y="11382"/>
                      <a:pt x="25802" y="11286"/>
                      <a:pt x="25947" y="11238"/>
                    </a:cubicBezTo>
                    <a:close/>
                    <a:moveTo>
                      <a:pt x="28117" y="9164"/>
                    </a:moveTo>
                    <a:cubicBezTo>
                      <a:pt x="28214" y="9164"/>
                      <a:pt x="28310" y="9212"/>
                      <a:pt x="28407" y="9260"/>
                    </a:cubicBezTo>
                    <a:lnTo>
                      <a:pt x="28503" y="9308"/>
                    </a:lnTo>
                    <a:lnTo>
                      <a:pt x="28696" y="9453"/>
                    </a:lnTo>
                    <a:cubicBezTo>
                      <a:pt x="29082" y="9742"/>
                      <a:pt x="29468" y="10032"/>
                      <a:pt x="29902" y="10273"/>
                    </a:cubicBezTo>
                    <a:cubicBezTo>
                      <a:pt x="30288" y="10466"/>
                      <a:pt x="30673" y="10659"/>
                      <a:pt x="31107" y="10852"/>
                    </a:cubicBezTo>
                    <a:cubicBezTo>
                      <a:pt x="32120" y="11189"/>
                      <a:pt x="33230" y="11479"/>
                      <a:pt x="34291" y="11575"/>
                    </a:cubicBezTo>
                    <a:cubicBezTo>
                      <a:pt x="35260" y="11690"/>
                      <a:pt x="36229" y="11732"/>
                      <a:pt x="37198" y="11732"/>
                    </a:cubicBezTo>
                    <a:cubicBezTo>
                      <a:pt x="39074" y="11732"/>
                      <a:pt x="40951" y="11574"/>
                      <a:pt x="42827" y="11479"/>
                    </a:cubicBezTo>
                    <a:cubicBezTo>
                      <a:pt x="43502" y="11479"/>
                      <a:pt x="44225" y="11430"/>
                      <a:pt x="44901" y="11430"/>
                    </a:cubicBezTo>
                    <a:cubicBezTo>
                      <a:pt x="45624" y="11430"/>
                      <a:pt x="46347" y="11479"/>
                      <a:pt x="47023" y="11527"/>
                    </a:cubicBezTo>
                    <a:cubicBezTo>
                      <a:pt x="48518" y="11623"/>
                      <a:pt x="49965" y="11865"/>
                      <a:pt x="51363" y="12202"/>
                    </a:cubicBezTo>
                    <a:cubicBezTo>
                      <a:pt x="52762" y="12491"/>
                      <a:pt x="54112" y="12974"/>
                      <a:pt x="55414" y="13504"/>
                    </a:cubicBezTo>
                    <a:cubicBezTo>
                      <a:pt x="56041" y="13794"/>
                      <a:pt x="56668" y="14083"/>
                      <a:pt x="57295" y="14421"/>
                    </a:cubicBezTo>
                    <a:cubicBezTo>
                      <a:pt x="57874" y="14758"/>
                      <a:pt x="58501" y="15096"/>
                      <a:pt x="59080" y="15482"/>
                    </a:cubicBezTo>
                    <a:cubicBezTo>
                      <a:pt x="60285" y="16253"/>
                      <a:pt x="61395" y="17121"/>
                      <a:pt x="62456" y="18086"/>
                    </a:cubicBezTo>
                    <a:cubicBezTo>
                      <a:pt x="63613" y="19050"/>
                      <a:pt x="64674" y="20111"/>
                      <a:pt x="65639" y="21269"/>
                    </a:cubicBezTo>
                    <a:cubicBezTo>
                      <a:pt x="65735" y="21317"/>
                      <a:pt x="65735" y="21462"/>
                      <a:pt x="65639" y="21558"/>
                    </a:cubicBezTo>
                    <a:cubicBezTo>
                      <a:pt x="65614" y="21582"/>
                      <a:pt x="65566" y="21594"/>
                      <a:pt x="65512" y="21594"/>
                    </a:cubicBezTo>
                    <a:cubicBezTo>
                      <a:pt x="65458" y="21594"/>
                      <a:pt x="65397" y="21582"/>
                      <a:pt x="65349" y="21558"/>
                    </a:cubicBezTo>
                    <a:cubicBezTo>
                      <a:pt x="64674" y="20690"/>
                      <a:pt x="63902" y="19919"/>
                      <a:pt x="63082" y="19195"/>
                    </a:cubicBezTo>
                    <a:cubicBezTo>
                      <a:pt x="62311" y="18520"/>
                      <a:pt x="61539" y="17845"/>
                      <a:pt x="60671" y="17218"/>
                    </a:cubicBezTo>
                    <a:cubicBezTo>
                      <a:pt x="59803" y="16543"/>
                      <a:pt x="58838" y="15964"/>
                      <a:pt x="57874" y="15433"/>
                    </a:cubicBezTo>
                    <a:cubicBezTo>
                      <a:pt x="56909" y="14903"/>
                      <a:pt x="55945" y="14469"/>
                      <a:pt x="54980" y="14083"/>
                    </a:cubicBezTo>
                    <a:lnTo>
                      <a:pt x="54932" y="14083"/>
                    </a:lnTo>
                    <a:cubicBezTo>
                      <a:pt x="53967" y="13697"/>
                      <a:pt x="53003" y="13408"/>
                      <a:pt x="52038" y="13167"/>
                    </a:cubicBezTo>
                    <a:cubicBezTo>
                      <a:pt x="51026" y="12926"/>
                      <a:pt x="50013" y="12733"/>
                      <a:pt x="49000" y="12636"/>
                    </a:cubicBezTo>
                    <a:cubicBezTo>
                      <a:pt x="48228" y="12540"/>
                      <a:pt x="47457" y="12491"/>
                      <a:pt x="46685" y="12443"/>
                    </a:cubicBezTo>
                    <a:lnTo>
                      <a:pt x="44563" y="12443"/>
                    </a:lnTo>
                    <a:cubicBezTo>
                      <a:pt x="42040" y="12569"/>
                      <a:pt x="39516" y="12952"/>
                      <a:pt x="36961" y="12952"/>
                    </a:cubicBezTo>
                    <a:cubicBezTo>
                      <a:pt x="36586" y="12952"/>
                      <a:pt x="36210" y="12944"/>
                      <a:pt x="35834" y="12926"/>
                    </a:cubicBezTo>
                    <a:cubicBezTo>
                      <a:pt x="35110" y="12926"/>
                      <a:pt x="34339" y="12829"/>
                      <a:pt x="33615" y="12733"/>
                    </a:cubicBezTo>
                    <a:cubicBezTo>
                      <a:pt x="32940" y="12636"/>
                      <a:pt x="32217" y="12491"/>
                      <a:pt x="31542" y="12299"/>
                    </a:cubicBezTo>
                    <a:cubicBezTo>
                      <a:pt x="30866" y="12057"/>
                      <a:pt x="30191" y="11768"/>
                      <a:pt x="29564" y="11430"/>
                    </a:cubicBezTo>
                    <a:cubicBezTo>
                      <a:pt x="28889" y="11045"/>
                      <a:pt x="28310" y="10611"/>
                      <a:pt x="27732" y="10128"/>
                    </a:cubicBezTo>
                    <a:cubicBezTo>
                      <a:pt x="27539" y="9887"/>
                      <a:pt x="27539" y="9550"/>
                      <a:pt x="27732" y="9357"/>
                    </a:cubicBezTo>
                    <a:cubicBezTo>
                      <a:pt x="27828" y="9260"/>
                      <a:pt x="27973" y="9164"/>
                      <a:pt x="28117" y="9164"/>
                    </a:cubicBezTo>
                    <a:close/>
                    <a:moveTo>
                      <a:pt x="21607" y="6559"/>
                    </a:moveTo>
                    <a:cubicBezTo>
                      <a:pt x="21655" y="6559"/>
                      <a:pt x="21751" y="6559"/>
                      <a:pt x="21800" y="6608"/>
                    </a:cubicBezTo>
                    <a:cubicBezTo>
                      <a:pt x="21896" y="6656"/>
                      <a:pt x="21944" y="6752"/>
                      <a:pt x="21944" y="6849"/>
                    </a:cubicBezTo>
                    <a:cubicBezTo>
                      <a:pt x="21992" y="6945"/>
                      <a:pt x="21944" y="7042"/>
                      <a:pt x="21896" y="7138"/>
                    </a:cubicBezTo>
                    <a:cubicBezTo>
                      <a:pt x="21510" y="7620"/>
                      <a:pt x="21173" y="8103"/>
                      <a:pt x="20883" y="8681"/>
                    </a:cubicBezTo>
                    <a:cubicBezTo>
                      <a:pt x="20353" y="9742"/>
                      <a:pt x="19967" y="10852"/>
                      <a:pt x="19726" y="12057"/>
                    </a:cubicBezTo>
                    <a:cubicBezTo>
                      <a:pt x="19388" y="13601"/>
                      <a:pt x="19195" y="15144"/>
                      <a:pt x="18906" y="16736"/>
                    </a:cubicBezTo>
                    <a:cubicBezTo>
                      <a:pt x="18809" y="17411"/>
                      <a:pt x="18665" y="18134"/>
                      <a:pt x="18472" y="18858"/>
                    </a:cubicBezTo>
                    <a:cubicBezTo>
                      <a:pt x="18279" y="19533"/>
                      <a:pt x="18086" y="20256"/>
                      <a:pt x="17845" y="20980"/>
                    </a:cubicBezTo>
                    <a:cubicBezTo>
                      <a:pt x="17363" y="22475"/>
                      <a:pt x="16832" y="24018"/>
                      <a:pt x="16205" y="25465"/>
                    </a:cubicBezTo>
                    <a:cubicBezTo>
                      <a:pt x="15626" y="26912"/>
                      <a:pt x="14903" y="28310"/>
                      <a:pt x="14083" y="29661"/>
                    </a:cubicBezTo>
                    <a:cubicBezTo>
                      <a:pt x="13649" y="30336"/>
                      <a:pt x="13215" y="30963"/>
                      <a:pt x="12733" y="31590"/>
                    </a:cubicBezTo>
                    <a:cubicBezTo>
                      <a:pt x="12250" y="32217"/>
                      <a:pt x="11720" y="32795"/>
                      <a:pt x="11189" y="33326"/>
                    </a:cubicBezTo>
                    <a:cubicBezTo>
                      <a:pt x="11165" y="33350"/>
                      <a:pt x="11129" y="33362"/>
                      <a:pt x="11087" y="33362"/>
                    </a:cubicBezTo>
                    <a:cubicBezTo>
                      <a:pt x="11045" y="33362"/>
                      <a:pt x="10997" y="33350"/>
                      <a:pt x="10948" y="33326"/>
                    </a:cubicBezTo>
                    <a:cubicBezTo>
                      <a:pt x="10852" y="33229"/>
                      <a:pt x="10900" y="33085"/>
                      <a:pt x="10997" y="33037"/>
                    </a:cubicBezTo>
                    <a:cubicBezTo>
                      <a:pt x="11141" y="32892"/>
                      <a:pt x="11334" y="32699"/>
                      <a:pt x="11479" y="32506"/>
                    </a:cubicBezTo>
                    <a:cubicBezTo>
                      <a:pt x="12058" y="31879"/>
                      <a:pt x="12588" y="31252"/>
                      <a:pt x="13070" y="30577"/>
                    </a:cubicBezTo>
                    <a:cubicBezTo>
                      <a:pt x="13553" y="29853"/>
                      <a:pt x="13938" y="29130"/>
                      <a:pt x="14372" y="28407"/>
                    </a:cubicBezTo>
                    <a:cubicBezTo>
                      <a:pt x="15144" y="26863"/>
                      <a:pt x="15771" y="25272"/>
                      <a:pt x="16302" y="23680"/>
                    </a:cubicBezTo>
                    <a:cubicBezTo>
                      <a:pt x="16591" y="22860"/>
                      <a:pt x="16832" y="22041"/>
                      <a:pt x="17025" y="21172"/>
                    </a:cubicBezTo>
                    <a:lnTo>
                      <a:pt x="17363" y="19919"/>
                    </a:lnTo>
                    <a:cubicBezTo>
                      <a:pt x="17459" y="19581"/>
                      <a:pt x="17555" y="19243"/>
                      <a:pt x="17652" y="18906"/>
                    </a:cubicBezTo>
                    <a:cubicBezTo>
                      <a:pt x="18086" y="16784"/>
                      <a:pt x="18231" y="14565"/>
                      <a:pt x="18665" y="12443"/>
                    </a:cubicBezTo>
                    <a:cubicBezTo>
                      <a:pt x="18858" y="11382"/>
                      <a:pt x="19195" y="10369"/>
                      <a:pt x="19581" y="9357"/>
                    </a:cubicBezTo>
                    <a:cubicBezTo>
                      <a:pt x="19822" y="8874"/>
                      <a:pt x="20063" y="8392"/>
                      <a:pt x="20353" y="7910"/>
                    </a:cubicBezTo>
                    <a:cubicBezTo>
                      <a:pt x="20642" y="7476"/>
                      <a:pt x="20931" y="7090"/>
                      <a:pt x="21269" y="6704"/>
                    </a:cubicBezTo>
                    <a:cubicBezTo>
                      <a:pt x="21317" y="6656"/>
                      <a:pt x="21365" y="6608"/>
                      <a:pt x="21462" y="6559"/>
                    </a:cubicBezTo>
                    <a:close/>
                    <a:moveTo>
                      <a:pt x="20449" y="18616"/>
                    </a:moveTo>
                    <a:cubicBezTo>
                      <a:pt x="20739" y="18616"/>
                      <a:pt x="20931" y="18809"/>
                      <a:pt x="20883" y="19099"/>
                    </a:cubicBezTo>
                    <a:cubicBezTo>
                      <a:pt x="20883" y="20160"/>
                      <a:pt x="20739" y="21269"/>
                      <a:pt x="20497" y="22330"/>
                    </a:cubicBezTo>
                    <a:cubicBezTo>
                      <a:pt x="20256" y="23295"/>
                      <a:pt x="19967" y="24259"/>
                      <a:pt x="19581" y="25175"/>
                    </a:cubicBezTo>
                    <a:cubicBezTo>
                      <a:pt x="18761" y="27056"/>
                      <a:pt x="17748" y="28889"/>
                      <a:pt x="16543" y="30529"/>
                    </a:cubicBezTo>
                    <a:cubicBezTo>
                      <a:pt x="16157" y="31059"/>
                      <a:pt x="15771" y="31590"/>
                      <a:pt x="15385" y="32120"/>
                    </a:cubicBezTo>
                    <a:cubicBezTo>
                      <a:pt x="14999" y="32651"/>
                      <a:pt x="14614" y="33133"/>
                      <a:pt x="14180" y="33663"/>
                    </a:cubicBezTo>
                    <a:cubicBezTo>
                      <a:pt x="13745" y="34194"/>
                      <a:pt x="13360" y="34676"/>
                      <a:pt x="12974" y="35207"/>
                    </a:cubicBezTo>
                    <a:cubicBezTo>
                      <a:pt x="12588" y="35737"/>
                      <a:pt x="12154" y="36220"/>
                      <a:pt x="11768" y="36750"/>
                    </a:cubicBezTo>
                    <a:cubicBezTo>
                      <a:pt x="11382" y="37281"/>
                      <a:pt x="10997" y="37763"/>
                      <a:pt x="10562" y="38293"/>
                    </a:cubicBezTo>
                    <a:cubicBezTo>
                      <a:pt x="10177" y="38824"/>
                      <a:pt x="9839" y="39354"/>
                      <a:pt x="9453" y="39885"/>
                    </a:cubicBezTo>
                    <a:cubicBezTo>
                      <a:pt x="8778" y="40946"/>
                      <a:pt x="8103" y="42055"/>
                      <a:pt x="7524" y="43213"/>
                    </a:cubicBezTo>
                    <a:lnTo>
                      <a:pt x="7524" y="43164"/>
                    </a:lnTo>
                    <a:cubicBezTo>
                      <a:pt x="6752" y="44708"/>
                      <a:pt x="6174" y="46347"/>
                      <a:pt x="5836" y="47987"/>
                    </a:cubicBezTo>
                    <a:cubicBezTo>
                      <a:pt x="5836" y="48084"/>
                      <a:pt x="5788" y="48132"/>
                      <a:pt x="5740" y="48132"/>
                    </a:cubicBezTo>
                    <a:cubicBezTo>
                      <a:pt x="5691" y="48084"/>
                      <a:pt x="5643" y="47987"/>
                      <a:pt x="5691" y="47939"/>
                    </a:cubicBezTo>
                    <a:cubicBezTo>
                      <a:pt x="6318" y="44901"/>
                      <a:pt x="7572" y="42055"/>
                      <a:pt x="9309" y="39451"/>
                    </a:cubicBezTo>
                    <a:cubicBezTo>
                      <a:pt x="9646" y="38920"/>
                      <a:pt x="9984" y="38390"/>
                      <a:pt x="10370" y="37811"/>
                    </a:cubicBezTo>
                    <a:cubicBezTo>
                      <a:pt x="10755" y="37281"/>
                      <a:pt x="11093" y="36750"/>
                      <a:pt x="11479" y="36220"/>
                    </a:cubicBezTo>
                    <a:lnTo>
                      <a:pt x="12588" y="34628"/>
                    </a:lnTo>
                    <a:lnTo>
                      <a:pt x="13745" y="33037"/>
                    </a:lnTo>
                    <a:cubicBezTo>
                      <a:pt x="14083" y="32506"/>
                      <a:pt x="14469" y="31976"/>
                      <a:pt x="14855" y="31445"/>
                    </a:cubicBezTo>
                    <a:cubicBezTo>
                      <a:pt x="15192" y="30915"/>
                      <a:pt x="15578" y="30336"/>
                      <a:pt x="15916" y="29805"/>
                    </a:cubicBezTo>
                    <a:cubicBezTo>
                      <a:pt x="16591" y="28744"/>
                      <a:pt x="17218" y="27683"/>
                      <a:pt x="17748" y="26574"/>
                    </a:cubicBezTo>
                    <a:cubicBezTo>
                      <a:pt x="18182" y="25658"/>
                      <a:pt x="18617" y="24741"/>
                      <a:pt x="18954" y="23825"/>
                    </a:cubicBezTo>
                    <a:cubicBezTo>
                      <a:pt x="19243" y="22909"/>
                      <a:pt x="19533" y="21944"/>
                      <a:pt x="19726" y="21028"/>
                    </a:cubicBezTo>
                    <a:cubicBezTo>
                      <a:pt x="19822" y="20353"/>
                      <a:pt x="19919" y="19677"/>
                      <a:pt x="20015" y="19050"/>
                    </a:cubicBezTo>
                    <a:cubicBezTo>
                      <a:pt x="20015" y="18906"/>
                      <a:pt x="20063" y="18809"/>
                      <a:pt x="20160" y="18713"/>
                    </a:cubicBezTo>
                    <a:cubicBezTo>
                      <a:pt x="20256" y="18616"/>
                      <a:pt x="20353" y="18616"/>
                      <a:pt x="20449" y="18616"/>
                    </a:cubicBezTo>
                    <a:close/>
                    <a:moveTo>
                      <a:pt x="23102" y="13794"/>
                    </a:moveTo>
                    <a:cubicBezTo>
                      <a:pt x="23343" y="13794"/>
                      <a:pt x="23536" y="13987"/>
                      <a:pt x="23584" y="14228"/>
                    </a:cubicBezTo>
                    <a:cubicBezTo>
                      <a:pt x="23632" y="14421"/>
                      <a:pt x="23729" y="14662"/>
                      <a:pt x="23777" y="14855"/>
                    </a:cubicBezTo>
                    <a:cubicBezTo>
                      <a:pt x="23777" y="15096"/>
                      <a:pt x="23825" y="15289"/>
                      <a:pt x="23873" y="15482"/>
                    </a:cubicBezTo>
                    <a:cubicBezTo>
                      <a:pt x="23922" y="15867"/>
                      <a:pt x="23970" y="16301"/>
                      <a:pt x="24018" y="16687"/>
                    </a:cubicBezTo>
                    <a:cubicBezTo>
                      <a:pt x="24066" y="17507"/>
                      <a:pt x="24066" y="18327"/>
                      <a:pt x="24066" y="19099"/>
                    </a:cubicBezTo>
                    <a:lnTo>
                      <a:pt x="24066" y="19147"/>
                    </a:lnTo>
                    <a:cubicBezTo>
                      <a:pt x="23970" y="20787"/>
                      <a:pt x="23777" y="22378"/>
                      <a:pt x="23391" y="24018"/>
                    </a:cubicBezTo>
                    <a:cubicBezTo>
                      <a:pt x="23005" y="25561"/>
                      <a:pt x="22571" y="27153"/>
                      <a:pt x="21992" y="28648"/>
                    </a:cubicBezTo>
                    <a:cubicBezTo>
                      <a:pt x="21703" y="29419"/>
                      <a:pt x="21414" y="30143"/>
                      <a:pt x="21124" y="30866"/>
                    </a:cubicBezTo>
                    <a:cubicBezTo>
                      <a:pt x="20835" y="31493"/>
                      <a:pt x="20594" y="32072"/>
                      <a:pt x="20304" y="32699"/>
                    </a:cubicBezTo>
                    <a:cubicBezTo>
                      <a:pt x="19002" y="35207"/>
                      <a:pt x="17604" y="37618"/>
                      <a:pt x="16060" y="40030"/>
                    </a:cubicBezTo>
                    <a:cubicBezTo>
                      <a:pt x="14517" y="42489"/>
                      <a:pt x="12974" y="44997"/>
                      <a:pt x="11672" y="47650"/>
                    </a:cubicBezTo>
                    <a:cubicBezTo>
                      <a:pt x="11093" y="48759"/>
                      <a:pt x="10611" y="49916"/>
                      <a:pt x="10225" y="51074"/>
                    </a:cubicBezTo>
                    <a:cubicBezTo>
                      <a:pt x="9791" y="52135"/>
                      <a:pt x="9453" y="53292"/>
                      <a:pt x="9260" y="54450"/>
                    </a:cubicBezTo>
                    <a:cubicBezTo>
                      <a:pt x="9116" y="55125"/>
                      <a:pt x="9019" y="55848"/>
                      <a:pt x="8923" y="56572"/>
                    </a:cubicBezTo>
                    <a:cubicBezTo>
                      <a:pt x="8874" y="57295"/>
                      <a:pt x="8874" y="58019"/>
                      <a:pt x="8923" y="58742"/>
                    </a:cubicBezTo>
                    <a:cubicBezTo>
                      <a:pt x="9019" y="59899"/>
                      <a:pt x="9260" y="61105"/>
                      <a:pt x="9646" y="62214"/>
                    </a:cubicBezTo>
                    <a:cubicBezTo>
                      <a:pt x="9936" y="62986"/>
                      <a:pt x="10273" y="63758"/>
                      <a:pt x="10659" y="64481"/>
                    </a:cubicBezTo>
                    <a:cubicBezTo>
                      <a:pt x="10707" y="64529"/>
                      <a:pt x="10659" y="64626"/>
                      <a:pt x="10562" y="64674"/>
                    </a:cubicBezTo>
                    <a:cubicBezTo>
                      <a:pt x="10548" y="64688"/>
                      <a:pt x="10530" y="64694"/>
                      <a:pt x="10510" y="64694"/>
                    </a:cubicBezTo>
                    <a:cubicBezTo>
                      <a:pt x="10462" y="64694"/>
                      <a:pt x="10404" y="64660"/>
                      <a:pt x="10370" y="64626"/>
                    </a:cubicBezTo>
                    <a:cubicBezTo>
                      <a:pt x="10321" y="64481"/>
                      <a:pt x="10273" y="64385"/>
                      <a:pt x="10225" y="64288"/>
                    </a:cubicBezTo>
                    <a:cubicBezTo>
                      <a:pt x="9550" y="63034"/>
                      <a:pt x="9067" y="61636"/>
                      <a:pt x="8778" y="60237"/>
                    </a:cubicBezTo>
                    <a:cubicBezTo>
                      <a:pt x="8489" y="58935"/>
                      <a:pt x="8392" y="57536"/>
                      <a:pt x="8489" y="56186"/>
                    </a:cubicBezTo>
                    <a:cubicBezTo>
                      <a:pt x="8730" y="53389"/>
                      <a:pt x="9453" y="50640"/>
                      <a:pt x="10611" y="48084"/>
                    </a:cubicBezTo>
                    <a:cubicBezTo>
                      <a:pt x="11238" y="46733"/>
                      <a:pt x="11865" y="45431"/>
                      <a:pt x="12588" y="44081"/>
                    </a:cubicBezTo>
                    <a:cubicBezTo>
                      <a:pt x="13263" y="42779"/>
                      <a:pt x="13987" y="41476"/>
                      <a:pt x="14758" y="40222"/>
                    </a:cubicBezTo>
                    <a:cubicBezTo>
                      <a:pt x="15530" y="38920"/>
                      <a:pt x="16253" y="37715"/>
                      <a:pt x="16977" y="36412"/>
                    </a:cubicBezTo>
                    <a:cubicBezTo>
                      <a:pt x="17700" y="35159"/>
                      <a:pt x="18327" y="34098"/>
                      <a:pt x="18954" y="32844"/>
                    </a:cubicBezTo>
                    <a:cubicBezTo>
                      <a:pt x="19629" y="31397"/>
                      <a:pt x="20256" y="29950"/>
                      <a:pt x="20787" y="28503"/>
                    </a:cubicBezTo>
                    <a:cubicBezTo>
                      <a:pt x="21414" y="26815"/>
                      <a:pt x="21896" y="25079"/>
                      <a:pt x="22282" y="23295"/>
                    </a:cubicBezTo>
                    <a:cubicBezTo>
                      <a:pt x="22716" y="20980"/>
                      <a:pt x="22909" y="18665"/>
                      <a:pt x="22764" y="16301"/>
                    </a:cubicBezTo>
                    <a:lnTo>
                      <a:pt x="22764" y="16253"/>
                    </a:lnTo>
                    <a:lnTo>
                      <a:pt x="22668" y="15385"/>
                    </a:lnTo>
                    <a:cubicBezTo>
                      <a:pt x="22668" y="15192"/>
                      <a:pt x="22668" y="15048"/>
                      <a:pt x="22619" y="14855"/>
                    </a:cubicBezTo>
                    <a:cubicBezTo>
                      <a:pt x="22619" y="14662"/>
                      <a:pt x="22619" y="14565"/>
                      <a:pt x="22571" y="14421"/>
                    </a:cubicBezTo>
                    <a:cubicBezTo>
                      <a:pt x="22523" y="14131"/>
                      <a:pt x="22716" y="13842"/>
                      <a:pt x="23005" y="13794"/>
                    </a:cubicBezTo>
                    <a:close/>
                    <a:moveTo>
                      <a:pt x="38438" y="0"/>
                    </a:moveTo>
                    <a:cubicBezTo>
                      <a:pt x="36605" y="0"/>
                      <a:pt x="34773" y="193"/>
                      <a:pt x="32940" y="531"/>
                    </a:cubicBezTo>
                    <a:cubicBezTo>
                      <a:pt x="29564" y="1158"/>
                      <a:pt x="26333" y="2364"/>
                      <a:pt x="23295" y="4052"/>
                    </a:cubicBezTo>
                    <a:cubicBezTo>
                      <a:pt x="21848" y="4920"/>
                      <a:pt x="20401" y="5884"/>
                      <a:pt x="19099" y="6945"/>
                    </a:cubicBezTo>
                    <a:cubicBezTo>
                      <a:pt x="18038" y="7813"/>
                      <a:pt x="17025" y="8778"/>
                      <a:pt x="16060" y="9791"/>
                    </a:cubicBezTo>
                    <a:cubicBezTo>
                      <a:pt x="16157" y="9791"/>
                      <a:pt x="16205" y="9839"/>
                      <a:pt x="16253" y="9887"/>
                    </a:cubicBezTo>
                    <a:cubicBezTo>
                      <a:pt x="16350" y="9984"/>
                      <a:pt x="16398" y="10080"/>
                      <a:pt x="16398" y="10177"/>
                    </a:cubicBezTo>
                    <a:cubicBezTo>
                      <a:pt x="16687" y="11575"/>
                      <a:pt x="16736" y="13022"/>
                      <a:pt x="16543" y="14421"/>
                    </a:cubicBezTo>
                    <a:cubicBezTo>
                      <a:pt x="16350" y="15771"/>
                      <a:pt x="16012" y="17121"/>
                      <a:pt x="15530" y="18423"/>
                    </a:cubicBezTo>
                    <a:cubicBezTo>
                      <a:pt x="14565" y="21028"/>
                      <a:pt x="13311" y="23536"/>
                      <a:pt x="11816" y="25899"/>
                    </a:cubicBezTo>
                    <a:cubicBezTo>
                      <a:pt x="10997" y="27201"/>
                      <a:pt x="10128" y="28503"/>
                      <a:pt x="9309" y="29805"/>
                    </a:cubicBezTo>
                    <a:cubicBezTo>
                      <a:pt x="8585" y="31011"/>
                      <a:pt x="7813" y="32217"/>
                      <a:pt x="7138" y="33519"/>
                    </a:cubicBezTo>
                    <a:cubicBezTo>
                      <a:pt x="5933" y="35689"/>
                      <a:pt x="4920" y="38004"/>
                      <a:pt x="4100" y="40367"/>
                    </a:cubicBezTo>
                    <a:cubicBezTo>
                      <a:pt x="3087" y="43357"/>
                      <a:pt x="2460" y="46492"/>
                      <a:pt x="2219" y="49675"/>
                    </a:cubicBezTo>
                    <a:cubicBezTo>
                      <a:pt x="2074" y="51990"/>
                      <a:pt x="2219" y="54353"/>
                      <a:pt x="2701" y="56668"/>
                    </a:cubicBezTo>
                    <a:cubicBezTo>
                      <a:pt x="2894" y="57488"/>
                      <a:pt x="3087" y="58308"/>
                      <a:pt x="3377" y="59128"/>
                    </a:cubicBezTo>
                    <a:cubicBezTo>
                      <a:pt x="3666" y="59948"/>
                      <a:pt x="4003" y="60719"/>
                      <a:pt x="4341" y="61443"/>
                    </a:cubicBezTo>
                    <a:cubicBezTo>
                      <a:pt x="4727" y="62166"/>
                      <a:pt x="5113" y="62841"/>
                      <a:pt x="5547" y="63468"/>
                    </a:cubicBezTo>
                    <a:cubicBezTo>
                      <a:pt x="6945" y="65542"/>
                      <a:pt x="8730" y="67327"/>
                      <a:pt x="10755" y="68677"/>
                    </a:cubicBezTo>
                    <a:cubicBezTo>
                      <a:pt x="10946" y="68829"/>
                      <a:pt x="10805" y="69072"/>
                      <a:pt x="10643" y="69072"/>
                    </a:cubicBezTo>
                    <a:cubicBezTo>
                      <a:pt x="10599" y="69072"/>
                      <a:pt x="10555" y="69055"/>
                      <a:pt x="10514" y="69015"/>
                    </a:cubicBezTo>
                    <a:cubicBezTo>
                      <a:pt x="9164" y="68098"/>
                      <a:pt x="7958" y="67085"/>
                      <a:pt x="6849" y="65928"/>
                    </a:cubicBezTo>
                    <a:cubicBezTo>
                      <a:pt x="5836" y="64819"/>
                      <a:pt x="4920" y="63661"/>
                      <a:pt x="4196" y="62359"/>
                    </a:cubicBezTo>
                    <a:cubicBezTo>
                      <a:pt x="2942" y="60237"/>
                      <a:pt x="2123" y="57874"/>
                      <a:pt x="1689" y="55462"/>
                    </a:cubicBezTo>
                    <a:cubicBezTo>
                      <a:pt x="1255" y="52955"/>
                      <a:pt x="1158" y="50399"/>
                      <a:pt x="1399" y="47891"/>
                    </a:cubicBezTo>
                    <a:cubicBezTo>
                      <a:pt x="1640" y="45335"/>
                      <a:pt x="2171" y="42827"/>
                      <a:pt x="2942" y="40415"/>
                    </a:cubicBezTo>
                    <a:cubicBezTo>
                      <a:pt x="3714" y="37956"/>
                      <a:pt x="4727" y="35593"/>
                      <a:pt x="5933" y="33326"/>
                    </a:cubicBezTo>
                    <a:cubicBezTo>
                      <a:pt x="7283" y="30722"/>
                      <a:pt x="8971" y="28262"/>
                      <a:pt x="10514" y="25754"/>
                    </a:cubicBezTo>
                    <a:cubicBezTo>
                      <a:pt x="12202" y="23198"/>
                      <a:pt x="13601" y="20449"/>
                      <a:pt x="14662" y="17555"/>
                    </a:cubicBezTo>
                    <a:cubicBezTo>
                      <a:pt x="15192" y="16109"/>
                      <a:pt x="15482" y="14565"/>
                      <a:pt x="15578" y="12974"/>
                    </a:cubicBezTo>
                    <a:cubicBezTo>
                      <a:pt x="15626" y="12106"/>
                      <a:pt x="15626" y="11238"/>
                      <a:pt x="15530" y="10418"/>
                    </a:cubicBezTo>
                    <a:lnTo>
                      <a:pt x="15433" y="10466"/>
                    </a:lnTo>
                    <a:cubicBezTo>
                      <a:pt x="14758" y="11238"/>
                      <a:pt x="14180" y="12057"/>
                      <a:pt x="13697" y="12733"/>
                    </a:cubicBezTo>
                    <a:cubicBezTo>
                      <a:pt x="13070" y="13552"/>
                      <a:pt x="12492" y="14421"/>
                      <a:pt x="11865" y="15337"/>
                    </a:cubicBezTo>
                    <a:cubicBezTo>
                      <a:pt x="10707" y="17170"/>
                      <a:pt x="9646" y="19002"/>
                      <a:pt x="8633" y="20931"/>
                    </a:cubicBezTo>
                    <a:cubicBezTo>
                      <a:pt x="6704" y="24741"/>
                      <a:pt x="5065" y="28744"/>
                      <a:pt x="3811" y="32844"/>
                    </a:cubicBezTo>
                    <a:cubicBezTo>
                      <a:pt x="3473" y="33905"/>
                      <a:pt x="3184" y="34966"/>
                      <a:pt x="2942" y="35786"/>
                    </a:cubicBezTo>
                    <a:cubicBezTo>
                      <a:pt x="2701" y="36702"/>
                      <a:pt x="2412" y="37666"/>
                      <a:pt x="2219" y="38583"/>
                    </a:cubicBezTo>
                    <a:cubicBezTo>
                      <a:pt x="1640" y="40705"/>
                      <a:pt x="1206" y="42634"/>
                      <a:pt x="869" y="44418"/>
                    </a:cubicBezTo>
                    <a:cubicBezTo>
                      <a:pt x="49" y="49096"/>
                      <a:pt x="1" y="52858"/>
                      <a:pt x="628" y="56234"/>
                    </a:cubicBezTo>
                    <a:cubicBezTo>
                      <a:pt x="965" y="57922"/>
                      <a:pt x="1544" y="59562"/>
                      <a:pt x="2316" y="61057"/>
                    </a:cubicBezTo>
                    <a:cubicBezTo>
                      <a:pt x="3087" y="62552"/>
                      <a:pt x="4003" y="63902"/>
                      <a:pt x="5113" y="65156"/>
                    </a:cubicBezTo>
                    <a:cubicBezTo>
                      <a:pt x="6222" y="66507"/>
                      <a:pt x="7524" y="67664"/>
                      <a:pt x="8923" y="68629"/>
                    </a:cubicBezTo>
                    <a:cubicBezTo>
                      <a:pt x="9646" y="69063"/>
                      <a:pt x="10370" y="69497"/>
                      <a:pt x="11141" y="69786"/>
                    </a:cubicBezTo>
                    <a:cubicBezTo>
                      <a:pt x="11865" y="70124"/>
                      <a:pt x="12636" y="70317"/>
                      <a:pt x="13456" y="70461"/>
                    </a:cubicBezTo>
                    <a:cubicBezTo>
                      <a:pt x="13504" y="70461"/>
                      <a:pt x="13553" y="70461"/>
                      <a:pt x="13601" y="70413"/>
                    </a:cubicBezTo>
                    <a:cubicBezTo>
                      <a:pt x="13649" y="70461"/>
                      <a:pt x="13697" y="70461"/>
                      <a:pt x="13745" y="70461"/>
                    </a:cubicBezTo>
                    <a:cubicBezTo>
                      <a:pt x="13794" y="70461"/>
                      <a:pt x="13890" y="70461"/>
                      <a:pt x="13890" y="70413"/>
                    </a:cubicBezTo>
                    <a:cubicBezTo>
                      <a:pt x="14035" y="70317"/>
                      <a:pt x="14083" y="70124"/>
                      <a:pt x="14035" y="69979"/>
                    </a:cubicBezTo>
                    <a:cubicBezTo>
                      <a:pt x="13842" y="69690"/>
                      <a:pt x="13649" y="69304"/>
                      <a:pt x="13504" y="68966"/>
                    </a:cubicBezTo>
                    <a:cubicBezTo>
                      <a:pt x="13504" y="68918"/>
                      <a:pt x="13456" y="68870"/>
                      <a:pt x="13456" y="68822"/>
                    </a:cubicBezTo>
                    <a:cubicBezTo>
                      <a:pt x="12926" y="67519"/>
                      <a:pt x="12588" y="66169"/>
                      <a:pt x="12395" y="64819"/>
                    </a:cubicBezTo>
                    <a:cubicBezTo>
                      <a:pt x="12202" y="63420"/>
                      <a:pt x="12106" y="61973"/>
                      <a:pt x="12009" y="60671"/>
                    </a:cubicBezTo>
                    <a:cubicBezTo>
                      <a:pt x="11913" y="59321"/>
                      <a:pt x="11913" y="57970"/>
                      <a:pt x="12058" y="56620"/>
                    </a:cubicBezTo>
                    <a:cubicBezTo>
                      <a:pt x="12202" y="55559"/>
                      <a:pt x="12443" y="54498"/>
                      <a:pt x="12733" y="53485"/>
                    </a:cubicBezTo>
                    <a:cubicBezTo>
                      <a:pt x="12974" y="52472"/>
                      <a:pt x="13311" y="51508"/>
                      <a:pt x="13697" y="50543"/>
                    </a:cubicBezTo>
                    <a:cubicBezTo>
                      <a:pt x="14951" y="47746"/>
                      <a:pt x="16398" y="45045"/>
                      <a:pt x="18038" y="42441"/>
                    </a:cubicBezTo>
                    <a:lnTo>
                      <a:pt x="18086" y="42393"/>
                    </a:lnTo>
                    <a:cubicBezTo>
                      <a:pt x="19822" y="39499"/>
                      <a:pt x="21462" y="36557"/>
                      <a:pt x="22909" y="33519"/>
                    </a:cubicBezTo>
                    <a:cubicBezTo>
                      <a:pt x="23632" y="31927"/>
                      <a:pt x="24211" y="30336"/>
                      <a:pt x="24693" y="28696"/>
                    </a:cubicBezTo>
                    <a:cubicBezTo>
                      <a:pt x="25175" y="27008"/>
                      <a:pt x="25513" y="25320"/>
                      <a:pt x="25658" y="23584"/>
                    </a:cubicBezTo>
                    <a:cubicBezTo>
                      <a:pt x="25754" y="22523"/>
                      <a:pt x="25851" y="21269"/>
                      <a:pt x="25947" y="19967"/>
                    </a:cubicBezTo>
                    <a:cubicBezTo>
                      <a:pt x="25995" y="18616"/>
                      <a:pt x="25947" y="17218"/>
                      <a:pt x="25802" y="15867"/>
                    </a:cubicBezTo>
                    <a:cubicBezTo>
                      <a:pt x="25754" y="15096"/>
                      <a:pt x="25610" y="14324"/>
                      <a:pt x="25368" y="13601"/>
                    </a:cubicBezTo>
                    <a:cubicBezTo>
                      <a:pt x="25320" y="13360"/>
                      <a:pt x="25224" y="13118"/>
                      <a:pt x="25127" y="12926"/>
                    </a:cubicBezTo>
                    <a:lnTo>
                      <a:pt x="25127" y="12926"/>
                    </a:lnTo>
                    <a:cubicBezTo>
                      <a:pt x="26140" y="13552"/>
                      <a:pt x="27201" y="14131"/>
                      <a:pt x="28262" y="14613"/>
                    </a:cubicBezTo>
                    <a:lnTo>
                      <a:pt x="28744" y="14806"/>
                    </a:lnTo>
                    <a:cubicBezTo>
                      <a:pt x="30239" y="15482"/>
                      <a:pt x="31879" y="16012"/>
                      <a:pt x="33471" y="16398"/>
                    </a:cubicBezTo>
                    <a:cubicBezTo>
                      <a:pt x="34242" y="16591"/>
                      <a:pt x="35014" y="16687"/>
                      <a:pt x="35786" y="16832"/>
                    </a:cubicBezTo>
                    <a:cubicBezTo>
                      <a:pt x="36654" y="16928"/>
                      <a:pt x="37522" y="17025"/>
                      <a:pt x="38390" y="17073"/>
                    </a:cubicBezTo>
                    <a:lnTo>
                      <a:pt x="39451" y="17073"/>
                    </a:lnTo>
                    <a:cubicBezTo>
                      <a:pt x="40801" y="17025"/>
                      <a:pt x="42103" y="16928"/>
                      <a:pt x="43454" y="16736"/>
                    </a:cubicBezTo>
                    <a:cubicBezTo>
                      <a:pt x="43984" y="16687"/>
                      <a:pt x="44467" y="16591"/>
                      <a:pt x="44997" y="16494"/>
                    </a:cubicBezTo>
                    <a:cubicBezTo>
                      <a:pt x="45335" y="16398"/>
                      <a:pt x="45721" y="16350"/>
                      <a:pt x="46058" y="16301"/>
                    </a:cubicBezTo>
                    <a:cubicBezTo>
                      <a:pt x="46878" y="16157"/>
                      <a:pt x="47698" y="16060"/>
                      <a:pt x="48518" y="16012"/>
                    </a:cubicBezTo>
                    <a:lnTo>
                      <a:pt x="48469" y="16012"/>
                    </a:lnTo>
                    <a:cubicBezTo>
                      <a:pt x="49048" y="16012"/>
                      <a:pt x="49579" y="15916"/>
                      <a:pt x="50109" y="15916"/>
                    </a:cubicBezTo>
                    <a:cubicBezTo>
                      <a:pt x="51170" y="15916"/>
                      <a:pt x="52231" y="16012"/>
                      <a:pt x="53292" y="16205"/>
                    </a:cubicBezTo>
                    <a:cubicBezTo>
                      <a:pt x="54594" y="16446"/>
                      <a:pt x="55848" y="16880"/>
                      <a:pt x="57006" y="17411"/>
                    </a:cubicBezTo>
                    <a:cubicBezTo>
                      <a:pt x="58453" y="18134"/>
                      <a:pt x="59755" y="19050"/>
                      <a:pt x="60960" y="20111"/>
                    </a:cubicBezTo>
                    <a:cubicBezTo>
                      <a:pt x="61250" y="20353"/>
                      <a:pt x="61539" y="20594"/>
                      <a:pt x="61829" y="20883"/>
                    </a:cubicBezTo>
                    <a:cubicBezTo>
                      <a:pt x="62118" y="21124"/>
                      <a:pt x="62263" y="21317"/>
                      <a:pt x="62504" y="21558"/>
                    </a:cubicBezTo>
                    <a:cubicBezTo>
                      <a:pt x="62745" y="21799"/>
                      <a:pt x="62890" y="21992"/>
                      <a:pt x="63131" y="22233"/>
                    </a:cubicBezTo>
                    <a:lnTo>
                      <a:pt x="63420" y="22571"/>
                    </a:lnTo>
                    <a:cubicBezTo>
                      <a:pt x="63709" y="22957"/>
                      <a:pt x="63999" y="23246"/>
                      <a:pt x="64288" y="23536"/>
                    </a:cubicBezTo>
                    <a:cubicBezTo>
                      <a:pt x="64385" y="23632"/>
                      <a:pt x="64481" y="23777"/>
                      <a:pt x="64578" y="23825"/>
                    </a:cubicBezTo>
                    <a:cubicBezTo>
                      <a:pt x="64915" y="24211"/>
                      <a:pt x="65301" y="24597"/>
                      <a:pt x="65783" y="24886"/>
                    </a:cubicBezTo>
                    <a:cubicBezTo>
                      <a:pt x="66024" y="25079"/>
                      <a:pt x="66362" y="25224"/>
                      <a:pt x="66700" y="25224"/>
                    </a:cubicBezTo>
                    <a:lnTo>
                      <a:pt x="66892" y="25224"/>
                    </a:lnTo>
                    <a:cubicBezTo>
                      <a:pt x="67134" y="25175"/>
                      <a:pt x="67327" y="25079"/>
                      <a:pt x="67519" y="24982"/>
                    </a:cubicBezTo>
                    <a:cubicBezTo>
                      <a:pt x="67664" y="24838"/>
                      <a:pt x="67809" y="24645"/>
                      <a:pt x="67954" y="24452"/>
                    </a:cubicBezTo>
                    <a:cubicBezTo>
                      <a:pt x="68146" y="24066"/>
                      <a:pt x="68243" y="23584"/>
                      <a:pt x="68243" y="23102"/>
                    </a:cubicBezTo>
                    <a:cubicBezTo>
                      <a:pt x="68195" y="22668"/>
                      <a:pt x="68195" y="22282"/>
                      <a:pt x="68098" y="21896"/>
                    </a:cubicBezTo>
                    <a:cubicBezTo>
                      <a:pt x="68098" y="21751"/>
                      <a:pt x="68050" y="21655"/>
                      <a:pt x="68002" y="21510"/>
                    </a:cubicBezTo>
                    <a:cubicBezTo>
                      <a:pt x="67905" y="21076"/>
                      <a:pt x="67809" y="20642"/>
                      <a:pt x="67664" y="20256"/>
                    </a:cubicBezTo>
                    <a:cubicBezTo>
                      <a:pt x="67712" y="20160"/>
                      <a:pt x="67712" y="20111"/>
                      <a:pt x="67712" y="20015"/>
                    </a:cubicBezTo>
                    <a:cubicBezTo>
                      <a:pt x="67568" y="19581"/>
                      <a:pt x="67375" y="19099"/>
                      <a:pt x="67230" y="18713"/>
                    </a:cubicBezTo>
                    <a:cubicBezTo>
                      <a:pt x="67037" y="18327"/>
                      <a:pt x="66844" y="17845"/>
                      <a:pt x="66603" y="17411"/>
                    </a:cubicBezTo>
                    <a:cubicBezTo>
                      <a:pt x="66410" y="16977"/>
                      <a:pt x="66217" y="16736"/>
                      <a:pt x="66024" y="16350"/>
                    </a:cubicBezTo>
                    <a:cubicBezTo>
                      <a:pt x="65976" y="16350"/>
                      <a:pt x="65928" y="16301"/>
                      <a:pt x="65928" y="16253"/>
                    </a:cubicBezTo>
                    <a:cubicBezTo>
                      <a:pt x="65880" y="16205"/>
                      <a:pt x="65831" y="16157"/>
                      <a:pt x="65831" y="16060"/>
                    </a:cubicBezTo>
                    <a:cubicBezTo>
                      <a:pt x="65831" y="16060"/>
                      <a:pt x="65783" y="16060"/>
                      <a:pt x="65783" y="16012"/>
                    </a:cubicBezTo>
                    <a:cubicBezTo>
                      <a:pt x="65590" y="15723"/>
                      <a:pt x="65397" y="15433"/>
                      <a:pt x="65205" y="15096"/>
                    </a:cubicBezTo>
                    <a:cubicBezTo>
                      <a:pt x="64144" y="13552"/>
                      <a:pt x="62938" y="12154"/>
                      <a:pt x="61636" y="10852"/>
                    </a:cubicBezTo>
                    <a:cubicBezTo>
                      <a:pt x="60285" y="9550"/>
                      <a:pt x="58838" y="8344"/>
                      <a:pt x="57295" y="7235"/>
                    </a:cubicBezTo>
                    <a:cubicBezTo>
                      <a:pt x="55800" y="6174"/>
                      <a:pt x="54257" y="5161"/>
                      <a:pt x="52714" y="4245"/>
                    </a:cubicBezTo>
                    <a:cubicBezTo>
                      <a:pt x="51942" y="3810"/>
                      <a:pt x="51170" y="3376"/>
                      <a:pt x="50350" y="2942"/>
                    </a:cubicBezTo>
                    <a:cubicBezTo>
                      <a:pt x="50109" y="2798"/>
                      <a:pt x="49820" y="2701"/>
                      <a:pt x="49579" y="2557"/>
                    </a:cubicBezTo>
                    <a:cubicBezTo>
                      <a:pt x="49145" y="2412"/>
                      <a:pt x="48759" y="2315"/>
                      <a:pt x="48325" y="2219"/>
                    </a:cubicBezTo>
                    <a:cubicBezTo>
                      <a:pt x="47167" y="1930"/>
                      <a:pt x="45962" y="1688"/>
                      <a:pt x="44804" y="1544"/>
                    </a:cubicBezTo>
                    <a:cubicBezTo>
                      <a:pt x="43828" y="1435"/>
                      <a:pt x="42824" y="1381"/>
                      <a:pt x="41834" y="1381"/>
                    </a:cubicBezTo>
                    <a:cubicBezTo>
                      <a:pt x="41504" y="1381"/>
                      <a:pt x="41175" y="1387"/>
                      <a:pt x="40850" y="1399"/>
                    </a:cubicBezTo>
                    <a:cubicBezTo>
                      <a:pt x="40223" y="1399"/>
                      <a:pt x="39547" y="1447"/>
                      <a:pt x="38872" y="1496"/>
                    </a:cubicBezTo>
                    <a:cubicBezTo>
                      <a:pt x="38197" y="1592"/>
                      <a:pt x="37618" y="1688"/>
                      <a:pt x="36991" y="1737"/>
                    </a:cubicBezTo>
                    <a:cubicBezTo>
                      <a:pt x="36509" y="1737"/>
                      <a:pt x="36268" y="1158"/>
                      <a:pt x="36605" y="820"/>
                    </a:cubicBezTo>
                    <a:cubicBezTo>
                      <a:pt x="36654" y="724"/>
                      <a:pt x="36750" y="676"/>
                      <a:pt x="36847" y="676"/>
                    </a:cubicBezTo>
                    <a:cubicBezTo>
                      <a:pt x="37425" y="435"/>
                      <a:pt x="38004" y="290"/>
                      <a:pt x="38631" y="242"/>
                    </a:cubicBezTo>
                    <a:cubicBezTo>
                      <a:pt x="39017" y="145"/>
                      <a:pt x="39451" y="97"/>
                      <a:pt x="39885" y="49"/>
                    </a:cubicBezTo>
                    <a:cubicBezTo>
                      <a:pt x="39403" y="49"/>
                      <a:pt x="38920" y="0"/>
                      <a:pt x="38438" y="0"/>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893" name="Google Shape;3893;p84"/>
              <p:cNvSpPr/>
              <p:nvPr/>
            </p:nvSpPr>
            <p:spPr>
              <a:xfrm>
                <a:off x="4958400" y="1804300"/>
                <a:ext cx="25" cy="25"/>
              </a:xfrm>
              <a:custGeom>
                <a:avLst/>
                <a:gdLst/>
                <a:ahLst/>
                <a:cxnLst/>
                <a:rect l="l" t="t" r="r" b="b"/>
                <a:pathLst>
                  <a:path w="1" h="1" extrusionOk="0">
                    <a:moveTo>
                      <a:pt x="1" y="1"/>
                    </a:moveTo>
                    <a:close/>
                  </a:path>
                </a:pathLst>
              </a:custGeom>
              <a:solidFill>
                <a:srgbClr val="419A6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894" name="Google Shape;3894;p84"/>
              <p:cNvSpPr/>
              <p:nvPr/>
            </p:nvSpPr>
            <p:spPr>
              <a:xfrm>
                <a:off x="5303250" y="743300"/>
                <a:ext cx="25" cy="25"/>
              </a:xfrm>
              <a:custGeom>
                <a:avLst/>
                <a:gdLst/>
                <a:ahLst/>
                <a:cxnLst/>
                <a:rect l="l" t="t" r="r" b="b"/>
                <a:pathLst>
                  <a:path w="1" h="1" extrusionOk="0">
                    <a:moveTo>
                      <a:pt x="0" y="0"/>
                    </a:moveTo>
                    <a:close/>
                  </a:path>
                </a:pathLst>
              </a:custGeom>
              <a:solidFill>
                <a:srgbClr val="419A6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895" name="Google Shape;3895;p84"/>
              <p:cNvSpPr/>
              <p:nvPr/>
            </p:nvSpPr>
            <p:spPr>
              <a:xfrm>
                <a:off x="5421400" y="564850"/>
                <a:ext cx="956150" cy="310500"/>
              </a:xfrm>
              <a:custGeom>
                <a:avLst/>
                <a:gdLst/>
                <a:ahLst/>
                <a:cxnLst/>
                <a:rect l="l" t="t" r="r" b="b"/>
                <a:pathLst>
                  <a:path w="38246" h="12420" extrusionOk="0">
                    <a:moveTo>
                      <a:pt x="627" y="1"/>
                    </a:moveTo>
                    <a:cubicBezTo>
                      <a:pt x="483" y="1"/>
                      <a:pt x="338" y="49"/>
                      <a:pt x="242" y="145"/>
                    </a:cubicBezTo>
                    <a:cubicBezTo>
                      <a:pt x="0" y="387"/>
                      <a:pt x="0" y="724"/>
                      <a:pt x="242" y="917"/>
                    </a:cubicBezTo>
                    <a:cubicBezTo>
                      <a:pt x="772" y="1448"/>
                      <a:pt x="1399" y="1882"/>
                      <a:pt x="2026" y="2219"/>
                    </a:cubicBezTo>
                    <a:cubicBezTo>
                      <a:pt x="2653" y="2605"/>
                      <a:pt x="3328" y="2846"/>
                      <a:pt x="4052" y="3087"/>
                    </a:cubicBezTo>
                    <a:cubicBezTo>
                      <a:pt x="4727" y="3280"/>
                      <a:pt x="5402" y="3473"/>
                      <a:pt x="6125" y="3570"/>
                    </a:cubicBezTo>
                    <a:cubicBezTo>
                      <a:pt x="6849" y="3666"/>
                      <a:pt x="7572" y="3714"/>
                      <a:pt x="8344" y="3763"/>
                    </a:cubicBezTo>
                    <a:cubicBezTo>
                      <a:pt x="8629" y="3772"/>
                      <a:pt x="8913" y="3776"/>
                      <a:pt x="9198" y="3776"/>
                    </a:cubicBezTo>
                    <a:cubicBezTo>
                      <a:pt x="11807" y="3776"/>
                      <a:pt x="14416" y="3411"/>
                      <a:pt x="17025" y="3280"/>
                    </a:cubicBezTo>
                    <a:cubicBezTo>
                      <a:pt x="17387" y="3256"/>
                      <a:pt x="17748" y="3244"/>
                      <a:pt x="18110" y="3244"/>
                    </a:cubicBezTo>
                    <a:cubicBezTo>
                      <a:pt x="18472" y="3244"/>
                      <a:pt x="18833" y="3256"/>
                      <a:pt x="19195" y="3280"/>
                    </a:cubicBezTo>
                    <a:cubicBezTo>
                      <a:pt x="19918" y="3328"/>
                      <a:pt x="20738" y="3377"/>
                      <a:pt x="21510" y="3425"/>
                    </a:cubicBezTo>
                    <a:cubicBezTo>
                      <a:pt x="22523" y="3570"/>
                      <a:pt x="23536" y="3714"/>
                      <a:pt x="24500" y="3955"/>
                    </a:cubicBezTo>
                    <a:cubicBezTo>
                      <a:pt x="25513" y="4197"/>
                      <a:pt x="26477" y="4534"/>
                      <a:pt x="27442" y="4872"/>
                    </a:cubicBezTo>
                    <a:cubicBezTo>
                      <a:pt x="28455" y="5258"/>
                      <a:pt x="29419" y="5740"/>
                      <a:pt x="30336" y="6222"/>
                    </a:cubicBezTo>
                    <a:cubicBezTo>
                      <a:pt x="31348" y="6753"/>
                      <a:pt x="32265" y="7380"/>
                      <a:pt x="33181" y="8055"/>
                    </a:cubicBezTo>
                    <a:cubicBezTo>
                      <a:pt x="34001" y="8634"/>
                      <a:pt x="34821" y="9309"/>
                      <a:pt x="35592" y="10032"/>
                    </a:cubicBezTo>
                    <a:cubicBezTo>
                      <a:pt x="36412" y="10756"/>
                      <a:pt x="37136" y="11527"/>
                      <a:pt x="37859" y="12347"/>
                    </a:cubicBezTo>
                    <a:cubicBezTo>
                      <a:pt x="37907" y="12395"/>
                      <a:pt x="37956" y="12419"/>
                      <a:pt x="38004" y="12419"/>
                    </a:cubicBezTo>
                    <a:cubicBezTo>
                      <a:pt x="38052" y="12419"/>
                      <a:pt x="38100" y="12395"/>
                      <a:pt x="38149" y="12347"/>
                    </a:cubicBezTo>
                    <a:cubicBezTo>
                      <a:pt x="38245" y="12251"/>
                      <a:pt x="38245" y="12154"/>
                      <a:pt x="38149" y="12058"/>
                    </a:cubicBezTo>
                    <a:cubicBezTo>
                      <a:pt x="37136" y="10948"/>
                      <a:pt x="36075" y="9887"/>
                      <a:pt x="34966" y="8875"/>
                    </a:cubicBezTo>
                    <a:cubicBezTo>
                      <a:pt x="33905" y="7958"/>
                      <a:pt x="32747" y="7090"/>
                      <a:pt x="31590" y="6319"/>
                    </a:cubicBezTo>
                    <a:cubicBezTo>
                      <a:pt x="30963" y="5933"/>
                      <a:pt x="30384" y="5547"/>
                      <a:pt x="29757" y="5209"/>
                    </a:cubicBezTo>
                    <a:cubicBezTo>
                      <a:pt x="29178" y="4872"/>
                      <a:pt x="28551" y="4631"/>
                      <a:pt x="27876" y="4341"/>
                    </a:cubicBezTo>
                    <a:cubicBezTo>
                      <a:pt x="26574" y="3763"/>
                      <a:pt x="25224" y="3328"/>
                      <a:pt x="23873" y="2991"/>
                    </a:cubicBezTo>
                    <a:cubicBezTo>
                      <a:pt x="22426" y="2653"/>
                      <a:pt x="20979" y="2460"/>
                      <a:pt x="19533" y="2364"/>
                    </a:cubicBezTo>
                    <a:cubicBezTo>
                      <a:pt x="18809" y="2267"/>
                      <a:pt x="18134" y="2267"/>
                      <a:pt x="17411" y="2267"/>
                    </a:cubicBezTo>
                    <a:cubicBezTo>
                      <a:pt x="17199" y="2253"/>
                      <a:pt x="16991" y="2247"/>
                      <a:pt x="16786" y="2247"/>
                    </a:cubicBezTo>
                    <a:cubicBezTo>
                      <a:pt x="16292" y="2247"/>
                      <a:pt x="15814" y="2282"/>
                      <a:pt x="15337" y="2316"/>
                    </a:cubicBezTo>
                    <a:cubicBezTo>
                      <a:pt x="13393" y="2382"/>
                      <a:pt x="11450" y="2537"/>
                      <a:pt x="9506" y="2537"/>
                    </a:cubicBezTo>
                    <a:cubicBezTo>
                      <a:pt x="8604" y="2537"/>
                      <a:pt x="7702" y="2504"/>
                      <a:pt x="6801" y="2412"/>
                    </a:cubicBezTo>
                    <a:cubicBezTo>
                      <a:pt x="5691" y="2267"/>
                      <a:pt x="4630" y="2026"/>
                      <a:pt x="3569" y="1640"/>
                    </a:cubicBezTo>
                    <a:cubicBezTo>
                      <a:pt x="3183" y="1496"/>
                      <a:pt x="2749" y="1303"/>
                      <a:pt x="2364" y="1062"/>
                    </a:cubicBezTo>
                    <a:cubicBezTo>
                      <a:pt x="1978" y="821"/>
                      <a:pt x="1544" y="579"/>
                      <a:pt x="1158" y="290"/>
                    </a:cubicBezTo>
                    <a:lnTo>
                      <a:pt x="1013" y="145"/>
                    </a:lnTo>
                    <a:lnTo>
                      <a:pt x="869" y="49"/>
                    </a:lnTo>
                    <a:cubicBezTo>
                      <a:pt x="820" y="1"/>
                      <a:pt x="724" y="1"/>
                      <a:pt x="627" y="1"/>
                    </a:cubicBezTo>
                    <a:close/>
                  </a:path>
                </a:pathLst>
              </a:custGeom>
              <a:solidFill>
                <a:srgbClr val="000000">
                  <a:alpha val="21670"/>
                </a:srgbClr>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896" name="Google Shape;3896;p84"/>
              <p:cNvSpPr/>
              <p:nvPr/>
            </p:nvSpPr>
            <p:spPr>
              <a:xfrm>
                <a:off x="6107450" y="686625"/>
                <a:ext cx="1225" cy="25"/>
              </a:xfrm>
              <a:custGeom>
                <a:avLst/>
                <a:gdLst/>
                <a:ahLst/>
                <a:cxnLst/>
                <a:rect l="l" t="t" r="r" b="b"/>
                <a:pathLst>
                  <a:path w="49" h="1" extrusionOk="0">
                    <a:moveTo>
                      <a:pt x="0" y="1"/>
                    </a:moveTo>
                    <a:lnTo>
                      <a:pt x="48" y="1"/>
                    </a:lnTo>
                    <a:lnTo>
                      <a:pt x="48" y="1"/>
                    </a:lnTo>
                    <a:close/>
                  </a:path>
                </a:pathLst>
              </a:custGeom>
              <a:solidFill>
                <a:srgbClr val="39896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897" name="Google Shape;3897;p84"/>
              <p:cNvSpPr/>
              <p:nvPr/>
            </p:nvSpPr>
            <p:spPr>
              <a:xfrm>
                <a:off x="5426225" y="437050"/>
                <a:ext cx="821100" cy="204575"/>
              </a:xfrm>
              <a:custGeom>
                <a:avLst/>
                <a:gdLst/>
                <a:ahLst/>
                <a:cxnLst/>
                <a:rect l="l" t="t" r="r" b="b"/>
                <a:pathLst>
                  <a:path w="32844" h="8183" extrusionOk="0">
                    <a:moveTo>
                      <a:pt x="17169" y="1"/>
                    </a:moveTo>
                    <a:cubicBezTo>
                      <a:pt x="15915" y="1"/>
                      <a:pt x="14613" y="97"/>
                      <a:pt x="13359" y="290"/>
                    </a:cubicBezTo>
                    <a:cubicBezTo>
                      <a:pt x="11864" y="483"/>
                      <a:pt x="10369" y="724"/>
                      <a:pt x="8874" y="917"/>
                    </a:cubicBezTo>
                    <a:cubicBezTo>
                      <a:pt x="7460" y="1174"/>
                      <a:pt x="6023" y="1303"/>
                      <a:pt x="4594" y="1303"/>
                    </a:cubicBezTo>
                    <a:cubicBezTo>
                      <a:pt x="3880" y="1303"/>
                      <a:pt x="3167" y="1271"/>
                      <a:pt x="2460" y="1206"/>
                    </a:cubicBezTo>
                    <a:cubicBezTo>
                      <a:pt x="1833" y="1158"/>
                      <a:pt x="1254" y="1062"/>
                      <a:pt x="676" y="917"/>
                    </a:cubicBezTo>
                    <a:cubicBezTo>
                      <a:pt x="624" y="900"/>
                      <a:pt x="573" y="892"/>
                      <a:pt x="523" y="892"/>
                    </a:cubicBezTo>
                    <a:cubicBezTo>
                      <a:pt x="290" y="892"/>
                      <a:pt x="80" y="1065"/>
                      <a:pt x="0" y="1303"/>
                    </a:cubicBezTo>
                    <a:cubicBezTo>
                      <a:pt x="0" y="1447"/>
                      <a:pt x="0" y="1592"/>
                      <a:pt x="97" y="1737"/>
                    </a:cubicBezTo>
                    <a:cubicBezTo>
                      <a:pt x="145" y="1833"/>
                      <a:pt x="290" y="1930"/>
                      <a:pt x="434" y="1978"/>
                    </a:cubicBezTo>
                    <a:cubicBezTo>
                      <a:pt x="965" y="2123"/>
                      <a:pt x="1495" y="2267"/>
                      <a:pt x="2074" y="2364"/>
                    </a:cubicBezTo>
                    <a:cubicBezTo>
                      <a:pt x="2653" y="2460"/>
                      <a:pt x="3232" y="2508"/>
                      <a:pt x="3810" y="2508"/>
                    </a:cubicBezTo>
                    <a:cubicBezTo>
                      <a:pt x="4095" y="2520"/>
                      <a:pt x="4382" y="2526"/>
                      <a:pt x="4670" y="2526"/>
                    </a:cubicBezTo>
                    <a:cubicBezTo>
                      <a:pt x="5603" y="2526"/>
                      <a:pt x="6543" y="2463"/>
                      <a:pt x="7427" y="2316"/>
                    </a:cubicBezTo>
                    <a:cubicBezTo>
                      <a:pt x="8633" y="2219"/>
                      <a:pt x="9839" y="1978"/>
                      <a:pt x="11044" y="1785"/>
                    </a:cubicBezTo>
                    <a:cubicBezTo>
                      <a:pt x="12250" y="1544"/>
                      <a:pt x="13408" y="1351"/>
                      <a:pt x="14613" y="1158"/>
                    </a:cubicBezTo>
                    <a:lnTo>
                      <a:pt x="14662" y="1158"/>
                    </a:lnTo>
                    <a:cubicBezTo>
                      <a:pt x="15530" y="1062"/>
                      <a:pt x="16446" y="965"/>
                      <a:pt x="17314" y="917"/>
                    </a:cubicBezTo>
                    <a:cubicBezTo>
                      <a:pt x="18182" y="917"/>
                      <a:pt x="19002" y="965"/>
                      <a:pt x="19870" y="1062"/>
                    </a:cubicBezTo>
                    <a:cubicBezTo>
                      <a:pt x="20690" y="1158"/>
                      <a:pt x="21510" y="1303"/>
                      <a:pt x="22282" y="1496"/>
                    </a:cubicBezTo>
                    <a:cubicBezTo>
                      <a:pt x="22716" y="1592"/>
                      <a:pt x="23150" y="1737"/>
                      <a:pt x="23584" y="1881"/>
                    </a:cubicBezTo>
                    <a:cubicBezTo>
                      <a:pt x="23970" y="1978"/>
                      <a:pt x="24404" y="2123"/>
                      <a:pt x="24789" y="2316"/>
                    </a:cubicBezTo>
                    <a:cubicBezTo>
                      <a:pt x="26333" y="2894"/>
                      <a:pt x="27780" y="3714"/>
                      <a:pt x="29130" y="4727"/>
                    </a:cubicBezTo>
                    <a:cubicBezTo>
                      <a:pt x="30239" y="5499"/>
                      <a:pt x="31252" y="6463"/>
                      <a:pt x="32072" y="7524"/>
                    </a:cubicBezTo>
                    <a:cubicBezTo>
                      <a:pt x="32265" y="7717"/>
                      <a:pt x="32409" y="7910"/>
                      <a:pt x="32554" y="8103"/>
                    </a:cubicBezTo>
                    <a:cubicBezTo>
                      <a:pt x="32582" y="8159"/>
                      <a:pt x="32611" y="8183"/>
                      <a:pt x="32649" y="8183"/>
                    </a:cubicBezTo>
                    <a:cubicBezTo>
                      <a:pt x="32675" y="8183"/>
                      <a:pt x="32707" y="8171"/>
                      <a:pt x="32747" y="8151"/>
                    </a:cubicBezTo>
                    <a:cubicBezTo>
                      <a:pt x="32795" y="8103"/>
                      <a:pt x="32843" y="8055"/>
                      <a:pt x="32795" y="7958"/>
                    </a:cubicBezTo>
                    <a:cubicBezTo>
                      <a:pt x="31975" y="6801"/>
                      <a:pt x="31011" y="5740"/>
                      <a:pt x="29902" y="4823"/>
                    </a:cubicBezTo>
                    <a:cubicBezTo>
                      <a:pt x="28744" y="3859"/>
                      <a:pt x="27490" y="3039"/>
                      <a:pt x="26188" y="2316"/>
                    </a:cubicBezTo>
                    <a:cubicBezTo>
                      <a:pt x="25513" y="1978"/>
                      <a:pt x="24838" y="1640"/>
                      <a:pt x="24162" y="1399"/>
                    </a:cubicBezTo>
                    <a:cubicBezTo>
                      <a:pt x="23487" y="1110"/>
                      <a:pt x="22764" y="869"/>
                      <a:pt x="22040" y="676"/>
                    </a:cubicBezTo>
                    <a:cubicBezTo>
                      <a:pt x="20642" y="242"/>
                      <a:pt x="19147" y="49"/>
                      <a:pt x="17700" y="1"/>
                    </a:cubicBezTo>
                    <a:close/>
                  </a:path>
                </a:pathLst>
              </a:custGeom>
              <a:solidFill>
                <a:srgbClr val="000000">
                  <a:alpha val="21670"/>
                </a:srgbClr>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898" name="Google Shape;3898;p84"/>
              <p:cNvSpPr/>
              <p:nvPr/>
            </p:nvSpPr>
            <p:spPr>
              <a:xfrm>
                <a:off x="5791550" y="467200"/>
                <a:ext cx="1225" cy="25"/>
              </a:xfrm>
              <a:custGeom>
                <a:avLst/>
                <a:gdLst/>
                <a:ahLst/>
                <a:cxnLst/>
                <a:rect l="l" t="t" r="r" b="b"/>
                <a:pathLst>
                  <a:path w="49" h="1" extrusionOk="0">
                    <a:moveTo>
                      <a:pt x="0" y="0"/>
                    </a:moveTo>
                    <a:lnTo>
                      <a:pt x="49" y="0"/>
                    </a:lnTo>
                    <a:close/>
                  </a:path>
                </a:pathLst>
              </a:custGeom>
              <a:solidFill>
                <a:srgbClr val="39896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899" name="Google Shape;3899;p84"/>
              <p:cNvSpPr/>
              <p:nvPr/>
            </p:nvSpPr>
            <p:spPr>
              <a:xfrm>
                <a:off x="5639625" y="334575"/>
                <a:ext cx="749975" cy="412375"/>
              </a:xfrm>
              <a:custGeom>
                <a:avLst/>
                <a:gdLst/>
                <a:ahLst/>
                <a:cxnLst/>
                <a:rect l="l" t="t" r="r" b="b"/>
                <a:pathLst>
                  <a:path w="29999" h="16495" extrusionOk="0">
                    <a:moveTo>
                      <a:pt x="6029" y="0"/>
                    </a:moveTo>
                    <a:cubicBezTo>
                      <a:pt x="5402" y="0"/>
                      <a:pt x="4872" y="0"/>
                      <a:pt x="4293" y="48"/>
                    </a:cubicBezTo>
                    <a:lnTo>
                      <a:pt x="3666" y="97"/>
                    </a:lnTo>
                    <a:cubicBezTo>
                      <a:pt x="3232" y="145"/>
                      <a:pt x="2798" y="193"/>
                      <a:pt x="2364" y="290"/>
                    </a:cubicBezTo>
                    <a:cubicBezTo>
                      <a:pt x="1785" y="386"/>
                      <a:pt x="1158" y="531"/>
                      <a:pt x="579" y="724"/>
                    </a:cubicBezTo>
                    <a:cubicBezTo>
                      <a:pt x="483" y="724"/>
                      <a:pt x="435" y="772"/>
                      <a:pt x="338" y="868"/>
                    </a:cubicBezTo>
                    <a:cubicBezTo>
                      <a:pt x="1" y="1206"/>
                      <a:pt x="242" y="1785"/>
                      <a:pt x="724" y="1785"/>
                    </a:cubicBezTo>
                    <a:cubicBezTo>
                      <a:pt x="1399" y="1736"/>
                      <a:pt x="2026" y="1640"/>
                      <a:pt x="2605" y="1592"/>
                    </a:cubicBezTo>
                    <a:cubicBezTo>
                      <a:pt x="3232" y="1495"/>
                      <a:pt x="3955" y="1447"/>
                      <a:pt x="4582" y="1447"/>
                    </a:cubicBezTo>
                    <a:cubicBezTo>
                      <a:pt x="4908" y="1435"/>
                      <a:pt x="5236" y="1429"/>
                      <a:pt x="5566" y="1429"/>
                    </a:cubicBezTo>
                    <a:cubicBezTo>
                      <a:pt x="6557" y="1429"/>
                      <a:pt x="7560" y="1483"/>
                      <a:pt x="8537" y="1592"/>
                    </a:cubicBezTo>
                    <a:cubicBezTo>
                      <a:pt x="9694" y="1736"/>
                      <a:pt x="10900" y="1978"/>
                      <a:pt x="12058" y="2267"/>
                    </a:cubicBezTo>
                    <a:cubicBezTo>
                      <a:pt x="12492" y="2363"/>
                      <a:pt x="12877" y="2508"/>
                      <a:pt x="13311" y="2605"/>
                    </a:cubicBezTo>
                    <a:lnTo>
                      <a:pt x="13938" y="2797"/>
                    </a:lnTo>
                    <a:cubicBezTo>
                      <a:pt x="14517" y="2990"/>
                      <a:pt x="15048" y="3183"/>
                      <a:pt x="15626" y="3424"/>
                    </a:cubicBezTo>
                    <a:cubicBezTo>
                      <a:pt x="16205" y="3617"/>
                      <a:pt x="16736" y="3858"/>
                      <a:pt x="17314" y="4100"/>
                    </a:cubicBezTo>
                    <a:cubicBezTo>
                      <a:pt x="17893" y="4341"/>
                      <a:pt x="18472" y="4678"/>
                      <a:pt x="19051" y="4968"/>
                    </a:cubicBezTo>
                    <a:cubicBezTo>
                      <a:pt x="19629" y="5305"/>
                      <a:pt x="20208" y="5643"/>
                      <a:pt x="20739" y="5980"/>
                    </a:cubicBezTo>
                    <a:cubicBezTo>
                      <a:pt x="21269" y="6318"/>
                      <a:pt x="21751" y="6656"/>
                      <a:pt x="22282" y="7041"/>
                    </a:cubicBezTo>
                    <a:lnTo>
                      <a:pt x="22234" y="7041"/>
                    </a:lnTo>
                    <a:cubicBezTo>
                      <a:pt x="23054" y="7668"/>
                      <a:pt x="23873" y="8344"/>
                      <a:pt x="24645" y="9067"/>
                    </a:cubicBezTo>
                    <a:cubicBezTo>
                      <a:pt x="24983" y="9453"/>
                      <a:pt x="25320" y="9790"/>
                      <a:pt x="25706" y="10176"/>
                    </a:cubicBezTo>
                    <a:cubicBezTo>
                      <a:pt x="26044" y="10562"/>
                      <a:pt x="26381" y="10948"/>
                      <a:pt x="26719" y="11382"/>
                    </a:cubicBezTo>
                    <a:cubicBezTo>
                      <a:pt x="27876" y="12829"/>
                      <a:pt x="28841" y="14469"/>
                      <a:pt x="29564" y="16157"/>
                    </a:cubicBezTo>
                    <a:cubicBezTo>
                      <a:pt x="29612" y="16157"/>
                      <a:pt x="29612" y="16205"/>
                      <a:pt x="29612" y="16205"/>
                    </a:cubicBezTo>
                    <a:cubicBezTo>
                      <a:pt x="29612" y="16301"/>
                      <a:pt x="29661" y="16349"/>
                      <a:pt x="29709" y="16398"/>
                    </a:cubicBezTo>
                    <a:cubicBezTo>
                      <a:pt x="29709" y="16446"/>
                      <a:pt x="29757" y="16494"/>
                      <a:pt x="29805" y="16494"/>
                    </a:cubicBezTo>
                    <a:lnTo>
                      <a:pt x="29854" y="16494"/>
                    </a:lnTo>
                    <a:cubicBezTo>
                      <a:pt x="29950" y="16494"/>
                      <a:pt x="29998" y="16398"/>
                      <a:pt x="29998" y="16301"/>
                    </a:cubicBezTo>
                    <a:cubicBezTo>
                      <a:pt x="29468" y="15096"/>
                      <a:pt x="28889" y="13890"/>
                      <a:pt x="28214" y="12732"/>
                    </a:cubicBezTo>
                    <a:cubicBezTo>
                      <a:pt x="27876" y="12202"/>
                      <a:pt x="27490" y="11623"/>
                      <a:pt x="27105" y="11093"/>
                    </a:cubicBezTo>
                    <a:cubicBezTo>
                      <a:pt x="26719" y="10562"/>
                      <a:pt x="26333" y="10032"/>
                      <a:pt x="25899" y="9501"/>
                    </a:cubicBezTo>
                    <a:cubicBezTo>
                      <a:pt x="25513" y="9019"/>
                      <a:pt x="25031" y="8488"/>
                      <a:pt x="24549" y="8054"/>
                    </a:cubicBezTo>
                    <a:cubicBezTo>
                      <a:pt x="24066" y="7572"/>
                      <a:pt x="23584" y="7090"/>
                      <a:pt x="23102" y="6656"/>
                    </a:cubicBezTo>
                    <a:cubicBezTo>
                      <a:pt x="22571" y="6173"/>
                      <a:pt x="22041" y="5788"/>
                      <a:pt x="21510" y="5354"/>
                    </a:cubicBezTo>
                    <a:cubicBezTo>
                      <a:pt x="20980" y="4968"/>
                      <a:pt x="20401" y="4582"/>
                      <a:pt x="19822" y="4148"/>
                    </a:cubicBezTo>
                    <a:cubicBezTo>
                      <a:pt x="19244" y="3762"/>
                      <a:pt x="18665" y="3473"/>
                      <a:pt x="18086" y="3135"/>
                    </a:cubicBezTo>
                    <a:cubicBezTo>
                      <a:pt x="17459" y="2797"/>
                      <a:pt x="16880" y="2508"/>
                      <a:pt x="16253" y="2219"/>
                    </a:cubicBezTo>
                    <a:cubicBezTo>
                      <a:pt x="15675" y="1978"/>
                      <a:pt x="14951" y="1688"/>
                      <a:pt x="14276" y="1447"/>
                    </a:cubicBezTo>
                    <a:cubicBezTo>
                      <a:pt x="13601" y="1206"/>
                      <a:pt x="13022" y="1013"/>
                      <a:pt x="12347" y="820"/>
                    </a:cubicBezTo>
                    <a:cubicBezTo>
                      <a:pt x="10273" y="290"/>
                      <a:pt x="8151" y="0"/>
                      <a:pt x="6029" y="0"/>
                    </a:cubicBezTo>
                    <a:close/>
                  </a:path>
                </a:pathLst>
              </a:custGeom>
              <a:solidFill>
                <a:srgbClr val="000000">
                  <a:alpha val="21670"/>
                </a:srgbClr>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900" name="Google Shape;3900;p84"/>
              <p:cNvSpPr/>
              <p:nvPr/>
            </p:nvSpPr>
            <p:spPr>
              <a:xfrm>
                <a:off x="4958400" y="1804300"/>
                <a:ext cx="25" cy="25"/>
              </a:xfrm>
              <a:custGeom>
                <a:avLst/>
                <a:gdLst/>
                <a:ahLst/>
                <a:cxnLst/>
                <a:rect l="l" t="t" r="r" b="b"/>
                <a:pathLst>
                  <a:path w="1" h="1" fill="none" extrusionOk="0">
                    <a:moveTo>
                      <a:pt x="1" y="1"/>
                    </a:moveTo>
                    <a:lnTo>
                      <a:pt x="1" y="1"/>
                    </a:lnTo>
                    <a:close/>
                  </a:path>
                </a:pathLst>
              </a:custGeom>
              <a:no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901" name="Google Shape;3901;p84"/>
              <p:cNvSpPr/>
              <p:nvPr/>
            </p:nvSpPr>
            <p:spPr>
              <a:xfrm>
                <a:off x="4945150" y="680600"/>
                <a:ext cx="391875" cy="1272025"/>
              </a:xfrm>
              <a:custGeom>
                <a:avLst/>
                <a:gdLst/>
                <a:ahLst/>
                <a:cxnLst/>
                <a:rect l="l" t="t" r="r" b="b"/>
                <a:pathLst>
                  <a:path w="15675" h="50881" extrusionOk="0">
                    <a:moveTo>
                      <a:pt x="14565" y="1"/>
                    </a:moveTo>
                    <a:cubicBezTo>
                      <a:pt x="14276" y="97"/>
                      <a:pt x="14083" y="338"/>
                      <a:pt x="14131" y="628"/>
                    </a:cubicBezTo>
                    <a:cubicBezTo>
                      <a:pt x="14131" y="772"/>
                      <a:pt x="14179" y="917"/>
                      <a:pt x="14179" y="1062"/>
                    </a:cubicBezTo>
                    <a:cubicBezTo>
                      <a:pt x="14179" y="1206"/>
                      <a:pt x="14228" y="1399"/>
                      <a:pt x="14228" y="1592"/>
                    </a:cubicBezTo>
                    <a:lnTo>
                      <a:pt x="14324" y="2460"/>
                    </a:lnTo>
                    <a:lnTo>
                      <a:pt x="14324" y="2508"/>
                    </a:lnTo>
                    <a:cubicBezTo>
                      <a:pt x="14469" y="4872"/>
                      <a:pt x="14276" y="7187"/>
                      <a:pt x="13794" y="9502"/>
                    </a:cubicBezTo>
                    <a:cubicBezTo>
                      <a:pt x="13456" y="11238"/>
                      <a:pt x="12974" y="12974"/>
                      <a:pt x="12347" y="14662"/>
                    </a:cubicBezTo>
                    <a:cubicBezTo>
                      <a:pt x="11816" y="16157"/>
                      <a:pt x="11189" y="17604"/>
                      <a:pt x="10514" y="19051"/>
                    </a:cubicBezTo>
                    <a:cubicBezTo>
                      <a:pt x="9887" y="20256"/>
                      <a:pt x="9212" y="21462"/>
                      <a:pt x="8537" y="22619"/>
                    </a:cubicBezTo>
                    <a:cubicBezTo>
                      <a:pt x="7862" y="23777"/>
                      <a:pt x="7090" y="25127"/>
                      <a:pt x="6367" y="26381"/>
                    </a:cubicBezTo>
                    <a:cubicBezTo>
                      <a:pt x="5595" y="27635"/>
                      <a:pt x="4871" y="28986"/>
                      <a:pt x="4148" y="30288"/>
                    </a:cubicBezTo>
                    <a:cubicBezTo>
                      <a:pt x="3473" y="31590"/>
                      <a:pt x="2798" y="32940"/>
                      <a:pt x="2219" y="34291"/>
                    </a:cubicBezTo>
                    <a:cubicBezTo>
                      <a:pt x="1013" y="36847"/>
                      <a:pt x="290" y="39596"/>
                      <a:pt x="49" y="42393"/>
                    </a:cubicBezTo>
                    <a:cubicBezTo>
                      <a:pt x="0" y="43743"/>
                      <a:pt x="97" y="45094"/>
                      <a:pt x="338" y="46444"/>
                    </a:cubicBezTo>
                    <a:cubicBezTo>
                      <a:pt x="627" y="47843"/>
                      <a:pt x="1110" y="49193"/>
                      <a:pt x="1785" y="50447"/>
                    </a:cubicBezTo>
                    <a:cubicBezTo>
                      <a:pt x="1833" y="50592"/>
                      <a:pt x="1930" y="50688"/>
                      <a:pt x="1978" y="50785"/>
                    </a:cubicBezTo>
                    <a:cubicBezTo>
                      <a:pt x="2026" y="50881"/>
                      <a:pt x="2074" y="50881"/>
                      <a:pt x="2171" y="50881"/>
                    </a:cubicBezTo>
                    <a:cubicBezTo>
                      <a:pt x="2219" y="50833"/>
                      <a:pt x="2267" y="50736"/>
                      <a:pt x="2219" y="50688"/>
                    </a:cubicBezTo>
                    <a:cubicBezTo>
                      <a:pt x="1833" y="49916"/>
                      <a:pt x="1496" y="49193"/>
                      <a:pt x="1206" y="48421"/>
                    </a:cubicBezTo>
                    <a:cubicBezTo>
                      <a:pt x="869" y="47264"/>
                      <a:pt x="627" y="46106"/>
                      <a:pt x="531" y="44949"/>
                    </a:cubicBezTo>
                    <a:cubicBezTo>
                      <a:pt x="483" y="44226"/>
                      <a:pt x="483" y="43454"/>
                      <a:pt x="531" y="42779"/>
                    </a:cubicBezTo>
                    <a:cubicBezTo>
                      <a:pt x="579" y="42055"/>
                      <a:pt x="676" y="41332"/>
                      <a:pt x="820" y="40608"/>
                    </a:cubicBezTo>
                    <a:cubicBezTo>
                      <a:pt x="1061" y="39451"/>
                      <a:pt x="1399" y="38342"/>
                      <a:pt x="1785" y="37233"/>
                    </a:cubicBezTo>
                    <a:cubicBezTo>
                      <a:pt x="2219" y="36075"/>
                      <a:pt x="2701" y="34918"/>
                      <a:pt x="3280" y="33808"/>
                    </a:cubicBezTo>
                    <a:cubicBezTo>
                      <a:pt x="4582" y="31204"/>
                      <a:pt x="6125" y="28696"/>
                      <a:pt x="7669" y="26188"/>
                    </a:cubicBezTo>
                    <a:cubicBezTo>
                      <a:pt x="9212" y="23825"/>
                      <a:pt x="10611" y="21366"/>
                      <a:pt x="11864" y="18858"/>
                    </a:cubicBezTo>
                    <a:cubicBezTo>
                      <a:pt x="12154" y="18279"/>
                      <a:pt x="12443" y="17652"/>
                      <a:pt x="12684" y="17073"/>
                    </a:cubicBezTo>
                    <a:cubicBezTo>
                      <a:pt x="13022" y="16302"/>
                      <a:pt x="13311" y="15578"/>
                      <a:pt x="13552" y="14807"/>
                    </a:cubicBezTo>
                    <a:cubicBezTo>
                      <a:pt x="14131" y="13312"/>
                      <a:pt x="14613" y="11720"/>
                      <a:pt x="14951" y="10128"/>
                    </a:cubicBezTo>
                    <a:cubicBezTo>
                      <a:pt x="15337" y="8537"/>
                      <a:pt x="15578" y="6897"/>
                      <a:pt x="15626" y="5306"/>
                    </a:cubicBezTo>
                    <a:cubicBezTo>
                      <a:pt x="15674" y="4486"/>
                      <a:pt x="15626" y="3666"/>
                      <a:pt x="15578" y="2894"/>
                    </a:cubicBezTo>
                    <a:cubicBezTo>
                      <a:pt x="15530" y="2508"/>
                      <a:pt x="15482" y="2123"/>
                      <a:pt x="15433" y="1737"/>
                    </a:cubicBezTo>
                    <a:cubicBezTo>
                      <a:pt x="15385" y="1496"/>
                      <a:pt x="15337" y="1303"/>
                      <a:pt x="15337" y="1062"/>
                    </a:cubicBezTo>
                    <a:cubicBezTo>
                      <a:pt x="15289" y="869"/>
                      <a:pt x="15192" y="628"/>
                      <a:pt x="15144" y="435"/>
                    </a:cubicBezTo>
                    <a:cubicBezTo>
                      <a:pt x="15096" y="194"/>
                      <a:pt x="14903" y="1"/>
                      <a:pt x="14662" y="1"/>
                    </a:cubicBezTo>
                    <a:close/>
                  </a:path>
                </a:pathLst>
              </a:custGeom>
              <a:solidFill>
                <a:srgbClr val="000000">
                  <a:alpha val="21670"/>
                </a:srgbClr>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902" name="Google Shape;3902;p84"/>
              <p:cNvSpPr/>
              <p:nvPr/>
            </p:nvSpPr>
            <p:spPr>
              <a:xfrm>
                <a:off x="5303250" y="742100"/>
                <a:ext cx="25" cy="2425"/>
              </a:xfrm>
              <a:custGeom>
                <a:avLst/>
                <a:gdLst/>
                <a:ahLst/>
                <a:cxnLst/>
                <a:rect l="l" t="t" r="r" b="b"/>
                <a:pathLst>
                  <a:path w="1" h="97" extrusionOk="0">
                    <a:moveTo>
                      <a:pt x="0" y="0"/>
                    </a:moveTo>
                    <a:lnTo>
                      <a:pt x="0" y="97"/>
                    </a:lnTo>
                    <a:close/>
                  </a:path>
                </a:pathLst>
              </a:custGeom>
              <a:solidFill>
                <a:srgbClr val="39896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903" name="Google Shape;3903;p84"/>
              <p:cNvSpPr/>
              <p:nvPr/>
            </p:nvSpPr>
            <p:spPr>
              <a:xfrm>
                <a:off x="4924650" y="1414875"/>
                <a:ext cx="25" cy="25"/>
              </a:xfrm>
              <a:custGeom>
                <a:avLst/>
                <a:gdLst/>
                <a:ahLst/>
                <a:cxnLst/>
                <a:rect l="l" t="t" r="r" b="b"/>
                <a:pathLst>
                  <a:path w="1" h="1" fill="none" extrusionOk="0">
                    <a:moveTo>
                      <a:pt x="1" y="0"/>
                    </a:moveTo>
                    <a:lnTo>
                      <a:pt x="1" y="0"/>
                    </a:lnTo>
                    <a:close/>
                  </a:path>
                </a:pathLst>
              </a:custGeom>
              <a:no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904" name="Google Shape;3904;p84"/>
              <p:cNvSpPr/>
              <p:nvPr/>
            </p:nvSpPr>
            <p:spPr>
              <a:xfrm>
                <a:off x="4875225" y="801175"/>
                <a:ext cx="383425" cy="737900"/>
              </a:xfrm>
              <a:custGeom>
                <a:avLst/>
                <a:gdLst/>
                <a:ahLst/>
                <a:cxnLst/>
                <a:rect l="l" t="t" r="r" b="b"/>
                <a:pathLst>
                  <a:path w="15337" h="29516" extrusionOk="0">
                    <a:moveTo>
                      <a:pt x="14903" y="0"/>
                    </a:moveTo>
                    <a:cubicBezTo>
                      <a:pt x="14806" y="0"/>
                      <a:pt x="14710" y="49"/>
                      <a:pt x="14613" y="97"/>
                    </a:cubicBezTo>
                    <a:cubicBezTo>
                      <a:pt x="14517" y="193"/>
                      <a:pt x="14469" y="290"/>
                      <a:pt x="14469" y="434"/>
                    </a:cubicBezTo>
                    <a:cubicBezTo>
                      <a:pt x="14372" y="1110"/>
                      <a:pt x="14276" y="1737"/>
                      <a:pt x="14131" y="2412"/>
                    </a:cubicBezTo>
                    <a:cubicBezTo>
                      <a:pt x="13938" y="3376"/>
                      <a:pt x="13649" y="4293"/>
                      <a:pt x="13311" y="5209"/>
                    </a:cubicBezTo>
                    <a:cubicBezTo>
                      <a:pt x="12974" y="6125"/>
                      <a:pt x="12539" y="7042"/>
                      <a:pt x="12105" y="7958"/>
                    </a:cubicBezTo>
                    <a:cubicBezTo>
                      <a:pt x="11575" y="9067"/>
                      <a:pt x="10900" y="10128"/>
                      <a:pt x="10273" y="11189"/>
                    </a:cubicBezTo>
                    <a:cubicBezTo>
                      <a:pt x="9935" y="11720"/>
                      <a:pt x="9549" y="12299"/>
                      <a:pt x="9212" y="12829"/>
                    </a:cubicBezTo>
                    <a:cubicBezTo>
                      <a:pt x="8826" y="13360"/>
                      <a:pt x="8440" y="13890"/>
                      <a:pt x="8102" y="14421"/>
                    </a:cubicBezTo>
                    <a:lnTo>
                      <a:pt x="6945" y="16012"/>
                    </a:lnTo>
                    <a:lnTo>
                      <a:pt x="5836" y="17604"/>
                    </a:lnTo>
                    <a:cubicBezTo>
                      <a:pt x="5450" y="18134"/>
                      <a:pt x="5064" y="18665"/>
                      <a:pt x="4727" y="19195"/>
                    </a:cubicBezTo>
                    <a:cubicBezTo>
                      <a:pt x="4341" y="19774"/>
                      <a:pt x="4003" y="20304"/>
                      <a:pt x="3666" y="20835"/>
                    </a:cubicBezTo>
                    <a:cubicBezTo>
                      <a:pt x="1929" y="23439"/>
                      <a:pt x="675" y="26285"/>
                      <a:pt x="48" y="29323"/>
                    </a:cubicBezTo>
                    <a:cubicBezTo>
                      <a:pt x="0" y="29419"/>
                      <a:pt x="48" y="29468"/>
                      <a:pt x="97" y="29516"/>
                    </a:cubicBezTo>
                    <a:cubicBezTo>
                      <a:pt x="193" y="29516"/>
                      <a:pt x="290" y="29516"/>
                      <a:pt x="290" y="29419"/>
                    </a:cubicBezTo>
                    <a:cubicBezTo>
                      <a:pt x="675" y="27731"/>
                      <a:pt x="1206" y="26140"/>
                      <a:pt x="1978" y="24597"/>
                    </a:cubicBezTo>
                    <a:cubicBezTo>
                      <a:pt x="2556" y="23487"/>
                      <a:pt x="3231" y="22378"/>
                      <a:pt x="3907" y="21317"/>
                    </a:cubicBezTo>
                    <a:cubicBezTo>
                      <a:pt x="4293" y="20738"/>
                      <a:pt x="4630" y="20256"/>
                      <a:pt x="5016" y="19726"/>
                    </a:cubicBezTo>
                    <a:cubicBezTo>
                      <a:pt x="5402" y="19195"/>
                      <a:pt x="5788" y="18665"/>
                      <a:pt x="6222" y="18134"/>
                    </a:cubicBezTo>
                    <a:cubicBezTo>
                      <a:pt x="6656" y="17652"/>
                      <a:pt x="7041" y="17121"/>
                      <a:pt x="7427" y="16591"/>
                    </a:cubicBezTo>
                    <a:cubicBezTo>
                      <a:pt x="7813" y="16109"/>
                      <a:pt x="8247" y="15578"/>
                      <a:pt x="8633" y="15096"/>
                    </a:cubicBezTo>
                    <a:cubicBezTo>
                      <a:pt x="9019" y="14565"/>
                      <a:pt x="9405" y="14035"/>
                      <a:pt x="9839" y="13504"/>
                    </a:cubicBezTo>
                    <a:cubicBezTo>
                      <a:pt x="10273" y="12974"/>
                      <a:pt x="10610" y="12491"/>
                      <a:pt x="10996" y="11961"/>
                    </a:cubicBezTo>
                    <a:cubicBezTo>
                      <a:pt x="12202" y="10273"/>
                      <a:pt x="13215" y="8489"/>
                      <a:pt x="13986" y="6559"/>
                    </a:cubicBezTo>
                    <a:cubicBezTo>
                      <a:pt x="14372" y="5643"/>
                      <a:pt x="14710" y="4679"/>
                      <a:pt x="14951" y="3714"/>
                    </a:cubicBezTo>
                    <a:cubicBezTo>
                      <a:pt x="15192" y="2653"/>
                      <a:pt x="15337" y="1544"/>
                      <a:pt x="15337" y="483"/>
                    </a:cubicBezTo>
                    <a:cubicBezTo>
                      <a:pt x="15337" y="242"/>
                      <a:pt x="15144" y="0"/>
                      <a:pt x="14903" y="0"/>
                    </a:cubicBezTo>
                    <a:close/>
                  </a:path>
                </a:pathLst>
              </a:custGeom>
              <a:solidFill>
                <a:srgbClr val="000000">
                  <a:alpha val="21670"/>
                </a:srgbClr>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905" name="Google Shape;3905;p84"/>
              <p:cNvSpPr/>
              <p:nvPr/>
            </p:nvSpPr>
            <p:spPr>
              <a:xfrm>
                <a:off x="4761875" y="580525"/>
                <a:ext cx="389475" cy="1482075"/>
              </a:xfrm>
              <a:custGeom>
                <a:avLst/>
                <a:gdLst/>
                <a:ahLst/>
                <a:cxnLst/>
                <a:rect l="l" t="t" r="r" b="b"/>
                <a:pathLst>
                  <a:path w="15579" h="59283" extrusionOk="0">
                    <a:moveTo>
                      <a:pt x="14807" y="1"/>
                    </a:moveTo>
                    <a:cubicBezTo>
                      <a:pt x="14566" y="49"/>
                      <a:pt x="14373" y="242"/>
                      <a:pt x="14421" y="483"/>
                    </a:cubicBezTo>
                    <a:cubicBezTo>
                      <a:pt x="14421" y="531"/>
                      <a:pt x="14421" y="579"/>
                      <a:pt x="14421" y="628"/>
                    </a:cubicBezTo>
                    <a:cubicBezTo>
                      <a:pt x="14469" y="1448"/>
                      <a:pt x="14517" y="2316"/>
                      <a:pt x="14469" y="3184"/>
                    </a:cubicBezTo>
                    <a:cubicBezTo>
                      <a:pt x="14373" y="4727"/>
                      <a:pt x="14035" y="6270"/>
                      <a:pt x="13553" y="7765"/>
                    </a:cubicBezTo>
                    <a:cubicBezTo>
                      <a:pt x="12492" y="10659"/>
                      <a:pt x="11093" y="13408"/>
                      <a:pt x="9405" y="15964"/>
                    </a:cubicBezTo>
                    <a:cubicBezTo>
                      <a:pt x="7862" y="18472"/>
                      <a:pt x="6174" y="20883"/>
                      <a:pt x="4775" y="23488"/>
                    </a:cubicBezTo>
                    <a:cubicBezTo>
                      <a:pt x="3570" y="25754"/>
                      <a:pt x="2605" y="28166"/>
                      <a:pt x="1833" y="30577"/>
                    </a:cubicBezTo>
                    <a:cubicBezTo>
                      <a:pt x="1062" y="33037"/>
                      <a:pt x="531" y="35545"/>
                      <a:pt x="290" y="38101"/>
                    </a:cubicBezTo>
                    <a:cubicBezTo>
                      <a:pt x="1" y="40609"/>
                      <a:pt x="97" y="43165"/>
                      <a:pt x="531" y="45624"/>
                    </a:cubicBezTo>
                    <a:cubicBezTo>
                      <a:pt x="965" y="48084"/>
                      <a:pt x="1833" y="50399"/>
                      <a:pt x="3039" y="52569"/>
                    </a:cubicBezTo>
                    <a:cubicBezTo>
                      <a:pt x="3811" y="53823"/>
                      <a:pt x="4679" y="55029"/>
                      <a:pt x="5740" y="56138"/>
                    </a:cubicBezTo>
                    <a:cubicBezTo>
                      <a:pt x="6801" y="57295"/>
                      <a:pt x="8055" y="58308"/>
                      <a:pt x="9357" y="59225"/>
                    </a:cubicBezTo>
                    <a:cubicBezTo>
                      <a:pt x="9408" y="59265"/>
                      <a:pt x="9460" y="59282"/>
                      <a:pt x="9510" y="59282"/>
                    </a:cubicBezTo>
                    <a:cubicBezTo>
                      <a:pt x="9696" y="59282"/>
                      <a:pt x="9837" y="59039"/>
                      <a:pt x="9646" y="58887"/>
                    </a:cubicBezTo>
                    <a:cubicBezTo>
                      <a:pt x="7573" y="57537"/>
                      <a:pt x="5836" y="55752"/>
                      <a:pt x="4438" y="53678"/>
                    </a:cubicBezTo>
                    <a:cubicBezTo>
                      <a:pt x="4004" y="53051"/>
                      <a:pt x="3618" y="52376"/>
                      <a:pt x="3232" y="51653"/>
                    </a:cubicBezTo>
                    <a:cubicBezTo>
                      <a:pt x="2846" y="50881"/>
                      <a:pt x="2557" y="50109"/>
                      <a:pt x="2268" y="49338"/>
                    </a:cubicBezTo>
                    <a:cubicBezTo>
                      <a:pt x="1978" y="48518"/>
                      <a:pt x="1737" y="47698"/>
                      <a:pt x="1592" y="46878"/>
                    </a:cubicBezTo>
                    <a:cubicBezTo>
                      <a:pt x="1110" y="44563"/>
                      <a:pt x="965" y="42200"/>
                      <a:pt x="1110" y="39885"/>
                    </a:cubicBezTo>
                    <a:cubicBezTo>
                      <a:pt x="1351" y="36702"/>
                      <a:pt x="1978" y="33567"/>
                      <a:pt x="2991" y="30577"/>
                    </a:cubicBezTo>
                    <a:cubicBezTo>
                      <a:pt x="3811" y="28214"/>
                      <a:pt x="4824" y="25899"/>
                      <a:pt x="5981" y="23681"/>
                    </a:cubicBezTo>
                    <a:cubicBezTo>
                      <a:pt x="6704" y="22427"/>
                      <a:pt x="7428" y="21221"/>
                      <a:pt x="8200" y="20015"/>
                    </a:cubicBezTo>
                    <a:cubicBezTo>
                      <a:pt x="9019" y="18713"/>
                      <a:pt x="9839" y="17411"/>
                      <a:pt x="10659" y="16109"/>
                    </a:cubicBezTo>
                    <a:cubicBezTo>
                      <a:pt x="12202" y="13746"/>
                      <a:pt x="13456" y="11238"/>
                      <a:pt x="14421" y="8633"/>
                    </a:cubicBezTo>
                    <a:cubicBezTo>
                      <a:pt x="14903" y="7331"/>
                      <a:pt x="15193" y="5981"/>
                      <a:pt x="15385" y="4631"/>
                    </a:cubicBezTo>
                    <a:cubicBezTo>
                      <a:pt x="15578" y="3232"/>
                      <a:pt x="15530" y="1785"/>
                      <a:pt x="15241" y="387"/>
                    </a:cubicBezTo>
                    <a:cubicBezTo>
                      <a:pt x="15241" y="290"/>
                      <a:pt x="15193" y="194"/>
                      <a:pt x="15096" y="97"/>
                    </a:cubicBezTo>
                    <a:cubicBezTo>
                      <a:pt x="15048" y="49"/>
                      <a:pt x="15000" y="1"/>
                      <a:pt x="14903" y="1"/>
                    </a:cubicBezTo>
                    <a:close/>
                  </a:path>
                </a:pathLst>
              </a:custGeom>
              <a:solidFill>
                <a:srgbClr val="000000">
                  <a:alpha val="21670"/>
                </a:srgbClr>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906" name="Google Shape;3906;p84"/>
              <p:cNvSpPr/>
              <p:nvPr/>
            </p:nvSpPr>
            <p:spPr>
              <a:xfrm>
                <a:off x="5227275" y="636000"/>
                <a:ext cx="25" cy="25"/>
              </a:xfrm>
              <a:custGeom>
                <a:avLst/>
                <a:gdLst/>
                <a:ahLst/>
                <a:cxnLst/>
                <a:rect l="l" t="t" r="r" b="b"/>
                <a:pathLst>
                  <a:path w="1" h="1" fill="none" extrusionOk="0">
                    <a:moveTo>
                      <a:pt x="1" y="0"/>
                    </a:moveTo>
                    <a:lnTo>
                      <a:pt x="1" y="0"/>
                    </a:lnTo>
                    <a:close/>
                  </a:path>
                </a:pathLst>
              </a:custGeom>
              <a:no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907" name="Google Shape;3907;p84"/>
              <p:cNvSpPr/>
              <p:nvPr/>
            </p:nvSpPr>
            <p:spPr>
              <a:xfrm>
                <a:off x="5007850" y="498550"/>
                <a:ext cx="276125" cy="670075"/>
              </a:xfrm>
              <a:custGeom>
                <a:avLst/>
                <a:gdLst/>
                <a:ahLst/>
                <a:cxnLst/>
                <a:rect l="l" t="t" r="r" b="b"/>
                <a:pathLst>
                  <a:path w="11045" h="26803" extrusionOk="0">
                    <a:moveTo>
                      <a:pt x="10562" y="0"/>
                    </a:moveTo>
                    <a:lnTo>
                      <a:pt x="10514" y="48"/>
                    </a:lnTo>
                    <a:cubicBezTo>
                      <a:pt x="10417" y="48"/>
                      <a:pt x="10369" y="97"/>
                      <a:pt x="10321" y="145"/>
                    </a:cubicBezTo>
                    <a:cubicBezTo>
                      <a:pt x="9983" y="531"/>
                      <a:pt x="9694" y="917"/>
                      <a:pt x="9405" y="1351"/>
                    </a:cubicBezTo>
                    <a:cubicBezTo>
                      <a:pt x="9115" y="1833"/>
                      <a:pt x="8874" y="2315"/>
                      <a:pt x="8633" y="2846"/>
                    </a:cubicBezTo>
                    <a:cubicBezTo>
                      <a:pt x="8247" y="3858"/>
                      <a:pt x="7958" y="4871"/>
                      <a:pt x="7765" y="5932"/>
                    </a:cubicBezTo>
                    <a:cubicBezTo>
                      <a:pt x="7283" y="8102"/>
                      <a:pt x="7186" y="10273"/>
                      <a:pt x="6704" y="12395"/>
                    </a:cubicBezTo>
                    <a:cubicBezTo>
                      <a:pt x="6656" y="12732"/>
                      <a:pt x="6559" y="13070"/>
                      <a:pt x="6463" y="13408"/>
                    </a:cubicBezTo>
                    <a:lnTo>
                      <a:pt x="6125" y="14710"/>
                    </a:lnTo>
                    <a:cubicBezTo>
                      <a:pt x="5884" y="15530"/>
                      <a:pt x="5643" y="16349"/>
                      <a:pt x="5402" y="17169"/>
                    </a:cubicBezTo>
                    <a:cubicBezTo>
                      <a:pt x="4871" y="18809"/>
                      <a:pt x="4196" y="20352"/>
                      <a:pt x="3424" y="21896"/>
                    </a:cubicBezTo>
                    <a:cubicBezTo>
                      <a:pt x="3039" y="22619"/>
                      <a:pt x="2605" y="23342"/>
                      <a:pt x="2122" y="24066"/>
                    </a:cubicBezTo>
                    <a:cubicBezTo>
                      <a:pt x="1640" y="24741"/>
                      <a:pt x="1158" y="25416"/>
                      <a:pt x="579" y="25995"/>
                    </a:cubicBezTo>
                    <a:cubicBezTo>
                      <a:pt x="386" y="26188"/>
                      <a:pt x="241" y="26381"/>
                      <a:pt x="49" y="26574"/>
                    </a:cubicBezTo>
                    <a:cubicBezTo>
                      <a:pt x="0" y="26622"/>
                      <a:pt x="0" y="26718"/>
                      <a:pt x="49" y="26767"/>
                    </a:cubicBezTo>
                    <a:cubicBezTo>
                      <a:pt x="73" y="26791"/>
                      <a:pt x="109" y="26803"/>
                      <a:pt x="145" y="26803"/>
                    </a:cubicBezTo>
                    <a:cubicBezTo>
                      <a:pt x="181" y="26803"/>
                      <a:pt x="217" y="26791"/>
                      <a:pt x="241" y="26767"/>
                    </a:cubicBezTo>
                    <a:cubicBezTo>
                      <a:pt x="772" y="26236"/>
                      <a:pt x="1302" y="25657"/>
                      <a:pt x="1785" y="25079"/>
                    </a:cubicBezTo>
                    <a:cubicBezTo>
                      <a:pt x="2267" y="24452"/>
                      <a:pt x="2701" y="23777"/>
                      <a:pt x="3135" y="23150"/>
                    </a:cubicBezTo>
                    <a:cubicBezTo>
                      <a:pt x="3955" y="21799"/>
                      <a:pt x="4678" y="20352"/>
                      <a:pt x="5257" y="18906"/>
                    </a:cubicBezTo>
                    <a:cubicBezTo>
                      <a:pt x="5884" y="17459"/>
                      <a:pt x="6415" y="15964"/>
                      <a:pt x="6897" y="14420"/>
                    </a:cubicBezTo>
                    <a:cubicBezTo>
                      <a:pt x="7138" y="13745"/>
                      <a:pt x="7331" y="13022"/>
                      <a:pt x="7524" y="12298"/>
                    </a:cubicBezTo>
                    <a:cubicBezTo>
                      <a:pt x="7717" y="11575"/>
                      <a:pt x="7861" y="10900"/>
                      <a:pt x="7958" y="10176"/>
                    </a:cubicBezTo>
                    <a:cubicBezTo>
                      <a:pt x="8247" y="8633"/>
                      <a:pt x="8440" y="7041"/>
                      <a:pt x="8778" y="5498"/>
                    </a:cubicBezTo>
                    <a:cubicBezTo>
                      <a:pt x="9019" y="4341"/>
                      <a:pt x="9405" y="3183"/>
                      <a:pt x="9935" y="2122"/>
                    </a:cubicBezTo>
                    <a:cubicBezTo>
                      <a:pt x="10225" y="1592"/>
                      <a:pt x="10562" y="1061"/>
                      <a:pt x="10948" y="579"/>
                    </a:cubicBezTo>
                    <a:cubicBezTo>
                      <a:pt x="10996" y="482"/>
                      <a:pt x="11044" y="386"/>
                      <a:pt x="10996" y="290"/>
                    </a:cubicBezTo>
                    <a:cubicBezTo>
                      <a:pt x="10996" y="193"/>
                      <a:pt x="10948" y="145"/>
                      <a:pt x="10852" y="48"/>
                    </a:cubicBezTo>
                    <a:cubicBezTo>
                      <a:pt x="10803" y="0"/>
                      <a:pt x="10707" y="0"/>
                      <a:pt x="10659" y="0"/>
                    </a:cubicBezTo>
                    <a:close/>
                  </a:path>
                </a:pathLst>
              </a:custGeom>
              <a:solidFill>
                <a:srgbClr val="000000">
                  <a:alpha val="21670"/>
                </a:srgbClr>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908" name="Google Shape;3908;p84"/>
              <p:cNvSpPr/>
              <p:nvPr/>
            </p:nvSpPr>
            <p:spPr>
              <a:xfrm>
                <a:off x="5370750" y="616700"/>
                <a:ext cx="868125" cy="167325"/>
              </a:xfrm>
              <a:custGeom>
                <a:avLst/>
                <a:gdLst/>
                <a:ahLst/>
                <a:cxnLst/>
                <a:rect l="l" t="t" r="r" b="b"/>
                <a:pathLst>
                  <a:path w="34725" h="6693" extrusionOk="0">
                    <a:moveTo>
                      <a:pt x="483" y="1"/>
                    </a:moveTo>
                    <a:cubicBezTo>
                      <a:pt x="338" y="49"/>
                      <a:pt x="242" y="97"/>
                      <a:pt x="146" y="242"/>
                    </a:cubicBezTo>
                    <a:cubicBezTo>
                      <a:pt x="1" y="483"/>
                      <a:pt x="49" y="820"/>
                      <a:pt x="290" y="1013"/>
                    </a:cubicBezTo>
                    <a:cubicBezTo>
                      <a:pt x="628" y="1206"/>
                      <a:pt x="917" y="1399"/>
                      <a:pt x="1207" y="1592"/>
                    </a:cubicBezTo>
                    <a:cubicBezTo>
                      <a:pt x="1544" y="1785"/>
                      <a:pt x="1930" y="1978"/>
                      <a:pt x="2268" y="2219"/>
                    </a:cubicBezTo>
                    <a:cubicBezTo>
                      <a:pt x="2943" y="2508"/>
                      <a:pt x="3570" y="2798"/>
                      <a:pt x="4245" y="3039"/>
                    </a:cubicBezTo>
                    <a:cubicBezTo>
                      <a:pt x="5402" y="3425"/>
                      <a:pt x="6560" y="3714"/>
                      <a:pt x="7717" y="3859"/>
                    </a:cubicBezTo>
                    <a:cubicBezTo>
                      <a:pt x="8990" y="3986"/>
                      <a:pt x="10263" y="4046"/>
                      <a:pt x="11536" y="4046"/>
                    </a:cubicBezTo>
                    <a:cubicBezTo>
                      <a:pt x="12674" y="4046"/>
                      <a:pt x="13813" y="3998"/>
                      <a:pt x="14951" y="3907"/>
                    </a:cubicBezTo>
                    <a:lnTo>
                      <a:pt x="15096" y="3907"/>
                    </a:lnTo>
                    <a:lnTo>
                      <a:pt x="18086" y="3666"/>
                    </a:lnTo>
                    <a:cubicBezTo>
                      <a:pt x="19099" y="3569"/>
                      <a:pt x="20112" y="3473"/>
                      <a:pt x="21076" y="3425"/>
                    </a:cubicBezTo>
                    <a:cubicBezTo>
                      <a:pt x="21959" y="3354"/>
                      <a:pt x="22842" y="3309"/>
                      <a:pt x="23705" y="3309"/>
                    </a:cubicBezTo>
                    <a:cubicBezTo>
                      <a:pt x="24021" y="3309"/>
                      <a:pt x="24335" y="3315"/>
                      <a:pt x="24645" y="3328"/>
                    </a:cubicBezTo>
                    <a:cubicBezTo>
                      <a:pt x="25803" y="3328"/>
                      <a:pt x="26960" y="3473"/>
                      <a:pt x="28069" y="3666"/>
                    </a:cubicBezTo>
                    <a:cubicBezTo>
                      <a:pt x="29275" y="3859"/>
                      <a:pt x="30433" y="4245"/>
                      <a:pt x="31590" y="4775"/>
                    </a:cubicBezTo>
                    <a:cubicBezTo>
                      <a:pt x="32506" y="5209"/>
                      <a:pt x="33423" y="5788"/>
                      <a:pt x="34243" y="6463"/>
                    </a:cubicBezTo>
                    <a:lnTo>
                      <a:pt x="34435" y="6656"/>
                    </a:lnTo>
                    <a:cubicBezTo>
                      <a:pt x="34484" y="6680"/>
                      <a:pt x="34532" y="6692"/>
                      <a:pt x="34574" y="6692"/>
                    </a:cubicBezTo>
                    <a:cubicBezTo>
                      <a:pt x="34616" y="6692"/>
                      <a:pt x="34652" y="6680"/>
                      <a:pt x="34677" y="6656"/>
                    </a:cubicBezTo>
                    <a:cubicBezTo>
                      <a:pt x="34725" y="6608"/>
                      <a:pt x="34725" y="6511"/>
                      <a:pt x="34677" y="6463"/>
                    </a:cubicBezTo>
                    <a:cubicBezTo>
                      <a:pt x="34194" y="6029"/>
                      <a:pt x="33616" y="5595"/>
                      <a:pt x="33085" y="5209"/>
                    </a:cubicBezTo>
                    <a:cubicBezTo>
                      <a:pt x="32555" y="4872"/>
                      <a:pt x="31976" y="4582"/>
                      <a:pt x="31397" y="4293"/>
                    </a:cubicBezTo>
                    <a:cubicBezTo>
                      <a:pt x="30191" y="3762"/>
                      <a:pt x="28938" y="3376"/>
                      <a:pt x="27635" y="3135"/>
                    </a:cubicBezTo>
                    <a:cubicBezTo>
                      <a:pt x="27008" y="2991"/>
                      <a:pt x="26333" y="2894"/>
                      <a:pt x="25658" y="2846"/>
                    </a:cubicBezTo>
                    <a:cubicBezTo>
                      <a:pt x="25031" y="2798"/>
                      <a:pt x="24308" y="2750"/>
                      <a:pt x="23632" y="2701"/>
                    </a:cubicBezTo>
                    <a:cubicBezTo>
                      <a:pt x="22957" y="2653"/>
                      <a:pt x="22234" y="2653"/>
                      <a:pt x="21510" y="2653"/>
                    </a:cubicBezTo>
                    <a:cubicBezTo>
                      <a:pt x="20835" y="2653"/>
                      <a:pt x="20112" y="2653"/>
                      <a:pt x="19388" y="2701"/>
                    </a:cubicBezTo>
                    <a:lnTo>
                      <a:pt x="16254" y="2846"/>
                    </a:lnTo>
                    <a:cubicBezTo>
                      <a:pt x="15193" y="2894"/>
                      <a:pt x="14132" y="2942"/>
                      <a:pt x="13071" y="2942"/>
                    </a:cubicBezTo>
                    <a:cubicBezTo>
                      <a:pt x="12758" y="2950"/>
                      <a:pt x="12443" y="2954"/>
                      <a:pt x="12128" y="2954"/>
                    </a:cubicBezTo>
                    <a:cubicBezTo>
                      <a:pt x="10453" y="2954"/>
                      <a:pt x="8755" y="2841"/>
                      <a:pt x="7090" y="2557"/>
                    </a:cubicBezTo>
                    <a:cubicBezTo>
                      <a:pt x="6463" y="2460"/>
                      <a:pt x="5836" y="2315"/>
                      <a:pt x="5209" y="2123"/>
                    </a:cubicBezTo>
                    <a:cubicBezTo>
                      <a:pt x="4534" y="1881"/>
                      <a:pt x="3859" y="1640"/>
                      <a:pt x="3184" y="1303"/>
                    </a:cubicBezTo>
                    <a:cubicBezTo>
                      <a:pt x="2846" y="1158"/>
                      <a:pt x="2509" y="965"/>
                      <a:pt x="2171" y="772"/>
                    </a:cubicBezTo>
                    <a:lnTo>
                      <a:pt x="917" y="97"/>
                    </a:lnTo>
                    <a:cubicBezTo>
                      <a:pt x="821" y="49"/>
                      <a:pt x="724" y="1"/>
                      <a:pt x="580" y="1"/>
                    </a:cubicBezTo>
                    <a:close/>
                  </a:path>
                </a:pathLst>
              </a:custGeom>
              <a:solidFill>
                <a:srgbClr val="000000">
                  <a:alpha val="21670"/>
                </a:srgbClr>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909" name="Google Shape;3909;p84"/>
              <p:cNvSpPr/>
              <p:nvPr/>
            </p:nvSpPr>
            <p:spPr>
              <a:xfrm>
                <a:off x="5748150" y="713150"/>
                <a:ext cx="25" cy="25"/>
              </a:xfrm>
              <a:custGeom>
                <a:avLst/>
                <a:gdLst/>
                <a:ahLst/>
                <a:cxnLst/>
                <a:rect l="l" t="t" r="r" b="b"/>
                <a:pathLst>
                  <a:path w="1" h="1" extrusionOk="0">
                    <a:moveTo>
                      <a:pt x="0" y="1"/>
                    </a:moveTo>
                    <a:lnTo>
                      <a:pt x="0" y="1"/>
                    </a:lnTo>
                    <a:lnTo>
                      <a:pt x="0" y="1"/>
                    </a:lnTo>
                    <a:close/>
                  </a:path>
                </a:pathLst>
              </a:custGeom>
              <a:solidFill>
                <a:srgbClr val="4AB17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910" name="Google Shape;3910;p84"/>
              <p:cNvSpPr/>
              <p:nvPr/>
            </p:nvSpPr>
            <p:spPr>
              <a:xfrm>
                <a:off x="5355075" y="491300"/>
                <a:ext cx="604075" cy="61825"/>
              </a:xfrm>
              <a:custGeom>
                <a:avLst/>
                <a:gdLst/>
                <a:ahLst/>
                <a:cxnLst/>
                <a:rect l="l" t="t" r="r" b="b"/>
                <a:pathLst>
                  <a:path w="24163" h="2473" extrusionOk="0">
                    <a:moveTo>
                      <a:pt x="580" y="1"/>
                    </a:moveTo>
                    <a:cubicBezTo>
                      <a:pt x="387" y="1"/>
                      <a:pt x="242" y="97"/>
                      <a:pt x="146" y="242"/>
                    </a:cubicBezTo>
                    <a:cubicBezTo>
                      <a:pt x="49" y="338"/>
                      <a:pt x="1" y="483"/>
                      <a:pt x="49" y="628"/>
                    </a:cubicBezTo>
                    <a:cubicBezTo>
                      <a:pt x="97" y="772"/>
                      <a:pt x="194" y="917"/>
                      <a:pt x="290" y="965"/>
                    </a:cubicBezTo>
                    <a:cubicBezTo>
                      <a:pt x="676" y="1158"/>
                      <a:pt x="1062" y="1303"/>
                      <a:pt x="1399" y="1448"/>
                    </a:cubicBezTo>
                    <a:cubicBezTo>
                      <a:pt x="1834" y="1592"/>
                      <a:pt x="2219" y="1737"/>
                      <a:pt x="2605" y="1882"/>
                    </a:cubicBezTo>
                    <a:cubicBezTo>
                      <a:pt x="3425" y="2075"/>
                      <a:pt x="4197" y="2268"/>
                      <a:pt x="5017" y="2364"/>
                    </a:cubicBezTo>
                    <a:cubicBezTo>
                      <a:pt x="5812" y="2436"/>
                      <a:pt x="6596" y="2473"/>
                      <a:pt x="7380" y="2473"/>
                    </a:cubicBezTo>
                    <a:cubicBezTo>
                      <a:pt x="8163" y="2473"/>
                      <a:pt x="8947" y="2436"/>
                      <a:pt x="9743" y="2364"/>
                    </a:cubicBezTo>
                    <a:cubicBezTo>
                      <a:pt x="11238" y="2219"/>
                      <a:pt x="12733" y="1930"/>
                      <a:pt x="14228" y="1689"/>
                    </a:cubicBezTo>
                    <a:cubicBezTo>
                      <a:pt x="15000" y="1544"/>
                      <a:pt x="15723" y="1399"/>
                      <a:pt x="16495" y="1303"/>
                    </a:cubicBezTo>
                    <a:cubicBezTo>
                      <a:pt x="17266" y="1207"/>
                      <a:pt x="17990" y="1062"/>
                      <a:pt x="18713" y="1014"/>
                    </a:cubicBezTo>
                    <a:cubicBezTo>
                      <a:pt x="19187" y="983"/>
                      <a:pt x="19660" y="967"/>
                      <a:pt x="20132" y="967"/>
                    </a:cubicBezTo>
                    <a:cubicBezTo>
                      <a:pt x="21150" y="967"/>
                      <a:pt x="22161" y="1042"/>
                      <a:pt x="23150" y="1207"/>
                    </a:cubicBezTo>
                    <a:lnTo>
                      <a:pt x="23922" y="1351"/>
                    </a:lnTo>
                    <a:cubicBezTo>
                      <a:pt x="23948" y="1364"/>
                      <a:pt x="23974" y="1370"/>
                      <a:pt x="23998" y="1370"/>
                    </a:cubicBezTo>
                    <a:cubicBezTo>
                      <a:pt x="24063" y="1370"/>
                      <a:pt x="24115" y="1325"/>
                      <a:pt x="24115" y="1255"/>
                    </a:cubicBezTo>
                    <a:cubicBezTo>
                      <a:pt x="24163" y="1207"/>
                      <a:pt x="24115" y="1110"/>
                      <a:pt x="24018" y="1110"/>
                    </a:cubicBezTo>
                    <a:cubicBezTo>
                      <a:pt x="22668" y="772"/>
                      <a:pt x="21318" y="580"/>
                      <a:pt x="19919" y="580"/>
                    </a:cubicBezTo>
                    <a:cubicBezTo>
                      <a:pt x="19662" y="571"/>
                      <a:pt x="19406" y="567"/>
                      <a:pt x="19149" y="567"/>
                    </a:cubicBezTo>
                    <a:cubicBezTo>
                      <a:pt x="18007" y="567"/>
                      <a:pt x="16865" y="646"/>
                      <a:pt x="15723" y="724"/>
                    </a:cubicBezTo>
                    <a:cubicBezTo>
                      <a:pt x="15289" y="772"/>
                      <a:pt x="14807" y="821"/>
                      <a:pt x="14373" y="869"/>
                    </a:cubicBezTo>
                    <a:lnTo>
                      <a:pt x="12926" y="1014"/>
                    </a:lnTo>
                    <a:cubicBezTo>
                      <a:pt x="11961" y="1110"/>
                      <a:pt x="11045" y="1207"/>
                      <a:pt x="10129" y="1255"/>
                    </a:cubicBezTo>
                    <a:cubicBezTo>
                      <a:pt x="9423" y="1325"/>
                      <a:pt x="8717" y="1370"/>
                      <a:pt x="8029" y="1370"/>
                    </a:cubicBezTo>
                    <a:cubicBezTo>
                      <a:pt x="7778" y="1370"/>
                      <a:pt x="7529" y="1364"/>
                      <a:pt x="7283" y="1351"/>
                    </a:cubicBezTo>
                    <a:cubicBezTo>
                      <a:pt x="6270" y="1351"/>
                      <a:pt x="5258" y="1255"/>
                      <a:pt x="4245" y="1062"/>
                    </a:cubicBezTo>
                    <a:cubicBezTo>
                      <a:pt x="3039" y="821"/>
                      <a:pt x="1882" y="483"/>
                      <a:pt x="724" y="49"/>
                    </a:cubicBezTo>
                    <a:cubicBezTo>
                      <a:pt x="676" y="1"/>
                      <a:pt x="628" y="1"/>
                      <a:pt x="580" y="1"/>
                    </a:cubicBezTo>
                    <a:close/>
                  </a:path>
                </a:pathLst>
              </a:custGeom>
              <a:solidFill>
                <a:srgbClr val="000000">
                  <a:alpha val="21670"/>
                </a:srgbClr>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911" name="Google Shape;3911;p84"/>
              <p:cNvSpPr/>
              <p:nvPr/>
            </p:nvSpPr>
            <p:spPr>
              <a:xfrm>
                <a:off x="5746925" y="509400"/>
                <a:ext cx="25" cy="25"/>
              </a:xfrm>
              <a:custGeom>
                <a:avLst/>
                <a:gdLst/>
                <a:ahLst/>
                <a:cxnLst/>
                <a:rect l="l" t="t" r="r" b="b"/>
                <a:pathLst>
                  <a:path w="1" h="1" extrusionOk="0">
                    <a:moveTo>
                      <a:pt x="1" y="0"/>
                    </a:moveTo>
                    <a:close/>
                  </a:path>
                </a:pathLst>
              </a:custGeom>
              <a:solidFill>
                <a:srgbClr val="4AB17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912" name="Google Shape;3912;p84"/>
              <p:cNvSpPr/>
              <p:nvPr/>
            </p:nvSpPr>
            <p:spPr>
              <a:xfrm>
                <a:off x="5810825" y="304425"/>
                <a:ext cx="1250" cy="25"/>
              </a:xfrm>
              <a:custGeom>
                <a:avLst/>
                <a:gdLst/>
                <a:ahLst/>
                <a:cxnLst/>
                <a:rect l="l" t="t" r="r" b="b"/>
                <a:pathLst>
                  <a:path w="50" h="1" fill="none" extrusionOk="0">
                    <a:moveTo>
                      <a:pt x="49" y="1"/>
                    </a:moveTo>
                    <a:lnTo>
                      <a:pt x="1" y="1"/>
                    </a:lnTo>
                  </a:path>
                </a:pathLst>
              </a:custGeom>
              <a:no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913" name="Google Shape;3913;p84"/>
              <p:cNvSpPr/>
              <p:nvPr/>
            </p:nvSpPr>
            <p:spPr>
              <a:xfrm>
                <a:off x="5318925" y="281525"/>
                <a:ext cx="538950" cy="123000"/>
              </a:xfrm>
              <a:custGeom>
                <a:avLst/>
                <a:gdLst/>
                <a:ahLst/>
                <a:cxnLst/>
                <a:rect l="l" t="t" r="r" b="b"/>
                <a:pathLst>
                  <a:path w="21558" h="4920" extrusionOk="0">
                    <a:moveTo>
                      <a:pt x="13359" y="0"/>
                    </a:moveTo>
                    <a:cubicBezTo>
                      <a:pt x="12636" y="0"/>
                      <a:pt x="11912" y="48"/>
                      <a:pt x="11189" y="97"/>
                    </a:cubicBezTo>
                    <a:cubicBezTo>
                      <a:pt x="10851" y="145"/>
                      <a:pt x="10465" y="145"/>
                      <a:pt x="10128" y="193"/>
                    </a:cubicBezTo>
                    <a:cubicBezTo>
                      <a:pt x="9790" y="241"/>
                      <a:pt x="9356" y="290"/>
                      <a:pt x="9019" y="338"/>
                    </a:cubicBezTo>
                    <a:cubicBezTo>
                      <a:pt x="8295" y="482"/>
                      <a:pt x="7572" y="579"/>
                      <a:pt x="6848" y="772"/>
                    </a:cubicBezTo>
                    <a:cubicBezTo>
                      <a:pt x="6173" y="917"/>
                      <a:pt x="5450" y="1158"/>
                      <a:pt x="4726" y="1399"/>
                    </a:cubicBezTo>
                    <a:cubicBezTo>
                      <a:pt x="3907" y="1688"/>
                      <a:pt x="3087" y="2074"/>
                      <a:pt x="2315" y="2508"/>
                    </a:cubicBezTo>
                    <a:cubicBezTo>
                      <a:pt x="1929" y="2701"/>
                      <a:pt x="1543" y="2942"/>
                      <a:pt x="1158" y="3231"/>
                    </a:cubicBezTo>
                    <a:lnTo>
                      <a:pt x="675" y="3569"/>
                    </a:lnTo>
                    <a:cubicBezTo>
                      <a:pt x="531" y="3714"/>
                      <a:pt x="386" y="3858"/>
                      <a:pt x="193" y="3955"/>
                    </a:cubicBezTo>
                    <a:cubicBezTo>
                      <a:pt x="97" y="4051"/>
                      <a:pt x="48" y="4196"/>
                      <a:pt x="48" y="4341"/>
                    </a:cubicBezTo>
                    <a:cubicBezTo>
                      <a:pt x="0" y="4485"/>
                      <a:pt x="48" y="4582"/>
                      <a:pt x="145" y="4727"/>
                    </a:cubicBezTo>
                    <a:cubicBezTo>
                      <a:pt x="241" y="4823"/>
                      <a:pt x="338" y="4871"/>
                      <a:pt x="482" y="4919"/>
                    </a:cubicBezTo>
                    <a:cubicBezTo>
                      <a:pt x="627" y="4919"/>
                      <a:pt x="772" y="4871"/>
                      <a:pt x="868" y="4775"/>
                    </a:cubicBezTo>
                    <a:cubicBezTo>
                      <a:pt x="1254" y="4534"/>
                      <a:pt x="1688" y="4292"/>
                      <a:pt x="2074" y="4051"/>
                    </a:cubicBezTo>
                    <a:cubicBezTo>
                      <a:pt x="2460" y="3858"/>
                      <a:pt x="3038" y="3569"/>
                      <a:pt x="3521" y="3328"/>
                    </a:cubicBezTo>
                    <a:cubicBezTo>
                      <a:pt x="4437" y="2846"/>
                      <a:pt x="5450" y="2460"/>
                      <a:pt x="6463" y="2122"/>
                    </a:cubicBezTo>
                    <a:cubicBezTo>
                      <a:pt x="6993" y="1929"/>
                      <a:pt x="7524" y="1785"/>
                      <a:pt x="8054" y="1592"/>
                    </a:cubicBezTo>
                    <a:cubicBezTo>
                      <a:pt x="8585" y="1447"/>
                      <a:pt x="9260" y="1302"/>
                      <a:pt x="9839" y="1158"/>
                    </a:cubicBezTo>
                    <a:cubicBezTo>
                      <a:pt x="11044" y="868"/>
                      <a:pt x="12250" y="724"/>
                      <a:pt x="13456" y="579"/>
                    </a:cubicBezTo>
                    <a:cubicBezTo>
                      <a:pt x="13986" y="579"/>
                      <a:pt x="14517" y="531"/>
                      <a:pt x="15047" y="531"/>
                    </a:cubicBezTo>
                    <a:lnTo>
                      <a:pt x="16687" y="531"/>
                    </a:lnTo>
                    <a:cubicBezTo>
                      <a:pt x="17700" y="579"/>
                      <a:pt x="18712" y="675"/>
                      <a:pt x="19725" y="868"/>
                    </a:cubicBezTo>
                    <a:cubicBezTo>
                      <a:pt x="20256" y="965"/>
                      <a:pt x="20834" y="1109"/>
                      <a:pt x="21365" y="1254"/>
                    </a:cubicBezTo>
                    <a:cubicBezTo>
                      <a:pt x="21378" y="1267"/>
                      <a:pt x="21394" y="1273"/>
                      <a:pt x="21412" y="1273"/>
                    </a:cubicBezTo>
                    <a:cubicBezTo>
                      <a:pt x="21461" y="1273"/>
                      <a:pt x="21523" y="1228"/>
                      <a:pt x="21558" y="1158"/>
                    </a:cubicBezTo>
                    <a:cubicBezTo>
                      <a:pt x="21558" y="1109"/>
                      <a:pt x="21510" y="1013"/>
                      <a:pt x="21461" y="1013"/>
                    </a:cubicBezTo>
                    <a:cubicBezTo>
                      <a:pt x="20207" y="627"/>
                      <a:pt x="18905" y="338"/>
                      <a:pt x="17651" y="193"/>
                    </a:cubicBezTo>
                    <a:cubicBezTo>
                      <a:pt x="16928" y="97"/>
                      <a:pt x="16253" y="48"/>
                      <a:pt x="15529" y="48"/>
                    </a:cubicBezTo>
                    <a:cubicBezTo>
                      <a:pt x="15047" y="0"/>
                      <a:pt x="14565" y="0"/>
                      <a:pt x="14083" y="0"/>
                    </a:cubicBezTo>
                    <a:close/>
                  </a:path>
                </a:pathLst>
              </a:custGeom>
              <a:solidFill>
                <a:srgbClr val="000000">
                  <a:alpha val="21670"/>
                </a:srgbClr>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914" name="Google Shape;3914;p84"/>
              <p:cNvSpPr/>
              <p:nvPr/>
            </p:nvSpPr>
            <p:spPr>
              <a:xfrm>
                <a:off x="5896450" y="2284175"/>
                <a:ext cx="1396200" cy="2433125"/>
              </a:xfrm>
              <a:custGeom>
                <a:avLst/>
                <a:gdLst/>
                <a:ahLst/>
                <a:cxnLst/>
                <a:rect l="l" t="t" r="r" b="b"/>
                <a:pathLst>
                  <a:path w="55848" h="97325" extrusionOk="0">
                    <a:moveTo>
                      <a:pt x="41572" y="1"/>
                    </a:moveTo>
                    <a:cubicBezTo>
                      <a:pt x="41476" y="1"/>
                      <a:pt x="41380" y="49"/>
                      <a:pt x="41331" y="145"/>
                    </a:cubicBezTo>
                    <a:cubicBezTo>
                      <a:pt x="41042" y="772"/>
                      <a:pt x="40753" y="1303"/>
                      <a:pt x="40367" y="1882"/>
                    </a:cubicBezTo>
                    <a:cubicBezTo>
                      <a:pt x="40077" y="2364"/>
                      <a:pt x="39740" y="2846"/>
                      <a:pt x="39306" y="3425"/>
                    </a:cubicBezTo>
                    <a:cubicBezTo>
                      <a:pt x="39134" y="3683"/>
                      <a:pt x="38923" y="3941"/>
                      <a:pt x="38742" y="4200"/>
                    </a:cubicBezTo>
                    <a:lnTo>
                      <a:pt x="38742" y="4200"/>
                    </a:lnTo>
                    <a:cubicBezTo>
                      <a:pt x="38094" y="4940"/>
                      <a:pt x="37446" y="5711"/>
                      <a:pt x="36798" y="6511"/>
                    </a:cubicBezTo>
                    <a:lnTo>
                      <a:pt x="36509" y="6945"/>
                    </a:lnTo>
                    <a:lnTo>
                      <a:pt x="36557" y="6849"/>
                    </a:lnTo>
                    <a:lnTo>
                      <a:pt x="36557" y="6849"/>
                    </a:lnTo>
                    <a:cubicBezTo>
                      <a:pt x="35978" y="7380"/>
                      <a:pt x="35448" y="7958"/>
                      <a:pt x="34869" y="8489"/>
                    </a:cubicBezTo>
                    <a:lnTo>
                      <a:pt x="34869" y="8537"/>
                    </a:lnTo>
                    <a:cubicBezTo>
                      <a:pt x="34097" y="9260"/>
                      <a:pt x="33326" y="9984"/>
                      <a:pt x="32457" y="10659"/>
                    </a:cubicBezTo>
                    <a:cubicBezTo>
                      <a:pt x="29805" y="12829"/>
                      <a:pt x="26863" y="14662"/>
                      <a:pt x="23728" y="16109"/>
                    </a:cubicBezTo>
                    <a:cubicBezTo>
                      <a:pt x="23149" y="16350"/>
                      <a:pt x="22571" y="16591"/>
                      <a:pt x="21992" y="16784"/>
                    </a:cubicBezTo>
                    <a:cubicBezTo>
                      <a:pt x="22619" y="18231"/>
                      <a:pt x="23198" y="19726"/>
                      <a:pt x="23728" y="21173"/>
                    </a:cubicBezTo>
                    <a:lnTo>
                      <a:pt x="23921" y="21751"/>
                    </a:lnTo>
                    <a:lnTo>
                      <a:pt x="24018" y="22041"/>
                    </a:lnTo>
                    <a:lnTo>
                      <a:pt x="24210" y="22523"/>
                    </a:lnTo>
                    <a:cubicBezTo>
                      <a:pt x="25175" y="25465"/>
                      <a:pt x="25947" y="28455"/>
                      <a:pt x="26477" y="31542"/>
                    </a:cubicBezTo>
                    <a:cubicBezTo>
                      <a:pt x="26477" y="31542"/>
                      <a:pt x="26477" y="31542"/>
                      <a:pt x="26477" y="31590"/>
                    </a:cubicBezTo>
                    <a:cubicBezTo>
                      <a:pt x="26911" y="33953"/>
                      <a:pt x="27201" y="36413"/>
                      <a:pt x="27345" y="38824"/>
                    </a:cubicBezTo>
                    <a:lnTo>
                      <a:pt x="27345" y="38728"/>
                    </a:lnTo>
                    <a:lnTo>
                      <a:pt x="27394" y="38438"/>
                    </a:lnTo>
                    <a:lnTo>
                      <a:pt x="27394" y="38197"/>
                    </a:lnTo>
                    <a:lnTo>
                      <a:pt x="27394" y="38101"/>
                    </a:lnTo>
                    <a:lnTo>
                      <a:pt x="27490" y="37570"/>
                    </a:lnTo>
                    <a:lnTo>
                      <a:pt x="27490" y="37474"/>
                    </a:lnTo>
                    <a:lnTo>
                      <a:pt x="27538" y="37088"/>
                    </a:lnTo>
                    <a:cubicBezTo>
                      <a:pt x="27586" y="36799"/>
                      <a:pt x="27635" y="36557"/>
                      <a:pt x="27635" y="36268"/>
                    </a:cubicBezTo>
                    <a:cubicBezTo>
                      <a:pt x="27972" y="34580"/>
                      <a:pt x="28262" y="32892"/>
                      <a:pt x="28503" y="31301"/>
                    </a:cubicBezTo>
                    <a:lnTo>
                      <a:pt x="28551" y="30963"/>
                    </a:lnTo>
                    <a:lnTo>
                      <a:pt x="28647" y="30625"/>
                    </a:lnTo>
                    <a:lnTo>
                      <a:pt x="28696" y="30191"/>
                    </a:lnTo>
                    <a:lnTo>
                      <a:pt x="28744" y="29998"/>
                    </a:lnTo>
                    <a:lnTo>
                      <a:pt x="28889" y="29227"/>
                    </a:lnTo>
                    <a:lnTo>
                      <a:pt x="28985" y="28841"/>
                    </a:lnTo>
                    <a:cubicBezTo>
                      <a:pt x="28985" y="28841"/>
                      <a:pt x="29033" y="28793"/>
                      <a:pt x="29033" y="28793"/>
                    </a:cubicBezTo>
                    <a:lnTo>
                      <a:pt x="29130" y="28262"/>
                    </a:lnTo>
                    <a:cubicBezTo>
                      <a:pt x="29323" y="27056"/>
                      <a:pt x="29516" y="26044"/>
                      <a:pt x="29708" y="25176"/>
                    </a:cubicBezTo>
                    <a:cubicBezTo>
                      <a:pt x="29805" y="24742"/>
                      <a:pt x="29901" y="24356"/>
                      <a:pt x="29998" y="23970"/>
                    </a:cubicBezTo>
                    <a:lnTo>
                      <a:pt x="30046" y="23970"/>
                    </a:lnTo>
                    <a:cubicBezTo>
                      <a:pt x="29901" y="25224"/>
                      <a:pt x="29805" y="26622"/>
                      <a:pt x="29757" y="28359"/>
                    </a:cubicBezTo>
                    <a:cubicBezTo>
                      <a:pt x="29757" y="29034"/>
                      <a:pt x="29708" y="29709"/>
                      <a:pt x="29708" y="30384"/>
                    </a:cubicBezTo>
                    <a:lnTo>
                      <a:pt x="29708" y="30432"/>
                    </a:lnTo>
                    <a:lnTo>
                      <a:pt x="29708" y="30866"/>
                    </a:lnTo>
                    <a:cubicBezTo>
                      <a:pt x="29708" y="31831"/>
                      <a:pt x="29660" y="32796"/>
                      <a:pt x="29660" y="33664"/>
                    </a:cubicBezTo>
                    <a:lnTo>
                      <a:pt x="29660" y="34098"/>
                    </a:lnTo>
                    <a:lnTo>
                      <a:pt x="29660" y="35207"/>
                    </a:lnTo>
                    <a:cubicBezTo>
                      <a:pt x="29660" y="36509"/>
                      <a:pt x="29612" y="37667"/>
                      <a:pt x="29564" y="38824"/>
                    </a:cubicBezTo>
                    <a:cubicBezTo>
                      <a:pt x="29516" y="40030"/>
                      <a:pt x="29419" y="41284"/>
                      <a:pt x="29323" y="42393"/>
                    </a:cubicBezTo>
                    <a:cubicBezTo>
                      <a:pt x="29226" y="43213"/>
                      <a:pt x="29130" y="43984"/>
                      <a:pt x="29033" y="44756"/>
                    </a:cubicBezTo>
                    <a:cubicBezTo>
                      <a:pt x="28985" y="45094"/>
                      <a:pt x="28937" y="45431"/>
                      <a:pt x="28889" y="45769"/>
                    </a:cubicBezTo>
                    <a:cubicBezTo>
                      <a:pt x="28503" y="48132"/>
                      <a:pt x="28020" y="50495"/>
                      <a:pt x="27442" y="52810"/>
                    </a:cubicBezTo>
                    <a:cubicBezTo>
                      <a:pt x="26525" y="56331"/>
                      <a:pt x="25464" y="59803"/>
                      <a:pt x="24162" y="63179"/>
                    </a:cubicBezTo>
                    <a:cubicBezTo>
                      <a:pt x="23680" y="64385"/>
                      <a:pt x="23246" y="65446"/>
                      <a:pt x="22812" y="66459"/>
                    </a:cubicBezTo>
                    <a:cubicBezTo>
                      <a:pt x="22330" y="67423"/>
                      <a:pt x="21751" y="68629"/>
                      <a:pt x="21172" y="69738"/>
                    </a:cubicBezTo>
                    <a:cubicBezTo>
                      <a:pt x="20786" y="70462"/>
                      <a:pt x="20400" y="71089"/>
                      <a:pt x="20063" y="71667"/>
                    </a:cubicBezTo>
                    <a:cubicBezTo>
                      <a:pt x="19195" y="73211"/>
                      <a:pt x="18182" y="74657"/>
                      <a:pt x="17169" y="76104"/>
                    </a:cubicBezTo>
                    <a:cubicBezTo>
                      <a:pt x="14565" y="79721"/>
                      <a:pt x="11527" y="82904"/>
                      <a:pt x="8102" y="85702"/>
                    </a:cubicBezTo>
                    <a:lnTo>
                      <a:pt x="8199" y="85702"/>
                    </a:lnTo>
                    <a:cubicBezTo>
                      <a:pt x="5787" y="87582"/>
                      <a:pt x="3135" y="89222"/>
                      <a:pt x="290" y="90476"/>
                    </a:cubicBezTo>
                    <a:cubicBezTo>
                      <a:pt x="241" y="90476"/>
                      <a:pt x="193" y="90524"/>
                      <a:pt x="145" y="90573"/>
                    </a:cubicBezTo>
                    <a:cubicBezTo>
                      <a:pt x="97" y="90573"/>
                      <a:pt x="48" y="90621"/>
                      <a:pt x="0" y="90669"/>
                    </a:cubicBezTo>
                    <a:lnTo>
                      <a:pt x="0" y="91007"/>
                    </a:lnTo>
                    <a:lnTo>
                      <a:pt x="0" y="91200"/>
                    </a:lnTo>
                    <a:cubicBezTo>
                      <a:pt x="0" y="91344"/>
                      <a:pt x="48" y="91537"/>
                      <a:pt x="97" y="91730"/>
                    </a:cubicBezTo>
                    <a:cubicBezTo>
                      <a:pt x="97" y="91923"/>
                      <a:pt x="145" y="91971"/>
                      <a:pt x="145" y="92116"/>
                    </a:cubicBezTo>
                    <a:cubicBezTo>
                      <a:pt x="193" y="92261"/>
                      <a:pt x="241" y="92405"/>
                      <a:pt x="241" y="92550"/>
                    </a:cubicBezTo>
                    <a:cubicBezTo>
                      <a:pt x="290" y="92743"/>
                      <a:pt x="386" y="93032"/>
                      <a:pt x="482" y="93370"/>
                    </a:cubicBezTo>
                    <a:lnTo>
                      <a:pt x="536" y="93343"/>
                    </a:lnTo>
                    <a:lnTo>
                      <a:pt x="536" y="93343"/>
                    </a:lnTo>
                    <a:lnTo>
                      <a:pt x="579" y="93514"/>
                    </a:lnTo>
                    <a:cubicBezTo>
                      <a:pt x="675" y="93756"/>
                      <a:pt x="772" y="93949"/>
                      <a:pt x="916" y="94238"/>
                    </a:cubicBezTo>
                    <a:cubicBezTo>
                      <a:pt x="1302" y="95010"/>
                      <a:pt x="1785" y="95781"/>
                      <a:pt x="2315" y="96505"/>
                    </a:cubicBezTo>
                    <a:lnTo>
                      <a:pt x="2460" y="96698"/>
                    </a:lnTo>
                    <a:lnTo>
                      <a:pt x="2653" y="96939"/>
                    </a:lnTo>
                    <a:lnTo>
                      <a:pt x="2846" y="97180"/>
                    </a:lnTo>
                    <a:cubicBezTo>
                      <a:pt x="2894" y="97228"/>
                      <a:pt x="2942" y="97276"/>
                      <a:pt x="3038" y="97324"/>
                    </a:cubicBezTo>
                    <a:lnTo>
                      <a:pt x="4196" y="97324"/>
                    </a:lnTo>
                    <a:cubicBezTo>
                      <a:pt x="4678" y="97324"/>
                      <a:pt x="5112" y="97276"/>
                      <a:pt x="5595" y="97228"/>
                    </a:cubicBezTo>
                    <a:cubicBezTo>
                      <a:pt x="5980" y="97180"/>
                      <a:pt x="6414" y="97083"/>
                      <a:pt x="6848" y="97035"/>
                    </a:cubicBezTo>
                    <a:cubicBezTo>
                      <a:pt x="8102" y="96794"/>
                      <a:pt x="9356" y="96408"/>
                      <a:pt x="10562" y="95926"/>
                    </a:cubicBezTo>
                    <a:cubicBezTo>
                      <a:pt x="11768" y="95492"/>
                      <a:pt x="12973" y="94961"/>
                      <a:pt x="14131" y="94383"/>
                    </a:cubicBezTo>
                    <a:cubicBezTo>
                      <a:pt x="15144" y="93900"/>
                      <a:pt x="16156" y="93322"/>
                      <a:pt x="17410" y="92598"/>
                    </a:cubicBezTo>
                    <a:cubicBezTo>
                      <a:pt x="19774" y="91248"/>
                      <a:pt x="22040" y="89801"/>
                      <a:pt x="24259" y="88209"/>
                    </a:cubicBezTo>
                    <a:cubicBezTo>
                      <a:pt x="26477" y="86618"/>
                      <a:pt x="28647" y="84882"/>
                      <a:pt x="30721" y="83049"/>
                    </a:cubicBezTo>
                    <a:cubicBezTo>
                      <a:pt x="32747" y="81168"/>
                      <a:pt x="34724" y="79191"/>
                      <a:pt x="36557" y="77117"/>
                    </a:cubicBezTo>
                    <a:cubicBezTo>
                      <a:pt x="38245" y="75140"/>
                      <a:pt x="39933" y="73066"/>
                      <a:pt x="41524" y="70896"/>
                    </a:cubicBezTo>
                    <a:cubicBezTo>
                      <a:pt x="44611" y="66652"/>
                      <a:pt x="47263" y="62166"/>
                      <a:pt x="49482" y="57440"/>
                    </a:cubicBezTo>
                    <a:cubicBezTo>
                      <a:pt x="51652" y="52665"/>
                      <a:pt x="53340" y="47698"/>
                      <a:pt x="54449" y="42634"/>
                    </a:cubicBezTo>
                    <a:cubicBezTo>
                      <a:pt x="54980" y="40078"/>
                      <a:pt x="55366" y="37474"/>
                      <a:pt x="55559" y="34869"/>
                    </a:cubicBezTo>
                    <a:cubicBezTo>
                      <a:pt x="55800" y="32265"/>
                      <a:pt x="55848" y="29613"/>
                      <a:pt x="55751" y="26960"/>
                    </a:cubicBezTo>
                    <a:cubicBezTo>
                      <a:pt x="55655" y="24356"/>
                      <a:pt x="55414" y="21751"/>
                      <a:pt x="54932" y="19147"/>
                    </a:cubicBezTo>
                    <a:cubicBezTo>
                      <a:pt x="54449" y="16543"/>
                      <a:pt x="53678" y="14035"/>
                      <a:pt x="52665" y="11624"/>
                    </a:cubicBezTo>
                    <a:cubicBezTo>
                      <a:pt x="52134" y="10418"/>
                      <a:pt x="51556" y="9212"/>
                      <a:pt x="50832" y="8103"/>
                    </a:cubicBezTo>
                    <a:cubicBezTo>
                      <a:pt x="50205" y="7090"/>
                      <a:pt x="49482" y="6126"/>
                      <a:pt x="48710" y="5209"/>
                    </a:cubicBezTo>
                    <a:cubicBezTo>
                      <a:pt x="48035" y="4389"/>
                      <a:pt x="47312" y="3666"/>
                      <a:pt x="46540" y="2991"/>
                    </a:cubicBezTo>
                    <a:cubicBezTo>
                      <a:pt x="46299" y="2798"/>
                      <a:pt x="46106" y="2605"/>
                      <a:pt x="45865" y="2460"/>
                    </a:cubicBezTo>
                    <a:cubicBezTo>
                      <a:pt x="44948" y="1689"/>
                      <a:pt x="43887" y="1110"/>
                      <a:pt x="42778" y="676"/>
                    </a:cubicBezTo>
                    <a:lnTo>
                      <a:pt x="42875" y="676"/>
                    </a:lnTo>
                    <a:cubicBezTo>
                      <a:pt x="42537" y="483"/>
                      <a:pt x="42199" y="290"/>
                      <a:pt x="41862" y="145"/>
                    </a:cubicBezTo>
                    <a:cubicBezTo>
                      <a:pt x="41814" y="97"/>
                      <a:pt x="41765" y="49"/>
                      <a:pt x="41717" y="49"/>
                    </a:cubicBezTo>
                    <a:cubicBezTo>
                      <a:pt x="41669" y="1"/>
                      <a:pt x="41621" y="1"/>
                      <a:pt x="41572" y="1"/>
                    </a:cubicBezTo>
                    <a:close/>
                  </a:path>
                </a:pathLst>
              </a:cu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915" name="Google Shape;3915;p84"/>
              <p:cNvSpPr/>
              <p:nvPr/>
            </p:nvSpPr>
            <p:spPr>
              <a:xfrm>
                <a:off x="5416575" y="2064750"/>
                <a:ext cx="249600" cy="247175"/>
              </a:xfrm>
              <a:custGeom>
                <a:avLst/>
                <a:gdLst/>
                <a:ahLst/>
                <a:cxnLst/>
                <a:rect l="l" t="t" r="r" b="b"/>
                <a:pathLst>
                  <a:path w="9984" h="9887" extrusionOk="0">
                    <a:moveTo>
                      <a:pt x="9791" y="4003"/>
                    </a:moveTo>
                    <a:cubicBezTo>
                      <a:pt x="9984" y="7765"/>
                      <a:pt x="5498" y="9887"/>
                      <a:pt x="2749" y="7283"/>
                    </a:cubicBezTo>
                    <a:cubicBezTo>
                      <a:pt x="1" y="4678"/>
                      <a:pt x="1833" y="48"/>
                      <a:pt x="5595" y="48"/>
                    </a:cubicBezTo>
                    <a:cubicBezTo>
                      <a:pt x="7862" y="0"/>
                      <a:pt x="9743" y="1785"/>
                      <a:pt x="9791" y="4003"/>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916" name="Google Shape;3916;p84"/>
              <p:cNvSpPr/>
              <p:nvPr/>
            </p:nvSpPr>
            <p:spPr>
              <a:xfrm>
                <a:off x="6259350" y="1166500"/>
                <a:ext cx="250825" cy="247200"/>
              </a:xfrm>
              <a:custGeom>
                <a:avLst/>
                <a:gdLst/>
                <a:ahLst/>
                <a:cxnLst/>
                <a:rect l="l" t="t" r="r" b="b"/>
                <a:pathLst>
                  <a:path w="10033" h="9888" extrusionOk="0">
                    <a:moveTo>
                      <a:pt x="9791" y="4003"/>
                    </a:moveTo>
                    <a:cubicBezTo>
                      <a:pt x="10032" y="7765"/>
                      <a:pt x="5499" y="9887"/>
                      <a:pt x="2750" y="7283"/>
                    </a:cubicBezTo>
                    <a:cubicBezTo>
                      <a:pt x="1" y="4679"/>
                      <a:pt x="1833" y="49"/>
                      <a:pt x="5643" y="49"/>
                    </a:cubicBezTo>
                    <a:cubicBezTo>
                      <a:pt x="7862" y="0"/>
                      <a:pt x="9743" y="1785"/>
                      <a:pt x="9791" y="4003"/>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3917" name="Google Shape;3917;p84"/>
            <p:cNvGrpSpPr/>
            <p:nvPr/>
          </p:nvGrpSpPr>
          <p:grpSpPr>
            <a:xfrm>
              <a:off x="6450709" y="2620025"/>
              <a:ext cx="798255" cy="766650"/>
              <a:chOff x="2324725" y="521125"/>
              <a:chExt cx="1350000" cy="1296550"/>
            </a:xfrm>
          </p:grpSpPr>
          <p:sp>
            <p:nvSpPr>
              <p:cNvPr id="3918" name="Google Shape;3918;p84"/>
              <p:cNvSpPr/>
              <p:nvPr/>
            </p:nvSpPr>
            <p:spPr>
              <a:xfrm>
                <a:off x="2324725" y="521125"/>
                <a:ext cx="1350000" cy="1296550"/>
              </a:xfrm>
              <a:custGeom>
                <a:avLst/>
                <a:gdLst/>
                <a:ahLst/>
                <a:cxnLst/>
                <a:rect l="l" t="t" r="r" b="b"/>
                <a:pathLst>
                  <a:path w="54000" h="51862" extrusionOk="0">
                    <a:moveTo>
                      <a:pt x="41511" y="1"/>
                    </a:moveTo>
                    <a:cubicBezTo>
                      <a:pt x="36532" y="1"/>
                      <a:pt x="31498" y="3110"/>
                      <a:pt x="29541" y="9812"/>
                    </a:cubicBezTo>
                    <a:cubicBezTo>
                      <a:pt x="29541" y="10074"/>
                      <a:pt x="29247" y="10336"/>
                      <a:pt x="29181" y="10892"/>
                    </a:cubicBezTo>
                    <a:cubicBezTo>
                      <a:pt x="23982" y="2455"/>
                      <a:pt x="17574" y="1769"/>
                      <a:pt x="12865" y="1442"/>
                    </a:cubicBezTo>
                    <a:cubicBezTo>
                      <a:pt x="12649" y="1433"/>
                      <a:pt x="12437" y="1428"/>
                      <a:pt x="12227" y="1428"/>
                    </a:cubicBezTo>
                    <a:cubicBezTo>
                      <a:pt x="2737" y="1428"/>
                      <a:pt x="0" y="10740"/>
                      <a:pt x="832" y="18706"/>
                    </a:cubicBezTo>
                    <a:cubicBezTo>
                      <a:pt x="2075" y="28810"/>
                      <a:pt x="22413" y="48854"/>
                      <a:pt x="25356" y="50718"/>
                    </a:cubicBezTo>
                    <a:cubicBezTo>
                      <a:pt x="26552" y="51515"/>
                      <a:pt x="27462" y="51862"/>
                      <a:pt x="28255" y="51862"/>
                    </a:cubicBezTo>
                    <a:cubicBezTo>
                      <a:pt x="29934" y="51862"/>
                      <a:pt x="31091" y="50310"/>
                      <a:pt x="33334" y="48200"/>
                    </a:cubicBezTo>
                    <a:cubicBezTo>
                      <a:pt x="42522" y="39633"/>
                      <a:pt x="53999" y="26521"/>
                      <a:pt x="53803" y="13409"/>
                    </a:cubicBezTo>
                    <a:cubicBezTo>
                      <a:pt x="53767" y="4777"/>
                      <a:pt x="47681" y="1"/>
                      <a:pt x="41511" y="1"/>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919" name="Google Shape;3919;p84"/>
              <p:cNvSpPr/>
              <p:nvPr/>
            </p:nvSpPr>
            <p:spPr>
              <a:xfrm>
                <a:off x="2635950" y="819100"/>
                <a:ext cx="758375" cy="728650"/>
              </a:xfrm>
              <a:custGeom>
                <a:avLst/>
                <a:gdLst/>
                <a:ahLst/>
                <a:cxnLst/>
                <a:rect l="l" t="t" r="r" b="b"/>
                <a:pathLst>
                  <a:path w="30335" h="29146" extrusionOk="0">
                    <a:moveTo>
                      <a:pt x="23322" y="1"/>
                    </a:moveTo>
                    <a:cubicBezTo>
                      <a:pt x="20524" y="1"/>
                      <a:pt x="17696" y="1747"/>
                      <a:pt x="16602" y="5512"/>
                    </a:cubicBezTo>
                    <a:cubicBezTo>
                      <a:pt x="16602" y="5643"/>
                      <a:pt x="16405" y="5806"/>
                      <a:pt x="16405" y="6101"/>
                    </a:cubicBezTo>
                    <a:lnTo>
                      <a:pt x="16405" y="6133"/>
                    </a:lnTo>
                    <a:cubicBezTo>
                      <a:pt x="13463" y="1392"/>
                      <a:pt x="9866" y="967"/>
                      <a:pt x="7217" y="804"/>
                    </a:cubicBezTo>
                    <a:cubicBezTo>
                      <a:pt x="7101" y="799"/>
                      <a:pt x="6986" y="797"/>
                      <a:pt x="6873" y="797"/>
                    </a:cubicBezTo>
                    <a:cubicBezTo>
                      <a:pt x="1528" y="797"/>
                      <a:pt x="0" y="6032"/>
                      <a:pt x="449" y="10515"/>
                    </a:cubicBezTo>
                    <a:cubicBezTo>
                      <a:pt x="1168" y="16204"/>
                      <a:pt x="12580" y="27453"/>
                      <a:pt x="14247" y="28499"/>
                    </a:cubicBezTo>
                    <a:cubicBezTo>
                      <a:pt x="14919" y="28950"/>
                      <a:pt x="15429" y="29145"/>
                      <a:pt x="15873" y="29145"/>
                    </a:cubicBezTo>
                    <a:cubicBezTo>
                      <a:pt x="16814" y="29145"/>
                      <a:pt x="17461" y="28270"/>
                      <a:pt x="18727" y="27093"/>
                    </a:cubicBezTo>
                    <a:cubicBezTo>
                      <a:pt x="23893" y="22286"/>
                      <a:pt x="30335" y="14897"/>
                      <a:pt x="30237" y="7539"/>
                    </a:cubicBezTo>
                    <a:cubicBezTo>
                      <a:pt x="30219" y="2688"/>
                      <a:pt x="26793" y="1"/>
                      <a:pt x="23322" y="1"/>
                    </a:cubicBezTo>
                    <a:close/>
                  </a:path>
                </a:pathLst>
              </a:cu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sp>
        <p:nvSpPr>
          <p:cNvPr id="3920" name="Google Shape;3920;p84"/>
          <p:cNvSpPr/>
          <p:nvPr/>
        </p:nvSpPr>
        <p:spPr>
          <a:xfrm>
            <a:off x="-75735" y="-284807"/>
            <a:ext cx="988588" cy="1285771"/>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nvGrpSpPr>
          <p:cNvPr id="3921" name="Google Shape;3921;p84"/>
          <p:cNvGrpSpPr/>
          <p:nvPr/>
        </p:nvGrpSpPr>
        <p:grpSpPr>
          <a:xfrm>
            <a:off x="169012" y="135948"/>
            <a:ext cx="543169" cy="674275"/>
            <a:chOff x="2679436" y="3270400"/>
            <a:chExt cx="752625" cy="689795"/>
          </a:xfrm>
        </p:grpSpPr>
        <p:sp>
          <p:nvSpPr>
            <p:cNvPr id="3922" name="Google Shape;3922;p84"/>
            <p:cNvSpPr/>
            <p:nvPr/>
          </p:nvSpPr>
          <p:spPr>
            <a:xfrm>
              <a:off x="2722600" y="3270400"/>
              <a:ext cx="689490" cy="689691"/>
            </a:xfrm>
            <a:custGeom>
              <a:avLst/>
              <a:gdLst/>
              <a:ahLst/>
              <a:cxnLst/>
              <a:rect l="l" t="t" r="r" b="b"/>
              <a:pathLst>
                <a:path w="109704" h="109736" extrusionOk="0">
                  <a:moveTo>
                    <a:pt x="54835" y="1"/>
                  </a:moveTo>
                  <a:cubicBezTo>
                    <a:pt x="24557" y="1"/>
                    <a:pt x="0" y="24557"/>
                    <a:pt x="0" y="54868"/>
                  </a:cubicBezTo>
                  <a:cubicBezTo>
                    <a:pt x="0" y="85147"/>
                    <a:pt x="24557" y="109736"/>
                    <a:pt x="54835" y="109736"/>
                  </a:cubicBezTo>
                  <a:cubicBezTo>
                    <a:pt x="85147" y="109736"/>
                    <a:pt x="109703" y="85147"/>
                    <a:pt x="109703" y="54868"/>
                  </a:cubicBezTo>
                  <a:cubicBezTo>
                    <a:pt x="109703" y="24557"/>
                    <a:pt x="85147" y="1"/>
                    <a:pt x="54835" y="1"/>
                  </a:cubicBezTo>
                  <a:close/>
                </a:path>
              </a:pathLst>
            </a:custGeom>
            <a:solidFill>
              <a:schemeClr val="accent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923" name="Google Shape;3923;p84"/>
            <p:cNvSpPr/>
            <p:nvPr/>
          </p:nvSpPr>
          <p:spPr>
            <a:xfrm>
              <a:off x="2679436" y="3344037"/>
              <a:ext cx="345260" cy="537562"/>
            </a:xfrm>
            <a:custGeom>
              <a:avLst/>
              <a:gdLst/>
              <a:ahLst/>
              <a:cxnLst/>
              <a:rect l="l" t="t" r="r" b="b"/>
              <a:pathLst>
                <a:path w="54934" h="85531" extrusionOk="0">
                  <a:moveTo>
                    <a:pt x="32003" y="0"/>
                  </a:moveTo>
                  <a:cubicBezTo>
                    <a:pt x="30517" y="0"/>
                    <a:pt x="28923" y="146"/>
                    <a:pt x="27337" y="384"/>
                  </a:cubicBezTo>
                  <a:cubicBezTo>
                    <a:pt x="230" y="22194"/>
                    <a:pt x="1" y="63426"/>
                    <a:pt x="26879" y="85530"/>
                  </a:cubicBezTo>
                  <a:lnTo>
                    <a:pt x="26944" y="85497"/>
                  </a:lnTo>
                  <a:cubicBezTo>
                    <a:pt x="29789" y="83863"/>
                    <a:pt x="33811" y="81149"/>
                    <a:pt x="33516" y="77356"/>
                  </a:cubicBezTo>
                  <a:cubicBezTo>
                    <a:pt x="33222" y="72778"/>
                    <a:pt x="28481" y="70358"/>
                    <a:pt x="26061" y="67023"/>
                  </a:cubicBezTo>
                  <a:cubicBezTo>
                    <a:pt x="22955" y="62740"/>
                    <a:pt x="27140" y="57900"/>
                    <a:pt x="30835" y="55677"/>
                  </a:cubicBezTo>
                  <a:cubicBezTo>
                    <a:pt x="34236" y="53617"/>
                    <a:pt x="38192" y="53192"/>
                    <a:pt x="42051" y="52505"/>
                  </a:cubicBezTo>
                  <a:cubicBezTo>
                    <a:pt x="45876" y="51786"/>
                    <a:pt x="50258" y="50707"/>
                    <a:pt x="51991" y="46685"/>
                  </a:cubicBezTo>
                  <a:cubicBezTo>
                    <a:pt x="54934" y="39753"/>
                    <a:pt x="40677" y="39360"/>
                    <a:pt x="37146" y="37268"/>
                  </a:cubicBezTo>
                  <a:cubicBezTo>
                    <a:pt x="35511" y="36287"/>
                    <a:pt x="34465" y="34684"/>
                    <a:pt x="35348" y="32788"/>
                  </a:cubicBezTo>
                  <a:cubicBezTo>
                    <a:pt x="36034" y="31317"/>
                    <a:pt x="37800" y="30336"/>
                    <a:pt x="39141" y="29551"/>
                  </a:cubicBezTo>
                  <a:cubicBezTo>
                    <a:pt x="42868" y="27491"/>
                    <a:pt x="47544" y="26085"/>
                    <a:pt x="50618" y="23044"/>
                  </a:cubicBezTo>
                  <a:cubicBezTo>
                    <a:pt x="51174" y="22521"/>
                    <a:pt x="51468" y="22194"/>
                    <a:pt x="51599" y="21605"/>
                  </a:cubicBezTo>
                  <a:lnTo>
                    <a:pt x="51599" y="21605"/>
                  </a:lnTo>
                  <a:cubicBezTo>
                    <a:pt x="51595" y="21618"/>
                    <a:pt x="51592" y="21624"/>
                    <a:pt x="51590" y="21624"/>
                  </a:cubicBezTo>
                  <a:cubicBezTo>
                    <a:pt x="51566" y="21624"/>
                    <a:pt x="51566" y="21144"/>
                    <a:pt x="51566" y="21115"/>
                  </a:cubicBezTo>
                  <a:cubicBezTo>
                    <a:pt x="51501" y="20788"/>
                    <a:pt x="51402" y="20428"/>
                    <a:pt x="51239" y="20134"/>
                  </a:cubicBezTo>
                  <a:cubicBezTo>
                    <a:pt x="50945" y="19578"/>
                    <a:pt x="50487" y="19087"/>
                    <a:pt x="49931" y="18760"/>
                  </a:cubicBezTo>
                  <a:cubicBezTo>
                    <a:pt x="47282" y="17191"/>
                    <a:pt x="44111" y="17387"/>
                    <a:pt x="41168" y="16602"/>
                  </a:cubicBezTo>
                  <a:cubicBezTo>
                    <a:pt x="39369" y="16079"/>
                    <a:pt x="34857" y="15000"/>
                    <a:pt x="36034" y="12090"/>
                  </a:cubicBezTo>
                  <a:cubicBezTo>
                    <a:pt x="36394" y="11109"/>
                    <a:pt x="37048" y="10422"/>
                    <a:pt x="37636" y="9572"/>
                  </a:cubicBezTo>
                  <a:cubicBezTo>
                    <a:pt x="38389" y="8460"/>
                    <a:pt x="38944" y="7218"/>
                    <a:pt x="39239" y="5877"/>
                  </a:cubicBezTo>
                  <a:cubicBezTo>
                    <a:pt x="40229" y="1420"/>
                    <a:pt x="36643" y="0"/>
                    <a:pt x="32003"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924" name="Google Shape;3924;p84"/>
            <p:cNvSpPr/>
            <p:nvPr/>
          </p:nvSpPr>
          <p:spPr>
            <a:xfrm>
              <a:off x="3091326" y="3293626"/>
              <a:ext cx="340735" cy="423301"/>
            </a:xfrm>
            <a:custGeom>
              <a:avLst/>
              <a:gdLst/>
              <a:ahLst/>
              <a:cxnLst/>
              <a:rect l="l" t="t" r="r" b="b"/>
              <a:pathLst>
                <a:path w="54214" h="67351" extrusionOk="0">
                  <a:moveTo>
                    <a:pt x="15891" y="1"/>
                  </a:moveTo>
                  <a:cubicBezTo>
                    <a:pt x="13243" y="328"/>
                    <a:pt x="10660" y="1635"/>
                    <a:pt x="8502" y="3042"/>
                  </a:cubicBezTo>
                  <a:cubicBezTo>
                    <a:pt x="5461" y="5003"/>
                    <a:pt x="1962" y="7881"/>
                    <a:pt x="818" y="11478"/>
                  </a:cubicBezTo>
                  <a:cubicBezTo>
                    <a:pt x="0" y="14028"/>
                    <a:pt x="621" y="15957"/>
                    <a:pt x="2943" y="17265"/>
                  </a:cubicBezTo>
                  <a:cubicBezTo>
                    <a:pt x="5264" y="18573"/>
                    <a:pt x="7848" y="19194"/>
                    <a:pt x="10300" y="20175"/>
                  </a:cubicBezTo>
                  <a:cubicBezTo>
                    <a:pt x="12295" y="20927"/>
                    <a:pt x="14518" y="21876"/>
                    <a:pt x="15728" y="23739"/>
                  </a:cubicBezTo>
                  <a:cubicBezTo>
                    <a:pt x="17069" y="25799"/>
                    <a:pt x="16545" y="28285"/>
                    <a:pt x="15401" y="30279"/>
                  </a:cubicBezTo>
                  <a:cubicBezTo>
                    <a:pt x="13701" y="33222"/>
                    <a:pt x="11248" y="35086"/>
                    <a:pt x="8829" y="37375"/>
                  </a:cubicBezTo>
                  <a:cubicBezTo>
                    <a:pt x="7717" y="38454"/>
                    <a:pt x="6376" y="39696"/>
                    <a:pt x="6115" y="41298"/>
                  </a:cubicBezTo>
                  <a:cubicBezTo>
                    <a:pt x="5886" y="42639"/>
                    <a:pt x="6638" y="44634"/>
                    <a:pt x="7880" y="45288"/>
                  </a:cubicBezTo>
                  <a:cubicBezTo>
                    <a:pt x="8550" y="45642"/>
                    <a:pt x="9288" y="45782"/>
                    <a:pt x="10062" y="45782"/>
                  </a:cubicBezTo>
                  <a:cubicBezTo>
                    <a:pt x="12498" y="45782"/>
                    <a:pt x="15286" y="44394"/>
                    <a:pt x="17396" y="43947"/>
                  </a:cubicBezTo>
                  <a:cubicBezTo>
                    <a:pt x="18295" y="43754"/>
                    <a:pt x="19275" y="43627"/>
                    <a:pt x="20258" y="43627"/>
                  </a:cubicBezTo>
                  <a:cubicBezTo>
                    <a:pt x="21778" y="43627"/>
                    <a:pt x="23306" y="43931"/>
                    <a:pt x="24556" y="44764"/>
                  </a:cubicBezTo>
                  <a:cubicBezTo>
                    <a:pt x="27990" y="47021"/>
                    <a:pt x="27172" y="51206"/>
                    <a:pt x="25995" y="54509"/>
                  </a:cubicBezTo>
                  <a:cubicBezTo>
                    <a:pt x="24851" y="57811"/>
                    <a:pt x="22529" y="61768"/>
                    <a:pt x="22660" y="65070"/>
                  </a:cubicBezTo>
                  <a:cubicBezTo>
                    <a:pt x="22660" y="65332"/>
                    <a:pt x="22693" y="65626"/>
                    <a:pt x="22823" y="65887"/>
                  </a:cubicBezTo>
                  <a:cubicBezTo>
                    <a:pt x="22823" y="65883"/>
                    <a:pt x="22825" y="65881"/>
                    <a:pt x="22827" y="65881"/>
                  </a:cubicBezTo>
                  <a:cubicBezTo>
                    <a:pt x="22855" y="65881"/>
                    <a:pt x="23050" y="66204"/>
                    <a:pt x="23017" y="66204"/>
                  </a:cubicBezTo>
                  <a:cubicBezTo>
                    <a:pt x="23012" y="66204"/>
                    <a:pt x="23002" y="66197"/>
                    <a:pt x="22987" y="66182"/>
                  </a:cubicBezTo>
                  <a:lnTo>
                    <a:pt x="22987" y="66182"/>
                  </a:lnTo>
                  <a:cubicBezTo>
                    <a:pt x="23379" y="66640"/>
                    <a:pt x="23935" y="66934"/>
                    <a:pt x="24491" y="66999"/>
                  </a:cubicBezTo>
                  <a:cubicBezTo>
                    <a:pt x="25449" y="67224"/>
                    <a:pt x="26587" y="67350"/>
                    <a:pt x="27758" y="67350"/>
                  </a:cubicBezTo>
                  <a:cubicBezTo>
                    <a:pt x="29823" y="67350"/>
                    <a:pt x="31990" y="66957"/>
                    <a:pt x="33450" y="66018"/>
                  </a:cubicBezTo>
                  <a:cubicBezTo>
                    <a:pt x="36295" y="64187"/>
                    <a:pt x="38094" y="61179"/>
                    <a:pt x="41331" y="59838"/>
                  </a:cubicBezTo>
                  <a:cubicBezTo>
                    <a:pt x="42958" y="59166"/>
                    <a:pt x="44743" y="58911"/>
                    <a:pt x="46515" y="58911"/>
                  </a:cubicBezTo>
                  <a:cubicBezTo>
                    <a:pt x="47414" y="58911"/>
                    <a:pt x="48309" y="58976"/>
                    <a:pt x="49178" y="59086"/>
                  </a:cubicBezTo>
                  <a:cubicBezTo>
                    <a:pt x="49603" y="59119"/>
                    <a:pt x="50028" y="59184"/>
                    <a:pt x="50453" y="59282"/>
                  </a:cubicBezTo>
                  <a:cubicBezTo>
                    <a:pt x="54214" y="33876"/>
                    <a:pt x="39859" y="9254"/>
                    <a:pt x="15891" y="1"/>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925" name="Google Shape;3925;p84"/>
            <p:cNvSpPr/>
            <p:nvPr/>
          </p:nvSpPr>
          <p:spPr>
            <a:xfrm>
              <a:off x="2973550" y="3693340"/>
              <a:ext cx="344852" cy="266855"/>
            </a:xfrm>
            <a:custGeom>
              <a:avLst/>
              <a:gdLst/>
              <a:ahLst/>
              <a:cxnLst/>
              <a:rect l="l" t="t" r="r" b="b"/>
              <a:pathLst>
                <a:path w="54869" h="42459" extrusionOk="0">
                  <a:moveTo>
                    <a:pt x="24005" y="0"/>
                  </a:moveTo>
                  <a:cubicBezTo>
                    <a:pt x="23663" y="0"/>
                    <a:pt x="23320" y="165"/>
                    <a:pt x="22988" y="563"/>
                  </a:cubicBezTo>
                  <a:cubicBezTo>
                    <a:pt x="20503" y="3539"/>
                    <a:pt x="21974" y="7757"/>
                    <a:pt x="21941" y="11190"/>
                  </a:cubicBezTo>
                  <a:cubicBezTo>
                    <a:pt x="21909" y="14624"/>
                    <a:pt x="20372" y="18253"/>
                    <a:pt x="16546" y="18842"/>
                  </a:cubicBezTo>
                  <a:cubicBezTo>
                    <a:pt x="16241" y="18886"/>
                    <a:pt x="15941" y="18906"/>
                    <a:pt x="15645" y="18906"/>
                  </a:cubicBezTo>
                  <a:cubicBezTo>
                    <a:pt x="12421" y="18906"/>
                    <a:pt x="9721" y="16456"/>
                    <a:pt x="6966" y="15049"/>
                  </a:cubicBezTo>
                  <a:cubicBezTo>
                    <a:pt x="6019" y="14575"/>
                    <a:pt x="5082" y="14305"/>
                    <a:pt x="4133" y="14305"/>
                  </a:cubicBezTo>
                  <a:cubicBezTo>
                    <a:pt x="3377" y="14305"/>
                    <a:pt x="2614" y="14476"/>
                    <a:pt x="1832" y="14853"/>
                  </a:cubicBezTo>
                  <a:cubicBezTo>
                    <a:pt x="851" y="15343"/>
                    <a:pt x="1" y="15899"/>
                    <a:pt x="66" y="17076"/>
                  </a:cubicBezTo>
                  <a:cubicBezTo>
                    <a:pt x="197" y="19692"/>
                    <a:pt x="2257" y="22144"/>
                    <a:pt x="3565" y="24270"/>
                  </a:cubicBezTo>
                  <a:cubicBezTo>
                    <a:pt x="5462" y="27245"/>
                    <a:pt x="6606" y="30613"/>
                    <a:pt x="6181" y="34177"/>
                  </a:cubicBezTo>
                  <a:cubicBezTo>
                    <a:pt x="5887" y="36695"/>
                    <a:pt x="5102" y="39115"/>
                    <a:pt x="3827" y="41338"/>
                  </a:cubicBezTo>
                  <a:cubicBezTo>
                    <a:pt x="7498" y="42090"/>
                    <a:pt x="11194" y="42458"/>
                    <a:pt x="14864" y="42458"/>
                  </a:cubicBezTo>
                  <a:cubicBezTo>
                    <a:pt x="29854" y="42458"/>
                    <a:pt x="44387" y="36317"/>
                    <a:pt x="54869" y="25153"/>
                  </a:cubicBezTo>
                  <a:cubicBezTo>
                    <a:pt x="54705" y="23223"/>
                    <a:pt x="53888" y="21392"/>
                    <a:pt x="52547" y="19986"/>
                  </a:cubicBezTo>
                  <a:cubicBezTo>
                    <a:pt x="50988" y="18236"/>
                    <a:pt x="49324" y="17470"/>
                    <a:pt x="47348" y="17470"/>
                  </a:cubicBezTo>
                  <a:cubicBezTo>
                    <a:pt x="46629" y="17470"/>
                    <a:pt x="45870" y="17571"/>
                    <a:pt x="45059" y="17763"/>
                  </a:cubicBezTo>
                  <a:cubicBezTo>
                    <a:pt x="42443" y="18384"/>
                    <a:pt x="39860" y="19332"/>
                    <a:pt x="37146" y="19332"/>
                  </a:cubicBezTo>
                  <a:cubicBezTo>
                    <a:pt x="37080" y="19333"/>
                    <a:pt x="37014" y="19334"/>
                    <a:pt x="36948" y="19334"/>
                  </a:cubicBezTo>
                  <a:cubicBezTo>
                    <a:pt x="34466" y="19334"/>
                    <a:pt x="32035" y="18724"/>
                    <a:pt x="30410" y="16749"/>
                  </a:cubicBezTo>
                  <a:cubicBezTo>
                    <a:pt x="28972" y="15016"/>
                    <a:pt x="28514" y="12793"/>
                    <a:pt x="28220" y="10667"/>
                  </a:cubicBezTo>
                  <a:cubicBezTo>
                    <a:pt x="27893" y="8313"/>
                    <a:pt x="27860" y="5795"/>
                    <a:pt x="27010" y="3539"/>
                  </a:cubicBezTo>
                  <a:cubicBezTo>
                    <a:pt x="26645" y="2549"/>
                    <a:pt x="25345" y="0"/>
                    <a:pt x="24005"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3926" name="Google Shape;3926;p84">
            <a:hlinkClick r:id=""/>
          </p:cNvPr>
          <p:cNvSpPr txBox="1"/>
          <p:nvPr/>
        </p:nvSpPr>
        <p:spPr>
          <a:xfrm>
            <a:off x="-9405" y="-48544"/>
            <a:ext cx="794100" cy="865500"/>
          </a:xfrm>
          <a:prstGeom prst="rect">
            <a:avLst/>
          </a:prstGeom>
          <a:noFill/>
          <a:ln>
            <a:noFill/>
          </a:ln>
        </p:spPr>
        <p:txBody>
          <a:bodyPr spcFirstLastPara="1" wrap="square" lIns="113100" tIns="113100" rIns="113100" bIns="113100" anchor="ctr" anchorCtr="0">
            <a:noAutofit/>
          </a:bodyPr>
          <a:lstStyle/>
          <a:p>
            <a:pPr marL="0" lvl="0" indent="0" algn="ctr" rtl="0">
              <a:spcBef>
                <a:spcPts val="0"/>
              </a:spcBef>
              <a:spcAft>
                <a:spcPts val="0"/>
              </a:spcAft>
              <a:buNone/>
            </a:pPr>
            <a:endParaRPr sz="1700">
              <a:latin typeface="Nunito"/>
              <a:ea typeface="Nunito"/>
              <a:cs typeface="Nunito"/>
              <a:sym typeface="Nunito"/>
            </a:endParaRPr>
          </a:p>
        </p:txBody>
      </p:sp>
      <p:sp>
        <p:nvSpPr>
          <p:cNvPr id="3927" name="Google Shape;3927;p84"/>
          <p:cNvSpPr txBox="1"/>
          <p:nvPr/>
        </p:nvSpPr>
        <p:spPr>
          <a:xfrm>
            <a:off x="1356644" y="5736700"/>
            <a:ext cx="3208200" cy="671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solidFill>
                  <a:srgbClr val="70B16D"/>
                </a:solidFill>
                <a:latin typeface="Nunito"/>
                <a:ea typeface="Nunito"/>
                <a:cs typeface="Nunito"/>
                <a:sym typeface="Nunito"/>
              </a:rPr>
              <a:t>CREDITS</a:t>
            </a:r>
            <a:r>
              <a:rPr lang="en" sz="1100">
                <a:solidFill>
                  <a:srgbClr val="70B16D"/>
                </a:solidFill>
                <a:latin typeface="Nunito"/>
                <a:ea typeface="Nunito"/>
                <a:cs typeface="Nunito"/>
                <a:sym typeface="Nunito"/>
              </a:rPr>
              <a:t>: This presentation template was created by </a:t>
            </a:r>
            <a:r>
              <a:rPr lang="en" sz="1100" b="1">
                <a:solidFill>
                  <a:srgbClr val="70B16D"/>
                </a:solidFill>
                <a:uFill>
                  <a:noFill/>
                </a:uFill>
                <a:latin typeface="Nunito"/>
                <a:ea typeface="Nunito"/>
                <a:cs typeface="Nunito"/>
                <a:sym typeface="Nunito"/>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Slidesgo</a:t>
            </a:r>
            <a:r>
              <a:rPr lang="en" sz="1100" b="1">
                <a:solidFill>
                  <a:srgbClr val="70B16D"/>
                </a:solidFill>
                <a:latin typeface="Nunito"/>
                <a:ea typeface="Nunito"/>
                <a:cs typeface="Nunito"/>
                <a:sym typeface="Nunito"/>
              </a:rPr>
              <a:t>,</a:t>
            </a:r>
            <a:r>
              <a:rPr lang="en" sz="1100">
                <a:solidFill>
                  <a:srgbClr val="70B16D"/>
                </a:solidFill>
                <a:latin typeface="Nunito"/>
                <a:ea typeface="Nunito"/>
                <a:cs typeface="Nunito"/>
                <a:sym typeface="Nunito"/>
              </a:rPr>
              <a:t> including icons by </a:t>
            </a:r>
            <a:r>
              <a:rPr lang="en" sz="1100" b="1">
                <a:solidFill>
                  <a:srgbClr val="70B16D"/>
                </a:solidFill>
                <a:uFill>
                  <a:noFill/>
                </a:uFill>
                <a:latin typeface="Nunito"/>
                <a:ea typeface="Nunito"/>
                <a:cs typeface="Nunito"/>
                <a:sym typeface="Nunito"/>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Flaticon</a:t>
            </a:r>
            <a:r>
              <a:rPr lang="en" sz="1100">
                <a:solidFill>
                  <a:srgbClr val="70B16D"/>
                </a:solidFill>
                <a:latin typeface="Nunito"/>
                <a:ea typeface="Nunito"/>
                <a:cs typeface="Nunito"/>
                <a:sym typeface="Nunito"/>
              </a:rPr>
              <a:t> and infographics &amp; images by </a:t>
            </a:r>
            <a:r>
              <a:rPr lang="en" sz="1100" b="1">
                <a:solidFill>
                  <a:srgbClr val="70B16D"/>
                </a:solidFill>
                <a:uFill>
                  <a:noFill/>
                </a:uFill>
                <a:latin typeface="Nunito"/>
                <a:ea typeface="Nunito"/>
                <a:cs typeface="Nunito"/>
                <a:sym typeface="Nunito"/>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Freepik</a:t>
            </a:r>
            <a:r>
              <a:rPr lang="en" sz="1100">
                <a:solidFill>
                  <a:srgbClr val="70B16D"/>
                </a:solidFill>
                <a:latin typeface="Nunito"/>
                <a:ea typeface="Nunito"/>
                <a:cs typeface="Nunito"/>
                <a:sym typeface="Nunito"/>
              </a:rPr>
              <a:t>.</a:t>
            </a:r>
            <a:endParaRPr sz="1100">
              <a:solidFill>
                <a:srgbClr val="70B16D"/>
              </a:solidFill>
              <a:latin typeface="Nunito"/>
              <a:ea typeface="Nunito"/>
              <a:cs typeface="Nunito"/>
              <a:sym typeface="Nuni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6"/>
        <p:cNvGrpSpPr/>
        <p:nvPr/>
      </p:nvGrpSpPr>
      <p:grpSpPr>
        <a:xfrm>
          <a:off x="0" y="0"/>
          <a:ext cx="0" cy="0"/>
          <a:chOff x="0" y="0"/>
          <a:chExt cx="0" cy="0"/>
        </a:xfrm>
      </p:grpSpPr>
      <p:sp>
        <p:nvSpPr>
          <p:cNvPr id="1457" name="Google Shape;1457;p46"/>
          <p:cNvSpPr txBox="1">
            <a:spLocks noGrp="1"/>
          </p:cNvSpPr>
          <p:nvPr>
            <p:ph type="title"/>
          </p:nvPr>
        </p:nvSpPr>
        <p:spPr>
          <a:xfrm>
            <a:off x="301050" y="319800"/>
            <a:ext cx="3248700" cy="32157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None/>
            </a:pPr>
            <a:r>
              <a:rPr lang="en" sz="2400" u="sng"/>
              <a:t>Step 1:</a:t>
            </a:r>
            <a:endParaRPr sz="2400" u="sng"/>
          </a:p>
          <a:p>
            <a:pPr marL="0" lvl="0" indent="0" algn="ctr" rtl="0">
              <a:spcBef>
                <a:spcPts val="0"/>
              </a:spcBef>
              <a:spcAft>
                <a:spcPts val="0"/>
              </a:spcAft>
              <a:buNone/>
            </a:pPr>
            <a:r>
              <a:rPr lang="en" sz="2400"/>
              <a:t>Select and complete the KWL </a:t>
            </a:r>
            <a:endParaRPr sz="2400"/>
          </a:p>
          <a:p>
            <a:pPr marL="0" lvl="0" indent="0" algn="ctr" rtl="0">
              <a:spcBef>
                <a:spcPts val="0"/>
              </a:spcBef>
              <a:spcAft>
                <a:spcPts val="0"/>
              </a:spcAft>
              <a:buNone/>
            </a:pPr>
            <a:endParaRPr sz="2400"/>
          </a:p>
          <a:p>
            <a:pPr marL="0" lvl="0" indent="0" algn="ctr" rtl="0">
              <a:spcBef>
                <a:spcPts val="0"/>
              </a:spcBef>
              <a:spcAft>
                <a:spcPts val="0"/>
              </a:spcAft>
              <a:buNone/>
            </a:pPr>
            <a:r>
              <a:rPr lang="en" sz="2400" u="sng"/>
              <a:t>Step 2: </a:t>
            </a:r>
            <a:endParaRPr sz="2400" u="sng"/>
          </a:p>
          <a:p>
            <a:pPr marL="0" lvl="0" indent="0" algn="ctr" rtl="0">
              <a:spcBef>
                <a:spcPts val="0"/>
              </a:spcBef>
              <a:spcAft>
                <a:spcPts val="0"/>
              </a:spcAft>
              <a:buNone/>
            </a:pPr>
            <a:r>
              <a:rPr lang="en" sz="2400"/>
              <a:t>Watch the videos and complete the I Notice, I Wonder section.</a:t>
            </a:r>
            <a:endParaRPr sz="2400"/>
          </a:p>
        </p:txBody>
      </p:sp>
      <p:sp>
        <p:nvSpPr>
          <p:cNvPr id="1458" name="Google Shape;1458;p46"/>
          <p:cNvSpPr txBox="1">
            <a:spLocks noGrp="1"/>
          </p:cNvSpPr>
          <p:nvPr>
            <p:ph type="title" idx="2"/>
          </p:nvPr>
        </p:nvSpPr>
        <p:spPr>
          <a:xfrm>
            <a:off x="6508650" y="319800"/>
            <a:ext cx="3248700" cy="31020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None/>
            </a:pPr>
            <a:r>
              <a:rPr lang="en" sz="2400" u="sng"/>
              <a:t>Step 3: </a:t>
            </a:r>
            <a:endParaRPr sz="2400" u="sng"/>
          </a:p>
          <a:p>
            <a:pPr marL="0" lvl="0" indent="0" algn="ctr" rtl="0">
              <a:spcBef>
                <a:spcPts val="0"/>
              </a:spcBef>
              <a:spcAft>
                <a:spcPts val="0"/>
              </a:spcAft>
              <a:buNone/>
            </a:pPr>
            <a:r>
              <a:rPr lang="en" sz="2400"/>
              <a:t>Choose an area from the middle. All 5 areas must be completed before the final project. But can be completed in any order. </a:t>
            </a:r>
            <a:endParaRPr sz="2400"/>
          </a:p>
        </p:txBody>
      </p:sp>
      <p:sp>
        <p:nvSpPr>
          <p:cNvPr id="1459" name="Google Shape;1459;p46"/>
          <p:cNvSpPr txBox="1"/>
          <p:nvPr/>
        </p:nvSpPr>
        <p:spPr>
          <a:xfrm>
            <a:off x="-19900" y="4833375"/>
            <a:ext cx="2046000" cy="853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lt2"/>
                </a:solidFill>
                <a:uFill>
                  <a:noFill/>
                </a:uFill>
                <a:latin typeface="Sniglet"/>
                <a:ea typeface="Sniglet"/>
                <a:cs typeface="Sniglet"/>
                <a:sym typeface="Sniglet"/>
                <a:hlinkClick r:id="rId3" action="ppaction://hlinksldjump">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Animal </a:t>
            </a:r>
            <a:endParaRPr/>
          </a:p>
          <a:p>
            <a:pPr marL="0" lvl="0" indent="0" algn="ctr" rtl="0">
              <a:spcBef>
                <a:spcPts val="0"/>
              </a:spcBef>
              <a:spcAft>
                <a:spcPts val="0"/>
              </a:spcAft>
              <a:buNone/>
            </a:pPr>
            <a:r>
              <a:rPr lang="en" sz="2400">
                <a:solidFill>
                  <a:schemeClr val="lt2"/>
                </a:solidFill>
                <a:uFill>
                  <a:noFill/>
                </a:uFill>
                <a:latin typeface="Sniglet"/>
                <a:ea typeface="Sniglet"/>
                <a:cs typeface="Sniglet"/>
                <a:sym typeface="Sniglet"/>
                <a:hlinkClick r:id="rId3" action="ppaction://hlinksldjump">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Needs</a:t>
            </a:r>
            <a:endParaRPr sz="2400">
              <a:solidFill>
                <a:schemeClr val="lt2"/>
              </a:solidFill>
              <a:latin typeface="Sniglet"/>
              <a:ea typeface="Sniglet"/>
              <a:cs typeface="Sniglet"/>
              <a:sym typeface="Sniglet"/>
            </a:endParaRPr>
          </a:p>
        </p:txBody>
      </p:sp>
      <p:sp>
        <p:nvSpPr>
          <p:cNvPr id="1460" name="Google Shape;1460;p46"/>
          <p:cNvSpPr txBox="1"/>
          <p:nvPr/>
        </p:nvSpPr>
        <p:spPr>
          <a:xfrm>
            <a:off x="5946200" y="4833375"/>
            <a:ext cx="2105100" cy="853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lt2"/>
                </a:solidFill>
                <a:uFill>
                  <a:noFill/>
                </a:uFill>
                <a:latin typeface="Sniglet"/>
                <a:ea typeface="Sniglet"/>
                <a:cs typeface="Sniglet"/>
                <a:sym typeface="Sniglet"/>
                <a:hlinkClick r:id="rId4" action="ppaction://hlinksldjump">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Habitats</a:t>
            </a:r>
            <a:endParaRPr sz="2400">
              <a:solidFill>
                <a:schemeClr val="lt2"/>
              </a:solidFill>
              <a:latin typeface="Sniglet"/>
              <a:ea typeface="Sniglet"/>
              <a:cs typeface="Sniglet"/>
              <a:sym typeface="Sniglet"/>
            </a:endParaRPr>
          </a:p>
        </p:txBody>
      </p:sp>
      <p:sp>
        <p:nvSpPr>
          <p:cNvPr id="1461" name="Google Shape;1461;p46"/>
          <p:cNvSpPr txBox="1"/>
          <p:nvPr/>
        </p:nvSpPr>
        <p:spPr>
          <a:xfrm>
            <a:off x="2045575" y="4833375"/>
            <a:ext cx="2046000" cy="853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lt2"/>
                </a:solidFill>
                <a:uFill>
                  <a:noFill/>
                </a:uFill>
                <a:latin typeface="Sniglet"/>
                <a:ea typeface="Sniglet"/>
                <a:cs typeface="Sniglet"/>
                <a:sym typeface="Sniglet"/>
                <a:hlinkClick r:id="rId5" action="ppaction://hlinksldjump">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Adaptations</a:t>
            </a:r>
            <a:endParaRPr sz="2400">
              <a:solidFill>
                <a:schemeClr val="lt2"/>
              </a:solidFill>
              <a:latin typeface="Sniglet"/>
              <a:ea typeface="Sniglet"/>
              <a:cs typeface="Sniglet"/>
              <a:sym typeface="Sniglet"/>
            </a:endParaRPr>
          </a:p>
        </p:txBody>
      </p:sp>
      <p:sp>
        <p:nvSpPr>
          <p:cNvPr id="1462" name="Google Shape;1462;p46"/>
          <p:cNvSpPr txBox="1"/>
          <p:nvPr/>
        </p:nvSpPr>
        <p:spPr>
          <a:xfrm>
            <a:off x="1818425" y="6403400"/>
            <a:ext cx="2958900" cy="853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solidFill>
                  <a:schemeClr val="accent4"/>
                </a:solidFill>
                <a:uFill>
                  <a:noFill/>
                </a:uFill>
                <a:latin typeface="Sniglet"/>
                <a:ea typeface="Sniglet"/>
                <a:cs typeface="Sniglet"/>
                <a:sym typeface="Sniglet"/>
                <a:hlinkClick r:id="rId6" action="ppaction://hlinksldjump">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Final Project: </a:t>
            </a:r>
            <a:endParaRPr sz="2400" b="1" dirty="0">
              <a:solidFill>
                <a:schemeClr val="accent4"/>
              </a:solidFill>
              <a:latin typeface="Sniglet"/>
              <a:ea typeface="Sniglet"/>
              <a:cs typeface="Sniglet"/>
              <a:sym typeface="Sniglet"/>
            </a:endParaRPr>
          </a:p>
          <a:p>
            <a:pPr marL="0" lvl="0" indent="0" algn="ctr" rtl="0">
              <a:spcBef>
                <a:spcPts val="0"/>
              </a:spcBef>
              <a:spcAft>
                <a:spcPts val="0"/>
              </a:spcAft>
              <a:buNone/>
            </a:pPr>
            <a:r>
              <a:rPr lang="en" sz="2400" b="1" dirty="0">
                <a:solidFill>
                  <a:schemeClr val="accent4"/>
                </a:solidFill>
                <a:uFill>
                  <a:noFill/>
                </a:uFill>
                <a:latin typeface="Sniglet"/>
                <a:ea typeface="Sniglet"/>
                <a:cs typeface="Sniglet"/>
                <a:sym typeface="Sniglet"/>
                <a:hlinkClick r:id="rId6" action="ppaction://hlinksldjump">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Research Report</a:t>
            </a:r>
            <a:endParaRPr sz="2400" b="1" dirty="0">
              <a:solidFill>
                <a:schemeClr val="accent4"/>
              </a:solidFill>
              <a:latin typeface="Sniglet"/>
              <a:ea typeface="Sniglet"/>
              <a:cs typeface="Sniglet"/>
              <a:sym typeface="Sniglet"/>
            </a:endParaRPr>
          </a:p>
        </p:txBody>
      </p:sp>
      <p:sp>
        <p:nvSpPr>
          <p:cNvPr id="1463" name="Google Shape;1463;p46"/>
          <p:cNvSpPr txBox="1"/>
          <p:nvPr/>
        </p:nvSpPr>
        <p:spPr>
          <a:xfrm>
            <a:off x="5442250" y="6403400"/>
            <a:ext cx="2958900" cy="853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chemeClr val="accent4"/>
                </a:solidFill>
                <a:uFill>
                  <a:noFill/>
                </a:uFill>
                <a:latin typeface="Sniglet"/>
                <a:ea typeface="Sniglet"/>
                <a:cs typeface="Sniglet"/>
                <a:sym typeface="Sniglet"/>
                <a:hlinkClick r:id="rId7" action="ppaction://hlinksldjump">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Final Project:</a:t>
            </a:r>
            <a:endParaRPr sz="2400" b="1">
              <a:solidFill>
                <a:schemeClr val="accent4"/>
              </a:solidFill>
              <a:latin typeface="Sniglet"/>
              <a:ea typeface="Sniglet"/>
              <a:cs typeface="Sniglet"/>
              <a:sym typeface="Sniglet"/>
            </a:endParaRPr>
          </a:p>
          <a:p>
            <a:pPr marL="0" lvl="0" indent="0" algn="ctr" rtl="0">
              <a:spcBef>
                <a:spcPts val="0"/>
              </a:spcBef>
              <a:spcAft>
                <a:spcPts val="0"/>
              </a:spcAft>
              <a:buNone/>
            </a:pPr>
            <a:r>
              <a:rPr lang="en" sz="2400" b="1">
                <a:solidFill>
                  <a:schemeClr val="accent4"/>
                </a:solidFill>
                <a:uFill>
                  <a:noFill/>
                </a:uFill>
                <a:latin typeface="Sniglet"/>
                <a:ea typeface="Sniglet"/>
                <a:cs typeface="Sniglet"/>
                <a:sym typeface="Sniglet"/>
                <a:hlinkClick r:id="rId7" action="ppaction://hlinksldjump">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Diorama</a:t>
            </a:r>
            <a:endParaRPr sz="2400" b="1">
              <a:solidFill>
                <a:schemeClr val="accent4"/>
              </a:solidFill>
              <a:latin typeface="Sniglet"/>
              <a:ea typeface="Sniglet"/>
              <a:cs typeface="Sniglet"/>
              <a:sym typeface="Sniglet"/>
            </a:endParaRPr>
          </a:p>
        </p:txBody>
      </p:sp>
      <p:sp>
        <p:nvSpPr>
          <p:cNvPr id="1464" name="Google Shape;1464;p46"/>
          <p:cNvSpPr txBox="1"/>
          <p:nvPr/>
        </p:nvSpPr>
        <p:spPr>
          <a:xfrm>
            <a:off x="3549750" y="3535500"/>
            <a:ext cx="2958900" cy="853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100">
                <a:solidFill>
                  <a:schemeClr val="accent4"/>
                </a:solidFill>
                <a:uFill>
                  <a:noFill/>
                </a:uFill>
                <a:latin typeface="Sniglet"/>
                <a:ea typeface="Sniglet"/>
                <a:cs typeface="Sniglet"/>
                <a:sym typeface="Sniglet"/>
                <a:hlinkClick r:id="rId8" action="ppaction://hlinksldjump">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KWL</a:t>
            </a:r>
            <a:endParaRPr sz="2100">
              <a:solidFill>
                <a:schemeClr val="accent4"/>
              </a:solidFill>
              <a:latin typeface="Sniglet"/>
              <a:ea typeface="Sniglet"/>
              <a:cs typeface="Sniglet"/>
              <a:sym typeface="Sniglet"/>
            </a:endParaRPr>
          </a:p>
          <a:p>
            <a:pPr marL="0" lvl="0" indent="0" algn="ctr" rtl="0">
              <a:spcBef>
                <a:spcPts val="0"/>
              </a:spcBef>
              <a:spcAft>
                <a:spcPts val="0"/>
              </a:spcAft>
              <a:buNone/>
            </a:pPr>
            <a:r>
              <a:rPr lang="en" sz="2100">
                <a:solidFill>
                  <a:schemeClr val="accent4"/>
                </a:solidFill>
                <a:uFill>
                  <a:noFill/>
                </a:uFill>
                <a:latin typeface="Sniglet"/>
                <a:ea typeface="Sniglet"/>
                <a:cs typeface="Sniglet"/>
                <a:sym typeface="Sniglet"/>
                <a:hlinkClick r:id="rId9" action="ppaction://hlinksldjump">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Notice &amp; Wonder</a:t>
            </a:r>
            <a:endParaRPr sz="2100">
              <a:solidFill>
                <a:schemeClr val="accent4"/>
              </a:solidFill>
              <a:latin typeface="Sniglet"/>
              <a:ea typeface="Sniglet"/>
              <a:cs typeface="Sniglet"/>
              <a:sym typeface="Sniglet"/>
            </a:endParaRPr>
          </a:p>
        </p:txBody>
      </p:sp>
      <p:sp>
        <p:nvSpPr>
          <p:cNvPr id="1465" name="Google Shape;1465;p46"/>
          <p:cNvSpPr txBox="1"/>
          <p:nvPr/>
        </p:nvSpPr>
        <p:spPr>
          <a:xfrm>
            <a:off x="4042538" y="4833375"/>
            <a:ext cx="2105100" cy="853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rgbClr val="FFFFFF"/>
                </a:solidFill>
                <a:uFill>
                  <a:noFill/>
                </a:uFill>
                <a:latin typeface="Sniglet"/>
                <a:ea typeface="Sniglet"/>
                <a:cs typeface="Sniglet"/>
                <a:sym typeface="Sniglet"/>
                <a:hlinkClick r:id="rId10" action="ppaction://hlinksldjump">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Food Chains</a:t>
            </a:r>
            <a:endParaRPr sz="2400">
              <a:solidFill>
                <a:srgbClr val="FFFFFF"/>
              </a:solidFill>
              <a:latin typeface="Sniglet"/>
              <a:ea typeface="Sniglet"/>
              <a:cs typeface="Sniglet"/>
              <a:sym typeface="Sniglet"/>
            </a:endParaRPr>
          </a:p>
        </p:txBody>
      </p:sp>
      <p:sp>
        <p:nvSpPr>
          <p:cNvPr id="1466" name="Google Shape;1466;p46"/>
          <p:cNvSpPr txBox="1"/>
          <p:nvPr/>
        </p:nvSpPr>
        <p:spPr>
          <a:xfrm>
            <a:off x="8051300" y="4833375"/>
            <a:ext cx="2046000" cy="853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rgbClr val="FFFFFF"/>
                </a:solidFill>
                <a:uFill>
                  <a:noFill/>
                </a:uFill>
                <a:latin typeface="Sniglet"/>
                <a:ea typeface="Sniglet"/>
                <a:cs typeface="Sniglet"/>
                <a:sym typeface="Sniglet"/>
                <a:hlinkClick r:id="rId11" action="ppaction://hlinksldjump">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Changes</a:t>
            </a:r>
            <a:endParaRPr sz="2400">
              <a:solidFill>
                <a:srgbClr val="FFFFFF"/>
              </a:solidFill>
              <a:latin typeface="Sniglet"/>
              <a:ea typeface="Sniglet"/>
              <a:cs typeface="Sniglet"/>
              <a:sym typeface="Sniglet"/>
            </a:endParaRPr>
          </a:p>
        </p:txBody>
      </p:sp>
      <p:sp>
        <p:nvSpPr>
          <p:cNvPr id="1467" name="Google Shape;1467;p46"/>
          <p:cNvSpPr txBox="1">
            <a:spLocks noGrp="1"/>
          </p:cNvSpPr>
          <p:nvPr>
            <p:ph type="title" idx="2"/>
          </p:nvPr>
        </p:nvSpPr>
        <p:spPr>
          <a:xfrm>
            <a:off x="103300" y="5854900"/>
            <a:ext cx="1715100" cy="17952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None/>
            </a:pPr>
            <a:r>
              <a:rPr lang="en" sz="2400" u="sng"/>
              <a:t>Step 4:</a:t>
            </a:r>
            <a:endParaRPr sz="2400" u="sng"/>
          </a:p>
          <a:p>
            <a:pPr marL="0" lvl="0" indent="0" algn="ctr" rtl="0">
              <a:spcBef>
                <a:spcPts val="0"/>
              </a:spcBef>
              <a:spcAft>
                <a:spcPts val="0"/>
              </a:spcAft>
              <a:buNone/>
            </a:pPr>
            <a:r>
              <a:rPr lang="en" sz="2400"/>
              <a:t> Complete both Final Projects. </a:t>
            </a:r>
            <a:endParaRPr sz="2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71"/>
        <p:cNvGrpSpPr/>
        <p:nvPr/>
      </p:nvGrpSpPr>
      <p:grpSpPr>
        <a:xfrm>
          <a:off x="0" y="0"/>
          <a:ext cx="0" cy="0"/>
          <a:chOff x="0" y="0"/>
          <a:chExt cx="0" cy="0"/>
        </a:xfrm>
      </p:grpSpPr>
      <p:sp>
        <p:nvSpPr>
          <p:cNvPr id="1472" name="Google Shape;1472;p47"/>
          <p:cNvSpPr txBox="1"/>
          <p:nvPr/>
        </p:nvSpPr>
        <p:spPr>
          <a:xfrm>
            <a:off x="5726175" y="2392775"/>
            <a:ext cx="4142100" cy="128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Sniglet"/>
              <a:ea typeface="Sniglet"/>
              <a:cs typeface="Sniglet"/>
              <a:sym typeface="Sniglet"/>
            </a:endParaRPr>
          </a:p>
        </p:txBody>
      </p:sp>
      <p:sp>
        <p:nvSpPr>
          <p:cNvPr id="1473" name="Google Shape;1473;p47"/>
          <p:cNvSpPr txBox="1"/>
          <p:nvPr/>
        </p:nvSpPr>
        <p:spPr>
          <a:xfrm>
            <a:off x="5726175" y="4373000"/>
            <a:ext cx="4142100" cy="128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Sniglet"/>
              <a:ea typeface="Sniglet"/>
              <a:cs typeface="Sniglet"/>
              <a:sym typeface="Sniglet"/>
            </a:endParaRPr>
          </a:p>
        </p:txBody>
      </p:sp>
      <p:sp>
        <p:nvSpPr>
          <p:cNvPr id="1474" name="Google Shape;1474;p47"/>
          <p:cNvSpPr txBox="1"/>
          <p:nvPr/>
        </p:nvSpPr>
        <p:spPr>
          <a:xfrm>
            <a:off x="5726175" y="6313475"/>
            <a:ext cx="4142100" cy="128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Sniglet"/>
              <a:ea typeface="Sniglet"/>
              <a:cs typeface="Sniglet"/>
              <a:sym typeface="Sniglet"/>
            </a:endParaRPr>
          </a:p>
        </p:txBody>
      </p:sp>
      <p:grpSp>
        <p:nvGrpSpPr>
          <p:cNvPr id="1475" name="Google Shape;1475;p47"/>
          <p:cNvGrpSpPr/>
          <p:nvPr/>
        </p:nvGrpSpPr>
        <p:grpSpPr>
          <a:xfrm>
            <a:off x="8609633" y="-5"/>
            <a:ext cx="1499904" cy="956586"/>
            <a:chOff x="11769519" y="395749"/>
            <a:chExt cx="1671016" cy="1178642"/>
          </a:xfrm>
        </p:grpSpPr>
        <p:sp>
          <p:nvSpPr>
            <p:cNvPr id="1476" name="Google Shape;1476;p47">
              <a:hlinkClick r:id="rId4" action="ppaction://hlinksldjump"/>
            </p:cNvPr>
            <p:cNvSpPr/>
            <p:nvPr/>
          </p:nvSpPr>
          <p:spPr>
            <a:xfrm>
              <a:off x="11769519" y="395749"/>
              <a:ext cx="1671016" cy="1178642"/>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100"/>
            </a:p>
          </p:txBody>
        </p:sp>
        <p:grpSp>
          <p:nvGrpSpPr>
            <p:cNvPr id="1477" name="Google Shape;1477;p47"/>
            <p:cNvGrpSpPr/>
            <p:nvPr/>
          </p:nvGrpSpPr>
          <p:grpSpPr>
            <a:xfrm>
              <a:off x="12088423" y="574859"/>
              <a:ext cx="1033203" cy="820442"/>
              <a:chOff x="2679436" y="3270400"/>
              <a:chExt cx="752625" cy="689795"/>
            </a:xfrm>
          </p:grpSpPr>
          <p:sp>
            <p:nvSpPr>
              <p:cNvPr id="1478" name="Google Shape;1478;p47"/>
              <p:cNvSpPr/>
              <p:nvPr/>
            </p:nvSpPr>
            <p:spPr>
              <a:xfrm>
                <a:off x="2722600" y="3270400"/>
                <a:ext cx="689490" cy="689691"/>
              </a:xfrm>
              <a:custGeom>
                <a:avLst/>
                <a:gdLst/>
                <a:ahLst/>
                <a:cxnLst/>
                <a:rect l="l" t="t" r="r" b="b"/>
                <a:pathLst>
                  <a:path w="109704" h="109736" extrusionOk="0">
                    <a:moveTo>
                      <a:pt x="54835" y="1"/>
                    </a:moveTo>
                    <a:cubicBezTo>
                      <a:pt x="24557" y="1"/>
                      <a:pt x="0" y="24557"/>
                      <a:pt x="0" y="54868"/>
                    </a:cubicBezTo>
                    <a:cubicBezTo>
                      <a:pt x="0" y="85147"/>
                      <a:pt x="24557" y="109736"/>
                      <a:pt x="54835" y="109736"/>
                    </a:cubicBezTo>
                    <a:cubicBezTo>
                      <a:pt x="85147" y="109736"/>
                      <a:pt x="109703" y="85147"/>
                      <a:pt x="109703" y="54868"/>
                    </a:cubicBezTo>
                    <a:cubicBezTo>
                      <a:pt x="109703" y="24557"/>
                      <a:pt x="85147" y="1"/>
                      <a:pt x="54835" y="1"/>
                    </a:cubicBezTo>
                    <a:close/>
                  </a:path>
                </a:pathLst>
              </a:custGeom>
              <a:solidFill>
                <a:schemeClr val="accent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100"/>
              </a:p>
            </p:txBody>
          </p:sp>
          <p:sp>
            <p:nvSpPr>
              <p:cNvPr id="1479" name="Google Shape;1479;p47"/>
              <p:cNvSpPr/>
              <p:nvPr/>
            </p:nvSpPr>
            <p:spPr>
              <a:xfrm>
                <a:off x="2679436" y="3344037"/>
                <a:ext cx="345260" cy="537562"/>
              </a:xfrm>
              <a:custGeom>
                <a:avLst/>
                <a:gdLst/>
                <a:ahLst/>
                <a:cxnLst/>
                <a:rect l="l" t="t" r="r" b="b"/>
                <a:pathLst>
                  <a:path w="54934" h="85531" extrusionOk="0">
                    <a:moveTo>
                      <a:pt x="32003" y="0"/>
                    </a:moveTo>
                    <a:cubicBezTo>
                      <a:pt x="30517" y="0"/>
                      <a:pt x="28923" y="146"/>
                      <a:pt x="27337" y="384"/>
                    </a:cubicBezTo>
                    <a:cubicBezTo>
                      <a:pt x="230" y="22194"/>
                      <a:pt x="1" y="63426"/>
                      <a:pt x="26879" y="85530"/>
                    </a:cubicBezTo>
                    <a:lnTo>
                      <a:pt x="26944" y="85497"/>
                    </a:lnTo>
                    <a:cubicBezTo>
                      <a:pt x="29789" y="83863"/>
                      <a:pt x="33811" y="81149"/>
                      <a:pt x="33516" y="77356"/>
                    </a:cubicBezTo>
                    <a:cubicBezTo>
                      <a:pt x="33222" y="72778"/>
                      <a:pt x="28481" y="70358"/>
                      <a:pt x="26061" y="67023"/>
                    </a:cubicBezTo>
                    <a:cubicBezTo>
                      <a:pt x="22955" y="62740"/>
                      <a:pt x="27140" y="57900"/>
                      <a:pt x="30835" y="55677"/>
                    </a:cubicBezTo>
                    <a:cubicBezTo>
                      <a:pt x="34236" y="53617"/>
                      <a:pt x="38192" y="53192"/>
                      <a:pt x="42051" y="52505"/>
                    </a:cubicBezTo>
                    <a:cubicBezTo>
                      <a:pt x="45876" y="51786"/>
                      <a:pt x="50258" y="50707"/>
                      <a:pt x="51991" y="46685"/>
                    </a:cubicBezTo>
                    <a:cubicBezTo>
                      <a:pt x="54934" y="39753"/>
                      <a:pt x="40677" y="39360"/>
                      <a:pt x="37146" y="37268"/>
                    </a:cubicBezTo>
                    <a:cubicBezTo>
                      <a:pt x="35511" y="36287"/>
                      <a:pt x="34465" y="34684"/>
                      <a:pt x="35348" y="32788"/>
                    </a:cubicBezTo>
                    <a:cubicBezTo>
                      <a:pt x="36034" y="31317"/>
                      <a:pt x="37800" y="30336"/>
                      <a:pt x="39141" y="29551"/>
                    </a:cubicBezTo>
                    <a:cubicBezTo>
                      <a:pt x="42868" y="27491"/>
                      <a:pt x="47544" y="26085"/>
                      <a:pt x="50618" y="23044"/>
                    </a:cubicBezTo>
                    <a:cubicBezTo>
                      <a:pt x="51174" y="22521"/>
                      <a:pt x="51468" y="22194"/>
                      <a:pt x="51599" y="21605"/>
                    </a:cubicBezTo>
                    <a:lnTo>
                      <a:pt x="51599" y="21605"/>
                    </a:lnTo>
                    <a:cubicBezTo>
                      <a:pt x="51595" y="21618"/>
                      <a:pt x="51592" y="21624"/>
                      <a:pt x="51590" y="21624"/>
                    </a:cubicBezTo>
                    <a:cubicBezTo>
                      <a:pt x="51566" y="21624"/>
                      <a:pt x="51566" y="21144"/>
                      <a:pt x="51566" y="21115"/>
                    </a:cubicBezTo>
                    <a:cubicBezTo>
                      <a:pt x="51501" y="20788"/>
                      <a:pt x="51402" y="20428"/>
                      <a:pt x="51239" y="20134"/>
                    </a:cubicBezTo>
                    <a:cubicBezTo>
                      <a:pt x="50945" y="19578"/>
                      <a:pt x="50487" y="19087"/>
                      <a:pt x="49931" y="18760"/>
                    </a:cubicBezTo>
                    <a:cubicBezTo>
                      <a:pt x="47282" y="17191"/>
                      <a:pt x="44111" y="17387"/>
                      <a:pt x="41168" y="16602"/>
                    </a:cubicBezTo>
                    <a:cubicBezTo>
                      <a:pt x="39369" y="16079"/>
                      <a:pt x="34857" y="15000"/>
                      <a:pt x="36034" y="12090"/>
                    </a:cubicBezTo>
                    <a:cubicBezTo>
                      <a:pt x="36394" y="11109"/>
                      <a:pt x="37048" y="10422"/>
                      <a:pt x="37636" y="9572"/>
                    </a:cubicBezTo>
                    <a:cubicBezTo>
                      <a:pt x="38389" y="8460"/>
                      <a:pt x="38944" y="7218"/>
                      <a:pt x="39239" y="5877"/>
                    </a:cubicBezTo>
                    <a:cubicBezTo>
                      <a:pt x="40229" y="1420"/>
                      <a:pt x="36643" y="0"/>
                      <a:pt x="32003"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100"/>
              </a:p>
            </p:txBody>
          </p:sp>
          <p:sp>
            <p:nvSpPr>
              <p:cNvPr id="1480" name="Google Shape;1480;p47"/>
              <p:cNvSpPr/>
              <p:nvPr/>
            </p:nvSpPr>
            <p:spPr>
              <a:xfrm>
                <a:off x="3091326" y="3293626"/>
                <a:ext cx="340735" cy="423301"/>
              </a:xfrm>
              <a:custGeom>
                <a:avLst/>
                <a:gdLst/>
                <a:ahLst/>
                <a:cxnLst/>
                <a:rect l="l" t="t" r="r" b="b"/>
                <a:pathLst>
                  <a:path w="54214" h="67351" extrusionOk="0">
                    <a:moveTo>
                      <a:pt x="15891" y="1"/>
                    </a:moveTo>
                    <a:cubicBezTo>
                      <a:pt x="13243" y="328"/>
                      <a:pt x="10660" y="1635"/>
                      <a:pt x="8502" y="3042"/>
                    </a:cubicBezTo>
                    <a:cubicBezTo>
                      <a:pt x="5461" y="5003"/>
                      <a:pt x="1962" y="7881"/>
                      <a:pt x="818" y="11478"/>
                    </a:cubicBezTo>
                    <a:cubicBezTo>
                      <a:pt x="0" y="14028"/>
                      <a:pt x="621" y="15957"/>
                      <a:pt x="2943" y="17265"/>
                    </a:cubicBezTo>
                    <a:cubicBezTo>
                      <a:pt x="5264" y="18573"/>
                      <a:pt x="7848" y="19194"/>
                      <a:pt x="10300" y="20175"/>
                    </a:cubicBezTo>
                    <a:cubicBezTo>
                      <a:pt x="12295" y="20927"/>
                      <a:pt x="14518" y="21876"/>
                      <a:pt x="15728" y="23739"/>
                    </a:cubicBezTo>
                    <a:cubicBezTo>
                      <a:pt x="17069" y="25799"/>
                      <a:pt x="16545" y="28285"/>
                      <a:pt x="15401" y="30279"/>
                    </a:cubicBezTo>
                    <a:cubicBezTo>
                      <a:pt x="13701" y="33222"/>
                      <a:pt x="11248" y="35086"/>
                      <a:pt x="8829" y="37375"/>
                    </a:cubicBezTo>
                    <a:cubicBezTo>
                      <a:pt x="7717" y="38454"/>
                      <a:pt x="6376" y="39696"/>
                      <a:pt x="6115" y="41298"/>
                    </a:cubicBezTo>
                    <a:cubicBezTo>
                      <a:pt x="5886" y="42639"/>
                      <a:pt x="6638" y="44634"/>
                      <a:pt x="7880" y="45288"/>
                    </a:cubicBezTo>
                    <a:cubicBezTo>
                      <a:pt x="8550" y="45642"/>
                      <a:pt x="9288" y="45782"/>
                      <a:pt x="10062" y="45782"/>
                    </a:cubicBezTo>
                    <a:cubicBezTo>
                      <a:pt x="12498" y="45782"/>
                      <a:pt x="15286" y="44394"/>
                      <a:pt x="17396" y="43947"/>
                    </a:cubicBezTo>
                    <a:cubicBezTo>
                      <a:pt x="18295" y="43754"/>
                      <a:pt x="19275" y="43627"/>
                      <a:pt x="20258" y="43627"/>
                    </a:cubicBezTo>
                    <a:cubicBezTo>
                      <a:pt x="21778" y="43627"/>
                      <a:pt x="23306" y="43931"/>
                      <a:pt x="24556" y="44764"/>
                    </a:cubicBezTo>
                    <a:cubicBezTo>
                      <a:pt x="27990" y="47021"/>
                      <a:pt x="27172" y="51206"/>
                      <a:pt x="25995" y="54509"/>
                    </a:cubicBezTo>
                    <a:cubicBezTo>
                      <a:pt x="24851" y="57811"/>
                      <a:pt x="22529" y="61768"/>
                      <a:pt x="22660" y="65070"/>
                    </a:cubicBezTo>
                    <a:cubicBezTo>
                      <a:pt x="22660" y="65332"/>
                      <a:pt x="22693" y="65626"/>
                      <a:pt x="22823" y="65887"/>
                    </a:cubicBezTo>
                    <a:cubicBezTo>
                      <a:pt x="22823" y="65883"/>
                      <a:pt x="22825" y="65881"/>
                      <a:pt x="22827" y="65881"/>
                    </a:cubicBezTo>
                    <a:cubicBezTo>
                      <a:pt x="22855" y="65881"/>
                      <a:pt x="23050" y="66204"/>
                      <a:pt x="23017" y="66204"/>
                    </a:cubicBezTo>
                    <a:cubicBezTo>
                      <a:pt x="23012" y="66204"/>
                      <a:pt x="23002" y="66197"/>
                      <a:pt x="22987" y="66182"/>
                    </a:cubicBezTo>
                    <a:lnTo>
                      <a:pt x="22987" y="66182"/>
                    </a:lnTo>
                    <a:cubicBezTo>
                      <a:pt x="23379" y="66640"/>
                      <a:pt x="23935" y="66934"/>
                      <a:pt x="24491" y="66999"/>
                    </a:cubicBezTo>
                    <a:cubicBezTo>
                      <a:pt x="25449" y="67224"/>
                      <a:pt x="26587" y="67350"/>
                      <a:pt x="27758" y="67350"/>
                    </a:cubicBezTo>
                    <a:cubicBezTo>
                      <a:pt x="29823" y="67350"/>
                      <a:pt x="31990" y="66957"/>
                      <a:pt x="33450" y="66018"/>
                    </a:cubicBezTo>
                    <a:cubicBezTo>
                      <a:pt x="36295" y="64187"/>
                      <a:pt x="38094" y="61179"/>
                      <a:pt x="41331" y="59838"/>
                    </a:cubicBezTo>
                    <a:cubicBezTo>
                      <a:pt x="42958" y="59166"/>
                      <a:pt x="44743" y="58911"/>
                      <a:pt x="46515" y="58911"/>
                    </a:cubicBezTo>
                    <a:cubicBezTo>
                      <a:pt x="47414" y="58911"/>
                      <a:pt x="48309" y="58976"/>
                      <a:pt x="49178" y="59086"/>
                    </a:cubicBezTo>
                    <a:cubicBezTo>
                      <a:pt x="49603" y="59119"/>
                      <a:pt x="50028" y="59184"/>
                      <a:pt x="50453" y="59282"/>
                    </a:cubicBezTo>
                    <a:cubicBezTo>
                      <a:pt x="54214" y="33876"/>
                      <a:pt x="39859" y="9254"/>
                      <a:pt x="15891" y="1"/>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100"/>
              </a:p>
            </p:txBody>
          </p:sp>
          <p:sp>
            <p:nvSpPr>
              <p:cNvPr id="1481" name="Google Shape;1481;p47"/>
              <p:cNvSpPr/>
              <p:nvPr/>
            </p:nvSpPr>
            <p:spPr>
              <a:xfrm>
                <a:off x="2973550" y="3693340"/>
                <a:ext cx="344852" cy="266855"/>
              </a:xfrm>
              <a:custGeom>
                <a:avLst/>
                <a:gdLst/>
                <a:ahLst/>
                <a:cxnLst/>
                <a:rect l="l" t="t" r="r" b="b"/>
                <a:pathLst>
                  <a:path w="54869" h="42459" extrusionOk="0">
                    <a:moveTo>
                      <a:pt x="24005" y="0"/>
                    </a:moveTo>
                    <a:cubicBezTo>
                      <a:pt x="23663" y="0"/>
                      <a:pt x="23320" y="165"/>
                      <a:pt x="22988" y="563"/>
                    </a:cubicBezTo>
                    <a:cubicBezTo>
                      <a:pt x="20503" y="3539"/>
                      <a:pt x="21974" y="7757"/>
                      <a:pt x="21941" y="11190"/>
                    </a:cubicBezTo>
                    <a:cubicBezTo>
                      <a:pt x="21909" y="14624"/>
                      <a:pt x="20372" y="18253"/>
                      <a:pt x="16546" y="18842"/>
                    </a:cubicBezTo>
                    <a:cubicBezTo>
                      <a:pt x="16241" y="18886"/>
                      <a:pt x="15941" y="18906"/>
                      <a:pt x="15645" y="18906"/>
                    </a:cubicBezTo>
                    <a:cubicBezTo>
                      <a:pt x="12421" y="18906"/>
                      <a:pt x="9721" y="16456"/>
                      <a:pt x="6966" y="15049"/>
                    </a:cubicBezTo>
                    <a:cubicBezTo>
                      <a:pt x="6019" y="14575"/>
                      <a:pt x="5082" y="14305"/>
                      <a:pt x="4133" y="14305"/>
                    </a:cubicBezTo>
                    <a:cubicBezTo>
                      <a:pt x="3377" y="14305"/>
                      <a:pt x="2614" y="14476"/>
                      <a:pt x="1832" y="14853"/>
                    </a:cubicBezTo>
                    <a:cubicBezTo>
                      <a:pt x="851" y="15343"/>
                      <a:pt x="1" y="15899"/>
                      <a:pt x="66" y="17076"/>
                    </a:cubicBezTo>
                    <a:cubicBezTo>
                      <a:pt x="197" y="19692"/>
                      <a:pt x="2257" y="22144"/>
                      <a:pt x="3565" y="24270"/>
                    </a:cubicBezTo>
                    <a:cubicBezTo>
                      <a:pt x="5462" y="27245"/>
                      <a:pt x="6606" y="30613"/>
                      <a:pt x="6181" y="34177"/>
                    </a:cubicBezTo>
                    <a:cubicBezTo>
                      <a:pt x="5887" y="36695"/>
                      <a:pt x="5102" y="39115"/>
                      <a:pt x="3827" y="41338"/>
                    </a:cubicBezTo>
                    <a:cubicBezTo>
                      <a:pt x="7498" y="42090"/>
                      <a:pt x="11194" y="42458"/>
                      <a:pt x="14864" y="42458"/>
                    </a:cubicBezTo>
                    <a:cubicBezTo>
                      <a:pt x="29854" y="42458"/>
                      <a:pt x="44387" y="36317"/>
                      <a:pt x="54869" y="25153"/>
                    </a:cubicBezTo>
                    <a:cubicBezTo>
                      <a:pt x="54705" y="23223"/>
                      <a:pt x="53888" y="21392"/>
                      <a:pt x="52547" y="19986"/>
                    </a:cubicBezTo>
                    <a:cubicBezTo>
                      <a:pt x="50988" y="18236"/>
                      <a:pt x="49324" y="17470"/>
                      <a:pt x="47348" y="17470"/>
                    </a:cubicBezTo>
                    <a:cubicBezTo>
                      <a:pt x="46629" y="17470"/>
                      <a:pt x="45870" y="17571"/>
                      <a:pt x="45059" y="17763"/>
                    </a:cubicBezTo>
                    <a:cubicBezTo>
                      <a:pt x="42443" y="18384"/>
                      <a:pt x="39860" y="19332"/>
                      <a:pt x="37146" y="19332"/>
                    </a:cubicBezTo>
                    <a:cubicBezTo>
                      <a:pt x="37080" y="19333"/>
                      <a:pt x="37014" y="19334"/>
                      <a:pt x="36948" y="19334"/>
                    </a:cubicBezTo>
                    <a:cubicBezTo>
                      <a:pt x="34466" y="19334"/>
                      <a:pt x="32035" y="18724"/>
                      <a:pt x="30410" y="16749"/>
                    </a:cubicBezTo>
                    <a:cubicBezTo>
                      <a:pt x="28972" y="15016"/>
                      <a:pt x="28514" y="12793"/>
                      <a:pt x="28220" y="10667"/>
                    </a:cubicBezTo>
                    <a:cubicBezTo>
                      <a:pt x="27893" y="8313"/>
                      <a:pt x="27860" y="5795"/>
                      <a:pt x="27010" y="3539"/>
                    </a:cubicBezTo>
                    <a:cubicBezTo>
                      <a:pt x="26645" y="2549"/>
                      <a:pt x="25345" y="0"/>
                      <a:pt x="24005"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100"/>
              </a:p>
            </p:txBody>
          </p:sp>
        </p:grpSp>
        <p:sp>
          <p:nvSpPr>
            <p:cNvPr id="1482" name="Google Shape;1482;p47"/>
            <p:cNvSpPr txBox="1"/>
            <p:nvPr/>
          </p:nvSpPr>
          <p:spPr>
            <a:xfrm>
              <a:off x="11820675" y="601075"/>
              <a:ext cx="1568700" cy="76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solidFill>
                    <a:srgbClr val="FFFFFF"/>
                  </a:solidFill>
                  <a:uFill>
                    <a:noFill/>
                  </a:uFill>
                  <a:latin typeface="Amaranth"/>
                  <a:ea typeface="Amaranth"/>
                  <a:cs typeface="Amaranth"/>
                  <a:sym typeface="Amaranth"/>
                  <a:hlinkClick r:id="rId4" action="ppaction://hlinksldjump">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RETURN to Choice Board</a:t>
              </a:r>
              <a:endParaRPr sz="1600" b="1">
                <a:solidFill>
                  <a:srgbClr val="FFFFFF"/>
                </a:solidFill>
                <a:latin typeface="Amaranth"/>
                <a:ea typeface="Amaranth"/>
                <a:cs typeface="Amaranth"/>
                <a:sym typeface="Amaranth"/>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6"/>
        <p:cNvGrpSpPr/>
        <p:nvPr/>
      </p:nvGrpSpPr>
      <p:grpSpPr>
        <a:xfrm>
          <a:off x="0" y="0"/>
          <a:ext cx="0" cy="0"/>
          <a:chOff x="0" y="0"/>
          <a:chExt cx="0" cy="0"/>
        </a:xfrm>
      </p:grpSpPr>
      <p:sp>
        <p:nvSpPr>
          <p:cNvPr id="1487" name="Google Shape;1487;p48"/>
          <p:cNvSpPr txBox="1">
            <a:spLocks noGrp="1"/>
          </p:cNvSpPr>
          <p:nvPr>
            <p:ph type="subTitle" idx="4294967295"/>
          </p:nvPr>
        </p:nvSpPr>
        <p:spPr>
          <a:xfrm>
            <a:off x="1731718" y="4507277"/>
            <a:ext cx="3282600" cy="593400"/>
          </a:xfrm>
          <a:prstGeom prst="rect">
            <a:avLst/>
          </a:prstGeom>
        </p:spPr>
        <p:txBody>
          <a:bodyPr spcFirstLastPara="1" wrap="square" lIns="113100" tIns="113100" rIns="113100" bIns="113100" anchor="ctr" anchorCtr="0">
            <a:noAutofit/>
          </a:bodyPr>
          <a:lstStyle/>
          <a:p>
            <a:pPr marL="0" lvl="0" indent="0" algn="ctr" rtl="0">
              <a:spcBef>
                <a:spcPts val="0"/>
              </a:spcBef>
              <a:spcAft>
                <a:spcPts val="2000"/>
              </a:spcAft>
              <a:buNone/>
            </a:pPr>
            <a:r>
              <a:rPr lang="en" sz="3000">
                <a:solidFill>
                  <a:srgbClr val="FFFFFF"/>
                </a:solidFill>
                <a:uFill>
                  <a:noFill/>
                </a:u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Animal Habitats</a:t>
            </a:r>
            <a:r>
              <a:rPr lang="en" sz="3000">
                <a:solidFill>
                  <a:srgbClr val="FFFFFF"/>
                </a:solidFill>
              </a:rPr>
              <a:t> </a:t>
            </a:r>
            <a:endParaRPr sz="3000">
              <a:solidFill>
                <a:srgbClr val="FFFFFF"/>
              </a:solidFill>
            </a:endParaRPr>
          </a:p>
        </p:txBody>
      </p:sp>
      <p:sp>
        <p:nvSpPr>
          <p:cNvPr id="1488" name="Google Shape;1488;p48"/>
          <p:cNvSpPr txBox="1">
            <a:spLocks noGrp="1"/>
          </p:cNvSpPr>
          <p:nvPr>
            <p:ph type="subTitle" idx="4294967295"/>
          </p:nvPr>
        </p:nvSpPr>
        <p:spPr>
          <a:xfrm>
            <a:off x="1655518" y="5930934"/>
            <a:ext cx="3282600" cy="593400"/>
          </a:xfrm>
          <a:prstGeom prst="rect">
            <a:avLst/>
          </a:prstGeom>
        </p:spPr>
        <p:txBody>
          <a:bodyPr spcFirstLastPara="1" wrap="square" lIns="113100" tIns="113100" rIns="113100" bIns="113100" anchor="ctr" anchorCtr="0">
            <a:noAutofit/>
          </a:bodyPr>
          <a:lstStyle/>
          <a:p>
            <a:pPr marL="0" lvl="0" indent="0" algn="ctr" rtl="0">
              <a:spcBef>
                <a:spcPts val="0"/>
              </a:spcBef>
              <a:spcAft>
                <a:spcPts val="2000"/>
              </a:spcAft>
              <a:buNone/>
            </a:pPr>
            <a:r>
              <a:rPr lang="en" sz="3000" dirty="0">
                <a:solidFill>
                  <a:srgbClr val="FFFFFF"/>
                </a:solidFill>
                <a:uFill>
                  <a:noFill/>
                </a:u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Exploring Animal Habitats</a:t>
            </a:r>
            <a:r>
              <a:rPr lang="en" sz="3000" dirty="0">
                <a:solidFill>
                  <a:srgbClr val="FFFFFF"/>
                </a:solidFill>
              </a:rPr>
              <a:t> </a:t>
            </a:r>
            <a:endParaRPr sz="3000" dirty="0">
              <a:solidFill>
                <a:srgbClr val="FFFFFF"/>
              </a:solidFill>
            </a:endParaRPr>
          </a:p>
        </p:txBody>
      </p:sp>
      <p:sp>
        <p:nvSpPr>
          <p:cNvPr id="1489" name="Google Shape;1489;p48"/>
          <p:cNvSpPr txBox="1">
            <a:spLocks noGrp="1"/>
          </p:cNvSpPr>
          <p:nvPr>
            <p:ph type="subTitle" idx="4294967295"/>
          </p:nvPr>
        </p:nvSpPr>
        <p:spPr>
          <a:xfrm>
            <a:off x="1731725" y="3177125"/>
            <a:ext cx="3114900" cy="593400"/>
          </a:xfrm>
          <a:prstGeom prst="rect">
            <a:avLst/>
          </a:prstGeom>
        </p:spPr>
        <p:txBody>
          <a:bodyPr spcFirstLastPara="1" wrap="square" lIns="113100" tIns="113100" rIns="113100" bIns="113100" anchor="ctr" anchorCtr="0">
            <a:noAutofit/>
          </a:bodyPr>
          <a:lstStyle/>
          <a:p>
            <a:pPr marL="0" lvl="0" indent="0" algn="ctr" rtl="0">
              <a:spcBef>
                <a:spcPts val="0"/>
              </a:spcBef>
              <a:spcAft>
                <a:spcPts val="2000"/>
              </a:spcAft>
              <a:buNone/>
            </a:pPr>
            <a:r>
              <a:rPr lang="en" sz="3000">
                <a:solidFill>
                  <a:srgbClr val="FFFFFF"/>
                </a:solidFill>
                <a:uFill>
                  <a:noFill/>
                </a:uFil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What is a Habitat?</a:t>
            </a:r>
            <a:r>
              <a:rPr lang="en" sz="3000">
                <a:solidFill>
                  <a:srgbClr val="FFFFFF"/>
                </a:solidFill>
              </a:rPr>
              <a:t> </a:t>
            </a:r>
            <a:endParaRPr sz="3000">
              <a:solidFill>
                <a:srgbClr val="FFFFFF"/>
              </a:solidFill>
            </a:endParaRPr>
          </a:p>
        </p:txBody>
      </p:sp>
      <p:sp>
        <p:nvSpPr>
          <p:cNvPr id="1490" name="Google Shape;1490;p48"/>
          <p:cNvSpPr txBox="1">
            <a:spLocks noGrp="1"/>
          </p:cNvSpPr>
          <p:nvPr>
            <p:ph type="title" idx="4294967295"/>
          </p:nvPr>
        </p:nvSpPr>
        <p:spPr>
          <a:xfrm>
            <a:off x="224675" y="723325"/>
            <a:ext cx="3248700" cy="1809900"/>
          </a:xfrm>
          <a:prstGeom prst="rect">
            <a:avLst/>
          </a:prstGeom>
        </p:spPr>
        <p:txBody>
          <a:bodyPr spcFirstLastPara="1" wrap="square" lIns="113100" tIns="113100" rIns="113100" bIns="113100" anchor="ctr" anchorCtr="0">
            <a:noAutofit/>
          </a:bodyPr>
          <a:lstStyle/>
          <a:p>
            <a:pPr marL="0" lvl="0" indent="0" algn="ctr" rtl="0">
              <a:spcBef>
                <a:spcPts val="0"/>
              </a:spcBef>
              <a:spcAft>
                <a:spcPts val="0"/>
              </a:spcAft>
              <a:buNone/>
            </a:pPr>
            <a:r>
              <a:rPr lang="en" u="sng"/>
              <a:t>Videos</a:t>
            </a:r>
            <a:endParaRPr u="sng"/>
          </a:p>
          <a:p>
            <a:pPr marL="0" lvl="0" indent="0" algn="ctr" rtl="0">
              <a:spcBef>
                <a:spcPts val="0"/>
              </a:spcBef>
              <a:spcAft>
                <a:spcPts val="0"/>
              </a:spcAft>
              <a:buNone/>
            </a:pPr>
            <a:r>
              <a:rPr lang="en" sz="1400" b="0">
                <a:latin typeface="Sniglet"/>
                <a:ea typeface="Sniglet"/>
                <a:cs typeface="Sniglet"/>
                <a:sym typeface="Sniglet"/>
              </a:rPr>
              <a:t>(click below and follow the links)</a:t>
            </a:r>
            <a:endParaRPr u="sng"/>
          </a:p>
        </p:txBody>
      </p:sp>
      <p:grpSp>
        <p:nvGrpSpPr>
          <p:cNvPr id="1491" name="Google Shape;1491;p48"/>
          <p:cNvGrpSpPr/>
          <p:nvPr/>
        </p:nvGrpSpPr>
        <p:grpSpPr>
          <a:xfrm>
            <a:off x="8609633" y="-5"/>
            <a:ext cx="1499904" cy="956586"/>
            <a:chOff x="11769519" y="395749"/>
            <a:chExt cx="1671016" cy="1178642"/>
          </a:xfrm>
        </p:grpSpPr>
        <p:sp>
          <p:nvSpPr>
            <p:cNvPr id="1492" name="Google Shape;1492;p48">
              <a:hlinkClick r:id="rId6" action="ppaction://hlinksldjump"/>
            </p:cNvPr>
            <p:cNvSpPr/>
            <p:nvPr/>
          </p:nvSpPr>
          <p:spPr>
            <a:xfrm>
              <a:off x="11769519" y="395749"/>
              <a:ext cx="1671016" cy="1178642"/>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100"/>
            </a:p>
          </p:txBody>
        </p:sp>
        <p:grpSp>
          <p:nvGrpSpPr>
            <p:cNvPr id="1493" name="Google Shape;1493;p48"/>
            <p:cNvGrpSpPr/>
            <p:nvPr/>
          </p:nvGrpSpPr>
          <p:grpSpPr>
            <a:xfrm>
              <a:off x="12088423" y="574859"/>
              <a:ext cx="1033203" cy="820442"/>
              <a:chOff x="2679436" y="3270400"/>
              <a:chExt cx="752625" cy="689795"/>
            </a:xfrm>
          </p:grpSpPr>
          <p:sp>
            <p:nvSpPr>
              <p:cNvPr id="1494" name="Google Shape;1494;p48"/>
              <p:cNvSpPr/>
              <p:nvPr/>
            </p:nvSpPr>
            <p:spPr>
              <a:xfrm>
                <a:off x="2722600" y="3270400"/>
                <a:ext cx="689490" cy="689691"/>
              </a:xfrm>
              <a:custGeom>
                <a:avLst/>
                <a:gdLst/>
                <a:ahLst/>
                <a:cxnLst/>
                <a:rect l="l" t="t" r="r" b="b"/>
                <a:pathLst>
                  <a:path w="109704" h="109736" extrusionOk="0">
                    <a:moveTo>
                      <a:pt x="54835" y="1"/>
                    </a:moveTo>
                    <a:cubicBezTo>
                      <a:pt x="24557" y="1"/>
                      <a:pt x="0" y="24557"/>
                      <a:pt x="0" y="54868"/>
                    </a:cubicBezTo>
                    <a:cubicBezTo>
                      <a:pt x="0" y="85147"/>
                      <a:pt x="24557" y="109736"/>
                      <a:pt x="54835" y="109736"/>
                    </a:cubicBezTo>
                    <a:cubicBezTo>
                      <a:pt x="85147" y="109736"/>
                      <a:pt x="109703" y="85147"/>
                      <a:pt x="109703" y="54868"/>
                    </a:cubicBezTo>
                    <a:cubicBezTo>
                      <a:pt x="109703" y="24557"/>
                      <a:pt x="85147" y="1"/>
                      <a:pt x="54835" y="1"/>
                    </a:cubicBezTo>
                    <a:close/>
                  </a:path>
                </a:pathLst>
              </a:custGeom>
              <a:solidFill>
                <a:schemeClr val="accent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100"/>
              </a:p>
            </p:txBody>
          </p:sp>
          <p:sp>
            <p:nvSpPr>
              <p:cNvPr id="1495" name="Google Shape;1495;p48"/>
              <p:cNvSpPr/>
              <p:nvPr/>
            </p:nvSpPr>
            <p:spPr>
              <a:xfrm>
                <a:off x="2679436" y="3344037"/>
                <a:ext cx="345260" cy="537562"/>
              </a:xfrm>
              <a:custGeom>
                <a:avLst/>
                <a:gdLst/>
                <a:ahLst/>
                <a:cxnLst/>
                <a:rect l="l" t="t" r="r" b="b"/>
                <a:pathLst>
                  <a:path w="54934" h="85531" extrusionOk="0">
                    <a:moveTo>
                      <a:pt x="32003" y="0"/>
                    </a:moveTo>
                    <a:cubicBezTo>
                      <a:pt x="30517" y="0"/>
                      <a:pt x="28923" y="146"/>
                      <a:pt x="27337" y="384"/>
                    </a:cubicBezTo>
                    <a:cubicBezTo>
                      <a:pt x="230" y="22194"/>
                      <a:pt x="1" y="63426"/>
                      <a:pt x="26879" y="85530"/>
                    </a:cubicBezTo>
                    <a:lnTo>
                      <a:pt x="26944" y="85497"/>
                    </a:lnTo>
                    <a:cubicBezTo>
                      <a:pt x="29789" y="83863"/>
                      <a:pt x="33811" y="81149"/>
                      <a:pt x="33516" y="77356"/>
                    </a:cubicBezTo>
                    <a:cubicBezTo>
                      <a:pt x="33222" y="72778"/>
                      <a:pt x="28481" y="70358"/>
                      <a:pt x="26061" y="67023"/>
                    </a:cubicBezTo>
                    <a:cubicBezTo>
                      <a:pt x="22955" y="62740"/>
                      <a:pt x="27140" y="57900"/>
                      <a:pt x="30835" y="55677"/>
                    </a:cubicBezTo>
                    <a:cubicBezTo>
                      <a:pt x="34236" y="53617"/>
                      <a:pt x="38192" y="53192"/>
                      <a:pt x="42051" y="52505"/>
                    </a:cubicBezTo>
                    <a:cubicBezTo>
                      <a:pt x="45876" y="51786"/>
                      <a:pt x="50258" y="50707"/>
                      <a:pt x="51991" y="46685"/>
                    </a:cubicBezTo>
                    <a:cubicBezTo>
                      <a:pt x="54934" y="39753"/>
                      <a:pt x="40677" y="39360"/>
                      <a:pt x="37146" y="37268"/>
                    </a:cubicBezTo>
                    <a:cubicBezTo>
                      <a:pt x="35511" y="36287"/>
                      <a:pt x="34465" y="34684"/>
                      <a:pt x="35348" y="32788"/>
                    </a:cubicBezTo>
                    <a:cubicBezTo>
                      <a:pt x="36034" y="31317"/>
                      <a:pt x="37800" y="30336"/>
                      <a:pt x="39141" y="29551"/>
                    </a:cubicBezTo>
                    <a:cubicBezTo>
                      <a:pt x="42868" y="27491"/>
                      <a:pt x="47544" y="26085"/>
                      <a:pt x="50618" y="23044"/>
                    </a:cubicBezTo>
                    <a:cubicBezTo>
                      <a:pt x="51174" y="22521"/>
                      <a:pt x="51468" y="22194"/>
                      <a:pt x="51599" y="21605"/>
                    </a:cubicBezTo>
                    <a:lnTo>
                      <a:pt x="51599" y="21605"/>
                    </a:lnTo>
                    <a:cubicBezTo>
                      <a:pt x="51595" y="21618"/>
                      <a:pt x="51592" y="21624"/>
                      <a:pt x="51590" y="21624"/>
                    </a:cubicBezTo>
                    <a:cubicBezTo>
                      <a:pt x="51566" y="21624"/>
                      <a:pt x="51566" y="21144"/>
                      <a:pt x="51566" y="21115"/>
                    </a:cubicBezTo>
                    <a:cubicBezTo>
                      <a:pt x="51501" y="20788"/>
                      <a:pt x="51402" y="20428"/>
                      <a:pt x="51239" y="20134"/>
                    </a:cubicBezTo>
                    <a:cubicBezTo>
                      <a:pt x="50945" y="19578"/>
                      <a:pt x="50487" y="19087"/>
                      <a:pt x="49931" y="18760"/>
                    </a:cubicBezTo>
                    <a:cubicBezTo>
                      <a:pt x="47282" y="17191"/>
                      <a:pt x="44111" y="17387"/>
                      <a:pt x="41168" y="16602"/>
                    </a:cubicBezTo>
                    <a:cubicBezTo>
                      <a:pt x="39369" y="16079"/>
                      <a:pt x="34857" y="15000"/>
                      <a:pt x="36034" y="12090"/>
                    </a:cubicBezTo>
                    <a:cubicBezTo>
                      <a:pt x="36394" y="11109"/>
                      <a:pt x="37048" y="10422"/>
                      <a:pt x="37636" y="9572"/>
                    </a:cubicBezTo>
                    <a:cubicBezTo>
                      <a:pt x="38389" y="8460"/>
                      <a:pt x="38944" y="7218"/>
                      <a:pt x="39239" y="5877"/>
                    </a:cubicBezTo>
                    <a:cubicBezTo>
                      <a:pt x="40229" y="1420"/>
                      <a:pt x="36643" y="0"/>
                      <a:pt x="32003"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100"/>
              </a:p>
            </p:txBody>
          </p:sp>
          <p:sp>
            <p:nvSpPr>
              <p:cNvPr id="1496" name="Google Shape;1496;p48"/>
              <p:cNvSpPr/>
              <p:nvPr/>
            </p:nvSpPr>
            <p:spPr>
              <a:xfrm>
                <a:off x="3091326" y="3293626"/>
                <a:ext cx="340735" cy="423301"/>
              </a:xfrm>
              <a:custGeom>
                <a:avLst/>
                <a:gdLst/>
                <a:ahLst/>
                <a:cxnLst/>
                <a:rect l="l" t="t" r="r" b="b"/>
                <a:pathLst>
                  <a:path w="54214" h="67351" extrusionOk="0">
                    <a:moveTo>
                      <a:pt x="15891" y="1"/>
                    </a:moveTo>
                    <a:cubicBezTo>
                      <a:pt x="13243" y="328"/>
                      <a:pt x="10660" y="1635"/>
                      <a:pt x="8502" y="3042"/>
                    </a:cubicBezTo>
                    <a:cubicBezTo>
                      <a:pt x="5461" y="5003"/>
                      <a:pt x="1962" y="7881"/>
                      <a:pt x="818" y="11478"/>
                    </a:cubicBezTo>
                    <a:cubicBezTo>
                      <a:pt x="0" y="14028"/>
                      <a:pt x="621" y="15957"/>
                      <a:pt x="2943" y="17265"/>
                    </a:cubicBezTo>
                    <a:cubicBezTo>
                      <a:pt x="5264" y="18573"/>
                      <a:pt x="7848" y="19194"/>
                      <a:pt x="10300" y="20175"/>
                    </a:cubicBezTo>
                    <a:cubicBezTo>
                      <a:pt x="12295" y="20927"/>
                      <a:pt x="14518" y="21876"/>
                      <a:pt x="15728" y="23739"/>
                    </a:cubicBezTo>
                    <a:cubicBezTo>
                      <a:pt x="17069" y="25799"/>
                      <a:pt x="16545" y="28285"/>
                      <a:pt x="15401" y="30279"/>
                    </a:cubicBezTo>
                    <a:cubicBezTo>
                      <a:pt x="13701" y="33222"/>
                      <a:pt x="11248" y="35086"/>
                      <a:pt x="8829" y="37375"/>
                    </a:cubicBezTo>
                    <a:cubicBezTo>
                      <a:pt x="7717" y="38454"/>
                      <a:pt x="6376" y="39696"/>
                      <a:pt x="6115" y="41298"/>
                    </a:cubicBezTo>
                    <a:cubicBezTo>
                      <a:pt x="5886" y="42639"/>
                      <a:pt x="6638" y="44634"/>
                      <a:pt x="7880" y="45288"/>
                    </a:cubicBezTo>
                    <a:cubicBezTo>
                      <a:pt x="8550" y="45642"/>
                      <a:pt x="9288" y="45782"/>
                      <a:pt x="10062" y="45782"/>
                    </a:cubicBezTo>
                    <a:cubicBezTo>
                      <a:pt x="12498" y="45782"/>
                      <a:pt x="15286" y="44394"/>
                      <a:pt x="17396" y="43947"/>
                    </a:cubicBezTo>
                    <a:cubicBezTo>
                      <a:pt x="18295" y="43754"/>
                      <a:pt x="19275" y="43627"/>
                      <a:pt x="20258" y="43627"/>
                    </a:cubicBezTo>
                    <a:cubicBezTo>
                      <a:pt x="21778" y="43627"/>
                      <a:pt x="23306" y="43931"/>
                      <a:pt x="24556" y="44764"/>
                    </a:cubicBezTo>
                    <a:cubicBezTo>
                      <a:pt x="27990" y="47021"/>
                      <a:pt x="27172" y="51206"/>
                      <a:pt x="25995" y="54509"/>
                    </a:cubicBezTo>
                    <a:cubicBezTo>
                      <a:pt x="24851" y="57811"/>
                      <a:pt x="22529" y="61768"/>
                      <a:pt x="22660" y="65070"/>
                    </a:cubicBezTo>
                    <a:cubicBezTo>
                      <a:pt x="22660" y="65332"/>
                      <a:pt x="22693" y="65626"/>
                      <a:pt x="22823" y="65887"/>
                    </a:cubicBezTo>
                    <a:cubicBezTo>
                      <a:pt x="22823" y="65883"/>
                      <a:pt x="22825" y="65881"/>
                      <a:pt x="22827" y="65881"/>
                    </a:cubicBezTo>
                    <a:cubicBezTo>
                      <a:pt x="22855" y="65881"/>
                      <a:pt x="23050" y="66204"/>
                      <a:pt x="23017" y="66204"/>
                    </a:cubicBezTo>
                    <a:cubicBezTo>
                      <a:pt x="23012" y="66204"/>
                      <a:pt x="23002" y="66197"/>
                      <a:pt x="22987" y="66182"/>
                    </a:cubicBezTo>
                    <a:lnTo>
                      <a:pt x="22987" y="66182"/>
                    </a:lnTo>
                    <a:cubicBezTo>
                      <a:pt x="23379" y="66640"/>
                      <a:pt x="23935" y="66934"/>
                      <a:pt x="24491" y="66999"/>
                    </a:cubicBezTo>
                    <a:cubicBezTo>
                      <a:pt x="25449" y="67224"/>
                      <a:pt x="26587" y="67350"/>
                      <a:pt x="27758" y="67350"/>
                    </a:cubicBezTo>
                    <a:cubicBezTo>
                      <a:pt x="29823" y="67350"/>
                      <a:pt x="31990" y="66957"/>
                      <a:pt x="33450" y="66018"/>
                    </a:cubicBezTo>
                    <a:cubicBezTo>
                      <a:pt x="36295" y="64187"/>
                      <a:pt x="38094" y="61179"/>
                      <a:pt x="41331" y="59838"/>
                    </a:cubicBezTo>
                    <a:cubicBezTo>
                      <a:pt x="42958" y="59166"/>
                      <a:pt x="44743" y="58911"/>
                      <a:pt x="46515" y="58911"/>
                    </a:cubicBezTo>
                    <a:cubicBezTo>
                      <a:pt x="47414" y="58911"/>
                      <a:pt x="48309" y="58976"/>
                      <a:pt x="49178" y="59086"/>
                    </a:cubicBezTo>
                    <a:cubicBezTo>
                      <a:pt x="49603" y="59119"/>
                      <a:pt x="50028" y="59184"/>
                      <a:pt x="50453" y="59282"/>
                    </a:cubicBezTo>
                    <a:cubicBezTo>
                      <a:pt x="54214" y="33876"/>
                      <a:pt x="39859" y="9254"/>
                      <a:pt x="15891" y="1"/>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100"/>
              </a:p>
            </p:txBody>
          </p:sp>
          <p:sp>
            <p:nvSpPr>
              <p:cNvPr id="1497" name="Google Shape;1497;p48"/>
              <p:cNvSpPr/>
              <p:nvPr/>
            </p:nvSpPr>
            <p:spPr>
              <a:xfrm>
                <a:off x="2973550" y="3693340"/>
                <a:ext cx="344852" cy="266855"/>
              </a:xfrm>
              <a:custGeom>
                <a:avLst/>
                <a:gdLst/>
                <a:ahLst/>
                <a:cxnLst/>
                <a:rect l="l" t="t" r="r" b="b"/>
                <a:pathLst>
                  <a:path w="54869" h="42459" extrusionOk="0">
                    <a:moveTo>
                      <a:pt x="24005" y="0"/>
                    </a:moveTo>
                    <a:cubicBezTo>
                      <a:pt x="23663" y="0"/>
                      <a:pt x="23320" y="165"/>
                      <a:pt x="22988" y="563"/>
                    </a:cubicBezTo>
                    <a:cubicBezTo>
                      <a:pt x="20503" y="3539"/>
                      <a:pt x="21974" y="7757"/>
                      <a:pt x="21941" y="11190"/>
                    </a:cubicBezTo>
                    <a:cubicBezTo>
                      <a:pt x="21909" y="14624"/>
                      <a:pt x="20372" y="18253"/>
                      <a:pt x="16546" y="18842"/>
                    </a:cubicBezTo>
                    <a:cubicBezTo>
                      <a:pt x="16241" y="18886"/>
                      <a:pt x="15941" y="18906"/>
                      <a:pt x="15645" y="18906"/>
                    </a:cubicBezTo>
                    <a:cubicBezTo>
                      <a:pt x="12421" y="18906"/>
                      <a:pt x="9721" y="16456"/>
                      <a:pt x="6966" y="15049"/>
                    </a:cubicBezTo>
                    <a:cubicBezTo>
                      <a:pt x="6019" y="14575"/>
                      <a:pt x="5082" y="14305"/>
                      <a:pt x="4133" y="14305"/>
                    </a:cubicBezTo>
                    <a:cubicBezTo>
                      <a:pt x="3377" y="14305"/>
                      <a:pt x="2614" y="14476"/>
                      <a:pt x="1832" y="14853"/>
                    </a:cubicBezTo>
                    <a:cubicBezTo>
                      <a:pt x="851" y="15343"/>
                      <a:pt x="1" y="15899"/>
                      <a:pt x="66" y="17076"/>
                    </a:cubicBezTo>
                    <a:cubicBezTo>
                      <a:pt x="197" y="19692"/>
                      <a:pt x="2257" y="22144"/>
                      <a:pt x="3565" y="24270"/>
                    </a:cubicBezTo>
                    <a:cubicBezTo>
                      <a:pt x="5462" y="27245"/>
                      <a:pt x="6606" y="30613"/>
                      <a:pt x="6181" y="34177"/>
                    </a:cubicBezTo>
                    <a:cubicBezTo>
                      <a:pt x="5887" y="36695"/>
                      <a:pt x="5102" y="39115"/>
                      <a:pt x="3827" y="41338"/>
                    </a:cubicBezTo>
                    <a:cubicBezTo>
                      <a:pt x="7498" y="42090"/>
                      <a:pt x="11194" y="42458"/>
                      <a:pt x="14864" y="42458"/>
                    </a:cubicBezTo>
                    <a:cubicBezTo>
                      <a:pt x="29854" y="42458"/>
                      <a:pt x="44387" y="36317"/>
                      <a:pt x="54869" y="25153"/>
                    </a:cubicBezTo>
                    <a:cubicBezTo>
                      <a:pt x="54705" y="23223"/>
                      <a:pt x="53888" y="21392"/>
                      <a:pt x="52547" y="19986"/>
                    </a:cubicBezTo>
                    <a:cubicBezTo>
                      <a:pt x="50988" y="18236"/>
                      <a:pt x="49324" y="17470"/>
                      <a:pt x="47348" y="17470"/>
                    </a:cubicBezTo>
                    <a:cubicBezTo>
                      <a:pt x="46629" y="17470"/>
                      <a:pt x="45870" y="17571"/>
                      <a:pt x="45059" y="17763"/>
                    </a:cubicBezTo>
                    <a:cubicBezTo>
                      <a:pt x="42443" y="18384"/>
                      <a:pt x="39860" y="19332"/>
                      <a:pt x="37146" y="19332"/>
                    </a:cubicBezTo>
                    <a:cubicBezTo>
                      <a:pt x="37080" y="19333"/>
                      <a:pt x="37014" y="19334"/>
                      <a:pt x="36948" y="19334"/>
                    </a:cubicBezTo>
                    <a:cubicBezTo>
                      <a:pt x="34466" y="19334"/>
                      <a:pt x="32035" y="18724"/>
                      <a:pt x="30410" y="16749"/>
                    </a:cubicBezTo>
                    <a:cubicBezTo>
                      <a:pt x="28972" y="15016"/>
                      <a:pt x="28514" y="12793"/>
                      <a:pt x="28220" y="10667"/>
                    </a:cubicBezTo>
                    <a:cubicBezTo>
                      <a:pt x="27893" y="8313"/>
                      <a:pt x="27860" y="5795"/>
                      <a:pt x="27010" y="3539"/>
                    </a:cubicBezTo>
                    <a:cubicBezTo>
                      <a:pt x="26645" y="2549"/>
                      <a:pt x="25345" y="0"/>
                      <a:pt x="24005"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100"/>
              </a:p>
            </p:txBody>
          </p:sp>
        </p:grpSp>
        <p:sp>
          <p:nvSpPr>
            <p:cNvPr id="1498" name="Google Shape;1498;p48"/>
            <p:cNvSpPr txBox="1"/>
            <p:nvPr/>
          </p:nvSpPr>
          <p:spPr>
            <a:xfrm>
              <a:off x="11820675" y="601075"/>
              <a:ext cx="1568700" cy="76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solidFill>
                    <a:srgbClr val="FFFFFF"/>
                  </a:solidFill>
                  <a:uFill>
                    <a:noFill/>
                  </a:uFill>
                  <a:latin typeface="Amaranth"/>
                  <a:ea typeface="Amaranth"/>
                  <a:cs typeface="Amaranth"/>
                  <a:sym typeface="Amaranth"/>
                  <a:hlinkClick r:id="rId6" action="ppaction://hlinksldjump">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RETURN to Choice Board</a:t>
              </a:r>
              <a:endParaRPr sz="1600" b="1">
                <a:solidFill>
                  <a:srgbClr val="FFFFFF"/>
                </a:solidFill>
                <a:latin typeface="Amaranth"/>
                <a:ea typeface="Amaranth"/>
                <a:cs typeface="Amaranth"/>
                <a:sym typeface="Amaranth"/>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2"/>
        <p:cNvGrpSpPr/>
        <p:nvPr/>
      </p:nvGrpSpPr>
      <p:grpSpPr>
        <a:xfrm>
          <a:off x="0" y="0"/>
          <a:ext cx="0" cy="0"/>
          <a:chOff x="0" y="0"/>
          <a:chExt cx="0" cy="0"/>
        </a:xfrm>
      </p:grpSpPr>
      <p:sp>
        <p:nvSpPr>
          <p:cNvPr id="1503" name="Google Shape;1503;p49"/>
          <p:cNvSpPr txBox="1">
            <a:spLocks noGrp="1"/>
          </p:cNvSpPr>
          <p:nvPr>
            <p:ph type="title"/>
          </p:nvPr>
        </p:nvSpPr>
        <p:spPr>
          <a:xfrm>
            <a:off x="784549" y="815250"/>
            <a:ext cx="3660900" cy="865500"/>
          </a:xfrm>
          <a:prstGeom prst="rect">
            <a:avLst/>
          </a:prstGeom>
        </p:spPr>
        <p:txBody>
          <a:bodyPr spcFirstLastPara="1" wrap="square" lIns="113100" tIns="113100" rIns="113100" bIns="113100" anchor="ctr" anchorCtr="0">
            <a:noAutofit/>
          </a:bodyPr>
          <a:lstStyle/>
          <a:p>
            <a:pPr marL="0" lvl="0" indent="0" algn="ctr" rtl="0">
              <a:spcBef>
                <a:spcPts val="0"/>
              </a:spcBef>
              <a:spcAft>
                <a:spcPts val="0"/>
              </a:spcAft>
              <a:buNone/>
            </a:pPr>
            <a:r>
              <a:rPr lang="en"/>
              <a:t>I notice</a:t>
            </a:r>
            <a:endParaRPr/>
          </a:p>
        </p:txBody>
      </p:sp>
      <p:sp>
        <p:nvSpPr>
          <p:cNvPr id="1504" name="Google Shape;1504;p49"/>
          <p:cNvSpPr txBox="1">
            <a:spLocks noGrp="1"/>
          </p:cNvSpPr>
          <p:nvPr>
            <p:ph type="subTitle" idx="1"/>
          </p:nvPr>
        </p:nvSpPr>
        <p:spPr>
          <a:xfrm>
            <a:off x="784550" y="1854926"/>
            <a:ext cx="3994200" cy="1030200"/>
          </a:xfrm>
          <a:prstGeom prst="rect">
            <a:avLst/>
          </a:prstGeom>
        </p:spPr>
        <p:txBody>
          <a:bodyPr spcFirstLastPara="1" wrap="square" lIns="113100" tIns="113100" rIns="113100" bIns="113100" anchor="ctr" anchorCtr="0">
            <a:noAutofit/>
          </a:bodyPr>
          <a:lstStyle/>
          <a:p>
            <a:pPr marL="0" lvl="0" indent="0" algn="l" rtl="0">
              <a:spcBef>
                <a:spcPts val="0"/>
              </a:spcBef>
              <a:spcAft>
                <a:spcPts val="0"/>
              </a:spcAft>
              <a:buNone/>
            </a:pPr>
            <a:r>
              <a:rPr lang="en"/>
              <a:t>While viewing and/or reading what are somethings that you notice about habitats?</a:t>
            </a:r>
            <a:endParaRPr/>
          </a:p>
        </p:txBody>
      </p:sp>
      <p:sp>
        <p:nvSpPr>
          <p:cNvPr id="1505" name="Google Shape;1505;p49"/>
          <p:cNvSpPr txBox="1">
            <a:spLocks noGrp="1"/>
          </p:cNvSpPr>
          <p:nvPr>
            <p:ph type="subTitle" idx="2"/>
          </p:nvPr>
        </p:nvSpPr>
        <p:spPr>
          <a:xfrm>
            <a:off x="5431875" y="1854926"/>
            <a:ext cx="3994200" cy="1030200"/>
          </a:xfrm>
          <a:prstGeom prst="rect">
            <a:avLst/>
          </a:prstGeom>
        </p:spPr>
        <p:txBody>
          <a:bodyPr spcFirstLastPara="1" wrap="square" lIns="113100" tIns="113100" rIns="113100" bIns="113100" anchor="ctr" anchorCtr="0">
            <a:noAutofit/>
          </a:bodyPr>
          <a:lstStyle/>
          <a:p>
            <a:pPr marL="0" lvl="0" indent="0" algn="l" rtl="0">
              <a:spcBef>
                <a:spcPts val="0"/>
              </a:spcBef>
              <a:spcAft>
                <a:spcPts val="0"/>
              </a:spcAft>
              <a:buNone/>
            </a:pPr>
            <a:r>
              <a:rPr lang="en"/>
              <a:t>While viewing and/or reading what are somethings you still wonder about habitats?</a:t>
            </a:r>
            <a:endParaRPr/>
          </a:p>
        </p:txBody>
      </p:sp>
      <p:sp>
        <p:nvSpPr>
          <p:cNvPr id="1506" name="Google Shape;1506;p49"/>
          <p:cNvSpPr txBox="1"/>
          <p:nvPr/>
        </p:nvSpPr>
        <p:spPr>
          <a:xfrm>
            <a:off x="5858725" y="725725"/>
            <a:ext cx="3253200" cy="865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7400" b="1">
                <a:solidFill>
                  <a:schemeClr val="dk2"/>
                </a:solidFill>
                <a:latin typeface="Nanum Pen Script"/>
                <a:ea typeface="Nanum Pen Script"/>
                <a:cs typeface="Nanum Pen Script"/>
                <a:sym typeface="Nanum Pen Script"/>
              </a:rPr>
              <a:t>I Wonder</a:t>
            </a:r>
            <a:endParaRPr/>
          </a:p>
        </p:txBody>
      </p:sp>
      <p:sp>
        <p:nvSpPr>
          <p:cNvPr id="1507" name="Google Shape;1507;p49"/>
          <p:cNvSpPr/>
          <p:nvPr/>
        </p:nvSpPr>
        <p:spPr>
          <a:xfrm>
            <a:off x="7080275" y="6624300"/>
            <a:ext cx="2885100" cy="11481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hlink"/>
                </a:solidFill>
                <a:uFill>
                  <a:noFill/>
                </a:uFill>
                <a:latin typeface="Sniglet"/>
                <a:ea typeface="Sniglet"/>
                <a:cs typeface="Sniglet"/>
                <a:sym typeface="Sniglet"/>
                <a:hlinkClick r:id="rId3" action="ppaction://hlinksldjump"/>
              </a:rPr>
              <a:t>Viewing and reading resources found on next slide.</a:t>
            </a:r>
            <a:endParaRPr>
              <a:latin typeface="Sniglet"/>
              <a:ea typeface="Sniglet"/>
              <a:cs typeface="Sniglet"/>
              <a:sym typeface="Sniglet"/>
            </a:endParaRPr>
          </a:p>
        </p:txBody>
      </p:sp>
      <p:grpSp>
        <p:nvGrpSpPr>
          <p:cNvPr id="1508" name="Google Shape;1508;p49"/>
          <p:cNvGrpSpPr/>
          <p:nvPr/>
        </p:nvGrpSpPr>
        <p:grpSpPr>
          <a:xfrm>
            <a:off x="8609633" y="76195"/>
            <a:ext cx="1499904" cy="956586"/>
            <a:chOff x="11769519" y="395749"/>
            <a:chExt cx="1671016" cy="1178642"/>
          </a:xfrm>
        </p:grpSpPr>
        <p:sp>
          <p:nvSpPr>
            <p:cNvPr id="1509" name="Google Shape;1509;p49">
              <a:hlinkClick r:id="rId4" action="ppaction://hlinksldjump"/>
            </p:cNvPr>
            <p:cNvSpPr/>
            <p:nvPr/>
          </p:nvSpPr>
          <p:spPr>
            <a:xfrm>
              <a:off x="11769519" y="395749"/>
              <a:ext cx="1671016" cy="1178642"/>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100"/>
            </a:p>
          </p:txBody>
        </p:sp>
        <p:grpSp>
          <p:nvGrpSpPr>
            <p:cNvPr id="1510" name="Google Shape;1510;p49"/>
            <p:cNvGrpSpPr/>
            <p:nvPr/>
          </p:nvGrpSpPr>
          <p:grpSpPr>
            <a:xfrm>
              <a:off x="12088423" y="574859"/>
              <a:ext cx="1033203" cy="820442"/>
              <a:chOff x="2679436" y="3270400"/>
              <a:chExt cx="752625" cy="689795"/>
            </a:xfrm>
          </p:grpSpPr>
          <p:sp>
            <p:nvSpPr>
              <p:cNvPr id="1511" name="Google Shape;1511;p49"/>
              <p:cNvSpPr/>
              <p:nvPr/>
            </p:nvSpPr>
            <p:spPr>
              <a:xfrm>
                <a:off x="2722600" y="3270400"/>
                <a:ext cx="689490" cy="689691"/>
              </a:xfrm>
              <a:custGeom>
                <a:avLst/>
                <a:gdLst/>
                <a:ahLst/>
                <a:cxnLst/>
                <a:rect l="l" t="t" r="r" b="b"/>
                <a:pathLst>
                  <a:path w="109704" h="109736" extrusionOk="0">
                    <a:moveTo>
                      <a:pt x="54835" y="1"/>
                    </a:moveTo>
                    <a:cubicBezTo>
                      <a:pt x="24557" y="1"/>
                      <a:pt x="0" y="24557"/>
                      <a:pt x="0" y="54868"/>
                    </a:cubicBezTo>
                    <a:cubicBezTo>
                      <a:pt x="0" y="85147"/>
                      <a:pt x="24557" y="109736"/>
                      <a:pt x="54835" y="109736"/>
                    </a:cubicBezTo>
                    <a:cubicBezTo>
                      <a:pt x="85147" y="109736"/>
                      <a:pt x="109703" y="85147"/>
                      <a:pt x="109703" y="54868"/>
                    </a:cubicBezTo>
                    <a:cubicBezTo>
                      <a:pt x="109703" y="24557"/>
                      <a:pt x="85147" y="1"/>
                      <a:pt x="54835" y="1"/>
                    </a:cubicBezTo>
                    <a:close/>
                  </a:path>
                </a:pathLst>
              </a:custGeom>
              <a:solidFill>
                <a:schemeClr val="accent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100"/>
              </a:p>
            </p:txBody>
          </p:sp>
          <p:sp>
            <p:nvSpPr>
              <p:cNvPr id="1512" name="Google Shape;1512;p49"/>
              <p:cNvSpPr/>
              <p:nvPr/>
            </p:nvSpPr>
            <p:spPr>
              <a:xfrm>
                <a:off x="2679436" y="3344037"/>
                <a:ext cx="345260" cy="537562"/>
              </a:xfrm>
              <a:custGeom>
                <a:avLst/>
                <a:gdLst/>
                <a:ahLst/>
                <a:cxnLst/>
                <a:rect l="l" t="t" r="r" b="b"/>
                <a:pathLst>
                  <a:path w="54934" h="85531" extrusionOk="0">
                    <a:moveTo>
                      <a:pt x="32003" y="0"/>
                    </a:moveTo>
                    <a:cubicBezTo>
                      <a:pt x="30517" y="0"/>
                      <a:pt x="28923" y="146"/>
                      <a:pt x="27337" y="384"/>
                    </a:cubicBezTo>
                    <a:cubicBezTo>
                      <a:pt x="230" y="22194"/>
                      <a:pt x="1" y="63426"/>
                      <a:pt x="26879" y="85530"/>
                    </a:cubicBezTo>
                    <a:lnTo>
                      <a:pt x="26944" y="85497"/>
                    </a:lnTo>
                    <a:cubicBezTo>
                      <a:pt x="29789" y="83863"/>
                      <a:pt x="33811" y="81149"/>
                      <a:pt x="33516" y="77356"/>
                    </a:cubicBezTo>
                    <a:cubicBezTo>
                      <a:pt x="33222" y="72778"/>
                      <a:pt x="28481" y="70358"/>
                      <a:pt x="26061" y="67023"/>
                    </a:cubicBezTo>
                    <a:cubicBezTo>
                      <a:pt x="22955" y="62740"/>
                      <a:pt x="27140" y="57900"/>
                      <a:pt x="30835" y="55677"/>
                    </a:cubicBezTo>
                    <a:cubicBezTo>
                      <a:pt x="34236" y="53617"/>
                      <a:pt x="38192" y="53192"/>
                      <a:pt x="42051" y="52505"/>
                    </a:cubicBezTo>
                    <a:cubicBezTo>
                      <a:pt x="45876" y="51786"/>
                      <a:pt x="50258" y="50707"/>
                      <a:pt x="51991" y="46685"/>
                    </a:cubicBezTo>
                    <a:cubicBezTo>
                      <a:pt x="54934" y="39753"/>
                      <a:pt x="40677" y="39360"/>
                      <a:pt x="37146" y="37268"/>
                    </a:cubicBezTo>
                    <a:cubicBezTo>
                      <a:pt x="35511" y="36287"/>
                      <a:pt x="34465" y="34684"/>
                      <a:pt x="35348" y="32788"/>
                    </a:cubicBezTo>
                    <a:cubicBezTo>
                      <a:pt x="36034" y="31317"/>
                      <a:pt x="37800" y="30336"/>
                      <a:pt x="39141" y="29551"/>
                    </a:cubicBezTo>
                    <a:cubicBezTo>
                      <a:pt x="42868" y="27491"/>
                      <a:pt x="47544" y="26085"/>
                      <a:pt x="50618" y="23044"/>
                    </a:cubicBezTo>
                    <a:cubicBezTo>
                      <a:pt x="51174" y="22521"/>
                      <a:pt x="51468" y="22194"/>
                      <a:pt x="51599" y="21605"/>
                    </a:cubicBezTo>
                    <a:lnTo>
                      <a:pt x="51599" y="21605"/>
                    </a:lnTo>
                    <a:cubicBezTo>
                      <a:pt x="51595" y="21618"/>
                      <a:pt x="51592" y="21624"/>
                      <a:pt x="51590" y="21624"/>
                    </a:cubicBezTo>
                    <a:cubicBezTo>
                      <a:pt x="51566" y="21624"/>
                      <a:pt x="51566" y="21144"/>
                      <a:pt x="51566" y="21115"/>
                    </a:cubicBezTo>
                    <a:cubicBezTo>
                      <a:pt x="51501" y="20788"/>
                      <a:pt x="51402" y="20428"/>
                      <a:pt x="51239" y="20134"/>
                    </a:cubicBezTo>
                    <a:cubicBezTo>
                      <a:pt x="50945" y="19578"/>
                      <a:pt x="50487" y="19087"/>
                      <a:pt x="49931" y="18760"/>
                    </a:cubicBezTo>
                    <a:cubicBezTo>
                      <a:pt x="47282" y="17191"/>
                      <a:pt x="44111" y="17387"/>
                      <a:pt x="41168" y="16602"/>
                    </a:cubicBezTo>
                    <a:cubicBezTo>
                      <a:pt x="39369" y="16079"/>
                      <a:pt x="34857" y="15000"/>
                      <a:pt x="36034" y="12090"/>
                    </a:cubicBezTo>
                    <a:cubicBezTo>
                      <a:pt x="36394" y="11109"/>
                      <a:pt x="37048" y="10422"/>
                      <a:pt x="37636" y="9572"/>
                    </a:cubicBezTo>
                    <a:cubicBezTo>
                      <a:pt x="38389" y="8460"/>
                      <a:pt x="38944" y="7218"/>
                      <a:pt x="39239" y="5877"/>
                    </a:cubicBezTo>
                    <a:cubicBezTo>
                      <a:pt x="40229" y="1420"/>
                      <a:pt x="36643" y="0"/>
                      <a:pt x="32003"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100"/>
              </a:p>
            </p:txBody>
          </p:sp>
          <p:sp>
            <p:nvSpPr>
              <p:cNvPr id="1513" name="Google Shape;1513;p49"/>
              <p:cNvSpPr/>
              <p:nvPr/>
            </p:nvSpPr>
            <p:spPr>
              <a:xfrm>
                <a:off x="3091326" y="3293626"/>
                <a:ext cx="340735" cy="423301"/>
              </a:xfrm>
              <a:custGeom>
                <a:avLst/>
                <a:gdLst/>
                <a:ahLst/>
                <a:cxnLst/>
                <a:rect l="l" t="t" r="r" b="b"/>
                <a:pathLst>
                  <a:path w="54214" h="67351" extrusionOk="0">
                    <a:moveTo>
                      <a:pt x="15891" y="1"/>
                    </a:moveTo>
                    <a:cubicBezTo>
                      <a:pt x="13243" y="328"/>
                      <a:pt x="10660" y="1635"/>
                      <a:pt x="8502" y="3042"/>
                    </a:cubicBezTo>
                    <a:cubicBezTo>
                      <a:pt x="5461" y="5003"/>
                      <a:pt x="1962" y="7881"/>
                      <a:pt x="818" y="11478"/>
                    </a:cubicBezTo>
                    <a:cubicBezTo>
                      <a:pt x="0" y="14028"/>
                      <a:pt x="621" y="15957"/>
                      <a:pt x="2943" y="17265"/>
                    </a:cubicBezTo>
                    <a:cubicBezTo>
                      <a:pt x="5264" y="18573"/>
                      <a:pt x="7848" y="19194"/>
                      <a:pt x="10300" y="20175"/>
                    </a:cubicBezTo>
                    <a:cubicBezTo>
                      <a:pt x="12295" y="20927"/>
                      <a:pt x="14518" y="21876"/>
                      <a:pt x="15728" y="23739"/>
                    </a:cubicBezTo>
                    <a:cubicBezTo>
                      <a:pt x="17069" y="25799"/>
                      <a:pt x="16545" y="28285"/>
                      <a:pt x="15401" y="30279"/>
                    </a:cubicBezTo>
                    <a:cubicBezTo>
                      <a:pt x="13701" y="33222"/>
                      <a:pt x="11248" y="35086"/>
                      <a:pt x="8829" y="37375"/>
                    </a:cubicBezTo>
                    <a:cubicBezTo>
                      <a:pt x="7717" y="38454"/>
                      <a:pt x="6376" y="39696"/>
                      <a:pt x="6115" y="41298"/>
                    </a:cubicBezTo>
                    <a:cubicBezTo>
                      <a:pt x="5886" y="42639"/>
                      <a:pt x="6638" y="44634"/>
                      <a:pt x="7880" y="45288"/>
                    </a:cubicBezTo>
                    <a:cubicBezTo>
                      <a:pt x="8550" y="45642"/>
                      <a:pt x="9288" y="45782"/>
                      <a:pt x="10062" y="45782"/>
                    </a:cubicBezTo>
                    <a:cubicBezTo>
                      <a:pt x="12498" y="45782"/>
                      <a:pt x="15286" y="44394"/>
                      <a:pt x="17396" y="43947"/>
                    </a:cubicBezTo>
                    <a:cubicBezTo>
                      <a:pt x="18295" y="43754"/>
                      <a:pt x="19275" y="43627"/>
                      <a:pt x="20258" y="43627"/>
                    </a:cubicBezTo>
                    <a:cubicBezTo>
                      <a:pt x="21778" y="43627"/>
                      <a:pt x="23306" y="43931"/>
                      <a:pt x="24556" y="44764"/>
                    </a:cubicBezTo>
                    <a:cubicBezTo>
                      <a:pt x="27990" y="47021"/>
                      <a:pt x="27172" y="51206"/>
                      <a:pt x="25995" y="54509"/>
                    </a:cubicBezTo>
                    <a:cubicBezTo>
                      <a:pt x="24851" y="57811"/>
                      <a:pt x="22529" y="61768"/>
                      <a:pt x="22660" y="65070"/>
                    </a:cubicBezTo>
                    <a:cubicBezTo>
                      <a:pt x="22660" y="65332"/>
                      <a:pt x="22693" y="65626"/>
                      <a:pt x="22823" y="65887"/>
                    </a:cubicBezTo>
                    <a:cubicBezTo>
                      <a:pt x="22823" y="65883"/>
                      <a:pt x="22825" y="65881"/>
                      <a:pt x="22827" y="65881"/>
                    </a:cubicBezTo>
                    <a:cubicBezTo>
                      <a:pt x="22855" y="65881"/>
                      <a:pt x="23050" y="66204"/>
                      <a:pt x="23017" y="66204"/>
                    </a:cubicBezTo>
                    <a:cubicBezTo>
                      <a:pt x="23012" y="66204"/>
                      <a:pt x="23002" y="66197"/>
                      <a:pt x="22987" y="66182"/>
                    </a:cubicBezTo>
                    <a:lnTo>
                      <a:pt x="22987" y="66182"/>
                    </a:lnTo>
                    <a:cubicBezTo>
                      <a:pt x="23379" y="66640"/>
                      <a:pt x="23935" y="66934"/>
                      <a:pt x="24491" y="66999"/>
                    </a:cubicBezTo>
                    <a:cubicBezTo>
                      <a:pt x="25449" y="67224"/>
                      <a:pt x="26587" y="67350"/>
                      <a:pt x="27758" y="67350"/>
                    </a:cubicBezTo>
                    <a:cubicBezTo>
                      <a:pt x="29823" y="67350"/>
                      <a:pt x="31990" y="66957"/>
                      <a:pt x="33450" y="66018"/>
                    </a:cubicBezTo>
                    <a:cubicBezTo>
                      <a:pt x="36295" y="64187"/>
                      <a:pt x="38094" y="61179"/>
                      <a:pt x="41331" y="59838"/>
                    </a:cubicBezTo>
                    <a:cubicBezTo>
                      <a:pt x="42958" y="59166"/>
                      <a:pt x="44743" y="58911"/>
                      <a:pt x="46515" y="58911"/>
                    </a:cubicBezTo>
                    <a:cubicBezTo>
                      <a:pt x="47414" y="58911"/>
                      <a:pt x="48309" y="58976"/>
                      <a:pt x="49178" y="59086"/>
                    </a:cubicBezTo>
                    <a:cubicBezTo>
                      <a:pt x="49603" y="59119"/>
                      <a:pt x="50028" y="59184"/>
                      <a:pt x="50453" y="59282"/>
                    </a:cubicBezTo>
                    <a:cubicBezTo>
                      <a:pt x="54214" y="33876"/>
                      <a:pt x="39859" y="9254"/>
                      <a:pt x="15891" y="1"/>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100"/>
              </a:p>
            </p:txBody>
          </p:sp>
          <p:sp>
            <p:nvSpPr>
              <p:cNvPr id="1514" name="Google Shape;1514;p49"/>
              <p:cNvSpPr/>
              <p:nvPr/>
            </p:nvSpPr>
            <p:spPr>
              <a:xfrm>
                <a:off x="2973550" y="3693340"/>
                <a:ext cx="344852" cy="266855"/>
              </a:xfrm>
              <a:custGeom>
                <a:avLst/>
                <a:gdLst/>
                <a:ahLst/>
                <a:cxnLst/>
                <a:rect l="l" t="t" r="r" b="b"/>
                <a:pathLst>
                  <a:path w="54869" h="42459" extrusionOk="0">
                    <a:moveTo>
                      <a:pt x="24005" y="0"/>
                    </a:moveTo>
                    <a:cubicBezTo>
                      <a:pt x="23663" y="0"/>
                      <a:pt x="23320" y="165"/>
                      <a:pt x="22988" y="563"/>
                    </a:cubicBezTo>
                    <a:cubicBezTo>
                      <a:pt x="20503" y="3539"/>
                      <a:pt x="21974" y="7757"/>
                      <a:pt x="21941" y="11190"/>
                    </a:cubicBezTo>
                    <a:cubicBezTo>
                      <a:pt x="21909" y="14624"/>
                      <a:pt x="20372" y="18253"/>
                      <a:pt x="16546" y="18842"/>
                    </a:cubicBezTo>
                    <a:cubicBezTo>
                      <a:pt x="16241" y="18886"/>
                      <a:pt x="15941" y="18906"/>
                      <a:pt x="15645" y="18906"/>
                    </a:cubicBezTo>
                    <a:cubicBezTo>
                      <a:pt x="12421" y="18906"/>
                      <a:pt x="9721" y="16456"/>
                      <a:pt x="6966" y="15049"/>
                    </a:cubicBezTo>
                    <a:cubicBezTo>
                      <a:pt x="6019" y="14575"/>
                      <a:pt x="5082" y="14305"/>
                      <a:pt x="4133" y="14305"/>
                    </a:cubicBezTo>
                    <a:cubicBezTo>
                      <a:pt x="3377" y="14305"/>
                      <a:pt x="2614" y="14476"/>
                      <a:pt x="1832" y="14853"/>
                    </a:cubicBezTo>
                    <a:cubicBezTo>
                      <a:pt x="851" y="15343"/>
                      <a:pt x="1" y="15899"/>
                      <a:pt x="66" y="17076"/>
                    </a:cubicBezTo>
                    <a:cubicBezTo>
                      <a:pt x="197" y="19692"/>
                      <a:pt x="2257" y="22144"/>
                      <a:pt x="3565" y="24270"/>
                    </a:cubicBezTo>
                    <a:cubicBezTo>
                      <a:pt x="5462" y="27245"/>
                      <a:pt x="6606" y="30613"/>
                      <a:pt x="6181" y="34177"/>
                    </a:cubicBezTo>
                    <a:cubicBezTo>
                      <a:pt x="5887" y="36695"/>
                      <a:pt x="5102" y="39115"/>
                      <a:pt x="3827" y="41338"/>
                    </a:cubicBezTo>
                    <a:cubicBezTo>
                      <a:pt x="7498" y="42090"/>
                      <a:pt x="11194" y="42458"/>
                      <a:pt x="14864" y="42458"/>
                    </a:cubicBezTo>
                    <a:cubicBezTo>
                      <a:pt x="29854" y="42458"/>
                      <a:pt x="44387" y="36317"/>
                      <a:pt x="54869" y="25153"/>
                    </a:cubicBezTo>
                    <a:cubicBezTo>
                      <a:pt x="54705" y="23223"/>
                      <a:pt x="53888" y="21392"/>
                      <a:pt x="52547" y="19986"/>
                    </a:cubicBezTo>
                    <a:cubicBezTo>
                      <a:pt x="50988" y="18236"/>
                      <a:pt x="49324" y="17470"/>
                      <a:pt x="47348" y="17470"/>
                    </a:cubicBezTo>
                    <a:cubicBezTo>
                      <a:pt x="46629" y="17470"/>
                      <a:pt x="45870" y="17571"/>
                      <a:pt x="45059" y="17763"/>
                    </a:cubicBezTo>
                    <a:cubicBezTo>
                      <a:pt x="42443" y="18384"/>
                      <a:pt x="39860" y="19332"/>
                      <a:pt x="37146" y="19332"/>
                    </a:cubicBezTo>
                    <a:cubicBezTo>
                      <a:pt x="37080" y="19333"/>
                      <a:pt x="37014" y="19334"/>
                      <a:pt x="36948" y="19334"/>
                    </a:cubicBezTo>
                    <a:cubicBezTo>
                      <a:pt x="34466" y="19334"/>
                      <a:pt x="32035" y="18724"/>
                      <a:pt x="30410" y="16749"/>
                    </a:cubicBezTo>
                    <a:cubicBezTo>
                      <a:pt x="28972" y="15016"/>
                      <a:pt x="28514" y="12793"/>
                      <a:pt x="28220" y="10667"/>
                    </a:cubicBezTo>
                    <a:cubicBezTo>
                      <a:pt x="27893" y="8313"/>
                      <a:pt x="27860" y="5795"/>
                      <a:pt x="27010" y="3539"/>
                    </a:cubicBezTo>
                    <a:cubicBezTo>
                      <a:pt x="26645" y="2549"/>
                      <a:pt x="25345" y="0"/>
                      <a:pt x="24005"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100"/>
              </a:p>
            </p:txBody>
          </p:sp>
        </p:grpSp>
        <p:sp>
          <p:nvSpPr>
            <p:cNvPr id="1515" name="Google Shape;1515;p49"/>
            <p:cNvSpPr txBox="1"/>
            <p:nvPr/>
          </p:nvSpPr>
          <p:spPr>
            <a:xfrm>
              <a:off x="11820675" y="601075"/>
              <a:ext cx="1568700" cy="76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solidFill>
                    <a:srgbClr val="FFFFFF"/>
                  </a:solidFill>
                  <a:uFill>
                    <a:noFill/>
                  </a:uFill>
                  <a:latin typeface="Amaranth"/>
                  <a:ea typeface="Amaranth"/>
                  <a:cs typeface="Amaranth"/>
                  <a:sym typeface="Amaranth"/>
                  <a:hlinkClick r:id="rId4" action="ppaction://hlinksldjump">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RETURN to Choice Board</a:t>
              </a:r>
              <a:endParaRPr sz="1600" b="1">
                <a:solidFill>
                  <a:srgbClr val="FFFFFF"/>
                </a:solidFill>
                <a:latin typeface="Amaranth"/>
                <a:ea typeface="Amaranth"/>
                <a:cs typeface="Amaranth"/>
                <a:sym typeface="Amaranth"/>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5FFEB"/>
        </a:solidFill>
        <a:effectLst/>
      </p:bgPr>
    </p:bg>
    <p:spTree>
      <p:nvGrpSpPr>
        <p:cNvPr id="1" name="Shape 1519"/>
        <p:cNvGrpSpPr/>
        <p:nvPr/>
      </p:nvGrpSpPr>
      <p:grpSpPr>
        <a:xfrm>
          <a:off x="0" y="0"/>
          <a:ext cx="0" cy="0"/>
          <a:chOff x="0" y="0"/>
          <a:chExt cx="0" cy="0"/>
        </a:xfrm>
      </p:grpSpPr>
      <p:sp>
        <p:nvSpPr>
          <p:cNvPr id="1520" name="Google Shape;1520;p50"/>
          <p:cNvSpPr txBox="1">
            <a:spLocks noGrp="1"/>
          </p:cNvSpPr>
          <p:nvPr>
            <p:ph type="subTitle" idx="4294967295"/>
          </p:nvPr>
        </p:nvSpPr>
        <p:spPr>
          <a:xfrm>
            <a:off x="1755350" y="4438650"/>
            <a:ext cx="3036300" cy="795000"/>
          </a:xfrm>
          <a:prstGeom prst="rect">
            <a:avLst/>
          </a:prstGeom>
        </p:spPr>
        <p:txBody>
          <a:bodyPr spcFirstLastPara="1" wrap="square" lIns="113100" tIns="113100" rIns="113100" bIns="113100" anchor="ctr" anchorCtr="0">
            <a:noAutofit/>
          </a:bodyPr>
          <a:lstStyle/>
          <a:p>
            <a:pPr marL="0" lvl="0" indent="0" algn="ctr" rtl="0">
              <a:spcBef>
                <a:spcPts val="0"/>
              </a:spcBef>
              <a:spcAft>
                <a:spcPts val="2000"/>
              </a:spcAft>
              <a:buNone/>
            </a:pPr>
            <a:r>
              <a:rPr lang="en" sz="3000">
                <a:solidFill>
                  <a:srgbClr val="FFFFFF"/>
                </a:solidFill>
                <a:uFill>
                  <a:noFill/>
                </a:u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Habitats</a:t>
            </a:r>
            <a:r>
              <a:rPr lang="en" sz="3000">
                <a:solidFill>
                  <a:srgbClr val="FFFFFF"/>
                </a:solidFill>
              </a:rPr>
              <a:t> </a:t>
            </a:r>
            <a:endParaRPr sz="3000">
              <a:solidFill>
                <a:srgbClr val="FFFFFF"/>
              </a:solidFill>
            </a:endParaRPr>
          </a:p>
        </p:txBody>
      </p:sp>
      <p:sp>
        <p:nvSpPr>
          <p:cNvPr id="1521" name="Google Shape;1521;p50"/>
          <p:cNvSpPr txBox="1">
            <a:spLocks noGrp="1"/>
          </p:cNvSpPr>
          <p:nvPr>
            <p:ph type="subTitle" idx="4294967295"/>
          </p:nvPr>
        </p:nvSpPr>
        <p:spPr>
          <a:xfrm>
            <a:off x="1632197" y="5918859"/>
            <a:ext cx="3282600" cy="593400"/>
          </a:xfrm>
          <a:prstGeom prst="rect">
            <a:avLst/>
          </a:prstGeom>
        </p:spPr>
        <p:txBody>
          <a:bodyPr spcFirstLastPara="1" wrap="square" lIns="113100" tIns="113100" rIns="113100" bIns="113100" anchor="ctr" anchorCtr="0">
            <a:noAutofit/>
          </a:bodyPr>
          <a:lstStyle/>
          <a:p>
            <a:pPr marL="0" lvl="0" indent="0" algn="ctr" rtl="0">
              <a:spcBef>
                <a:spcPts val="0"/>
              </a:spcBef>
              <a:spcAft>
                <a:spcPts val="2000"/>
              </a:spcAft>
              <a:buNone/>
            </a:pPr>
            <a:r>
              <a:rPr lang="en" sz="3000">
                <a:solidFill>
                  <a:srgbClr val="FFFFFF"/>
                </a:solidFill>
                <a:uFill>
                  <a:noFill/>
                </a:u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Habitat Books</a:t>
            </a:r>
            <a:endParaRPr sz="3000">
              <a:solidFill>
                <a:srgbClr val="FFFFFF"/>
              </a:solidFill>
            </a:endParaRPr>
          </a:p>
        </p:txBody>
      </p:sp>
      <p:sp>
        <p:nvSpPr>
          <p:cNvPr id="1522" name="Google Shape;1522;p50"/>
          <p:cNvSpPr txBox="1">
            <a:spLocks noGrp="1"/>
          </p:cNvSpPr>
          <p:nvPr>
            <p:ph type="subTitle" idx="4294967295"/>
          </p:nvPr>
        </p:nvSpPr>
        <p:spPr>
          <a:xfrm>
            <a:off x="1632193" y="3283019"/>
            <a:ext cx="3282600" cy="593400"/>
          </a:xfrm>
          <a:prstGeom prst="rect">
            <a:avLst/>
          </a:prstGeom>
        </p:spPr>
        <p:txBody>
          <a:bodyPr spcFirstLastPara="1" wrap="square" lIns="113100" tIns="113100" rIns="113100" bIns="113100" anchor="ctr" anchorCtr="0">
            <a:noAutofit/>
          </a:bodyPr>
          <a:lstStyle/>
          <a:p>
            <a:pPr marL="0" lvl="0" indent="0" algn="ctr" rtl="0">
              <a:spcBef>
                <a:spcPts val="0"/>
              </a:spcBef>
              <a:spcAft>
                <a:spcPts val="2000"/>
              </a:spcAft>
              <a:buNone/>
            </a:pPr>
            <a:r>
              <a:rPr lang="en" sz="3000">
                <a:solidFill>
                  <a:srgbClr val="FFFFFF"/>
                </a:solidFill>
                <a:uFill>
                  <a:noFill/>
                </a:uFil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Animals</a:t>
            </a:r>
            <a:r>
              <a:rPr lang="en" sz="3000">
                <a:solidFill>
                  <a:srgbClr val="FFFFFF"/>
                </a:solidFill>
              </a:rPr>
              <a:t> </a:t>
            </a:r>
            <a:endParaRPr sz="3000">
              <a:solidFill>
                <a:srgbClr val="FFFFFF"/>
              </a:solidFill>
            </a:endParaRPr>
          </a:p>
        </p:txBody>
      </p:sp>
      <p:sp>
        <p:nvSpPr>
          <p:cNvPr id="1523" name="Google Shape;1523;p50">
            <a:hlinkClick r:id="rId6" action="ppaction://hlinksldjump"/>
          </p:cNvPr>
          <p:cNvSpPr txBox="1"/>
          <p:nvPr/>
        </p:nvSpPr>
        <p:spPr>
          <a:xfrm>
            <a:off x="5159610" y="6842421"/>
            <a:ext cx="1909200" cy="499200"/>
          </a:xfrm>
          <a:prstGeom prst="rect">
            <a:avLst/>
          </a:prstGeom>
          <a:noFill/>
          <a:ln>
            <a:noFill/>
          </a:ln>
        </p:spPr>
        <p:txBody>
          <a:bodyPr spcFirstLastPara="1" wrap="square" lIns="113100" tIns="113100" rIns="113100" bIns="113100" anchor="ctr" anchorCtr="0">
            <a:noAutofit/>
          </a:bodyPr>
          <a:lstStyle/>
          <a:p>
            <a:pPr marL="0" lvl="0" indent="0" algn="ctr" rtl="0">
              <a:spcBef>
                <a:spcPts val="0"/>
              </a:spcBef>
              <a:spcAft>
                <a:spcPts val="0"/>
              </a:spcAft>
              <a:buNone/>
            </a:pPr>
            <a:r>
              <a:rPr lang="en" sz="2500">
                <a:solidFill>
                  <a:srgbClr val="FFFFFF"/>
                </a:solidFill>
                <a:uFill>
                  <a:noFill/>
                </a:uFill>
                <a:latin typeface="Nunito"/>
                <a:ea typeface="Nunito"/>
                <a:cs typeface="Nunito"/>
                <a:sym typeface="Nunito"/>
                <a:hlinkClick r:id="rId6" action="ppaction://hlinksldjump">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Notice Wonder</a:t>
            </a:r>
            <a:endParaRPr sz="2500">
              <a:solidFill>
                <a:srgbClr val="FFFFFF"/>
              </a:solidFill>
              <a:latin typeface="Nunito"/>
              <a:ea typeface="Nunito"/>
              <a:cs typeface="Nunito"/>
              <a:sym typeface="Nunito"/>
            </a:endParaRPr>
          </a:p>
        </p:txBody>
      </p:sp>
      <p:sp>
        <p:nvSpPr>
          <p:cNvPr id="1524" name="Google Shape;1524;p50"/>
          <p:cNvSpPr txBox="1">
            <a:spLocks noGrp="1"/>
          </p:cNvSpPr>
          <p:nvPr>
            <p:ph type="title"/>
          </p:nvPr>
        </p:nvSpPr>
        <p:spPr>
          <a:xfrm>
            <a:off x="191825" y="815250"/>
            <a:ext cx="3248700" cy="11559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None/>
            </a:pPr>
            <a:r>
              <a:rPr lang="en" u="sng"/>
              <a:t>Books &amp; Websites</a:t>
            </a:r>
            <a:endParaRPr u="sng"/>
          </a:p>
          <a:p>
            <a:pPr marL="0" lvl="0" indent="0" algn="ctr" rtl="0">
              <a:spcBef>
                <a:spcPts val="0"/>
              </a:spcBef>
              <a:spcAft>
                <a:spcPts val="0"/>
              </a:spcAft>
              <a:buNone/>
            </a:pPr>
            <a:r>
              <a:rPr lang="en" sz="1400" b="0"/>
              <a:t>(click below and follow the links)</a:t>
            </a:r>
            <a:endParaRPr u="sng"/>
          </a:p>
        </p:txBody>
      </p:sp>
      <p:grpSp>
        <p:nvGrpSpPr>
          <p:cNvPr id="1525" name="Google Shape;1525;p50"/>
          <p:cNvGrpSpPr/>
          <p:nvPr/>
        </p:nvGrpSpPr>
        <p:grpSpPr>
          <a:xfrm>
            <a:off x="8609633" y="-5"/>
            <a:ext cx="1499904" cy="956586"/>
            <a:chOff x="11769519" y="395749"/>
            <a:chExt cx="1671016" cy="1178642"/>
          </a:xfrm>
        </p:grpSpPr>
        <p:sp>
          <p:nvSpPr>
            <p:cNvPr id="1526" name="Google Shape;1526;p50">
              <a:hlinkClick r:id="rId7" action="ppaction://hlinksldjump"/>
            </p:cNvPr>
            <p:cNvSpPr/>
            <p:nvPr/>
          </p:nvSpPr>
          <p:spPr>
            <a:xfrm>
              <a:off x="11769519" y="395749"/>
              <a:ext cx="1671016" cy="1178642"/>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100"/>
            </a:p>
          </p:txBody>
        </p:sp>
        <p:grpSp>
          <p:nvGrpSpPr>
            <p:cNvPr id="1527" name="Google Shape;1527;p50"/>
            <p:cNvGrpSpPr/>
            <p:nvPr/>
          </p:nvGrpSpPr>
          <p:grpSpPr>
            <a:xfrm>
              <a:off x="12088423" y="574859"/>
              <a:ext cx="1033203" cy="820442"/>
              <a:chOff x="2679436" y="3270400"/>
              <a:chExt cx="752625" cy="689795"/>
            </a:xfrm>
          </p:grpSpPr>
          <p:sp>
            <p:nvSpPr>
              <p:cNvPr id="1528" name="Google Shape;1528;p50"/>
              <p:cNvSpPr/>
              <p:nvPr/>
            </p:nvSpPr>
            <p:spPr>
              <a:xfrm>
                <a:off x="2722600" y="3270400"/>
                <a:ext cx="689490" cy="689691"/>
              </a:xfrm>
              <a:custGeom>
                <a:avLst/>
                <a:gdLst/>
                <a:ahLst/>
                <a:cxnLst/>
                <a:rect l="l" t="t" r="r" b="b"/>
                <a:pathLst>
                  <a:path w="109704" h="109736" extrusionOk="0">
                    <a:moveTo>
                      <a:pt x="54835" y="1"/>
                    </a:moveTo>
                    <a:cubicBezTo>
                      <a:pt x="24557" y="1"/>
                      <a:pt x="0" y="24557"/>
                      <a:pt x="0" y="54868"/>
                    </a:cubicBezTo>
                    <a:cubicBezTo>
                      <a:pt x="0" y="85147"/>
                      <a:pt x="24557" y="109736"/>
                      <a:pt x="54835" y="109736"/>
                    </a:cubicBezTo>
                    <a:cubicBezTo>
                      <a:pt x="85147" y="109736"/>
                      <a:pt x="109703" y="85147"/>
                      <a:pt x="109703" y="54868"/>
                    </a:cubicBezTo>
                    <a:cubicBezTo>
                      <a:pt x="109703" y="24557"/>
                      <a:pt x="85147" y="1"/>
                      <a:pt x="54835" y="1"/>
                    </a:cubicBezTo>
                    <a:close/>
                  </a:path>
                </a:pathLst>
              </a:custGeom>
              <a:solidFill>
                <a:schemeClr val="accent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100"/>
              </a:p>
            </p:txBody>
          </p:sp>
          <p:sp>
            <p:nvSpPr>
              <p:cNvPr id="1529" name="Google Shape;1529;p50"/>
              <p:cNvSpPr/>
              <p:nvPr/>
            </p:nvSpPr>
            <p:spPr>
              <a:xfrm>
                <a:off x="2679436" y="3344037"/>
                <a:ext cx="345260" cy="537562"/>
              </a:xfrm>
              <a:custGeom>
                <a:avLst/>
                <a:gdLst/>
                <a:ahLst/>
                <a:cxnLst/>
                <a:rect l="l" t="t" r="r" b="b"/>
                <a:pathLst>
                  <a:path w="54934" h="85531" extrusionOk="0">
                    <a:moveTo>
                      <a:pt x="32003" y="0"/>
                    </a:moveTo>
                    <a:cubicBezTo>
                      <a:pt x="30517" y="0"/>
                      <a:pt x="28923" y="146"/>
                      <a:pt x="27337" y="384"/>
                    </a:cubicBezTo>
                    <a:cubicBezTo>
                      <a:pt x="230" y="22194"/>
                      <a:pt x="1" y="63426"/>
                      <a:pt x="26879" y="85530"/>
                    </a:cubicBezTo>
                    <a:lnTo>
                      <a:pt x="26944" y="85497"/>
                    </a:lnTo>
                    <a:cubicBezTo>
                      <a:pt x="29789" y="83863"/>
                      <a:pt x="33811" y="81149"/>
                      <a:pt x="33516" y="77356"/>
                    </a:cubicBezTo>
                    <a:cubicBezTo>
                      <a:pt x="33222" y="72778"/>
                      <a:pt x="28481" y="70358"/>
                      <a:pt x="26061" y="67023"/>
                    </a:cubicBezTo>
                    <a:cubicBezTo>
                      <a:pt x="22955" y="62740"/>
                      <a:pt x="27140" y="57900"/>
                      <a:pt x="30835" y="55677"/>
                    </a:cubicBezTo>
                    <a:cubicBezTo>
                      <a:pt x="34236" y="53617"/>
                      <a:pt x="38192" y="53192"/>
                      <a:pt x="42051" y="52505"/>
                    </a:cubicBezTo>
                    <a:cubicBezTo>
                      <a:pt x="45876" y="51786"/>
                      <a:pt x="50258" y="50707"/>
                      <a:pt x="51991" y="46685"/>
                    </a:cubicBezTo>
                    <a:cubicBezTo>
                      <a:pt x="54934" y="39753"/>
                      <a:pt x="40677" y="39360"/>
                      <a:pt x="37146" y="37268"/>
                    </a:cubicBezTo>
                    <a:cubicBezTo>
                      <a:pt x="35511" y="36287"/>
                      <a:pt x="34465" y="34684"/>
                      <a:pt x="35348" y="32788"/>
                    </a:cubicBezTo>
                    <a:cubicBezTo>
                      <a:pt x="36034" y="31317"/>
                      <a:pt x="37800" y="30336"/>
                      <a:pt x="39141" y="29551"/>
                    </a:cubicBezTo>
                    <a:cubicBezTo>
                      <a:pt x="42868" y="27491"/>
                      <a:pt x="47544" y="26085"/>
                      <a:pt x="50618" y="23044"/>
                    </a:cubicBezTo>
                    <a:cubicBezTo>
                      <a:pt x="51174" y="22521"/>
                      <a:pt x="51468" y="22194"/>
                      <a:pt x="51599" y="21605"/>
                    </a:cubicBezTo>
                    <a:lnTo>
                      <a:pt x="51599" y="21605"/>
                    </a:lnTo>
                    <a:cubicBezTo>
                      <a:pt x="51595" y="21618"/>
                      <a:pt x="51592" y="21624"/>
                      <a:pt x="51590" y="21624"/>
                    </a:cubicBezTo>
                    <a:cubicBezTo>
                      <a:pt x="51566" y="21624"/>
                      <a:pt x="51566" y="21144"/>
                      <a:pt x="51566" y="21115"/>
                    </a:cubicBezTo>
                    <a:cubicBezTo>
                      <a:pt x="51501" y="20788"/>
                      <a:pt x="51402" y="20428"/>
                      <a:pt x="51239" y="20134"/>
                    </a:cubicBezTo>
                    <a:cubicBezTo>
                      <a:pt x="50945" y="19578"/>
                      <a:pt x="50487" y="19087"/>
                      <a:pt x="49931" y="18760"/>
                    </a:cubicBezTo>
                    <a:cubicBezTo>
                      <a:pt x="47282" y="17191"/>
                      <a:pt x="44111" y="17387"/>
                      <a:pt x="41168" y="16602"/>
                    </a:cubicBezTo>
                    <a:cubicBezTo>
                      <a:pt x="39369" y="16079"/>
                      <a:pt x="34857" y="15000"/>
                      <a:pt x="36034" y="12090"/>
                    </a:cubicBezTo>
                    <a:cubicBezTo>
                      <a:pt x="36394" y="11109"/>
                      <a:pt x="37048" y="10422"/>
                      <a:pt x="37636" y="9572"/>
                    </a:cubicBezTo>
                    <a:cubicBezTo>
                      <a:pt x="38389" y="8460"/>
                      <a:pt x="38944" y="7218"/>
                      <a:pt x="39239" y="5877"/>
                    </a:cubicBezTo>
                    <a:cubicBezTo>
                      <a:pt x="40229" y="1420"/>
                      <a:pt x="36643" y="0"/>
                      <a:pt x="32003"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100"/>
              </a:p>
            </p:txBody>
          </p:sp>
          <p:sp>
            <p:nvSpPr>
              <p:cNvPr id="1530" name="Google Shape;1530;p50"/>
              <p:cNvSpPr/>
              <p:nvPr/>
            </p:nvSpPr>
            <p:spPr>
              <a:xfrm>
                <a:off x="3091326" y="3293626"/>
                <a:ext cx="340735" cy="423301"/>
              </a:xfrm>
              <a:custGeom>
                <a:avLst/>
                <a:gdLst/>
                <a:ahLst/>
                <a:cxnLst/>
                <a:rect l="l" t="t" r="r" b="b"/>
                <a:pathLst>
                  <a:path w="54214" h="67351" extrusionOk="0">
                    <a:moveTo>
                      <a:pt x="15891" y="1"/>
                    </a:moveTo>
                    <a:cubicBezTo>
                      <a:pt x="13243" y="328"/>
                      <a:pt x="10660" y="1635"/>
                      <a:pt x="8502" y="3042"/>
                    </a:cubicBezTo>
                    <a:cubicBezTo>
                      <a:pt x="5461" y="5003"/>
                      <a:pt x="1962" y="7881"/>
                      <a:pt x="818" y="11478"/>
                    </a:cubicBezTo>
                    <a:cubicBezTo>
                      <a:pt x="0" y="14028"/>
                      <a:pt x="621" y="15957"/>
                      <a:pt x="2943" y="17265"/>
                    </a:cubicBezTo>
                    <a:cubicBezTo>
                      <a:pt x="5264" y="18573"/>
                      <a:pt x="7848" y="19194"/>
                      <a:pt x="10300" y="20175"/>
                    </a:cubicBezTo>
                    <a:cubicBezTo>
                      <a:pt x="12295" y="20927"/>
                      <a:pt x="14518" y="21876"/>
                      <a:pt x="15728" y="23739"/>
                    </a:cubicBezTo>
                    <a:cubicBezTo>
                      <a:pt x="17069" y="25799"/>
                      <a:pt x="16545" y="28285"/>
                      <a:pt x="15401" y="30279"/>
                    </a:cubicBezTo>
                    <a:cubicBezTo>
                      <a:pt x="13701" y="33222"/>
                      <a:pt x="11248" y="35086"/>
                      <a:pt x="8829" y="37375"/>
                    </a:cubicBezTo>
                    <a:cubicBezTo>
                      <a:pt x="7717" y="38454"/>
                      <a:pt x="6376" y="39696"/>
                      <a:pt x="6115" y="41298"/>
                    </a:cubicBezTo>
                    <a:cubicBezTo>
                      <a:pt x="5886" y="42639"/>
                      <a:pt x="6638" y="44634"/>
                      <a:pt x="7880" y="45288"/>
                    </a:cubicBezTo>
                    <a:cubicBezTo>
                      <a:pt x="8550" y="45642"/>
                      <a:pt x="9288" y="45782"/>
                      <a:pt x="10062" y="45782"/>
                    </a:cubicBezTo>
                    <a:cubicBezTo>
                      <a:pt x="12498" y="45782"/>
                      <a:pt x="15286" y="44394"/>
                      <a:pt x="17396" y="43947"/>
                    </a:cubicBezTo>
                    <a:cubicBezTo>
                      <a:pt x="18295" y="43754"/>
                      <a:pt x="19275" y="43627"/>
                      <a:pt x="20258" y="43627"/>
                    </a:cubicBezTo>
                    <a:cubicBezTo>
                      <a:pt x="21778" y="43627"/>
                      <a:pt x="23306" y="43931"/>
                      <a:pt x="24556" y="44764"/>
                    </a:cubicBezTo>
                    <a:cubicBezTo>
                      <a:pt x="27990" y="47021"/>
                      <a:pt x="27172" y="51206"/>
                      <a:pt x="25995" y="54509"/>
                    </a:cubicBezTo>
                    <a:cubicBezTo>
                      <a:pt x="24851" y="57811"/>
                      <a:pt x="22529" y="61768"/>
                      <a:pt x="22660" y="65070"/>
                    </a:cubicBezTo>
                    <a:cubicBezTo>
                      <a:pt x="22660" y="65332"/>
                      <a:pt x="22693" y="65626"/>
                      <a:pt x="22823" y="65887"/>
                    </a:cubicBezTo>
                    <a:cubicBezTo>
                      <a:pt x="22823" y="65883"/>
                      <a:pt x="22825" y="65881"/>
                      <a:pt x="22827" y="65881"/>
                    </a:cubicBezTo>
                    <a:cubicBezTo>
                      <a:pt x="22855" y="65881"/>
                      <a:pt x="23050" y="66204"/>
                      <a:pt x="23017" y="66204"/>
                    </a:cubicBezTo>
                    <a:cubicBezTo>
                      <a:pt x="23012" y="66204"/>
                      <a:pt x="23002" y="66197"/>
                      <a:pt x="22987" y="66182"/>
                    </a:cubicBezTo>
                    <a:lnTo>
                      <a:pt x="22987" y="66182"/>
                    </a:lnTo>
                    <a:cubicBezTo>
                      <a:pt x="23379" y="66640"/>
                      <a:pt x="23935" y="66934"/>
                      <a:pt x="24491" y="66999"/>
                    </a:cubicBezTo>
                    <a:cubicBezTo>
                      <a:pt x="25449" y="67224"/>
                      <a:pt x="26587" y="67350"/>
                      <a:pt x="27758" y="67350"/>
                    </a:cubicBezTo>
                    <a:cubicBezTo>
                      <a:pt x="29823" y="67350"/>
                      <a:pt x="31990" y="66957"/>
                      <a:pt x="33450" y="66018"/>
                    </a:cubicBezTo>
                    <a:cubicBezTo>
                      <a:pt x="36295" y="64187"/>
                      <a:pt x="38094" y="61179"/>
                      <a:pt x="41331" y="59838"/>
                    </a:cubicBezTo>
                    <a:cubicBezTo>
                      <a:pt x="42958" y="59166"/>
                      <a:pt x="44743" y="58911"/>
                      <a:pt x="46515" y="58911"/>
                    </a:cubicBezTo>
                    <a:cubicBezTo>
                      <a:pt x="47414" y="58911"/>
                      <a:pt x="48309" y="58976"/>
                      <a:pt x="49178" y="59086"/>
                    </a:cubicBezTo>
                    <a:cubicBezTo>
                      <a:pt x="49603" y="59119"/>
                      <a:pt x="50028" y="59184"/>
                      <a:pt x="50453" y="59282"/>
                    </a:cubicBezTo>
                    <a:cubicBezTo>
                      <a:pt x="54214" y="33876"/>
                      <a:pt x="39859" y="9254"/>
                      <a:pt x="15891" y="1"/>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100"/>
              </a:p>
            </p:txBody>
          </p:sp>
          <p:sp>
            <p:nvSpPr>
              <p:cNvPr id="1531" name="Google Shape;1531;p50"/>
              <p:cNvSpPr/>
              <p:nvPr/>
            </p:nvSpPr>
            <p:spPr>
              <a:xfrm>
                <a:off x="2973550" y="3693340"/>
                <a:ext cx="344852" cy="266855"/>
              </a:xfrm>
              <a:custGeom>
                <a:avLst/>
                <a:gdLst/>
                <a:ahLst/>
                <a:cxnLst/>
                <a:rect l="l" t="t" r="r" b="b"/>
                <a:pathLst>
                  <a:path w="54869" h="42459" extrusionOk="0">
                    <a:moveTo>
                      <a:pt x="24005" y="0"/>
                    </a:moveTo>
                    <a:cubicBezTo>
                      <a:pt x="23663" y="0"/>
                      <a:pt x="23320" y="165"/>
                      <a:pt x="22988" y="563"/>
                    </a:cubicBezTo>
                    <a:cubicBezTo>
                      <a:pt x="20503" y="3539"/>
                      <a:pt x="21974" y="7757"/>
                      <a:pt x="21941" y="11190"/>
                    </a:cubicBezTo>
                    <a:cubicBezTo>
                      <a:pt x="21909" y="14624"/>
                      <a:pt x="20372" y="18253"/>
                      <a:pt x="16546" y="18842"/>
                    </a:cubicBezTo>
                    <a:cubicBezTo>
                      <a:pt x="16241" y="18886"/>
                      <a:pt x="15941" y="18906"/>
                      <a:pt x="15645" y="18906"/>
                    </a:cubicBezTo>
                    <a:cubicBezTo>
                      <a:pt x="12421" y="18906"/>
                      <a:pt x="9721" y="16456"/>
                      <a:pt x="6966" y="15049"/>
                    </a:cubicBezTo>
                    <a:cubicBezTo>
                      <a:pt x="6019" y="14575"/>
                      <a:pt x="5082" y="14305"/>
                      <a:pt x="4133" y="14305"/>
                    </a:cubicBezTo>
                    <a:cubicBezTo>
                      <a:pt x="3377" y="14305"/>
                      <a:pt x="2614" y="14476"/>
                      <a:pt x="1832" y="14853"/>
                    </a:cubicBezTo>
                    <a:cubicBezTo>
                      <a:pt x="851" y="15343"/>
                      <a:pt x="1" y="15899"/>
                      <a:pt x="66" y="17076"/>
                    </a:cubicBezTo>
                    <a:cubicBezTo>
                      <a:pt x="197" y="19692"/>
                      <a:pt x="2257" y="22144"/>
                      <a:pt x="3565" y="24270"/>
                    </a:cubicBezTo>
                    <a:cubicBezTo>
                      <a:pt x="5462" y="27245"/>
                      <a:pt x="6606" y="30613"/>
                      <a:pt x="6181" y="34177"/>
                    </a:cubicBezTo>
                    <a:cubicBezTo>
                      <a:pt x="5887" y="36695"/>
                      <a:pt x="5102" y="39115"/>
                      <a:pt x="3827" y="41338"/>
                    </a:cubicBezTo>
                    <a:cubicBezTo>
                      <a:pt x="7498" y="42090"/>
                      <a:pt x="11194" y="42458"/>
                      <a:pt x="14864" y="42458"/>
                    </a:cubicBezTo>
                    <a:cubicBezTo>
                      <a:pt x="29854" y="42458"/>
                      <a:pt x="44387" y="36317"/>
                      <a:pt x="54869" y="25153"/>
                    </a:cubicBezTo>
                    <a:cubicBezTo>
                      <a:pt x="54705" y="23223"/>
                      <a:pt x="53888" y="21392"/>
                      <a:pt x="52547" y="19986"/>
                    </a:cubicBezTo>
                    <a:cubicBezTo>
                      <a:pt x="50988" y="18236"/>
                      <a:pt x="49324" y="17470"/>
                      <a:pt x="47348" y="17470"/>
                    </a:cubicBezTo>
                    <a:cubicBezTo>
                      <a:pt x="46629" y="17470"/>
                      <a:pt x="45870" y="17571"/>
                      <a:pt x="45059" y="17763"/>
                    </a:cubicBezTo>
                    <a:cubicBezTo>
                      <a:pt x="42443" y="18384"/>
                      <a:pt x="39860" y="19332"/>
                      <a:pt x="37146" y="19332"/>
                    </a:cubicBezTo>
                    <a:cubicBezTo>
                      <a:pt x="37080" y="19333"/>
                      <a:pt x="37014" y="19334"/>
                      <a:pt x="36948" y="19334"/>
                    </a:cubicBezTo>
                    <a:cubicBezTo>
                      <a:pt x="34466" y="19334"/>
                      <a:pt x="32035" y="18724"/>
                      <a:pt x="30410" y="16749"/>
                    </a:cubicBezTo>
                    <a:cubicBezTo>
                      <a:pt x="28972" y="15016"/>
                      <a:pt x="28514" y="12793"/>
                      <a:pt x="28220" y="10667"/>
                    </a:cubicBezTo>
                    <a:cubicBezTo>
                      <a:pt x="27893" y="8313"/>
                      <a:pt x="27860" y="5795"/>
                      <a:pt x="27010" y="3539"/>
                    </a:cubicBezTo>
                    <a:cubicBezTo>
                      <a:pt x="26645" y="2549"/>
                      <a:pt x="25345" y="0"/>
                      <a:pt x="24005"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100"/>
              </a:p>
            </p:txBody>
          </p:sp>
        </p:grpSp>
        <p:sp>
          <p:nvSpPr>
            <p:cNvPr id="1532" name="Google Shape;1532;p50"/>
            <p:cNvSpPr txBox="1"/>
            <p:nvPr/>
          </p:nvSpPr>
          <p:spPr>
            <a:xfrm>
              <a:off x="11820675" y="601075"/>
              <a:ext cx="1568700" cy="76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solidFill>
                    <a:srgbClr val="FFFFFF"/>
                  </a:solidFill>
                  <a:uFill>
                    <a:noFill/>
                  </a:uFill>
                  <a:latin typeface="Amaranth"/>
                  <a:ea typeface="Amaranth"/>
                  <a:cs typeface="Amaranth"/>
                  <a:sym typeface="Amaranth"/>
                  <a:hlinkClick r:id="rId7" action="ppaction://hlinksldjump">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RETURN to Choice Board</a:t>
              </a:r>
              <a:endParaRPr sz="1600" b="1">
                <a:solidFill>
                  <a:srgbClr val="FFFFFF"/>
                </a:solidFill>
                <a:latin typeface="Amaranth"/>
                <a:ea typeface="Amaranth"/>
                <a:cs typeface="Amaranth"/>
                <a:sym typeface="Amaranth"/>
              </a:endParaRPr>
            </a:p>
          </p:txBody>
        </p:sp>
      </p:grpSp>
    </p:spTree>
  </p:cSld>
  <p:clrMapOvr>
    <a:masterClrMapping/>
  </p:clrMapOvr>
</p:sld>
</file>

<file path=ppt/theme/theme1.xml><?xml version="1.0" encoding="utf-8"?>
<a:theme xmlns:a="http://schemas.openxmlformats.org/drawingml/2006/main" name="World Environment Day by Slidesgo">
  <a:themeElements>
    <a:clrScheme name="Custom 1">
      <a:dk1>
        <a:srgbClr val="A4DAA1"/>
      </a:dk1>
      <a:lt1>
        <a:srgbClr val="70B16D"/>
      </a:lt1>
      <a:dk2>
        <a:srgbClr val="005C4F"/>
      </a:dk2>
      <a:lt2>
        <a:srgbClr val="E5FFEB"/>
      </a:lt2>
      <a:accent1>
        <a:srgbClr val="992020"/>
      </a:accent1>
      <a:accent2>
        <a:srgbClr val="ED8B85"/>
      </a:accent2>
      <a:accent3>
        <a:srgbClr val="FFAA20"/>
      </a:accent3>
      <a:accent4>
        <a:srgbClr val="FFD966"/>
      </a:accent4>
      <a:accent5>
        <a:srgbClr val="0070A4"/>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3301</Words>
  <Application>Microsoft Office PowerPoint</Application>
  <PresentationFormat>Custom</PresentationFormat>
  <Paragraphs>476</Paragraphs>
  <Slides>43</Slides>
  <Notes>43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43</vt:i4>
      </vt:variant>
    </vt:vector>
  </HeadingPairs>
  <TitlesOfParts>
    <vt:vector size="53" baseType="lpstr">
      <vt:lpstr>Amaranth</vt:lpstr>
      <vt:lpstr>Arial</vt:lpstr>
      <vt:lpstr>Barlow</vt:lpstr>
      <vt:lpstr>Nunito</vt:lpstr>
      <vt:lpstr>Nanum Pen Script</vt:lpstr>
      <vt:lpstr>Patrick Hand</vt:lpstr>
      <vt:lpstr>Roboto Slab</vt:lpstr>
      <vt:lpstr>Sniglet</vt:lpstr>
      <vt:lpstr>Calibri</vt:lpstr>
      <vt:lpstr>World Environment Day by Slidesgo</vt:lpstr>
      <vt:lpstr>How Impacted Are Animals By Changes In Their Environment?</vt:lpstr>
      <vt:lpstr>Lesson Objectives</vt:lpstr>
      <vt:lpstr>Initial Thinking</vt:lpstr>
      <vt:lpstr>Final Project</vt:lpstr>
      <vt:lpstr>Step 1: Select and complete the KWL   Step 2:  Watch the videos and complete the I Notice, I Wonder section.</vt:lpstr>
      <vt:lpstr>PowerPoint Presentation</vt:lpstr>
      <vt:lpstr>Videos (click below and follow the links)</vt:lpstr>
      <vt:lpstr>I notice</vt:lpstr>
      <vt:lpstr>Books &amp; Websites (click below and follow the links)</vt:lpstr>
      <vt:lpstr>Think back to the videos you watched for Notice &amp; Wonder, or rewatch them by following the arrow below. Choose 2 animals to focus on. Name the habitat they live in and describe how each of the basic needs are met in each habitat. Fill in the next 2 Animal Needs Slides with the information you find.  * Animals must be from different habitats. * </vt:lpstr>
      <vt:lpstr>Animal Needs:</vt:lpstr>
      <vt:lpstr>Animal Needs:</vt:lpstr>
      <vt:lpstr>PowerPoint Presentation</vt:lpstr>
      <vt:lpstr>PowerPoint Presentation</vt:lpstr>
      <vt:lpstr>PowerPoint Presentation</vt:lpstr>
      <vt:lpstr>The ability to change and evolve to the environment in order to meet basic needs.</vt:lpstr>
      <vt:lpstr>Adaptations:</vt:lpstr>
      <vt:lpstr>Adaptations:</vt:lpstr>
      <vt:lpstr>Food Chains:</vt:lpstr>
      <vt:lpstr>PowerPoint Presentation</vt:lpstr>
      <vt:lpstr>Use the animals and create a food chain. Use arrows to show the chain and include text boxes to indicate which group each animal belongs to. </vt:lpstr>
      <vt:lpstr>Use the animals and create a different food chain. Use arrows to show the chain and include text boxes to indicate which group each animal belongs to. </vt:lpstr>
      <vt:lpstr>Look at the food chain below: what would happen to this habitat if all the water dried up?</vt:lpstr>
      <vt:lpstr>Habitat Changes:</vt:lpstr>
      <vt:lpstr>Brainstorm 2 lists of the different habitat changes.</vt:lpstr>
      <vt:lpstr>Final Project</vt:lpstr>
      <vt:lpstr>Graphic Organizer</vt:lpstr>
      <vt:lpstr>Graphic Organizer</vt:lpstr>
      <vt:lpstr>Graphic Organizer</vt:lpstr>
      <vt:lpstr>Graphic Organizer</vt:lpstr>
      <vt:lpstr>Report Writing Template</vt:lpstr>
      <vt:lpstr>Report Writing Template</vt:lpstr>
      <vt:lpstr>Report Writing Template</vt:lpstr>
      <vt:lpstr>Report Writing Template</vt:lpstr>
      <vt:lpstr>Edit, Revise, Rewrite &amp; Submit</vt:lpstr>
      <vt:lpstr>Final Project</vt:lpstr>
      <vt:lpstr>Diorama List of Materials</vt:lpstr>
      <vt:lpstr>Creating a Diorama</vt:lpstr>
      <vt:lpstr>New Thinking</vt:lpstr>
      <vt:lpstr>PowerPoint Presentation</vt:lpstr>
      <vt:lpstr>Grade 4 Science Assessment Tool: Evidence of Student Learning </vt:lpstr>
      <vt:lpstr>Grade 4 ELA Assessment Tool: Evidence of Student Learning: The following chart is one way to record your body of evidence of student learning. It is important to consider the identified grade band descriptors in relation to the practices and elements as you look through the body of evidence. You are describing the extent to which students enacted the descriptors. Transfer this information into the appropriate reporting categories. </vt:lpstr>
      <vt:lpstr>All DOne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Impacted Are Animals By Changes In Their Environment?</dc:title>
  <dc:creator>Potter, Allison (EDU)</dc:creator>
  <cp:lastModifiedBy>Potter, Allison (MET)</cp:lastModifiedBy>
  <cp:revision>1</cp:revision>
  <dcterms:modified xsi:type="dcterms:W3CDTF">2021-02-16T14:09:23Z</dcterms:modified>
</cp:coreProperties>
</file>