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76" r:id="rId1"/>
  </p:sldMasterIdLst>
  <p:notesMasterIdLst>
    <p:notesMasterId r:id="rId27"/>
  </p:notesMasterIdLst>
  <p:sldIdLst>
    <p:sldId id="256" r:id="rId2"/>
    <p:sldId id="322" r:id="rId3"/>
    <p:sldId id="305" r:id="rId4"/>
    <p:sldId id="319" r:id="rId5"/>
    <p:sldId id="257" r:id="rId6"/>
    <p:sldId id="306" r:id="rId7"/>
    <p:sldId id="307" r:id="rId8"/>
    <p:sldId id="308" r:id="rId9"/>
    <p:sldId id="309" r:id="rId10"/>
    <p:sldId id="310" r:id="rId11"/>
    <p:sldId id="323" r:id="rId12"/>
    <p:sldId id="311" r:id="rId13"/>
    <p:sldId id="312" r:id="rId14"/>
    <p:sldId id="321" r:id="rId15"/>
    <p:sldId id="313" r:id="rId16"/>
    <p:sldId id="324" r:id="rId17"/>
    <p:sldId id="314" r:id="rId18"/>
    <p:sldId id="315" r:id="rId19"/>
    <p:sldId id="325" r:id="rId20"/>
    <p:sldId id="316" r:id="rId21"/>
    <p:sldId id="317" r:id="rId22"/>
    <p:sldId id="326" r:id="rId23"/>
    <p:sldId id="328" r:id="rId24"/>
    <p:sldId id="327" r:id="rId25"/>
    <p:sldId id="285" r:id="rId26"/>
  </p:sldIdLst>
  <p:sldSz cx="9144000" cy="5143500" type="screen16x9"/>
  <p:notesSz cx="6858000" cy="9144000"/>
  <p:embeddedFontLst>
    <p:embeddedFont>
      <p:font typeface="Varela Round" panose="020B0604020202020204" charset="-79"/>
      <p:regular r:id="rId28"/>
    </p:embeddedFont>
    <p:embeddedFont>
      <p:font typeface="Didact Gothic" panose="020B0604020202020204" charset="0"/>
      <p:regular r:id="rId29"/>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007A5871-9EA6-4828-917D-4B02E274B029}">
  <a:tblStyle styleId="{007A5871-9EA6-4828-917D-4B02E274B029}"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ED083AE6-46FA-4A59-8FB0-9F97EB10719F}" styleName="Light Style 3 - Accent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BDBED569-4797-4DF1-A0F4-6AAB3CD982D8}" styleName="Light Style 3 - Accent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1518" autoAdjust="0"/>
  </p:normalViewPr>
  <p:slideViewPr>
    <p:cSldViewPr snapToGrid="0">
      <p:cViewPr varScale="1">
        <p:scale>
          <a:sx n="105" d="100"/>
          <a:sy n="105" d="100"/>
        </p:scale>
        <p:origin x="1188"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2.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1.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2"/>
        <p:cNvGrpSpPr/>
        <p:nvPr/>
      </p:nvGrpSpPr>
      <p:grpSpPr>
        <a:xfrm>
          <a:off x="0" y="0"/>
          <a:ext cx="0" cy="0"/>
          <a:chOff x="0" y="0"/>
          <a:chExt cx="0" cy="0"/>
        </a:xfrm>
      </p:grpSpPr>
      <p:sp>
        <p:nvSpPr>
          <p:cNvPr id="363" name="Google Shape;363;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64" name="Google Shape;364;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9"/>
        <p:cNvGrpSpPr/>
        <p:nvPr/>
      </p:nvGrpSpPr>
      <p:grpSpPr>
        <a:xfrm>
          <a:off x="0" y="0"/>
          <a:ext cx="0" cy="0"/>
          <a:chOff x="0" y="0"/>
          <a:chExt cx="0" cy="0"/>
        </a:xfrm>
      </p:grpSpPr>
      <p:sp>
        <p:nvSpPr>
          <p:cNvPr id="490" name="Google Shape;490;gbaa2f0efd7_0_0:notes"/>
          <p:cNvSpPr>
            <a:spLocks noGrp="1" noRot="1" noChangeAspect="1"/>
          </p:cNvSpPr>
          <p:nvPr>
            <p:ph type="sldImg" idx="2"/>
          </p:nvPr>
        </p:nvSpPr>
        <p:spPr>
          <a:xfrm>
            <a:off x="382588" y="685800"/>
            <a:ext cx="6094412"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91" name="Google Shape;491;gbaa2f0efd7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b="1" dirty="0"/>
              <a:t>Teacher Notes:</a:t>
            </a:r>
            <a:endParaRPr b="1" dirty="0"/>
          </a:p>
          <a:p>
            <a:pPr marL="457200" lvl="0" indent="-298450" algn="l" rtl="0">
              <a:spcBef>
                <a:spcPts val="0"/>
              </a:spcBef>
              <a:spcAft>
                <a:spcPts val="0"/>
              </a:spcAft>
              <a:buSzPts val="1100"/>
              <a:buChar char="●"/>
            </a:pPr>
            <a:r>
              <a:rPr lang="en" dirty="0"/>
              <a:t>Provide students with a duotang or 2 pocket folder as a thoughtbook. </a:t>
            </a:r>
            <a:endParaRPr dirty="0"/>
          </a:p>
          <a:p>
            <a:pPr marL="457200" lvl="0" indent="-298450" algn="l" rtl="0">
              <a:spcBef>
                <a:spcPts val="0"/>
              </a:spcBef>
              <a:spcAft>
                <a:spcPts val="0"/>
              </a:spcAft>
              <a:buSzPts val="1100"/>
              <a:buChar char="●"/>
            </a:pPr>
            <a:r>
              <a:rPr lang="en" dirty="0"/>
              <a:t>There are pages in the learning experience that indicate a thoughtbook page. </a:t>
            </a:r>
          </a:p>
          <a:p>
            <a:pPr marL="457200" lvl="0" indent="-298450" algn="l" rtl="0">
              <a:spcBef>
                <a:spcPts val="0"/>
              </a:spcBef>
              <a:spcAft>
                <a:spcPts val="0"/>
              </a:spcAft>
              <a:buSzPts val="1100"/>
              <a:buChar char="●"/>
            </a:pPr>
            <a:r>
              <a:rPr lang="en" dirty="0"/>
              <a:t>Pages for their data collection can also be included as we want students to know that it is okay to get messy when they are thinking and considering their organization.</a:t>
            </a:r>
            <a:endParaRPr dirty="0"/>
          </a:p>
          <a:p>
            <a:pPr marL="457200" lvl="0" indent="-298450" algn="l" rtl="0">
              <a:spcBef>
                <a:spcPts val="0"/>
              </a:spcBef>
              <a:spcAft>
                <a:spcPts val="0"/>
              </a:spcAft>
              <a:buSzPts val="1100"/>
              <a:buChar char="●"/>
            </a:pPr>
            <a:r>
              <a:rPr lang="en" dirty="0"/>
              <a:t>Discuss the importance of thoughtbooks and even that famous authors and scientists use a thoughbooks to jot down their ideas and thinking as they go through the creative process. </a:t>
            </a:r>
            <a:endParaRPr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CA" dirty="0"/>
              <a:t>https://weather.gc.ca/forecast/canada/index_e.html?id=MB </a:t>
            </a:r>
          </a:p>
          <a:p>
            <a:r>
              <a:rPr lang="en-CA" dirty="0"/>
              <a:t>www.theweathernetwork.com</a:t>
            </a:r>
          </a:p>
          <a:p>
            <a:endParaRPr lang="en-CA" dirty="0"/>
          </a:p>
        </p:txBody>
      </p:sp>
    </p:spTree>
    <p:extLst>
      <p:ext uri="{BB962C8B-B14F-4D97-AF65-F5344CB8AC3E}">
        <p14:creationId xmlns:p14="http://schemas.microsoft.com/office/powerpoint/2010/main" val="162708783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CA" dirty="0"/>
              <a:t>https://www.youtube.com/watch?v=dLQ0lHpyZd8</a:t>
            </a:r>
          </a:p>
        </p:txBody>
      </p:sp>
    </p:spTree>
    <p:extLst>
      <p:ext uri="{BB962C8B-B14F-4D97-AF65-F5344CB8AC3E}">
        <p14:creationId xmlns:p14="http://schemas.microsoft.com/office/powerpoint/2010/main" val="272222401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CA" dirty="0"/>
              <a:t>https://inventorsoftomorrow.com/2018/01/22/diy-weather-station-for-kids/</a:t>
            </a:r>
          </a:p>
        </p:txBody>
      </p:sp>
    </p:spTree>
    <p:extLst>
      <p:ext uri="{BB962C8B-B14F-4D97-AF65-F5344CB8AC3E}">
        <p14:creationId xmlns:p14="http://schemas.microsoft.com/office/powerpoint/2010/main" val="420145827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CA" dirty="0"/>
              <a:t>https://inventorsoftomorrow.com/2018/01/22/diy-weather-station-for-kids/</a:t>
            </a:r>
          </a:p>
        </p:txBody>
      </p:sp>
    </p:spTree>
    <p:extLst>
      <p:ext uri="{BB962C8B-B14F-4D97-AF65-F5344CB8AC3E}">
        <p14:creationId xmlns:p14="http://schemas.microsoft.com/office/powerpoint/2010/main" val="417579127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CA" dirty="0"/>
              <a:t>https://www.youtube.com/watch?v=Pc4qy9FZJOE</a:t>
            </a:r>
          </a:p>
        </p:txBody>
      </p:sp>
    </p:spTree>
    <p:extLst>
      <p:ext uri="{BB962C8B-B14F-4D97-AF65-F5344CB8AC3E}">
        <p14:creationId xmlns:p14="http://schemas.microsoft.com/office/powerpoint/2010/main" val="170641836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8"/>
        <p:cNvGrpSpPr/>
        <p:nvPr/>
      </p:nvGrpSpPr>
      <p:grpSpPr>
        <a:xfrm>
          <a:off x="0" y="0"/>
          <a:ext cx="0" cy="0"/>
          <a:chOff x="0" y="0"/>
          <a:chExt cx="0" cy="0"/>
        </a:xfrm>
      </p:grpSpPr>
      <p:sp>
        <p:nvSpPr>
          <p:cNvPr id="1059" name="Google Shape;1059;g8de65c893a_0_9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60" name="Google Shape;1060;g8de65c893a_0_9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hyperlink" Target="http://bit.ly/2TyoMsr" TargetMode="External"/><Relationship Id="rId2" Type="http://schemas.openxmlformats.org/officeDocument/2006/relationships/hyperlink" Target="http://bit.ly/2Tynxth" TargetMode="External"/><Relationship Id="rId1" Type="http://schemas.openxmlformats.org/officeDocument/2006/relationships/slideMaster" Target="../slideMasters/slideMaster1.xml"/><Relationship Id="rId4" Type="http://schemas.openxmlformats.org/officeDocument/2006/relationships/hyperlink" Target="http://bit.ly/2TtBDfr" TargetMode="Externa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bg>
      <p:bgPr>
        <a:blipFill>
          <a:blip r:embed="rId2">
            <a:alphaModFix/>
          </a:blip>
          <a:stretch>
            <a:fillRect/>
          </a:stretch>
        </a:blipFill>
        <a:effectLst/>
      </p:bgPr>
    </p:bg>
    <p:spTree>
      <p:nvGrpSpPr>
        <p:cNvPr id="1" name="Shape 8"/>
        <p:cNvGrpSpPr/>
        <p:nvPr/>
      </p:nvGrpSpPr>
      <p:grpSpPr>
        <a:xfrm>
          <a:off x="0" y="0"/>
          <a:ext cx="0" cy="0"/>
          <a:chOff x="0" y="0"/>
          <a:chExt cx="0" cy="0"/>
        </a:xfrm>
      </p:grpSpPr>
      <p:pic>
        <p:nvPicPr>
          <p:cNvPr id="9" name="Google Shape;9;p2"/>
          <p:cNvPicPr preferRelativeResize="0"/>
          <p:nvPr/>
        </p:nvPicPr>
        <p:blipFill>
          <a:blip r:embed="rId3">
            <a:alphaModFix amt="35000"/>
          </a:blip>
          <a:stretch>
            <a:fillRect/>
          </a:stretch>
        </p:blipFill>
        <p:spPr>
          <a:xfrm>
            <a:off x="0" y="3810"/>
            <a:ext cx="9144000" cy="5135880"/>
          </a:xfrm>
          <a:prstGeom prst="rect">
            <a:avLst/>
          </a:prstGeom>
          <a:noFill/>
          <a:ln>
            <a:noFill/>
          </a:ln>
        </p:spPr>
      </p:pic>
      <p:sp>
        <p:nvSpPr>
          <p:cNvPr id="10" name="Google Shape;10;p2"/>
          <p:cNvSpPr/>
          <p:nvPr/>
        </p:nvSpPr>
        <p:spPr>
          <a:xfrm>
            <a:off x="5363250" y="1274175"/>
            <a:ext cx="1449000" cy="1449000"/>
          </a:xfrm>
          <a:prstGeom prst="ellipse">
            <a:avLst/>
          </a:prstGeom>
          <a:gradFill>
            <a:gsLst>
              <a:gs pos="0">
                <a:srgbClr val="FFFFFF">
                  <a:alpha val="55290"/>
                </a:srgbClr>
              </a:gs>
              <a:gs pos="100000">
                <a:srgbClr val="FFE55C">
                  <a:alpha val="55290"/>
                </a:srgbClr>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a:t> </a:t>
            </a:r>
            <a:endParaRPr/>
          </a:p>
        </p:txBody>
      </p:sp>
      <p:grpSp>
        <p:nvGrpSpPr>
          <p:cNvPr id="11" name="Google Shape;11;p2"/>
          <p:cNvGrpSpPr/>
          <p:nvPr/>
        </p:nvGrpSpPr>
        <p:grpSpPr>
          <a:xfrm>
            <a:off x="73" y="-50"/>
            <a:ext cx="6214307" cy="2673691"/>
            <a:chOff x="73" y="-50"/>
            <a:chExt cx="6214307" cy="2673691"/>
          </a:xfrm>
        </p:grpSpPr>
        <p:sp>
          <p:nvSpPr>
            <p:cNvPr id="12" name="Google Shape;12;p2"/>
            <p:cNvSpPr/>
            <p:nvPr/>
          </p:nvSpPr>
          <p:spPr>
            <a:xfrm>
              <a:off x="73" y="-50"/>
              <a:ext cx="6214307" cy="2673691"/>
            </a:xfrm>
            <a:custGeom>
              <a:avLst/>
              <a:gdLst/>
              <a:ahLst/>
              <a:cxnLst/>
              <a:rect l="l" t="t" r="r" b="b"/>
              <a:pathLst>
                <a:path w="193879" h="83416" extrusionOk="0">
                  <a:moveTo>
                    <a:pt x="1" y="0"/>
                  </a:moveTo>
                  <a:lnTo>
                    <a:pt x="1" y="32754"/>
                  </a:lnTo>
                  <a:cubicBezTo>
                    <a:pt x="2913" y="32382"/>
                    <a:pt x="5826" y="32204"/>
                    <a:pt x="8798" y="32204"/>
                  </a:cubicBezTo>
                  <a:cubicBezTo>
                    <a:pt x="13316" y="32204"/>
                    <a:pt x="17834" y="32635"/>
                    <a:pt x="22233" y="33319"/>
                  </a:cubicBezTo>
                  <a:cubicBezTo>
                    <a:pt x="33929" y="35295"/>
                    <a:pt x="44584" y="40066"/>
                    <a:pt x="54125" y="45891"/>
                  </a:cubicBezTo>
                  <a:cubicBezTo>
                    <a:pt x="64156" y="51954"/>
                    <a:pt x="73192" y="59013"/>
                    <a:pt x="83104" y="65136"/>
                  </a:cubicBezTo>
                  <a:cubicBezTo>
                    <a:pt x="93745" y="71764"/>
                    <a:pt x="105574" y="77218"/>
                    <a:pt x="118399" y="80443"/>
                  </a:cubicBezTo>
                  <a:cubicBezTo>
                    <a:pt x="126320" y="82360"/>
                    <a:pt x="134553" y="83415"/>
                    <a:pt x="142786" y="83415"/>
                  </a:cubicBezTo>
                  <a:cubicBezTo>
                    <a:pt x="147616" y="83415"/>
                    <a:pt x="152446" y="83044"/>
                    <a:pt x="157217" y="82301"/>
                  </a:cubicBezTo>
                  <a:cubicBezTo>
                    <a:pt x="170532" y="80191"/>
                    <a:pt x="182481" y="75167"/>
                    <a:pt x="193448" y="68792"/>
                  </a:cubicBezTo>
                  <a:cubicBezTo>
                    <a:pt x="193567" y="68673"/>
                    <a:pt x="193686" y="68614"/>
                    <a:pt x="193879" y="68480"/>
                  </a:cubicBezTo>
                  <a:cubicBezTo>
                    <a:pt x="191962" y="68242"/>
                    <a:pt x="189971" y="67990"/>
                    <a:pt x="188053" y="67677"/>
                  </a:cubicBezTo>
                  <a:cubicBezTo>
                    <a:pt x="184710" y="69669"/>
                    <a:pt x="180875" y="70843"/>
                    <a:pt x="176729" y="70843"/>
                  </a:cubicBezTo>
                  <a:cubicBezTo>
                    <a:pt x="169046" y="70843"/>
                    <a:pt x="162299" y="66934"/>
                    <a:pt x="158272" y="60990"/>
                  </a:cubicBezTo>
                  <a:cubicBezTo>
                    <a:pt x="157469" y="60752"/>
                    <a:pt x="156667" y="60440"/>
                    <a:pt x="155790" y="60187"/>
                  </a:cubicBezTo>
                  <a:cubicBezTo>
                    <a:pt x="146561" y="57037"/>
                    <a:pt x="137778" y="53128"/>
                    <a:pt x="130154" y="47749"/>
                  </a:cubicBezTo>
                  <a:cubicBezTo>
                    <a:pt x="123155" y="42726"/>
                    <a:pt x="117463" y="36722"/>
                    <a:pt x="112381" y="30406"/>
                  </a:cubicBezTo>
                  <a:cubicBezTo>
                    <a:pt x="106882" y="23599"/>
                    <a:pt x="102230" y="16407"/>
                    <a:pt x="95736" y="10150"/>
                  </a:cubicBezTo>
                  <a:cubicBezTo>
                    <a:pt x="92080" y="6569"/>
                    <a:pt x="88112" y="3225"/>
                    <a:pt x="83966" y="0"/>
                  </a:cubicBezTo>
                  <a:close/>
                </a:path>
              </a:pathLst>
            </a:custGeom>
            <a:solidFill>
              <a:srgbClr val="FDF0F7">
                <a:alpha val="9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13;p2"/>
            <p:cNvSpPr/>
            <p:nvPr/>
          </p:nvSpPr>
          <p:spPr>
            <a:xfrm>
              <a:off x="5073054" y="1954800"/>
              <a:ext cx="954620" cy="315845"/>
            </a:xfrm>
            <a:custGeom>
              <a:avLst/>
              <a:gdLst/>
              <a:ahLst/>
              <a:cxnLst/>
              <a:rect l="l" t="t" r="r" b="b"/>
              <a:pathLst>
                <a:path w="29783" h="9854" extrusionOk="0">
                  <a:moveTo>
                    <a:pt x="1" y="1"/>
                  </a:moveTo>
                  <a:lnTo>
                    <a:pt x="1" y="1"/>
                  </a:lnTo>
                  <a:cubicBezTo>
                    <a:pt x="4028" y="5945"/>
                    <a:pt x="10775" y="9854"/>
                    <a:pt x="18458" y="9854"/>
                  </a:cubicBezTo>
                  <a:cubicBezTo>
                    <a:pt x="22604" y="9854"/>
                    <a:pt x="26439" y="8680"/>
                    <a:pt x="29782" y="6688"/>
                  </a:cubicBezTo>
                  <a:cubicBezTo>
                    <a:pt x="19632" y="5202"/>
                    <a:pt x="9601" y="3033"/>
                    <a:pt x="1" y="1"/>
                  </a:cubicBezTo>
                  <a:close/>
                </a:path>
              </a:pathLst>
            </a:custGeom>
            <a:solidFill>
              <a:srgbClr val="FDF0F7">
                <a:alpha val="9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4" name="Google Shape;14;p2"/>
          <p:cNvSpPr/>
          <p:nvPr/>
        </p:nvSpPr>
        <p:spPr>
          <a:xfrm>
            <a:off x="219150" y="355325"/>
            <a:ext cx="9535069" cy="6121411"/>
          </a:xfrm>
          <a:custGeom>
            <a:avLst/>
            <a:gdLst/>
            <a:ahLst/>
            <a:cxnLst/>
            <a:rect l="l" t="t" r="r" b="b"/>
            <a:pathLst>
              <a:path w="285588" h="148867" extrusionOk="0">
                <a:moveTo>
                  <a:pt x="233938" y="0"/>
                </a:moveTo>
                <a:cubicBezTo>
                  <a:pt x="233896" y="0"/>
                  <a:pt x="233853" y="1"/>
                  <a:pt x="233811" y="3"/>
                </a:cubicBezTo>
                <a:cubicBezTo>
                  <a:pt x="231522" y="196"/>
                  <a:pt x="230779" y="2663"/>
                  <a:pt x="229115" y="3971"/>
                </a:cubicBezTo>
                <a:cubicBezTo>
                  <a:pt x="226380" y="6200"/>
                  <a:pt x="221491" y="4952"/>
                  <a:pt x="218266" y="6690"/>
                </a:cubicBezTo>
                <a:cubicBezTo>
                  <a:pt x="215799" y="7924"/>
                  <a:pt x="214997" y="10465"/>
                  <a:pt x="213689" y="12516"/>
                </a:cubicBezTo>
                <a:cubicBezTo>
                  <a:pt x="209483" y="18951"/>
                  <a:pt x="204401" y="24955"/>
                  <a:pt x="199021" y="30721"/>
                </a:cubicBezTo>
                <a:cubicBezTo>
                  <a:pt x="193507" y="36665"/>
                  <a:pt x="187504" y="42104"/>
                  <a:pt x="181990" y="48049"/>
                </a:cubicBezTo>
                <a:cubicBezTo>
                  <a:pt x="181619" y="48495"/>
                  <a:pt x="181188" y="48926"/>
                  <a:pt x="180623" y="49297"/>
                </a:cubicBezTo>
                <a:cubicBezTo>
                  <a:pt x="178825" y="50352"/>
                  <a:pt x="176967" y="50352"/>
                  <a:pt x="175243" y="51705"/>
                </a:cubicBezTo>
                <a:cubicBezTo>
                  <a:pt x="173564" y="53131"/>
                  <a:pt x="172642" y="55048"/>
                  <a:pt x="171156" y="56594"/>
                </a:cubicBezTo>
                <a:cubicBezTo>
                  <a:pt x="168422" y="59388"/>
                  <a:pt x="164469" y="61127"/>
                  <a:pt x="161868" y="64024"/>
                </a:cubicBezTo>
                <a:cubicBezTo>
                  <a:pt x="161303" y="64708"/>
                  <a:pt x="160754" y="65451"/>
                  <a:pt x="160070" y="66016"/>
                </a:cubicBezTo>
                <a:cubicBezTo>
                  <a:pt x="159134" y="66759"/>
                  <a:pt x="157900" y="67190"/>
                  <a:pt x="156667" y="67680"/>
                </a:cubicBezTo>
                <a:cubicBezTo>
                  <a:pt x="141122" y="73625"/>
                  <a:pt x="129174" y="85276"/>
                  <a:pt x="113198" y="90908"/>
                </a:cubicBezTo>
                <a:cubicBezTo>
                  <a:pt x="112143" y="91280"/>
                  <a:pt x="110716" y="91651"/>
                  <a:pt x="109661" y="91889"/>
                </a:cubicBezTo>
                <a:cubicBezTo>
                  <a:pt x="99318" y="94624"/>
                  <a:pt x="88172" y="94311"/>
                  <a:pt x="77457" y="94371"/>
                </a:cubicBezTo>
                <a:cubicBezTo>
                  <a:pt x="67307" y="94430"/>
                  <a:pt x="57216" y="94936"/>
                  <a:pt x="47066" y="95114"/>
                </a:cubicBezTo>
                <a:cubicBezTo>
                  <a:pt x="31893" y="95426"/>
                  <a:pt x="16660" y="95604"/>
                  <a:pt x="1487" y="95679"/>
                </a:cubicBezTo>
                <a:cubicBezTo>
                  <a:pt x="1427" y="95679"/>
                  <a:pt x="1" y="95738"/>
                  <a:pt x="1" y="95738"/>
                </a:cubicBezTo>
                <a:lnTo>
                  <a:pt x="1" y="148867"/>
                </a:lnTo>
                <a:lnTo>
                  <a:pt x="285587" y="148867"/>
                </a:lnTo>
                <a:lnTo>
                  <a:pt x="285587" y="41361"/>
                </a:lnTo>
                <a:cubicBezTo>
                  <a:pt x="285587" y="41361"/>
                  <a:pt x="284398" y="41302"/>
                  <a:pt x="283046" y="41183"/>
                </a:cubicBezTo>
                <a:cubicBezTo>
                  <a:pt x="271469" y="39949"/>
                  <a:pt x="264707" y="30349"/>
                  <a:pt x="258584" y="23156"/>
                </a:cubicBezTo>
                <a:cubicBezTo>
                  <a:pt x="256786" y="21120"/>
                  <a:pt x="255419" y="18460"/>
                  <a:pt x="253383" y="16662"/>
                </a:cubicBezTo>
                <a:cubicBezTo>
                  <a:pt x="251466" y="14923"/>
                  <a:pt x="249475" y="14061"/>
                  <a:pt x="247929" y="11892"/>
                </a:cubicBezTo>
                <a:cubicBezTo>
                  <a:pt x="245269" y="8176"/>
                  <a:pt x="240929" y="5085"/>
                  <a:pt x="237526" y="1860"/>
                </a:cubicBezTo>
                <a:cubicBezTo>
                  <a:pt x="236573" y="965"/>
                  <a:pt x="235368" y="0"/>
                  <a:pt x="233938" y="0"/>
                </a:cubicBezTo>
                <a:close/>
              </a:path>
            </a:pathLst>
          </a:custGeom>
          <a:gradFill>
            <a:gsLst>
              <a:gs pos="0">
                <a:srgbClr val="F5C8ED">
                  <a:alpha val="85490"/>
                </a:srgbClr>
              </a:gs>
              <a:gs pos="100000">
                <a:srgbClr val="9393FF"/>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15;p2"/>
          <p:cNvSpPr txBox="1">
            <a:spLocks noGrp="1"/>
          </p:cNvSpPr>
          <p:nvPr>
            <p:ph type="ctrTitle"/>
          </p:nvPr>
        </p:nvSpPr>
        <p:spPr>
          <a:xfrm>
            <a:off x="861300" y="1098725"/>
            <a:ext cx="4730100" cy="1672500"/>
          </a:xfrm>
          <a:prstGeom prst="rect">
            <a:avLst/>
          </a:prstGeom>
        </p:spPr>
        <p:txBody>
          <a:bodyPr spcFirstLastPara="1" wrap="square" lIns="91425" tIns="91425" rIns="91425" bIns="91425" anchor="b" anchorCtr="0">
            <a:noAutofit/>
          </a:bodyPr>
          <a:lstStyle>
            <a:lvl1pPr lvl="0">
              <a:spcBef>
                <a:spcPts val="0"/>
              </a:spcBef>
              <a:spcAft>
                <a:spcPts val="0"/>
              </a:spcAft>
              <a:buClr>
                <a:srgbClr val="FFCE00"/>
              </a:buClr>
              <a:buSzPts val="5200"/>
              <a:buNone/>
              <a:defRPr sz="5200" b="1">
                <a:solidFill>
                  <a:srgbClr val="FFCE00"/>
                </a:solidFill>
                <a:latin typeface="Varela Round"/>
                <a:ea typeface="Varela Round"/>
                <a:cs typeface="Varela Round"/>
                <a:sym typeface="Varela Round"/>
              </a:defRPr>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6" name="Google Shape;16;p2"/>
          <p:cNvSpPr txBox="1">
            <a:spLocks noGrp="1"/>
          </p:cNvSpPr>
          <p:nvPr>
            <p:ph type="subTitle" idx="1"/>
          </p:nvPr>
        </p:nvSpPr>
        <p:spPr>
          <a:xfrm>
            <a:off x="861300" y="2737825"/>
            <a:ext cx="3882300" cy="792600"/>
          </a:xfrm>
          <a:prstGeom prst="rect">
            <a:avLst/>
          </a:prstGeom>
        </p:spPr>
        <p:txBody>
          <a:bodyPr spcFirstLastPara="1" wrap="square" lIns="91425" tIns="91425" rIns="91425" bIns="91425" anchor="t" anchorCtr="0">
            <a:noAutofit/>
          </a:bodyPr>
          <a:lstStyle>
            <a:lvl1pPr lvl="0">
              <a:lnSpc>
                <a:spcPct val="100000"/>
              </a:lnSpc>
              <a:spcBef>
                <a:spcPts val="0"/>
              </a:spcBef>
              <a:spcAft>
                <a:spcPts val="0"/>
              </a:spcAft>
              <a:buSzPts val="2800"/>
              <a:buNone/>
              <a:defRPr>
                <a:solidFill>
                  <a:srgbClr val="FFFFFF"/>
                </a:solidFill>
                <a:latin typeface="Didact Gothic"/>
                <a:ea typeface="Didact Gothic"/>
                <a:cs typeface="Didact Gothic"/>
                <a:sym typeface="Didact Gothic"/>
              </a:defRPr>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7" name="Google Shape;17;p2"/>
          <p:cNvSpPr/>
          <p:nvPr/>
        </p:nvSpPr>
        <p:spPr>
          <a:xfrm>
            <a:off x="73" y="3538642"/>
            <a:ext cx="9153809" cy="1590028"/>
          </a:xfrm>
          <a:custGeom>
            <a:avLst/>
            <a:gdLst/>
            <a:ahLst/>
            <a:cxnLst/>
            <a:rect l="l" t="t" r="r" b="b"/>
            <a:pathLst>
              <a:path w="285588" h="49607" extrusionOk="0">
                <a:moveTo>
                  <a:pt x="285587" y="0"/>
                </a:moveTo>
                <a:cubicBezTo>
                  <a:pt x="285587" y="0"/>
                  <a:pt x="267813" y="1858"/>
                  <a:pt x="263964" y="5142"/>
                </a:cubicBezTo>
                <a:cubicBezTo>
                  <a:pt x="253561" y="7119"/>
                  <a:pt x="249044" y="9794"/>
                  <a:pt x="246874" y="10462"/>
                </a:cubicBezTo>
                <a:cubicBezTo>
                  <a:pt x="245376" y="11012"/>
                  <a:pt x="241696" y="11219"/>
                  <a:pt x="239372" y="11219"/>
                </a:cubicBezTo>
                <a:cubicBezTo>
                  <a:pt x="238237" y="11219"/>
                  <a:pt x="237426" y="11169"/>
                  <a:pt x="237348" y="11087"/>
                </a:cubicBezTo>
                <a:cubicBezTo>
                  <a:pt x="236957" y="10780"/>
                  <a:pt x="235752" y="10664"/>
                  <a:pt x="234161" y="10664"/>
                </a:cubicBezTo>
                <a:cubicBezTo>
                  <a:pt x="230969" y="10664"/>
                  <a:pt x="226225" y="11131"/>
                  <a:pt x="223408" y="11458"/>
                </a:cubicBezTo>
                <a:cubicBezTo>
                  <a:pt x="223036" y="11504"/>
                  <a:pt x="222639" y="11524"/>
                  <a:pt x="222222" y="11524"/>
                </a:cubicBezTo>
                <a:cubicBezTo>
                  <a:pt x="220198" y="11524"/>
                  <a:pt x="217706" y="11071"/>
                  <a:pt x="215343" y="11071"/>
                </a:cubicBezTo>
                <a:cubicBezTo>
                  <a:pt x="213664" y="11071"/>
                  <a:pt x="212050" y="11300"/>
                  <a:pt x="210717" y="12082"/>
                </a:cubicBezTo>
                <a:cubicBezTo>
                  <a:pt x="208375" y="13398"/>
                  <a:pt x="206258" y="16667"/>
                  <a:pt x="203122" y="16667"/>
                </a:cubicBezTo>
                <a:cubicBezTo>
                  <a:pt x="203034" y="16667"/>
                  <a:pt x="202945" y="16665"/>
                  <a:pt x="202855" y="16659"/>
                </a:cubicBezTo>
                <a:cubicBezTo>
                  <a:pt x="202775" y="16653"/>
                  <a:pt x="202693" y="16650"/>
                  <a:pt x="202609" y="16650"/>
                </a:cubicBezTo>
                <a:cubicBezTo>
                  <a:pt x="200582" y="16650"/>
                  <a:pt x="197184" y="18451"/>
                  <a:pt x="195016" y="18451"/>
                </a:cubicBezTo>
                <a:cubicBezTo>
                  <a:pt x="194808" y="18451"/>
                  <a:pt x="194612" y="18435"/>
                  <a:pt x="194429" y="18398"/>
                </a:cubicBezTo>
                <a:cubicBezTo>
                  <a:pt x="190543" y="17577"/>
                  <a:pt x="189349" y="17125"/>
                  <a:pt x="187686" y="17125"/>
                </a:cubicBezTo>
                <a:cubicBezTo>
                  <a:pt x="186462" y="17125"/>
                  <a:pt x="184984" y="17370"/>
                  <a:pt x="181990" y="17893"/>
                </a:cubicBezTo>
                <a:cubicBezTo>
                  <a:pt x="181706" y="17943"/>
                  <a:pt x="181387" y="17965"/>
                  <a:pt x="181038" y="17965"/>
                </a:cubicBezTo>
                <a:cubicBezTo>
                  <a:pt x="178004" y="17965"/>
                  <a:pt x="172765" y="16275"/>
                  <a:pt x="169529" y="16275"/>
                </a:cubicBezTo>
                <a:cubicBezTo>
                  <a:pt x="168915" y="16275"/>
                  <a:pt x="168373" y="16336"/>
                  <a:pt x="167931" y="16481"/>
                </a:cubicBezTo>
                <a:cubicBezTo>
                  <a:pt x="165955" y="17150"/>
                  <a:pt x="163904" y="17967"/>
                  <a:pt x="162299" y="19082"/>
                </a:cubicBezTo>
                <a:cubicBezTo>
                  <a:pt x="158212" y="21920"/>
                  <a:pt x="153873" y="22723"/>
                  <a:pt x="148731" y="22797"/>
                </a:cubicBezTo>
                <a:cubicBezTo>
                  <a:pt x="145209" y="22797"/>
                  <a:pt x="136530" y="27865"/>
                  <a:pt x="133558" y="28058"/>
                </a:cubicBezTo>
                <a:cubicBezTo>
                  <a:pt x="133466" y="28062"/>
                  <a:pt x="133372" y="28064"/>
                  <a:pt x="133276" y="28064"/>
                </a:cubicBezTo>
                <a:cubicBezTo>
                  <a:pt x="130455" y="28064"/>
                  <a:pt x="125740" y="26426"/>
                  <a:pt x="123095" y="26067"/>
                </a:cubicBezTo>
                <a:cubicBezTo>
                  <a:pt x="115174" y="25026"/>
                  <a:pt x="108056" y="23035"/>
                  <a:pt x="101116" y="19691"/>
                </a:cubicBezTo>
                <a:cubicBezTo>
                  <a:pt x="92080" y="15367"/>
                  <a:pt x="81306" y="11830"/>
                  <a:pt x="73251" y="6316"/>
                </a:cubicBezTo>
                <a:cubicBezTo>
                  <a:pt x="71141" y="4830"/>
                  <a:pt x="69357" y="2601"/>
                  <a:pt x="66564" y="2051"/>
                </a:cubicBezTo>
                <a:cubicBezTo>
                  <a:pt x="66240" y="1976"/>
                  <a:pt x="65916" y="1942"/>
                  <a:pt x="65593" y="1942"/>
                </a:cubicBezTo>
                <a:cubicBezTo>
                  <a:pt x="64068" y="1942"/>
                  <a:pt x="62579" y="2705"/>
                  <a:pt x="61303" y="3478"/>
                </a:cubicBezTo>
                <a:cubicBezTo>
                  <a:pt x="59698" y="4518"/>
                  <a:pt x="58137" y="5573"/>
                  <a:pt x="56101" y="5945"/>
                </a:cubicBezTo>
                <a:cubicBezTo>
                  <a:pt x="55602" y="6008"/>
                  <a:pt x="55102" y="6025"/>
                  <a:pt x="54602" y="6025"/>
                </a:cubicBezTo>
                <a:cubicBezTo>
                  <a:pt x="54047" y="6025"/>
                  <a:pt x="53491" y="6004"/>
                  <a:pt x="52936" y="6004"/>
                </a:cubicBezTo>
                <a:cubicBezTo>
                  <a:pt x="51955" y="6078"/>
                  <a:pt x="50900" y="6004"/>
                  <a:pt x="49964" y="6688"/>
                </a:cubicBezTo>
                <a:cubicBezTo>
                  <a:pt x="48359" y="8917"/>
                  <a:pt x="45386" y="8917"/>
                  <a:pt x="43276" y="9288"/>
                </a:cubicBezTo>
                <a:cubicBezTo>
                  <a:pt x="41240" y="9288"/>
                  <a:pt x="38758" y="10031"/>
                  <a:pt x="36529" y="10596"/>
                </a:cubicBezTo>
                <a:cubicBezTo>
                  <a:pt x="34300" y="11205"/>
                  <a:pt x="23838" y="14995"/>
                  <a:pt x="22352" y="15292"/>
                </a:cubicBezTo>
                <a:cubicBezTo>
                  <a:pt x="20241" y="15976"/>
                  <a:pt x="11577" y="17655"/>
                  <a:pt x="9408" y="17834"/>
                </a:cubicBezTo>
                <a:cubicBezTo>
                  <a:pt x="7178" y="18086"/>
                  <a:pt x="4949" y="18264"/>
                  <a:pt x="2720" y="18264"/>
                </a:cubicBezTo>
                <a:cubicBezTo>
                  <a:pt x="1056" y="18264"/>
                  <a:pt x="1" y="18205"/>
                  <a:pt x="1" y="18205"/>
                </a:cubicBezTo>
                <a:lnTo>
                  <a:pt x="1" y="49607"/>
                </a:lnTo>
                <a:lnTo>
                  <a:pt x="285587" y="49607"/>
                </a:lnTo>
                <a:lnTo>
                  <a:pt x="285587" y="0"/>
                </a:lnTo>
                <a:close/>
              </a:path>
            </a:pathLst>
          </a:custGeom>
          <a:gradFill>
            <a:gsLst>
              <a:gs pos="0">
                <a:srgbClr val="9393FF"/>
              </a:gs>
              <a:gs pos="100000">
                <a:srgbClr val="4846BB"/>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18;p2"/>
          <p:cNvSpPr/>
          <p:nvPr/>
        </p:nvSpPr>
        <p:spPr>
          <a:xfrm>
            <a:off x="75" y="3787188"/>
            <a:ext cx="9153809" cy="1341473"/>
          </a:xfrm>
          <a:custGeom>
            <a:avLst/>
            <a:gdLst/>
            <a:ahLst/>
            <a:cxnLst/>
            <a:rect l="l" t="t" r="r" b="b"/>
            <a:pathLst>
              <a:path w="285588" h="35237" extrusionOk="0">
                <a:moveTo>
                  <a:pt x="1" y="1"/>
                </a:moveTo>
                <a:lnTo>
                  <a:pt x="1" y="35237"/>
                </a:lnTo>
                <a:lnTo>
                  <a:pt x="285587" y="35237"/>
                </a:lnTo>
                <a:lnTo>
                  <a:pt x="285587" y="8056"/>
                </a:lnTo>
                <a:cubicBezTo>
                  <a:pt x="285587" y="8056"/>
                  <a:pt x="285322" y="8046"/>
                  <a:pt x="284868" y="8046"/>
                </a:cubicBezTo>
                <a:cubicBezTo>
                  <a:pt x="283608" y="8046"/>
                  <a:pt x="280897" y="8119"/>
                  <a:pt x="278394" y="8665"/>
                </a:cubicBezTo>
                <a:cubicBezTo>
                  <a:pt x="274189" y="9661"/>
                  <a:pt x="267308" y="13064"/>
                  <a:pt x="266877" y="15040"/>
                </a:cubicBezTo>
                <a:cubicBezTo>
                  <a:pt x="266865" y="15077"/>
                  <a:pt x="266757" y="15093"/>
                  <a:pt x="266566" y="15093"/>
                </a:cubicBezTo>
                <a:cubicBezTo>
                  <a:pt x="264794" y="15093"/>
                  <a:pt x="255878" y="13645"/>
                  <a:pt x="250351" y="12692"/>
                </a:cubicBezTo>
                <a:cubicBezTo>
                  <a:pt x="250136" y="12654"/>
                  <a:pt x="249864" y="12637"/>
                  <a:pt x="249548" y="12637"/>
                </a:cubicBezTo>
                <a:cubicBezTo>
                  <a:pt x="247441" y="12637"/>
                  <a:pt x="243420" y="13385"/>
                  <a:pt x="241871" y="13385"/>
                </a:cubicBezTo>
                <a:cubicBezTo>
                  <a:pt x="241775" y="13385"/>
                  <a:pt x="241689" y="13382"/>
                  <a:pt x="241613" y="13376"/>
                </a:cubicBezTo>
                <a:cubicBezTo>
                  <a:pt x="241593" y="13375"/>
                  <a:pt x="241572" y="13375"/>
                  <a:pt x="241551" y="13375"/>
                </a:cubicBezTo>
                <a:cubicBezTo>
                  <a:pt x="240154" y="13375"/>
                  <a:pt x="237768" y="15115"/>
                  <a:pt x="236814" y="15115"/>
                </a:cubicBezTo>
                <a:cubicBezTo>
                  <a:pt x="236704" y="15115"/>
                  <a:pt x="236613" y="15092"/>
                  <a:pt x="236545" y="15040"/>
                </a:cubicBezTo>
                <a:cubicBezTo>
                  <a:pt x="235518" y="14347"/>
                  <a:pt x="228225" y="11802"/>
                  <a:pt x="224975" y="11802"/>
                </a:cubicBezTo>
                <a:cubicBezTo>
                  <a:pt x="224463" y="11802"/>
                  <a:pt x="224051" y="11865"/>
                  <a:pt x="223780" y="12009"/>
                </a:cubicBezTo>
                <a:cubicBezTo>
                  <a:pt x="223497" y="12145"/>
                  <a:pt x="223002" y="12181"/>
                  <a:pt x="222369" y="12181"/>
                </a:cubicBezTo>
                <a:cubicBezTo>
                  <a:pt x="221684" y="12181"/>
                  <a:pt x="220838" y="12139"/>
                  <a:pt x="219923" y="12139"/>
                </a:cubicBezTo>
                <a:cubicBezTo>
                  <a:pt x="217817" y="12139"/>
                  <a:pt x="215345" y="12359"/>
                  <a:pt x="213629" y="13807"/>
                </a:cubicBezTo>
                <a:cubicBezTo>
                  <a:pt x="212615" y="14668"/>
                  <a:pt x="211203" y="14956"/>
                  <a:pt x="209770" y="14956"/>
                </a:cubicBezTo>
                <a:cubicBezTo>
                  <a:pt x="207173" y="14956"/>
                  <a:pt x="204508" y="14008"/>
                  <a:pt x="204029" y="13807"/>
                </a:cubicBezTo>
                <a:cubicBezTo>
                  <a:pt x="202594" y="13362"/>
                  <a:pt x="201130" y="13114"/>
                  <a:pt x="199654" y="13114"/>
                </a:cubicBezTo>
                <a:cubicBezTo>
                  <a:pt x="197430" y="13114"/>
                  <a:pt x="195175" y="13677"/>
                  <a:pt x="192943" y="14981"/>
                </a:cubicBezTo>
                <a:cubicBezTo>
                  <a:pt x="191085" y="16036"/>
                  <a:pt x="189168" y="17032"/>
                  <a:pt x="187310" y="17403"/>
                </a:cubicBezTo>
                <a:cubicBezTo>
                  <a:pt x="186688" y="17591"/>
                  <a:pt x="185937" y="17686"/>
                  <a:pt x="185098" y="17686"/>
                </a:cubicBezTo>
                <a:cubicBezTo>
                  <a:pt x="184015" y="17686"/>
                  <a:pt x="182783" y="17528"/>
                  <a:pt x="181485" y="17210"/>
                </a:cubicBezTo>
                <a:cubicBezTo>
                  <a:pt x="179137" y="16898"/>
                  <a:pt x="176655" y="16348"/>
                  <a:pt x="174560" y="15917"/>
                </a:cubicBezTo>
                <a:cubicBezTo>
                  <a:pt x="174061" y="15944"/>
                  <a:pt x="173585" y="15962"/>
                  <a:pt x="173138" y="15962"/>
                </a:cubicBezTo>
                <a:cubicBezTo>
                  <a:pt x="171640" y="15962"/>
                  <a:pt x="170467" y="15761"/>
                  <a:pt x="169849" y="15040"/>
                </a:cubicBezTo>
                <a:cubicBezTo>
                  <a:pt x="169637" y="14927"/>
                  <a:pt x="169357" y="14878"/>
                  <a:pt x="169017" y="14878"/>
                </a:cubicBezTo>
                <a:cubicBezTo>
                  <a:pt x="168066" y="14878"/>
                  <a:pt x="166646" y="15259"/>
                  <a:pt x="164959" y="15664"/>
                </a:cubicBezTo>
                <a:cubicBezTo>
                  <a:pt x="158019" y="17403"/>
                  <a:pt x="151332" y="16972"/>
                  <a:pt x="144332" y="17715"/>
                </a:cubicBezTo>
                <a:cubicBezTo>
                  <a:pt x="142355" y="17894"/>
                  <a:pt x="140379" y="17953"/>
                  <a:pt x="138581" y="18206"/>
                </a:cubicBezTo>
                <a:cubicBezTo>
                  <a:pt x="138429" y="18201"/>
                  <a:pt x="138280" y="18198"/>
                  <a:pt x="138132" y="18198"/>
                </a:cubicBezTo>
                <a:cubicBezTo>
                  <a:pt x="136578" y="18198"/>
                  <a:pt x="135216" y="18458"/>
                  <a:pt x="134375" y="18458"/>
                </a:cubicBezTo>
                <a:cubicBezTo>
                  <a:pt x="130750" y="18458"/>
                  <a:pt x="121588" y="15040"/>
                  <a:pt x="117927" y="15040"/>
                </a:cubicBezTo>
                <a:cubicBezTo>
                  <a:pt x="117896" y="15040"/>
                  <a:pt x="117865" y="15040"/>
                  <a:pt x="117835" y="15040"/>
                </a:cubicBezTo>
                <a:cubicBezTo>
                  <a:pt x="114743" y="15040"/>
                  <a:pt x="111712" y="8174"/>
                  <a:pt x="109601" y="6629"/>
                </a:cubicBezTo>
                <a:cubicBezTo>
                  <a:pt x="107996" y="5381"/>
                  <a:pt x="104578" y="3033"/>
                  <a:pt x="102424" y="2661"/>
                </a:cubicBezTo>
                <a:cubicBezTo>
                  <a:pt x="101986" y="2593"/>
                  <a:pt x="101545" y="2575"/>
                  <a:pt x="101103" y="2575"/>
                </a:cubicBezTo>
                <a:cubicBezTo>
                  <a:pt x="100649" y="2575"/>
                  <a:pt x="100194" y="2594"/>
                  <a:pt x="99739" y="2594"/>
                </a:cubicBezTo>
                <a:cubicBezTo>
                  <a:pt x="98995" y="2594"/>
                  <a:pt x="98253" y="2545"/>
                  <a:pt x="97519" y="2289"/>
                </a:cubicBezTo>
                <a:cubicBezTo>
                  <a:pt x="97286" y="2215"/>
                  <a:pt x="97046" y="2183"/>
                  <a:pt x="96802" y="2183"/>
                </a:cubicBezTo>
                <a:cubicBezTo>
                  <a:pt x="96019" y="2183"/>
                  <a:pt x="95201" y="2514"/>
                  <a:pt x="94488" y="2854"/>
                </a:cubicBezTo>
                <a:cubicBezTo>
                  <a:pt x="89970" y="4831"/>
                  <a:pt x="84962" y="8056"/>
                  <a:pt x="79879" y="8665"/>
                </a:cubicBezTo>
                <a:cubicBezTo>
                  <a:pt x="78883" y="8799"/>
                  <a:pt x="77531" y="10032"/>
                  <a:pt x="76223" y="10835"/>
                </a:cubicBezTo>
                <a:cubicBezTo>
                  <a:pt x="74911" y="11847"/>
                  <a:pt x="73668" y="12518"/>
                  <a:pt x="72690" y="12518"/>
                </a:cubicBezTo>
                <a:cubicBezTo>
                  <a:pt x="72648" y="12518"/>
                  <a:pt x="72608" y="12516"/>
                  <a:pt x="72568" y="12514"/>
                </a:cubicBezTo>
                <a:cubicBezTo>
                  <a:pt x="72166" y="12291"/>
                  <a:pt x="71379" y="12228"/>
                  <a:pt x="70405" y="12228"/>
                </a:cubicBezTo>
                <a:cubicBezTo>
                  <a:pt x="69432" y="12228"/>
                  <a:pt x="68273" y="12291"/>
                  <a:pt x="67128" y="12321"/>
                </a:cubicBezTo>
                <a:cubicBezTo>
                  <a:pt x="66696" y="12275"/>
                  <a:pt x="66265" y="12256"/>
                  <a:pt x="65843" y="12256"/>
                </a:cubicBezTo>
                <a:cubicBezTo>
                  <a:pt x="63957" y="12256"/>
                  <a:pt x="62260" y="12633"/>
                  <a:pt x="61555" y="12633"/>
                </a:cubicBezTo>
                <a:cubicBezTo>
                  <a:pt x="61328" y="12655"/>
                  <a:pt x="61097" y="12666"/>
                  <a:pt x="60860" y="12666"/>
                </a:cubicBezTo>
                <a:cubicBezTo>
                  <a:pt x="59224" y="12666"/>
                  <a:pt x="57373" y="12143"/>
                  <a:pt x="55477" y="11325"/>
                </a:cubicBezTo>
                <a:cubicBezTo>
                  <a:pt x="53382" y="10344"/>
                  <a:pt x="51271" y="8799"/>
                  <a:pt x="49592" y="8234"/>
                </a:cubicBezTo>
                <a:cubicBezTo>
                  <a:pt x="48976" y="7928"/>
                  <a:pt x="47958" y="7806"/>
                  <a:pt x="46815" y="7806"/>
                </a:cubicBezTo>
                <a:cubicBezTo>
                  <a:pt x="44512" y="7806"/>
                  <a:pt x="41698" y="8302"/>
                  <a:pt x="40616" y="8799"/>
                </a:cubicBezTo>
                <a:cubicBezTo>
                  <a:pt x="40412" y="8873"/>
                  <a:pt x="40143" y="8907"/>
                  <a:pt x="39824" y="8907"/>
                </a:cubicBezTo>
                <a:cubicBezTo>
                  <a:pt x="37542" y="8907"/>
                  <a:pt x="32681" y="7167"/>
                  <a:pt x="30347" y="6124"/>
                </a:cubicBezTo>
                <a:cubicBezTo>
                  <a:pt x="29313" y="5657"/>
                  <a:pt x="27524" y="5552"/>
                  <a:pt x="25584" y="5552"/>
                </a:cubicBezTo>
                <a:cubicBezTo>
                  <a:pt x="24001" y="5552"/>
                  <a:pt x="22318" y="5622"/>
                  <a:pt x="20863" y="5622"/>
                </a:cubicBezTo>
                <a:cubicBezTo>
                  <a:pt x="19618" y="5622"/>
                  <a:pt x="18540" y="5570"/>
                  <a:pt x="17834" y="5381"/>
                </a:cubicBezTo>
                <a:cubicBezTo>
                  <a:pt x="15114" y="4638"/>
                  <a:pt x="6004" y="1"/>
                  <a:pt x="1" y="1"/>
                </a:cubicBezTo>
                <a:close/>
              </a:path>
            </a:pathLst>
          </a:custGeom>
          <a:gradFill>
            <a:gsLst>
              <a:gs pos="0">
                <a:srgbClr val="4846BB">
                  <a:alpha val="83529"/>
                </a:srgbClr>
              </a:gs>
              <a:gs pos="100000">
                <a:srgbClr val="281B66">
                  <a:alpha val="62745"/>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9;p2"/>
          <p:cNvSpPr/>
          <p:nvPr/>
        </p:nvSpPr>
        <p:spPr>
          <a:xfrm>
            <a:off x="2883804" y="1389394"/>
            <a:ext cx="23847" cy="19584"/>
          </a:xfrm>
          <a:custGeom>
            <a:avLst/>
            <a:gdLst/>
            <a:ahLst/>
            <a:cxnLst/>
            <a:rect l="l" t="t" r="r" b="b"/>
            <a:pathLst>
              <a:path w="744" h="611" extrusionOk="0">
                <a:moveTo>
                  <a:pt x="372" y="1"/>
                </a:moveTo>
                <a:cubicBezTo>
                  <a:pt x="194" y="1"/>
                  <a:pt x="1" y="120"/>
                  <a:pt x="1" y="313"/>
                </a:cubicBezTo>
                <a:cubicBezTo>
                  <a:pt x="1" y="491"/>
                  <a:pt x="194" y="610"/>
                  <a:pt x="372" y="610"/>
                </a:cubicBezTo>
                <a:cubicBezTo>
                  <a:pt x="625" y="610"/>
                  <a:pt x="744" y="491"/>
                  <a:pt x="744" y="313"/>
                </a:cubicBezTo>
                <a:cubicBezTo>
                  <a:pt x="744" y="120"/>
                  <a:pt x="625" y="1"/>
                  <a:pt x="372" y="1"/>
                </a:cubicBezTo>
                <a:close/>
              </a:path>
            </a:pathLst>
          </a:custGeom>
          <a:solidFill>
            <a:srgbClr val="FCE9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0;p2"/>
          <p:cNvSpPr/>
          <p:nvPr/>
        </p:nvSpPr>
        <p:spPr>
          <a:xfrm>
            <a:off x="2326027" y="1627576"/>
            <a:ext cx="25738" cy="19552"/>
          </a:xfrm>
          <a:custGeom>
            <a:avLst/>
            <a:gdLst/>
            <a:ahLst/>
            <a:cxnLst/>
            <a:rect l="l" t="t" r="r" b="b"/>
            <a:pathLst>
              <a:path w="803" h="610" extrusionOk="0">
                <a:moveTo>
                  <a:pt x="431" y="0"/>
                </a:moveTo>
                <a:cubicBezTo>
                  <a:pt x="194" y="0"/>
                  <a:pt x="1" y="119"/>
                  <a:pt x="1" y="312"/>
                </a:cubicBezTo>
                <a:cubicBezTo>
                  <a:pt x="1" y="491"/>
                  <a:pt x="194" y="610"/>
                  <a:pt x="431" y="610"/>
                </a:cubicBezTo>
                <a:cubicBezTo>
                  <a:pt x="625" y="610"/>
                  <a:pt x="803" y="491"/>
                  <a:pt x="803" y="312"/>
                </a:cubicBezTo>
                <a:cubicBezTo>
                  <a:pt x="803" y="119"/>
                  <a:pt x="625" y="0"/>
                  <a:pt x="431" y="0"/>
                </a:cubicBezTo>
                <a:close/>
              </a:path>
            </a:pathLst>
          </a:custGeom>
          <a:solidFill>
            <a:srgbClr val="FCE9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1;p2"/>
          <p:cNvSpPr/>
          <p:nvPr/>
        </p:nvSpPr>
        <p:spPr>
          <a:xfrm>
            <a:off x="1419069" y="948800"/>
            <a:ext cx="25770" cy="19552"/>
          </a:xfrm>
          <a:custGeom>
            <a:avLst/>
            <a:gdLst/>
            <a:ahLst/>
            <a:cxnLst/>
            <a:rect l="l" t="t" r="r" b="b"/>
            <a:pathLst>
              <a:path w="804" h="610" extrusionOk="0">
                <a:moveTo>
                  <a:pt x="372" y="0"/>
                </a:moveTo>
                <a:cubicBezTo>
                  <a:pt x="194" y="0"/>
                  <a:pt x="1" y="119"/>
                  <a:pt x="1" y="312"/>
                </a:cubicBezTo>
                <a:cubicBezTo>
                  <a:pt x="1" y="491"/>
                  <a:pt x="194" y="610"/>
                  <a:pt x="372" y="610"/>
                </a:cubicBezTo>
                <a:cubicBezTo>
                  <a:pt x="625" y="610"/>
                  <a:pt x="803" y="491"/>
                  <a:pt x="803" y="312"/>
                </a:cubicBezTo>
                <a:cubicBezTo>
                  <a:pt x="803" y="119"/>
                  <a:pt x="625" y="0"/>
                  <a:pt x="372" y="0"/>
                </a:cubicBezTo>
                <a:close/>
              </a:path>
            </a:pathLst>
          </a:custGeom>
          <a:solidFill>
            <a:srgbClr val="FCE9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2;p2"/>
          <p:cNvSpPr/>
          <p:nvPr/>
        </p:nvSpPr>
        <p:spPr>
          <a:xfrm>
            <a:off x="2992911" y="1200765"/>
            <a:ext cx="35739" cy="31956"/>
          </a:xfrm>
          <a:custGeom>
            <a:avLst/>
            <a:gdLst/>
            <a:ahLst/>
            <a:cxnLst/>
            <a:rect l="l" t="t" r="r" b="b"/>
            <a:pathLst>
              <a:path w="1115" h="997" extrusionOk="0">
                <a:moveTo>
                  <a:pt x="565" y="1"/>
                </a:moveTo>
                <a:cubicBezTo>
                  <a:pt x="253" y="1"/>
                  <a:pt x="0" y="253"/>
                  <a:pt x="0" y="491"/>
                </a:cubicBezTo>
                <a:cubicBezTo>
                  <a:pt x="0" y="744"/>
                  <a:pt x="253" y="997"/>
                  <a:pt x="565" y="997"/>
                </a:cubicBezTo>
                <a:cubicBezTo>
                  <a:pt x="877" y="997"/>
                  <a:pt x="1115" y="744"/>
                  <a:pt x="1115" y="491"/>
                </a:cubicBezTo>
                <a:cubicBezTo>
                  <a:pt x="1115" y="253"/>
                  <a:pt x="877" y="1"/>
                  <a:pt x="565" y="1"/>
                </a:cubicBezTo>
                <a:close/>
              </a:path>
            </a:pathLst>
          </a:custGeom>
          <a:solidFill>
            <a:srgbClr val="FCE9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23;p2"/>
          <p:cNvSpPr/>
          <p:nvPr/>
        </p:nvSpPr>
        <p:spPr>
          <a:xfrm>
            <a:off x="2859989" y="1087395"/>
            <a:ext cx="23847" cy="20065"/>
          </a:xfrm>
          <a:custGeom>
            <a:avLst/>
            <a:gdLst/>
            <a:ahLst/>
            <a:cxnLst/>
            <a:rect l="l" t="t" r="r" b="b"/>
            <a:pathLst>
              <a:path w="744" h="626" extrusionOk="0">
                <a:moveTo>
                  <a:pt x="372" y="1"/>
                </a:moveTo>
                <a:cubicBezTo>
                  <a:pt x="194" y="1"/>
                  <a:pt x="1" y="135"/>
                  <a:pt x="1" y="313"/>
                </a:cubicBezTo>
                <a:cubicBezTo>
                  <a:pt x="1" y="506"/>
                  <a:pt x="194" y="625"/>
                  <a:pt x="372" y="625"/>
                </a:cubicBezTo>
                <a:cubicBezTo>
                  <a:pt x="566" y="625"/>
                  <a:pt x="744" y="506"/>
                  <a:pt x="744" y="313"/>
                </a:cubicBezTo>
                <a:cubicBezTo>
                  <a:pt x="744" y="135"/>
                  <a:pt x="566" y="1"/>
                  <a:pt x="372" y="1"/>
                </a:cubicBezTo>
                <a:close/>
              </a:path>
            </a:pathLst>
          </a:custGeom>
          <a:solidFill>
            <a:srgbClr val="FCE9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24;p2"/>
          <p:cNvSpPr/>
          <p:nvPr/>
        </p:nvSpPr>
        <p:spPr>
          <a:xfrm>
            <a:off x="4269017" y="1077876"/>
            <a:ext cx="50034" cy="39585"/>
          </a:xfrm>
          <a:custGeom>
            <a:avLst/>
            <a:gdLst/>
            <a:ahLst/>
            <a:cxnLst/>
            <a:rect l="l" t="t" r="r" b="b"/>
            <a:pathLst>
              <a:path w="1561" h="1235" extrusionOk="0">
                <a:moveTo>
                  <a:pt x="743" y="1"/>
                </a:moveTo>
                <a:cubicBezTo>
                  <a:pt x="372" y="1"/>
                  <a:pt x="0" y="238"/>
                  <a:pt x="0" y="610"/>
                </a:cubicBezTo>
                <a:cubicBezTo>
                  <a:pt x="0" y="982"/>
                  <a:pt x="372" y="1234"/>
                  <a:pt x="743" y="1234"/>
                </a:cubicBezTo>
                <a:cubicBezTo>
                  <a:pt x="1189" y="1234"/>
                  <a:pt x="1561" y="982"/>
                  <a:pt x="1561" y="610"/>
                </a:cubicBezTo>
                <a:cubicBezTo>
                  <a:pt x="1561" y="238"/>
                  <a:pt x="1189" y="1"/>
                  <a:pt x="743" y="1"/>
                </a:cubicBezTo>
                <a:close/>
              </a:path>
            </a:pathLst>
          </a:custGeom>
          <a:solidFill>
            <a:srgbClr val="FCE9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5;p2"/>
          <p:cNvSpPr/>
          <p:nvPr/>
        </p:nvSpPr>
        <p:spPr>
          <a:xfrm>
            <a:off x="6448234" y="777800"/>
            <a:ext cx="35771" cy="31924"/>
          </a:xfrm>
          <a:custGeom>
            <a:avLst/>
            <a:gdLst/>
            <a:ahLst/>
            <a:cxnLst/>
            <a:rect l="l" t="t" r="r" b="b"/>
            <a:pathLst>
              <a:path w="1116" h="996" extrusionOk="0">
                <a:moveTo>
                  <a:pt x="566" y="0"/>
                </a:moveTo>
                <a:cubicBezTo>
                  <a:pt x="253" y="0"/>
                  <a:pt x="1" y="253"/>
                  <a:pt x="1" y="505"/>
                </a:cubicBezTo>
                <a:cubicBezTo>
                  <a:pt x="1" y="743"/>
                  <a:pt x="253" y="996"/>
                  <a:pt x="566" y="996"/>
                </a:cubicBezTo>
                <a:cubicBezTo>
                  <a:pt x="878" y="996"/>
                  <a:pt x="1115" y="743"/>
                  <a:pt x="1115" y="505"/>
                </a:cubicBezTo>
                <a:cubicBezTo>
                  <a:pt x="1115" y="253"/>
                  <a:pt x="878" y="0"/>
                  <a:pt x="566" y="0"/>
                </a:cubicBezTo>
                <a:close/>
              </a:path>
            </a:pathLst>
          </a:custGeom>
          <a:solidFill>
            <a:srgbClr val="FCE9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26;p2"/>
          <p:cNvSpPr/>
          <p:nvPr/>
        </p:nvSpPr>
        <p:spPr>
          <a:xfrm>
            <a:off x="6170532" y="877355"/>
            <a:ext cx="23847" cy="19552"/>
          </a:xfrm>
          <a:custGeom>
            <a:avLst/>
            <a:gdLst/>
            <a:ahLst/>
            <a:cxnLst/>
            <a:rect l="l" t="t" r="r" b="b"/>
            <a:pathLst>
              <a:path w="744" h="610" extrusionOk="0">
                <a:moveTo>
                  <a:pt x="372" y="0"/>
                </a:moveTo>
                <a:cubicBezTo>
                  <a:pt x="194" y="0"/>
                  <a:pt x="1" y="119"/>
                  <a:pt x="1" y="312"/>
                </a:cubicBezTo>
                <a:cubicBezTo>
                  <a:pt x="1" y="491"/>
                  <a:pt x="194" y="609"/>
                  <a:pt x="372" y="609"/>
                </a:cubicBezTo>
                <a:cubicBezTo>
                  <a:pt x="625" y="609"/>
                  <a:pt x="744" y="491"/>
                  <a:pt x="744" y="312"/>
                </a:cubicBezTo>
                <a:cubicBezTo>
                  <a:pt x="744" y="119"/>
                  <a:pt x="625" y="0"/>
                  <a:pt x="372" y="0"/>
                </a:cubicBezTo>
                <a:close/>
              </a:path>
            </a:pathLst>
          </a:custGeom>
          <a:solidFill>
            <a:srgbClr val="FCE9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7;p2"/>
          <p:cNvSpPr/>
          <p:nvPr/>
        </p:nvSpPr>
        <p:spPr>
          <a:xfrm>
            <a:off x="4564798" y="2199168"/>
            <a:ext cx="23847" cy="21956"/>
          </a:xfrm>
          <a:custGeom>
            <a:avLst/>
            <a:gdLst/>
            <a:ahLst/>
            <a:cxnLst/>
            <a:rect l="l" t="t" r="r" b="b"/>
            <a:pathLst>
              <a:path w="744" h="685" extrusionOk="0">
                <a:moveTo>
                  <a:pt x="372" y="1"/>
                </a:moveTo>
                <a:cubicBezTo>
                  <a:pt x="194" y="1"/>
                  <a:pt x="1" y="179"/>
                  <a:pt x="1" y="313"/>
                </a:cubicBezTo>
                <a:cubicBezTo>
                  <a:pt x="1" y="491"/>
                  <a:pt x="194" y="684"/>
                  <a:pt x="372" y="684"/>
                </a:cubicBezTo>
                <a:cubicBezTo>
                  <a:pt x="566" y="684"/>
                  <a:pt x="744" y="491"/>
                  <a:pt x="744" y="313"/>
                </a:cubicBezTo>
                <a:cubicBezTo>
                  <a:pt x="744" y="179"/>
                  <a:pt x="566" y="1"/>
                  <a:pt x="372" y="1"/>
                </a:cubicBezTo>
                <a:close/>
              </a:path>
            </a:pathLst>
          </a:custGeom>
          <a:solidFill>
            <a:srgbClr val="FCE9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28;p2"/>
          <p:cNvSpPr/>
          <p:nvPr/>
        </p:nvSpPr>
        <p:spPr>
          <a:xfrm>
            <a:off x="1605807" y="313360"/>
            <a:ext cx="49585" cy="41957"/>
          </a:xfrm>
          <a:custGeom>
            <a:avLst/>
            <a:gdLst/>
            <a:ahLst/>
            <a:cxnLst/>
            <a:rect l="l" t="t" r="r" b="b"/>
            <a:pathLst>
              <a:path w="1547" h="1309" extrusionOk="0">
                <a:moveTo>
                  <a:pt x="744" y="1"/>
                </a:moveTo>
                <a:cubicBezTo>
                  <a:pt x="372" y="1"/>
                  <a:pt x="0" y="313"/>
                  <a:pt x="0" y="684"/>
                </a:cubicBezTo>
                <a:cubicBezTo>
                  <a:pt x="0" y="996"/>
                  <a:pt x="372" y="1308"/>
                  <a:pt x="744" y="1308"/>
                </a:cubicBezTo>
                <a:cubicBezTo>
                  <a:pt x="1174" y="1308"/>
                  <a:pt x="1546" y="996"/>
                  <a:pt x="1546" y="684"/>
                </a:cubicBezTo>
                <a:cubicBezTo>
                  <a:pt x="1546" y="313"/>
                  <a:pt x="1174" y="1"/>
                  <a:pt x="744" y="1"/>
                </a:cubicBezTo>
                <a:close/>
              </a:path>
            </a:pathLst>
          </a:custGeom>
          <a:solidFill>
            <a:srgbClr val="FCE9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29;p2"/>
          <p:cNvSpPr/>
          <p:nvPr/>
        </p:nvSpPr>
        <p:spPr>
          <a:xfrm>
            <a:off x="1961141" y="601544"/>
            <a:ext cx="23847" cy="21475"/>
          </a:xfrm>
          <a:custGeom>
            <a:avLst/>
            <a:gdLst/>
            <a:ahLst/>
            <a:cxnLst/>
            <a:rect l="l" t="t" r="r" b="b"/>
            <a:pathLst>
              <a:path w="744" h="670" extrusionOk="0">
                <a:moveTo>
                  <a:pt x="372" y="1"/>
                </a:moveTo>
                <a:cubicBezTo>
                  <a:pt x="179" y="1"/>
                  <a:pt x="1" y="179"/>
                  <a:pt x="1" y="298"/>
                </a:cubicBezTo>
                <a:cubicBezTo>
                  <a:pt x="1" y="491"/>
                  <a:pt x="179" y="669"/>
                  <a:pt x="372" y="669"/>
                </a:cubicBezTo>
                <a:cubicBezTo>
                  <a:pt x="610" y="669"/>
                  <a:pt x="744" y="491"/>
                  <a:pt x="744" y="298"/>
                </a:cubicBezTo>
                <a:cubicBezTo>
                  <a:pt x="744" y="179"/>
                  <a:pt x="610" y="1"/>
                  <a:pt x="372" y="1"/>
                </a:cubicBezTo>
                <a:close/>
              </a:path>
            </a:pathLst>
          </a:custGeom>
          <a:solidFill>
            <a:srgbClr val="FCE9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30;p2"/>
          <p:cNvSpPr/>
          <p:nvPr/>
        </p:nvSpPr>
        <p:spPr>
          <a:xfrm>
            <a:off x="6740233" y="335284"/>
            <a:ext cx="25770" cy="20033"/>
          </a:xfrm>
          <a:custGeom>
            <a:avLst/>
            <a:gdLst/>
            <a:ahLst/>
            <a:cxnLst/>
            <a:rect l="l" t="t" r="r" b="b"/>
            <a:pathLst>
              <a:path w="804" h="625" extrusionOk="0">
                <a:moveTo>
                  <a:pt x="372" y="0"/>
                </a:moveTo>
                <a:cubicBezTo>
                  <a:pt x="179" y="0"/>
                  <a:pt x="1" y="134"/>
                  <a:pt x="1" y="312"/>
                </a:cubicBezTo>
                <a:cubicBezTo>
                  <a:pt x="1" y="506"/>
                  <a:pt x="179" y="624"/>
                  <a:pt x="372" y="624"/>
                </a:cubicBezTo>
                <a:cubicBezTo>
                  <a:pt x="625" y="624"/>
                  <a:pt x="803" y="506"/>
                  <a:pt x="803" y="312"/>
                </a:cubicBezTo>
                <a:cubicBezTo>
                  <a:pt x="803" y="134"/>
                  <a:pt x="625" y="0"/>
                  <a:pt x="372" y="0"/>
                </a:cubicBezTo>
                <a:close/>
              </a:path>
            </a:pathLst>
          </a:custGeom>
          <a:solidFill>
            <a:srgbClr val="FCE9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31;p2"/>
          <p:cNvSpPr/>
          <p:nvPr/>
        </p:nvSpPr>
        <p:spPr>
          <a:xfrm>
            <a:off x="3147692" y="2085799"/>
            <a:ext cx="23879" cy="21956"/>
          </a:xfrm>
          <a:custGeom>
            <a:avLst/>
            <a:gdLst/>
            <a:ahLst/>
            <a:cxnLst/>
            <a:rect l="l" t="t" r="r" b="b"/>
            <a:pathLst>
              <a:path w="745" h="685" extrusionOk="0">
                <a:moveTo>
                  <a:pt x="373" y="1"/>
                </a:moveTo>
                <a:cubicBezTo>
                  <a:pt x="194" y="1"/>
                  <a:pt x="1" y="194"/>
                  <a:pt x="1" y="313"/>
                </a:cubicBezTo>
                <a:cubicBezTo>
                  <a:pt x="1" y="506"/>
                  <a:pt x="194" y="684"/>
                  <a:pt x="373" y="684"/>
                </a:cubicBezTo>
                <a:cubicBezTo>
                  <a:pt x="566" y="684"/>
                  <a:pt x="744" y="506"/>
                  <a:pt x="744" y="313"/>
                </a:cubicBezTo>
                <a:cubicBezTo>
                  <a:pt x="744" y="194"/>
                  <a:pt x="566" y="1"/>
                  <a:pt x="373" y="1"/>
                </a:cubicBezTo>
                <a:close/>
              </a:path>
            </a:pathLst>
          </a:custGeom>
          <a:solidFill>
            <a:srgbClr val="FCE9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32;p2"/>
          <p:cNvSpPr/>
          <p:nvPr/>
        </p:nvSpPr>
        <p:spPr>
          <a:xfrm>
            <a:off x="1301917" y="1811910"/>
            <a:ext cx="49553" cy="40034"/>
          </a:xfrm>
          <a:custGeom>
            <a:avLst/>
            <a:gdLst/>
            <a:ahLst/>
            <a:cxnLst/>
            <a:rect l="l" t="t" r="r" b="b"/>
            <a:pathLst>
              <a:path w="1546" h="1249" extrusionOk="0">
                <a:moveTo>
                  <a:pt x="743" y="1"/>
                </a:moveTo>
                <a:cubicBezTo>
                  <a:pt x="312" y="1"/>
                  <a:pt x="0" y="253"/>
                  <a:pt x="0" y="625"/>
                </a:cubicBezTo>
                <a:cubicBezTo>
                  <a:pt x="0" y="996"/>
                  <a:pt x="312" y="1249"/>
                  <a:pt x="743" y="1249"/>
                </a:cubicBezTo>
                <a:cubicBezTo>
                  <a:pt x="1174" y="1249"/>
                  <a:pt x="1546" y="996"/>
                  <a:pt x="1546" y="625"/>
                </a:cubicBezTo>
                <a:cubicBezTo>
                  <a:pt x="1546" y="253"/>
                  <a:pt x="1174" y="1"/>
                  <a:pt x="743" y="1"/>
                </a:cubicBezTo>
                <a:close/>
              </a:path>
            </a:pathLst>
          </a:custGeom>
          <a:solidFill>
            <a:srgbClr val="FCE9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33;p2"/>
          <p:cNvSpPr/>
          <p:nvPr/>
        </p:nvSpPr>
        <p:spPr>
          <a:xfrm>
            <a:off x="5444126" y="591543"/>
            <a:ext cx="25770" cy="19552"/>
          </a:xfrm>
          <a:custGeom>
            <a:avLst/>
            <a:gdLst/>
            <a:ahLst/>
            <a:cxnLst/>
            <a:rect l="l" t="t" r="r" b="b"/>
            <a:pathLst>
              <a:path w="804" h="610" extrusionOk="0">
                <a:moveTo>
                  <a:pt x="432" y="0"/>
                </a:moveTo>
                <a:cubicBezTo>
                  <a:pt x="194" y="0"/>
                  <a:pt x="1" y="119"/>
                  <a:pt x="1" y="313"/>
                </a:cubicBezTo>
                <a:cubicBezTo>
                  <a:pt x="1" y="491"/>
                  <a:pt x="194" y="610"/>
                  <a:pt x="432" y="610"/>
                </a:cubicBezTo>
                <a:cubicBezTo>
                  <a:pt x="625" y="610"/>
                  <a:pt x="803" y="491"/>
                  <a:pt x="803" y="313"/>
                </a:cubicBezTo>
                <a:cubicBezTo>
                  <a:pt x="803" y="119"/>
                  <a:pt x="625" y="0"/>
                  <a:pt x="432" y="0"/>
                </a:cubicBezTo>
                <a:close/>
              </a:path>
            </a:pathLst>
          </a:custGeom>
          <a:solidFill>
            <a:srgbClr val="FCE9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34;p2"/>
          <p:cNvSpPr/>
          <p:nvPr/>
        </p:nvSpPr>
        <p:spPr>
          <a:xfrm>
            <a:off x="631219" y="773986"/>
            <a:ext cx="23847" cy="20033"/>
          </a:xfrm>
          <a:custGeom>
            <a:avLst/>
            <a:gdLst/>
            <a:ahLst/>
            <a:cxnLst/>
            <a:rect l="l" t="t" r="r" b="b"/>
            <a:pathLst>
              <a:path w="744" h="625" extrusionOk="0">
                <a:moveTo>
                  <a:pt x="372" y="0"/>
                </a:moveTo>
                <a:cubicBezTo>
                  <a:pt x="179" y="0"/>
                  <a:pt x="1" y="119"/>
                  <a:pt x="1" y="312"/>
                </a:cubicBezTo>
                <a:cubicBezTo>
                  <a:pt x="1" y="491"/>
                  <a:pt x="179" y="624"/>
                  <a:pt x="372" y="624"/>
                </a:cubicBezTo>
                <a:cubicBezTo>
                  <a:pt x="550" y="624"/>
                  <a:pt x="744" y="491"/>
                  <a:pt x="744" y="312"/>
                </a:cubicBezTo>
                <a:cubicBezTo>
                  <a:pt x="744" y="119"/>
                  <a:pt x="550" y="0"/>
                  <a:pt x="372" y="0"/>
                </a:cubicBezTo>
                <a:close/>
              </a:path>
            </a:pathLst>
          </a:custGeom>
          <a:solidFill>
            <a:srgbClr val="FCE9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35;p2"/>
          <p:cNvSpPr/>
          <p:nvPr/>
        </p:nvSpPr>
        <p:spPr>
          <a:xfrm>
            <a:off x="1351438" y="2286351"/>
            <a:ext cx="23847" cy="21924"/>
          </a:xfrm>
          <a:custGeom>
            <a:avLst/>
            <a:gdLst/>
            <a:ahLst/>
            <a:cxnLst/>
            <a:rect l="l" t="t" r="r" b="b"/>
            <a:pathLst>
              <a:path w="744" h="684" extrusionOk="0">
                <a:moveTo>
                  <a:pt x="372" y="0"/>
                </a:moveTo>
                <a:cubicBezTo>
                  <a:pt x="134" y="0"/>
                  <a:pt x="1" y="194"/>
                  <a:pt x="1" y="372"/>
                </a:cubicBezTo>
                <a:cubicBezTo>
                  <a:pt x="1" y="491"/>
                  <a:pt x="134" y="684"/>
                  <a:pt x="372" y="684"/>
                </a:cubicBezTo>
                <a:cubicBezTo>
                  <a:pt x="565" y="684"/>
                  <a:pt x="744" y="491"/>
                  <a:pt x="744" y="372"/>
                </a:cubicBezTo>
                <a:cubicBezTo>
                  <a:pt x="744" y="194"/>
                  <a:pt x="565" y="0"/>
                  <a:pt x="372" y="0"/>
                </a:cubicBezTo>
                <a:close/>
              </a:path>
            </a:pathLst>
          </a:custGeom>
          <a:solidFill>
            <a:srgbClr val="FCE9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36;p2"/>
          <p:cNvSpPr/>
          <p:nvPr/>
        </p:nvSpPr>
        <p:spPr>
          <a:xfrm>
            <a:off x="8448855" y="676803"/>
            <a:ext cx="26219" cy="20033"/>
          </a:xfrm>
          <a:custGeom>
            <a:avLst/>
            <a:gdLst/>
            <a:ahLst/>
            <a:cxnLst/>
            <a:rect l="l" t="t" r="r" b="b"/>
            <a:pathLst>
              <a:path w="818" h="625" extrusionOk="0">
                <a:moveTo>
                  <a:pt x="372" y="1"/>
                </a:moveTo>
                <a:cubicBezTo>
                  <a:pt x="194" y="1"/>
                  <a:pt x="1" y="120"/>
                  <a:pt x="1" y="313"/>
                </a:cubicBezTo>
                <a:cubicBezTo>
                  <a:pt x="1" y="491"/>
                  <a:pt x="194" y="625"/>
                  <a:pt x="372" y="625"/>
                </a:cubicBezTo>
                <a:cubicBezTo>
                  <a:pt x="625" y="625"/>
                  <a:pt x="818" y="491"/>
                  <a:pt x="818" y="313"/>
                </a:cubicBezTo>
                <a:cubicBezTo>
                  <a:pt x="818" y="120"/>
                  <a:pt x="625" y="1"/>
                  <a:pt x="372" y="1"/>
                </a:cubicBezTo>
                <a:close/>
              </a:path>
            </a:pathLst>
          </a:custGeom>
          <a:solidFill>
            <a:srgbClr val="FCE9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2"/>
          <p:cNvSpPr/>
          <p:nvPr/>
        </p:nvSpPr>
        <p:spPr>
          <a:xfrm>
            <a:off x="6265792" y="1065984"/>
            <a:ext cx="23879" cy="21443"/>
          </a:xfrm>
          <a:custGeom>
            <a:avLst/>
            <a:gdLst/>
            <a:ahLst/>
            <a:cxnLst/>
            <a:rect l="l" t="t" r="r" b="b"/>
            <a:pathLst>
              <a:path w="745" h="669" extrusionOk="0">
                <a:moveTo>
                  <a:pt x="373" y="0"/>
                </a:moveTo>
                <a:cubicBezTo>
                  <a:pt x="120" y="0"/>
                  <a:pt x="1" y="119"/>
                  <a:pt x="1" y="297"/>
                </a:cubicBezTo>
                <a:cubicBezTo>
                  <a:pt x="1" y="491"/>
                  <a:pt x="120" y="669"/>
                  <a:pt x="373" y="669"/>
                </a:cubicBezTo>
                <a:cubicBezTo>
                  <a:pt x="566" y="669"/>
                  <a:pt x="744" y="491"/>
                  <a:pt x="744" y="297"/>
                </a:cubicBezTo>
                <a:cubicBezTo>
                  <a:pt x="744" y="119"/>
                  <a:pt x="566" y="0"/>
                  <a:pt x="373" y="0"/>
                </a:cubicBezTo>
                <a:close/>
              </a:path>
            </a:pathLst>
          </a:custGeom>
          <a:solidFill>
            <a:srgbClr val="FCE9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38;p2"/>
          <p:cNvSpPr/>
          <p:nvPr/>
        </p:nvSpPr>
        <p:spPr>
          <a:xfrm>
            <a:off x="6998416" y="168546"/>
            <a:ext cx="23847" cy="20033"/>
          </a:xfrm>
          <a:custGeom>
            <a:avLst/>
            <a:gdLst/>
            <a:ahLst/>
            <a:cxnLst/>
            <a:rect l="l" t="t" r="r" b="b"/>
            <a:pathLst>
              <a:path w="744" h="625" extrusionOk="0">
                <a:moveTo>
                  <a:pt x="372" y="1"/>
                </a:moveTo>
                <a:cubicBezTo>
                  <a:pt x="179" y="1"/>
                  <a:pt x="0" y="135"/>
                  <a:pt x="0" y="313"/>
                </a:cubicBezTo>
                <a:cubicBezTo>
                  <a:pt x="0" y="506"/>
                  <a:pt x="179" y="625"/>
                  <a:pt x="372" y="625"/>
                </a:cubicBezTo>
                <a:cubicBezTo>
                  <a:pt x="550" y="625"/>
                  <a:pt x="743" y="506"/>
                  <a:pt x="743" y="313"/>
                </a:cubicBezTo>
                <a:cubicBezTo>
                  <a:pt x="743" y="135"/>
                  <a:pt x="550" y="1"/>
                  <a:pt x="372" y="1"/>
                </a:cubicBezTo>
                <a:close/>
              </a:path>
            </a:pathLst>
          </a:custGeom>
          <a:solidFill>
            <a:srgbClr val="FCE9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39;p2"/>
          <p:cNvSpPr/>
          <p:nvPr/>
        </p:nvSpPr>
        <p:spPr>
          <a:xfrm>
            <a:off x="865586" y="1490392"/>
            <a:ext cx="23847" cy="20033"/>
          </a:xfrm>
          <a:custGeom>
            <a:avLst/>
            <a:gdLst/>
            <a:ahLst/>
            <a:cxnLst/>
            <a:rect l="l" t="t" r="r" b="b"/>
            <a:pathLst>
              <a:path w="744" h="625" extrusionOk="0">
                <a:moveTo>
                  <a:pt x="372" y="0"/>
                </a:moveTo>
                <a:cubicBezTo>
                  <a:pt x="119" y="0"/>
                  <a:pt x="0" y="134"/>
                  <a:pt x="0" y="312"/>
                </a:cubicBezTo>
                <a:cubicBezTo>
                  <a:pt x="0" y="506"/>
                  <a:pt x="119" y="625"/>
                  <a:pt x="372" y="625"/>
                </a:cubicBezTo>
                <a:cubicBezTo>
                  <a:pt x="550" y="625"/>
                  <a:pt x="743" y="506"/>
                  <a:pt x="743" y="312"/>
                </a:cubicBezTo>
                <a:cubicBezTo>
                  <a:pt x="743" y="134"/>
                  <a:pt x="550" y="0"/>
                  <a:pt x="372" y="0"/>
                </a:cubicBezTo>
                <a:close/>
              </a:path>
            </a:pathLst>
          </a:custGeom>
          <a:solidFill>
            <a:srgbClr val="FCE9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40;p2"/>
          <p:cNvSpPr/>
          <p:nvPr/>
        </p:nvSpPr>
        <p:spPr>
          <a:xfrm>
            <a:off x="2332213" y="2506905"/>
            <a:ext cx="37662" cy="31444"/>
          </a:xfrm>
          <a:custGeom>
            <a:avLst/>
            <a:gdLst/>
            <a:ahLst/>
            <a:cxnLst/>
            <a:rect l="l" t="t" r="r" b="b"/>
            <a:pathLst>
              <a:path w="1175" h="981" extrusionOk="0">
                <a:moveTo>
                  <a:pt x="610" y="0"/>
                </a:moveTo>
                <a:cubicBezTo>
                  <a:pt x="313" y="0"/>
                  <a:pt x="1" y="238"/>
                  <a:pt x="1" y="490"/>
                </a:cubicBezTo>
                <a:cubicBezTo>
                  <a:pt x="1" y="743"/>
                  <a:pt x="313" y="981"/>
                  <a:pt x="610" y="981"/>
                </a:cubicBezTo>
                <a:cubicBezTo>
                  <a:pt x="922" y="981"/>
                  <a:pt x="1175" y="743"/>
                  <a:pt x="1175" y="490"/>
                </a:cubicBezTo>
                <a:cubicBezTo>
                  <a:pt x="1175" y="238"/>
                  <a:pt x="922" y="0"/>
                  <a:pt x="610" y="0"/>
                </a:cubicBezTo>
                <a:close/>
              </a:path>
            </a:pathLst>
          </a:custGeom>
          <a:solidFill>
            <a:srgbClr val="FCE9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41;p2"/>
          <p:cNvSpPr/>
          <p:nvPr/>
        </p:nvSpPr>
        <p:spPr>
          <a:xfrm>
            <a:off x="8554116" y="406729"/>
            <a:ext cx="35771" cy="31956"/>
          </a:xfrm>
          <a:custGeom>
            <a:avLst/>
            <a:gdLst/>
            <a:ahLst/>
            <a:cxnLst/>
            <a:rect l="l" t="t" r="r" b="b"/>
            <a:pathLst>
              <a:path w="1116" h="997" extrusionOk="0">
                <a:moveTo>
                  <a:pt x="566" y="0"/>
                </a:moveTo>
                <a:cubicBezTo>
                  <a:pt x="254" y="0"/>
                  <a:pt x="1" y="253"/>
                  <a:pt x="1" y="506"/>
                </a:cubicBezTo>
                <a:cubicBezTo>
                  <a:pt x="1" y="743"/>
                  <a:pt x="254" y="996"/>
                  <a:pt x="566" y="996"/>
                </a:cubicBezTo>
                <a:cubicBezTo>
                  <a:pt x="878" y="996"/>
                  <a:pt x="1116" y="743"/>
                  <a:pt x="1116" y="506"/>
                </a:cubicBezTo>
                <a:cubicBezTo>
                  <a:pt x="1116" y="253"/>
                  <a:pt x="878" y="0"/>
                  <a:pt x="566" y="0"/>
                </a:cubicBezTo>
                <a:close/>
              </a:path>
            </a:pathLst>
          </a:custGeom>
          <a:solidFill>
            <a:srgbClr val="FCE9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42;p2"/>
          <p:cNvSpPr/>
          <p:nvPr/>
        </p:nvSpPr>
        <p:spPr>
          <a:xfrm>
            <a:off x="345406" y="1801910"/>
            <a:ext cx="25770" cy="20033"/>
          </a:xfrm>
          <a:custGeom>
            <a:avLst/>
            <a:gdLst/>
            <a:ahLst/>
            <a:cxnLst/>
            <a:rect l="l" t="t" r="r" b="b"/>
            <a:pathLst>
              <a:path w="804" h="625" extrusionOk="0">
                <a:moveTo>
                  <a:pt x="372" y="1"/>
                </a:moveTo>
                <a:cubicBezTo>
                  <a:pt x="179" y="1"/>
                  <a:pt x="1" y="134"/>
                  <a:pt x="1" y="313"/>
                </a:cubicBezTo>
                <a:cubicBezTo>
                  <a:pt x="1" y="506"/>
                  <a:pt x="179" y="625"/>
                  <a:pt x="372" y="625"/>
                </a:cubicBezTo>
                <a:cubicBezTo>
                  <a:pt x="625" y="625"/>
                  <a:pt x="803" y="506"/>
                  <a:pt x="803" y="313"/>
                </a:cubicBezTo>
                <a:cubicBezTo>
                  <a:pt x="803" y="134"/>
                  <a:pt x="625" y="1"/>
                  <a:pt x="372" y="1"/>
                </a:cubicBezTo>
                <a:close/>
              </a:path>
            </a:pathLst>
          </a:custGeom>
          <a:solidFill>
            <a:srgbClr val="FCE9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43;p2"/>
          <p:cNvSpPr/>
          <p:nvPr/>
        </p:nvSpPr>
        <p:spPr>
          <a:xfrm>
            <a:off x="8784669" y="783986"/>
            <a:ext cx="23847" cy="20033"/>
          </a:xfrm>
          <a:custGeom>
            <a:avLst/>
            <a:gdLst/>
            <a:ahLst/>
            <a:cxnLst/>
            <a:rect l="l" t="t" r="r" b="b"/>
            <a:pathLst>
              <a:path w="744" h="625" extrusionOk="0">
                <a:moveTo>
                  <a:pt x="372" y="0"/>
                </a:moveTo>
                <a:cubicBezTo>
                  <a:pt x="179" y="0"/>
                  <a:pt x="1" y="119"/>
                  <a:pt x="1" y="312"/>
                </a:cubicBezTo>
                <a:cubicBezTo>
                  <a:pt x="1" y="491"/>
                  <a:pt x="179" y="625"/>
                  <a:pt x="372" y="625"/>
                </a:cubicBezTo>
                <a:cubicBezTo>
                  <a:pt x="610" y="625"/>
                  <a:pt x="744" y="491"/>
                  <a:pt x="744" y="312"/>
                </a:cubicBezTo>
                <a:cubicBezTo>
                  <a:pt x="744" y="119"/>
                  <a:pt x="610" y="0"/>
                  <a:pt x="372" y="0"/>
                </a:cubicBezTo>
                <a:close/>
              </a:path>
            </a:pathLst>
          </a:custGeom>
          <a:solidFill>
            <a:srgbClr val="FCE9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44;p2"/>
          <p:cNvSpPr/>
          <p:nvPr/>
        </p:nvSpPr>
        <p:spPr>
          <a:xfrm>
            <a:off x="8923296" y="244286"/>
            <a:ext cx="25738" cy="21475"/>
          </a:xfrm>
          <a:custGeom>
            <a:avLst/>
            <a:gdLst/>
            <a:ahLst/>
            <a:cxnLst/>
            <a:rect l="l" t="t" r="r" b="b"/>
            <a:pathLst>
              <a:path w="803" h="670" extrusionOk="0">
                <a:moveTo>
                  <a:pt x="372" y="1"/>
                </a:moveTo>
                <a:cubicBezTo>
                  <a:pt x="194" y="1"/>
                  <a:pt x="0" y="179"/>
                  <a:pt x="0" y="372"/>
                </a:cubicBezTo>
                <a:cubicBezTo>
                  <a:pt x="0" y="491"/>
                  <a:pt x="194" y="670"/>
                  <a:pt x="372" y="670"/>
                </a:cubicBezTo>
                <a:cubicBezTo>
                  <a:pt x="624" y="670"/>
                  <a:pt x="803" y="491"/>
                  <a:pt x="803" y="372"/>
                </a:cubicBezTo>
                <a:cubicBezTo>
                  <a:pt x="803" y="179"/>
                  <a:pt x="624" y="1"/>
                  <a:pt x="372" y="1"/>
                </a:cubicBezTo>
                <a:close/>
              </a:path>
            </a:pathLst>
          </a:custGeom>
          <a:solidFill>
            <a:srgbClr val="FCE9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45;p2"/>
          <p:cNvSpPr/>
          <p:nvPr/>
        </p:nvSpPr>
        <p:spPr>
          <a:xfrm>
            <a:off x="4188020" y="432435"/>
            <a:ext cx="25770" cy="21956"/>
          </a:xfrm>
          <a:custGeom>
            <a:avLst/>
            <a:gdLst/>
            <a:ahLst/>
            <a:cxnLst/>
            <a:rect l="l" t="t" r="r" b="b"/>
            <a:pathLst>
              <a:path w="804" h="685" extrusionOk="0">
                <a:moveTo>
                  <a:pt x="372" y="1"/>
                </a:moveTo>
                <a:cubicBezTo>
                  <a:pt x="179" y="1"/>
                  <a:pt x="1" y="194"/>
                  <a:pt x="1" y="313"/>
                </a:cubicBezTo>
                <a:cubicBezTo>
                  <a:pt x="1" y="506"/>
                  <a:pt x="179" y="684"/>
                  <a:pt x="372" y="684"/>
                </a:cubicBezTo>
                <a:cubicBezTo>
                  <a:pt x="610" y="684"/>
                  <a:pt x="803" y="506"/>
                  <a:pt x="803" y="313"/>
                </a:cubicBezTo>
                <a:cubicBezTo>
                  <a:pt x="803" y="194"/>
                  <a:pt x="610" y="1"/>
                  <a:pt x="372" y="1"/>
                </a:cubicBezTo>
                <a:close/>
              </a:path>
            </a:pathLst>
          </a:custGeom>
          <a:solidFill>
            <a:srgbClr val="FCE9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46;p2"/>
          <p:cNvSpPr/>
          <p:nvPr/>
        </p:nvSpPr>
        <p:spPr>
          <a:xfrm>
            <a:off x="8884194" y="1103614"/>
            <a:ext cx="37662" cy="29552"/>
          </a:xfrm>
          <a:custGeom>
            <a:avLst/>
            <a:gdLst/>
            <a:ahLst/>
            <a:cxnLst/>
            <a:rect l="l" t="t" r="r" b="b"/>
            <a:pathLst>
              <a:path w="1175" h="922" extrusionOk="0">
                <a:moveTo>
                  <a:pt x="610" y="0"/>
                </a:moveTo>
                <a:cubicBezTo>
                  <a:pt x="312" y="0"/>
                  <a:pt x="0" y="179"/>
                  <a:pt x="0" y="491"/>
                </a:cubicBezTo>
                <a:cubicBezTo>
                  <a:pt x="0" y="743"/>
                  <a:pt x="312" y="922"/>
                  <a:pt x="610" y="922"/>
                </a:cubicBezTo>
                <a:cubicBezTo>
                  <a:pt x="922" y="922"/>
                  <a:pt x="1174" y="743"/>
                  <a:pt x="1174" y="491"/>
                </a:cubicBezTo>
                <a:cubicBezTo>
                  <a:pt x="1174" y="179"/>
                  <a:pt x="922" y="0"/>
                  <a:pt x="610" y="0"/>
                </a:cubicBezTo>
                <a:close/>
              </a:path>
            </a:pathLst>
          </a:custGeom>
          <a:solidFill>
            <a:srgbClr val="FCE9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47;p2"/>
          <p:cNvSpPr/>
          <p:nvPr/>
        </p:nvSpPr>
        <p:spPr>
          <a:xfrm>
            <a:off x="4374277" y="2383502"/>
            <a:ext cx="25738" cy="20065"/>
          </a:xfrm>
          <a:custGeom>
            <a:avLst/>
            <a:gdLst/>
            <a:ahLst/>
            <a:cxnLst/>
            <a:rect l="l" t="t" r="r" b="b"/>
            <a:pathLst>
              <a:path w="803" h="626" extrusionOk="0">
                <a:moveTo>
                  <a:pt x="372" y="1"/>
                </a:moveTo>
                <a:cubicBezTo>
                  <a:pt x="194" y="1"/>
                  <a:pt x="0" y="135"/>
                  <a:pt x="0" y="313"/>
                </a:cubicBezTo>
                <a:cubicBezTo>
                  <a:pt x="0" y="506"/>
                  <a:pt x="194" y="625"/>
                  <a:pt x="372" y="625"/>
                </a:cubicBezTo>
                <a:cubicBezTo>
                  <a:pt x="625" y="625"/>
                  <a:pt x="803" y="506"/>
                  <a:pt x="803" y="313"/>
                </a:cubicBezTo>
                <a:cubicBezTo>
                  <a:pt x="803" y="135"/>
                  <a:pt x="625" y="1"/>
                  <a:pt x="372" y="1"/>
                </a:cubicBezTo>
                <a:close/>
              </a:path>
            </a:pathLst>
          </a:custGeom>
          <a:solidFill>
            <a:srgbClr val="FCE9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ackground 4">
  <p:cSld name="CUSTOM_14">
    <p:spTree>
      <p:nvGrpSpPr>
        <p:cNvPr id="1" name="Shape 351"/>
        <p:cNvGrpSpPr/>
        <p:nvPr/>
      </p:nvGrpSpPr>
      <p:grpSpPr>
        <a:xfrm>
          <a:off x="0" y="0"/>
          <a:ext cx="0" cy="0"/>
          <a:chOff x="0" y="0"/>
          <a:chExt cx="0" cy="0"/>
        </a:xfrm>
      </p:grpSpPr>
      <p:grpSp>
        <p:nvGrpSpPr>
          <p:cNvPr id="352" name="Google Shape;352;p28"/>
          <p:cNvGrpSpPr/>
          <p:nvPr/>
        </p:nvGrpSpPr>
        <p:grpSpPr>
          <a:xfrm flipH="1">
            <a:off x="2929698" y="0"/>
            <a:ext cx="6214307" cy="2673691"/>
            <a:chOff x="73" y="-50"/>
            <a:chExt cx="6214307" cy="2673691"/>
          </a:xfrm>
        </p:grpSpPr>
        <p:sp>
          <p:nvSpPr>
            <p:cNvPr id="353" name="Google Shape;353;p28"/>
            <p:cNvSpPr/>
            <p:nvPr/>
          </p:nvSpPr>
          <p:spPr>
            <a:xfrm>
              <a:off x="73" y="-50"/>
              <a:ext cx="6214307" cy="2673691"/>
            </a:xfrm>
            <a:custGeom>
              <a:avLst/>
              <a:gdLst/>
              <a:ahLst/>
              <a:cxnLst/>
              <a:rect l="l" t="t" r="r" b="b"/>
              <a:pathLst>
                <a:path w="193879" h="83416" extrusionOk="0">
                  <a:moveTo>
                    <a:pt x="1" y="0"/>
                  </a:moveTo>
                  <a:lnTo>
                    <a:pt x="1" y="32754"/>
                  </a:lnTo>
                  <a:cubicBezTo>
                    <a:pt x="2913" y="32382"/>
                    <a:pt x="5826" y="32204"/>
                    <a:pt x="8798" y="32204"/>
                  </a:cubicBezTo>
                  <a:cubicBezTo>
                    <a:pt x="13316" y="32204"/>
                    <a:pt x="17834" y="32635"/>
                    <a:pt x="22233" y="33319"/>
                  </a:cubicBezTo>
                  <a:cubicBezTo>
                    <a:pt x="33929" y="35295"/>
                    <a:pt x="44584" y="40066"/>
                    <a:pt x="54125" y="45891"/>
                  </a:cubicBezTo>
                  <a:cubicBezTo>
                    <a:pt x="64156" y="51954"/>
                    <a:pt x="73192" y="59013"/>
                    <a:pt x="83104" y="65136"/>
                  </a:cubicBezTo>
                  <a:cubicBezTo>
                    <a:pt x="93745" y="71764"/>
                    <a:pt x="105574" y="77218"/>
                    <a:pt x="118399" y="80443"/>
                  </a:cubicBezTo>
                  <a:cubicBezTo>
                    <a:pt x="126320" y="82360"/>
                    <a:pt x="134553" y="83415"/>
                    <a:pt x="142786" y="83415"/>
                  </a:cubicBezTo>
                  <a:cubicBezTo>
                    <a:pt x="147616" y="83415"/>
                    <a:pt x="152446" y="83044"/>
                    <a:pt x="157217" y="82301"/>
                  </a:cubicBezTo>
                  <a:cubicBezTo>
                    <a:pt x="170532" y="80191"/>
                    <a:pt x="182481" y="75167"/>
                    <a:pt x="193448" y="68792"/>
                  </a:cubicBezTo>
                  <a:cubicBezTo>
                    <a:pt x="193567" y="68673"/>
                    <a:pt x="193686" y="68614"/>
                    <a:pt x="193879" y="68480"/>
                  </a:cubicBezTo>
                  <a:cubicBezTo>
                    <a:pt x="191962" y="68242"/>
                    <a:pt x="189971" y="67990"/>
                    <a:pt x="188053" y="67677"/>
                  </a:cubicBezTo>
                  <a:cubicBezTo>
                    <a:pt x="184710" y="69669"/>
                    <a:pt x="180875" y="70843"/>
                    <a:pt x="176729" y="70843"/>
                  </a:cubicBezTo>
                  <a:cubicBezTo>
                    <a:pt x="169046" y="70843"/>
                    <a:pt x="162299" y="66934"/>
                    <a:pt x="158272" y="60990"/>
                  </a:cubicBezTo>
                  <a:cubicBezTo>
                    <a:pt x="157469" y="60752"/>
                    <a:pt x="156667" y="60440"/>
                    <a:pt x="155790" y="60187"/>
                  </a:cubicBezTo>
                  <a:cubicBezTo>
                    <a:pt x="146561" y="57037"/>
                    <a:pt x="137778" y="53128"/>
                    <a:pt x="130154" y="47749"/>
                  </a:cubicBezTo>
                  <a:cubicBezTo>
                    <a:pt x="123155" y="42726"/>
                    <a:pt x="117463" y="36722"/>
                    <a:pt x="112381" y="30406"/>
                  </a:cubicBezTo>
                  <a:cubicBezTo>
                    <a:pt x="106882" y="23599"/>
                    <a:pt x="102230" y="16407"/>
                    <a:pt x="95736" y="10150"/>
                  </a:cubicBezTo>
                  <a:cubicBezTo>
                    <a:pt x="92080" y="6569"/>
                    <a:pt x="88112" y="3225"/>
                    <a:pt x="83966" y="0"/>
                  </a:cubicBezTo>
                  <a:close/>
                </a:path>
              </a:pathLst>
            </a:custGeom>
            <a:solidFill>
              <a:srgbClr val="FDF0F7">
                <a:alpha val="9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 name="Google Shape;354;p28"/>
            <p:cNvSpPr/>
            <p:nvPr/>
          </p:nvSpPr>
          <p:spPr>
            <a:xfrm>
              <a:off x="5073054" y="1954800"/>
              <a:ext cx="954620" cy="315845"/>
            </a:xfrm>
            <a:custGeom>
              <a:avLst/>
              <a:gdLst/>
              <a:ahLst/>
              <a:cxnLst/>
              <a:rect l="l" t="t" r="r" b="b"/>
              <a:pathLst>
                <a:path w="29783" h="9854" extrusionOk="0">
                  <a:moveTo>
                    <a:pt x="1" y="1"/>
                  </a:moveTo>
                  <a:lnTo>
                    <a:pt x="1" y="1"/>
                  </a:lnTo>
                  <a:cubicBezTo>
                    <a:pt x="4028" y="5945"/>
                    <a:pt x="10775" y="9854"/>
                    <a:pt x="18458" y="9854"/>
                  </a:cubicBezTo>
                  <a:cubicBezTo>
                    <a:pt x="22604" y="9854"/>
                    <a:pt x="26439" y="8680"/>
                    <a:pt x="29782" y="6688"/>
                  </a:cubicBezTo>
                  <a:cubicBezTo>
                    <a:pt x="19632" y="5202"/>
                    <a:pt x="9601" y="3033"/>
                    <a:pt x="1" y="1"/>
                  </a:cubicBezTo>
                  <a:close/>
                </a:path>
              </a:pathLst>
            </a:custGeom>
            <a:solidFill>
              <a:srgbClr val="FDF0F7">
                <a:alpha val="9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55" name="Google Shape;355;p28"/>
          <p:cNvSpPr/>
          <p:nvPr/>
        </p:nvSpPr>
        <p:spPr>
          <a:xfrm rot="10800000">
            <a:off x="9" y="3446725"/>
            <a:ext cx="2292750" cy="1696775"/>
          </a:xfrm>
          <a:custGeom>
            <a:avLst/>
            <a:gdLst/>
            <a:ahLst/>
            <a:cxnLst/>
            <a:rect l="l" t="t" r="r" b="b"/>
            <a:pathLst>
              <a:path w="91710" h="67871" extrusionOk="0">
                <a:moveTo>
                  <a:pt x="57216" y="0"/>
                </a:moveTo>
                <a:cubicBezTo>
                  <a:pt x="52193" y="11027"/>
                  <a:pt x="45640" y="21608"/>
                  <a:pt x="37837" y="31520"/>
                </a:cubicBezTo>
                <a:cubicBezTo>
                  <a:pt x="27494" y="44583"/>
                  <a:pt x="14803" y="56472"/>
                  <a:pt x="1" y="66325"/>
                </a:cubicBezTo>
                <a:cubicBezTo>
                  <a:pt x="6867" y="66994"/>
                  <a:pt x="13807" y="67365"/>
                  <a:pt x="20673" y="67677"/>
                </a:cubicBezTo>
                <a:cubicBezTo>
                  <a:pt x="24091" y="67811"/>
                  <a:pt x="27494" y="67871"/>
                  <a:pt x="30897" y="67871"/>
                </a:cubicBezTo>
                <a:cubicBezTo>
                  <a:pt x="48731" y="67871"/>
                  <a:pt x="66445" y="66013"/>
                  <a:pt x="83714" y="62298"/>
                </a:cubicBezTo>
                <a:cubicBezTo>
                  <a:pt x="86374" y="61733"/>
                  <a:pt x="89034" y="61124"/>
                  <a:pt x="91709" y="60500"/>
                </a:cubicBezTo>
                <a:lnTo>
                  <a:pt x="91709" y="0"/>
                </a:lnTo>
                <a:close/>
              </a:path>
            </a:pathLst>
          </a:custGeom>
          <a:solidFill>
            <a:srgbClr val="FDF0F7">
              <a:alpha val="9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 name="Google Shape;356;p28"/>
          <p:cNvSpPr/>
          <p:nvPr/>
        </p:nvSpPr>
        <p:spPr>
          <a:xfrm>
            <a:off x="-4902" y="4052992"/>
            <a:ext cx="9153809" cy="1590028"/>
          </a:xfrm>
          <a:custGeom>
            <a:avLst/>
            <a:gdLst/>
            <a:ahLst/>
            <a:cxnLst/>
            <a:rect l="l" t="t" r="r" b="b"/>
            <a:pathLst>
              <a:path w="285588" h="49607" extrusionOk="0">
                <a:moveTo>
                  <a:pt x="285587" y="0"/>
                </a:moveTo>
                <a:cubicBezTo>
                  <a:pt x="285587" y="0"/>
                  <a:pt x="267813" y="1858"/>
                  <a:pt x="263964" y="5142"/>
                </a:cubicBezTo>
                <a:cubicBezTo>
                  <a:pt x="253561" y="7119"/>
                  <a:pt x="249044" y="9794"/>
                  <a:pt x="246874" y="10462"/>
                </a:cubicBezTo>
                <a:cubicBezTo>
                  <a:pt x="245376" y="11012"/>
                  <a:pt x="241696" y="11219"/>
                  <a:pt x="239372" y="11219"/>
                </a:cubicBezTo>
                <a:cubicBezTo>
                  <a:pt x="238237" y="11219"/>
                  <a:pt x="237426" y="11169"/>
                  <a:pt x="237348" y="11087"/>
                </a:cubicBezTo>
                <a:cubicBezTo>
                  <a:pt x="236957" y="10780"/>
                  <a:pt x="235752" y="10664"/>
                  <a:pt x="234161" y="10664"/>
                </a:cubicBezTo>
                <a:cubicBezTo>
                  <a:pt x="230969" y="10664"/>
                  <a:pt x="226225" y="11131"/>
                  <a:pt x="223408" y="11458"/>
                </a:cubicBezTo>
                <a:cubicBezTo>
                  <a:pt x="223036" y="11504"/>
                  <a:pt x="222639" y="11524"/>
                  <a:pt x="222222" y="11524"/>
                </a:cubicBezTo>
                <a:cubicBezTo>
                  <a:pt x="220198" y="11524"/>
                  <a:pt x="217706" y="11071"/>
                  <a:pt x="215343" y="11071"/>
                </a:cubicBezTo>
                <a:cubicBezTo>
                  <a:pt x="213664" y="11071"/>
                  <a:pt x="212050" y="11300"/>
                  <a:pt x="210717" y="12082"/>
                </a:cubicBezTo>
                <a:cubicBezTo>
                  <a:pt x="208375" y="13398"/>
                  <a:pt x="206258" y="16667"/>
                  <a:pt x="203122" y="16667"/>
                </a:cubicBezTo>
                <a:cubicBezTo>
                  <a:pt x="203034" y="16667"/>
                  <a:pt x="202945" y="16665"/>
                  <a:pt x="202855" y="16659"/>
                </a:cubicBezTo>
                <a:cubicBezTo>
                  <a:pt x="202775" y="16653"/>
                  <a:pt x="202693" y="16650"/>
                  <a:pt x="202609" y="16650"/>
                </a:cubicBezTo>
                <a:cubicBezTo>
                  <a:pt x="200582" y="16650"/>
                  <a:pt x="197184" y="18451"/>
                  <a:pt x="195016" y="18451"/>
                </a:cubicBezTo>
                <a:cubicBezTo>
                  <a:pt x="194808" y="18451"/>
                  <a:pt x="194612" y="18435"/>
                  <a:pt x="194429" y="18398"/>
                </a:cubicBezTo>
                <a:cubicBezTo>
                  <a:pt x="190543" y="17577"/>
                  <a:pt x="189349" y="17125"/>
                  <a:pt x="187686" y="17125"/>
                </a:cubicBezTo>
                <a:cubicBezTo>
                  <a:pt x="186462" y="17125"/>
                  <a:pt x="184984" y="17370"/>
                  <a:pt x="181990" y="17893"/>
                </a:cubicBezTo>
                <a:cubicBezTo>
                  <a:pt x="181706" y="17943"/>
                  <a:pt x="181387" y="17965"/>
                  <a:pt x="181038" y="17965"/>
                </a:cubicBezTo>
                <a:cubicBezTo>
                  <a:pt x="178004" y="17965"/>
                  <a:pt x="172765" y="16275"/>
                  <a:pt x="169529" y="16275"/>
                </a:cubicBezTo>
                <a:cubicBezTo>
                  <a:pt x="168915" y="16275"/>
                  <a:pt x="168373" y="16336"/>
                  <a:pt x="167931" y="16481"/>
                </a:cubicBezTo>
                <a:cubicBezTo>
                  <a:pt x="165955" y="17150"/>
                  <a:pt x="163904" y="17967"/>
                  <a:pt x="162299" y="19082"/>
                </a:cubicBezTo>
                <a:cubicBezTo>
                  <a:pt x="158212" y="21920"/>
                  <a:pt x="153873" y="22723"/>
                  <a:pt x="148731" y="22797"/>
                </a:cubicBezTo>
                <a:cubicBezTo>
                  <a:pt x="145209" y="22797"/>
                  <a:pt x="136530" y="27865"/>
                  <a:pt x="133558" y="28058"/>
                </a:cubicBezTo>
                <a:cubicBezTo>
                  <a:pt x="133466" y="28062"/>
                  <a:pt x="133372" y="28064"/>
                  <a:pt x="133276" y="28064"/>
                </a:cubicBezTo>
                <a:cubicBezTo>
                  <a:pt x="130455" y="28064"/>
                  <a:pt x="125740" y="26426"/>
                  <a:pt x="123095" y="26067"/>
                </a:cubicBezTo>
                <a:cubicBezTo>
                  <a:pt x="115174" y="25026"/>
                  <a:pt x="108056" y="23035"/>
                  <a:pt x="101116" y="19691"/>
                </a:cubicBezTo>
                <a:cubicBezTo>
                  <a:pt x="92080" y="15367"/>
                  <a:pt x="81306" y="11830"/>
                  <a:pt x="73251" y="6316"/>
                </a:cubicBezTo>
                <a:cubicBezTo>
                  <a:pt x="71141" y="4830"/>
                  <a:pt x="69357" y="2601"/>
                  <a:pt x="66564" y="2051"/>
                </a:cubicBezTo>
                <a:cubicBezTo>
                  <a:pt x="66240" y="1976"/>
                  <a:pt x="65916" y="1942"/>
                  <a:pt x="65593" y="1942"/>
                </a:cubicBezTo>
                <a:cubicBezTo>
                  <a:pt x="64068" y="1942"/>
                  <a:pt x="62579" y="2705"/>
                  <a:pt x="61303" y="3478"/>
                </a:cubicBezTo>
                <a:cubicBezTo>
                  <a:pt x="59698" y="4518"/>
                  <a:pt x="58137" y="5573"/>
                  <a:pt x="56101" y="5945"/>
                </a:cubicBezTo>
                <a:cubicBezTo>
                  <a:pt x="55602" y="6008"/>
                  <a:pt x="55102" y="6025"/>
                  <a:pt x="54602" y="6025"/>
                </a:cubicBezTo>
                <a:cubicBezTo>
                  <a:pt x="54047" y="6025"/>
                  <a:pt x="53491" y="6004"/>
                  <a:pt x="52936" y="6004"/>
                </a:cubicBezTo>
                <a:cubicBezTo>
                  <a:pt x="51955" y="6078"/>
                  <a:pt x="50900" y="6004"/>
                  <a:pt x="49964" y="6688"/>
                </a:cubicBezTo>
                <a:cubicBezTo>
                  <a:pt x="48359" y="8917"/>
                  <a:pt x="45386" y="8917"/>
                  <a:pt x="43276" y="9288"/>
                </a:cubicBezTo>
                <a:cubicBezTo>
                  <a:pt x="41240" y="9288"/>
                  <a:pt x="38758" y="10031"/>
                  <a:pt x="36529" y="10596"/>
                </a:cubicBezTo>
                <a:cubicBezTo>
                  <a:pt x="34300" y="11205"/>
                  <a:pt x="23838" y="14995"/>
                  <a:pt x="22352" y="15292"/>
                </a:cubicBezTo>
                <a:cubicBezTo>
                  <a:pt x="20241" y="15976"/>
                  <a:pt x="11577" y="17655"/>
                  <a:pt x="9408" y="17834"/>
                </a:cubicBezTo>
                <a:cubicBezTo>
                  <a:pt x="7178" y="18086"/>
                  <a:pt x="4949" y="18264"/>
                  <a:pt x="2720" y="18264"/>
                </a:cubicBezTo>
                <a:cubicBezTo>
                  <a:pt x="1056" y="18264"/>
                  <a:pt x="1" y="18205"/>
                  <a:pt x="1" y="18205"/>
                </a:cubicBezTo>
                <a:lnTo>
                  <a:pt x="1" y="49607"/>
                </a:lnTo>
                <a:lnTo>
                  <a:pt x="285587" y="49607"/>
                </a:lnTo>
                <a:lnTo>
                  <a:pt x="285587" y="0"/>
                </a:lnTo>
                <a:close/>
              </a:path>
            </a:pathLst>
          </a:custGeom>
          <a:gradFill>
            <a:gsLst>
              <a:gs pos="0">
                <a:srgbClr val="9393FF"/>
              </a:gs>
              <a:gs pos="100000">
                <a:srgbClr val="4846BB"/>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 name="Google Shape;357;p28"/>
          <p:cNvSpPr/>
          <p:nvPr/>
        </p:nvSpPr>
        <p:spPr>
          <a:xfrm>
            <a:off x="-4900" y="4339638"/>
            <a:ext cx="9153809" cy="1341473"/>
          </a:xfrm>
          <a:custGeom>
            <a:avLst/>
            <a:gdLst/>
            <a:ahLst/>
            <a:cxnLst/>
            <a:rect l="l" t="t" r="r" b="b"/>
            <a:pathLst>
              <a:path w="285588" h="35237" extrusionOk="0">
                <a:moveTo>
                  <a:pt x="1" y="1"/>
                </a:moveTo>
                <a:lnTo>
                  <a:pt x="1" y="35237"/>
                </a:lnTo>
                <a:lnTo>
                  <a:pt x="285587" y="35237"/>
                </a:lnTo>
                <a:lnTo>
                  <a:pt x="285587" y="8056"/>
                </a:lnTo>
                <a:cubicBezTo>
                  <a:pt x="285587" y="8056"/>
                  <a:pt x="285322" y="8046"/>
                  <a:pt x="284868" y="8046"/>
                </a:cubicBezTo>
                <a:cubicBezTo>
                  <a:pt x="283608" y="8046"/>
                  <a:pt x="280897" y="8119"/>
                  <a:pt x="278394" y="8665"/>
                </a:cubicBezTo>
                <a:cubicBezTo>
                  <a:pt x="274189" y="9661"/>
                  <a:pt x="267308" y="13064"/>
                  <a:pt x="266877" y="15040"/>
                </a:cubicBezTo>
                <a:cubicBezTo>
                  <a:pt x="266865" y="15077"/>
                  <a:pt x="266757" y="15093"/>
                  <a:pt x="266566" y="15093"/>
                </a:cubicBezTo>
                <a:cubicBezTo>
                  <a:pt x="264794" y="15093"/>
                  <a:pt x="255878" y="13645"/>
                  <a:pt x="250351" y="12692"/>
                </a:cubicBezTo>
                <a:cubicBezTo>
                  <a:pt x="250136" y="12654"/>
                  <a:pt x="249864" y="12637"/>
                  <a:pt x="249548" y="12637"/>
                </a:cubicBezTo>
                <a:cubicBezTo>
                  <a:pt x="247441" y="12637"/>
                  <a:pt x="243420" y="13385"/>
                  <a:pt x="241871" y="13385"/>
                </a:cubicBezTo>
                <a:cubicBezTo>
                  <a:pt x="241775" y="13385"/>
                  <a:pt x="241689" y="13382"/>
                  <a:pt x="241613" y="13376"/>
                </a:cubicBezTo>
                <a:cubicBezTo>
                  <a:pt x="241593" y="13375"/>
                  <a:pt x="241572" y="13375"/>
                  <a:pt x="241551" y="13375"/>
                </a:cubicBezTo>
                <a:cubicBezTo>
                  <a:pt x="240154" y="13375"/>
                  <a:pt x="237768" y="15115"/>
                  <a:pt x="236814" y="15115"/>
                </a:cubicBezTo>
                <a:cubicBezTo>
                  <a:pt x="236704" y="15115"/>
                  <a:pt x="236613" y="15092"/>
                  <a:pt x="236545" y="15040"/>
                </a:cubicBezTo>
                <a:cubicBezTo>
                  <a:pt x="235518" y="14347"/>
                  <a:pt x="228225" y="11802"/>
                  <a:pt x="224975" y="11802"/>
                </a:cubicBezTo>
                <a:cubicBezTo>
                  <a:pt x="224463" y="11802"/>
                  <a:pt x="224051" y="11865"/>
                  <a:pt x="223780" y="12009"/>
                </a:cubicBezTo>
                <a:cubicBezTo>
                  <a:pt x="223497" y="12145"/>
                  <a:pt x="223002" y="12181"/>
                  <a:pt x="222369" y="12181"/>
                </a:cubicBezTo>
                <a:cubicBezTo>
                  <a:pt x="221684" y="12181"/>
                  <a:pt x="220838" y="12139"/>
                  <a:pt x="219923" y="12139"/>
                </a:cubicBezTo>
                <a:cubicBezTo>
                  <a:pt x="217817" y="12139"/>
                  <a:pt x="215345" y="12359"/>
                  <a:pt x="213629" y="13807"/>
                </a:cubicBezTo>
                <a:cubicBezTo>
                  <a:pt x="212615" y="14668"/>
                  <a:pt x="211203" y="14956"/>
                  <a:pt x="209770" y="14956"/>
                </a:cubicBezTo>
                <a:cubicBezTo>
                  <a:pt x="207173" y="14956"/>
                  <a:pt x="204508" y="14008"/>
                  <a:pt x="204029" y="13807"/>
                </a:cubicBezTo>
                <a:cubicBezTo>
                  <a:pt x="202594" y="13362"/>
                  <a:pt x="201130" y="13114"/>
                  <a:pt x="199654" y="13114"/>
                </a:cubicBezTo>
                <a:cubicBezTo>
                  <a:pt x="197430" y="13114"/>
                  <a:pt x="195175" y="13677"/>
                  <a:pt x="192943" y="14981"/>
                </a:cubicBezTo>
                <a:cubicBezTo>
                  <a:pt x="191085" y="16036"/>
                  <a:pt x="189168" y="17032"/>
                  <a:pt x="187310" y="17403"/>
                </a:cubicBezTo>
                <a:cubicBezTo>
                  <a:pt x="186688" y="17591"/>
                  <a:pt x="185937" y="17686"/>
                  <a:pt x="185098" y="17686"/>
                </a:cubicBezTo>
                <a:cubicBezTo>
                  <a:pt x="184015" y="17686"/>
                  <a:pt x="182783" y="17528"/>
                  <a:pt x="181485" y="17210"/>
                </a:cubicBezTo>
                <a:cubicBezTo>
                  <a:pt x="179137" y="16898"/>
                  <a:pt x="176655" y="16348"/>
                  <a:pt x="174560" y="15917"/>
                </a:cubicBezTo>
                <a:cubicBezTo>
                  <a:pt x="174061" y="15944"/>
                  <a:pt x="173585" y="15962"/>
                  <a:pt x="173138" y="15962"/>
                </a:cubicBezTo>
                <a:cubicBezTo>
                  <a:pt x="171640" y="15962"/>
                  <a:pt x="170467" y="15761"/>
                  <a:pt x="169849" y="15040"/>
                </a:cubicBezTo>
                <a:cubicBezTo>
                  <a:pt x="169637" y="14927"/>
                  <a:pt x="169357" y="14878"/>
                  <a:pt x="169017" y="14878"/>
                </a:cubicBezTo>
                <a:cubicBezTo>
                  <a:pt x="168066" y="14878"/>
                  <a:pt x="166646" y="15259"/>
                  <a:pt x="164959" y="15664"/>
                </a:cubicBezTo>
                <a:cubicBezTo>
                  <a:pt x="158019" y="17403"/>
                  <a:pt x="151332" y="16972"/>
                  <a:pt x="144332" y="17715"/>
                </a:cubicBezTo>
                <a:cubicBezTo>
                  <a:pt x="142355" y="17894"/>
                  <a:pt x="140379" y="17953"/>
                  <a:pt x="138581" y="18206"/>
                </a:cubicBezTo>
                <a:cubicBezTo>
                  <a:pt x="138429" y="18201"/>
                  <a:pt x="138280" y="18198"/>
                  <a:pt x="138132" y="18198"/>
                </a:cubicBezTo>
                <a:cubicBezTo>
                  <a:pt x="136578" y="18198"/>
                  <a:pt x="135216" y="18458"/>
                  <a:pt x="134375" y="18458"/>
                </a:cubicBezTo>
                <a:cubicBezTo>
                  <a:pt x="130750" y="18458"/>
                  <a:pt x="121588" y="15040"/>
                  <a:pt x="117927" y="15040"/>
                </a:cubicBezTo>
                <a:cubicBezTo>
                  <a:pt x="117896" y="15040"/>
                  <a:pt x="117865" y="15040"/>
                  <a:pt x="117835" y="15040"/>
                </a:cubicBezTo>
                <a:cubicBezTo>
                  <a:pt x="114743" y="15040"/>
                  <a:pt x="111712" y="8174"/>
                  <a:pt x="109601" y="6629"/>
                </a:cubicBezTo>
                <a:cubicBezTo>
                  <a:pt x="107996" y="5381"/>
                  <a:pt x="104578" y="3033"/>
                  <a:pt x="102424" y="2661"/>
                </a:cubicBezTo>
                <a:cubicBezTo>
                  <a:pt x="101986" y="2593"/>
                  <a:pt x="101545" y="2575"/>
                  <a:pt x="101103" y="2575"/>
                </a:cubicBezTo>
                <a:cubicBezTo>
                  <a:pt x="100649" y="2575"/>
                  <a:pt x="100194" y="2594"/>
                  <a:pt x="99739" y="2594"/>
                </a:cubicBezTo>
                <a:cubicBezTo>
                  <a:pt x="98995" y="2594"/>
                  <a:pt x="98253" y="2545"/>
                  <a:pt x="97519" y="2289"/>
                </a:cubicBezTo>
                <a:cubicBezTo>
                  <a:pt x="97286" y="2215"/>
                  <a:pt x="97046" y="2183"/>
                  <a:pt x="96802" y="2183"/>
                </a:cubicBezTo>
                <a:cubicBezTo>
                  <a:pt x="96019" y="2183"/>
                  <a:pt x="95201" y="2514"/>
                  <a:pt x="94488" y="2854"/>
                </a:cubicBezTo>
                <a:cubicBezTo>
                  <a:pt x="89970" y="4831"/>
                  <a:pt x="84962" y="8056"/>
                  <a:pt x="79879" y="8665"/>
                </a:cubicBezTo>
                <a:cubicBezTo>
                  <a:pt x="78883" y="8799"/>
                  <a:pt x="77531" y="10032"/>
                  <a:pt x="76223" y="10835"/>
                </a:cubicBezTo>
                <a:cubicBezTo>
                  <a:pt x="74911" y="11847"/>
                  <a:pt x="73668" y="12518"/>
                  <a:pt x="72690" y="12518"/>
                </a:cubicBezTo>
                <a:cubicBezTo>
                  <a:pt x="72648" y="12518"/>
                  <a:pt x="72608" y="12516"/>
                  <a:pt x="72568" y="12514"/>
                </a:cubicBezTo>
                <a:cubicBezTo>
                  <a:pt x="72166" y="12291"/>
                  <a:pt x="71379" y="12228"/>
                  <a:pt x="70405" y="12228"/>
                </a:cubicBezTo>
                <a:cubicBezTo>
                  <a:pt x="69432" y="12228"/>
                  <a:pt x="68273" y="12291"/>
                  <a:pt x="67128" y="12321"/>
                </a:cubicBezTo>
                <a:cubicBezTo>
                  <a:pt x="66696" y="12275"/>
                  <a:pt x="66265" y="12256"/>
                  <a:pt x="65843" y="12256"/>
                </a:cubicBezTo>
                <a:cubicBezTo>
                  <a:pt x="63957" y="12256"/>
                  <a:pt x="62260" y="12633"/>
                  <a:pt x="61555" y="12633"/>
                </a:cubicBezTo>
                <a:cubicBezTo>
                  <a:pt x="61328" y="12655"/>
                  <a:pt x="61097" y="12666"/>
                  <a:pt x="60860" y="12666"/>
                </a:cubicBezTo>
                <a:cubicBezTo>
                  <a:pt x="59224" y="12666"/>
                  <a:pt x="57373" y="12143"/>
                  <a:pt x="55477" y="11325"/>
                </a:cubicBezTo>
                <a:cubicBezTo>
                  <a:pt x="53382" y="10344"/>
                  <a:pt x="51271" y="8799"/>
                  <a:pt x="49592" y="8234"/>
                </a:cubicBezTo>
                <a:cubicBezTo>
                  <a:pt x="48976" y="7928"/>
                  <a:pt x="47958" y="7806"/>
                  <a:pt x="46815" y="7806"/>
                </a:cubicBezTo>
                <a:cubicBezTo>
                  <a:pt x="44512" y="7806"/>
                  <a:pt x="41698" y="8302"/>
                  <a:pt x="40616" y="8799"/>
                </a:cubicBezTo>
                <a:cubicBezTo>
                  <a:pt x="40412" y="8873"/>
                  <a:pt x="40143" y="8907"/>
                  <a:pt x="39824" y="8907"/>
                </a:cubicBezTo>
                <a:cubicBezTo>
                  <a:pt x="37542" y="8907"/>
                  <a:pt x="32681" y="7167"/>
                  <a:pt x="30347" y="6124"/>
                </a:cubicBezTo>
                <a:cubicBezTo>
                  <a:pt x="29313" y="5657"/>
                  <a:pt x="27524" y="5552"/>
                  <a:pt x="25584" y="5552"/>
                </a:cubicBezTo>
                <a:cubicBezTo>
                  <a:pt x="24001" y="5552"/>
                  <a:pt x="22318" y="5622"/>
                  <a:pt x="20863" y="5622"/>
                </a:cubicBezTo>
                <a:cubicBezTo>
                  <a:pt x="19618" y="5622"/>
                  <a:pt x="18540" y="5570"/>
                  <a:pt x="17834" y="5381"/>
                </a:cubicBezTo>
                <a:cubicBezTo>
                  <a:pt x="15114" y="4638"/>
                  <a:pt x="6004" y="1"/>
                  <a:pt x="1" y="1"/>
                </a:cubicBezTo>
                <a:close/>
              </a:path>
            </a:pathLst>
          </a:custGeom>
          <a:gradFill>
            <a:gsLst>
              <a:gs pos="0">
                <a:srgbClr val="4846BB">
                  <a:alpha val="83921"/>
                </a:srgbClr>
              </a:gs>
              <a:gs pos="100000">
                <a:srgbClr val="281B66">
                  <a:alpha val="62745"/>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58"/>
        <p:cNvGrpSpPr/>
        <p:nvPr/>
      </p:nvGrpSpPr>
      <p:grpSpPr>
        <a:xfrm>
          <a:off x="0" y="0"/>
          <a:ext cx="0" cy="0"/>
          <a:chOff x="0" y="0"/>
          <a:chExt cx="0" cy="0"/>
        </a:xfrm>
      </p:grpSpPr>
      <p:sp>
        <p:nvSpPr>
          <p:cNvPr id="59" name="Google Shape;59;p4"/>
          <p:cNvSpPr txBox="1">
            <a:spLocks noGrp="1"/>
          </p:cNvSpPr>
          <p:nvPr>
            <p:ph type="body" idx="1"/>
          </p:nvPr>
        </p:nvSpPr>
        <p:spPr>
          <a:xfrm>
            <a:off x="732600" y="1152475"/>
            <a:ext cx="7654500" cy="3416400"/>
          </a:xfrm>
          <a:prstGeom prst="rect">
            <a:avLst/>
          </a:prstGeom>
        </p:spPr>
        <p:txBody>
          <a:bodyPr spcFirstLastPara="1" wrap="square" lIns="91425" tIns="91425" rIns="91425" bIns="91425" anchor="t" anchorCtr="0">
            <a:noAutofit/>
          </a:bodyPr>
          <a:lstStyle>
            <a:lvl1pPr marL="457200" lvl="0" indent="-342900" rtl="0">
              <a:spcBef>
                <a:spcPts val="0"/>
              </a:spcBef>
              <a:spcAft>
                <a:spcPts val="0"/>
              </a:spcAft>
              <a:buSzPts val="1800"/>
              <a:buChar char="●"/>
              <a:defRPr/>
            </a:lvl1pPr>
            <a:lvl2pPr marL="914400" lvl="1" indent="-317500" rtl="0">
              <a:spcBef>
                <a:spcPts val="1600"/>
              </a:spcBef>
              <a:spcAft>
                <a:spcPts val="0"/>
              </a:spcAft>
              <a:buSzPts val="1400"/>
              <a:buChar char="○"/>
              <a:defRPr/>
            </a:lvl2pPr>
            <a:lvl3pPr marL="1371600" lvl="2" indent="-317500" rtl="0">
              <a:spcBef>
                <a:spcPts val="1600"/>
              </a:spcBef>
              <a:spcAft>
                <a:spcPts val="0"/>
              </a:spcAft>
              <a:buSzPts val="1400"/>
              <a:buChar char="■"/>
              <a:defRPr/>
            </a:lvl3pPr>
            <a:lvl4pPr marL="1828800" lvl="3" indent="-317500" rtl="0">
              <a:spcBef>
                <a:spcPts val="1600"/>
              </a:spcBef>
              <a:spcAft>
                <a:spcPts val="0"/>
              </a:spcAft>
              <a:buSzPts val="1400"/>
              <a:buChar char="●"/>
              <a:defRPr/>
            </a:lvl4pPr>
            <a:lvl5pPr marL="2286000" lvl="4" indent="-317500" rtl="0">
              <a:spcBef>
                <a:spcPts val="1600"/>
              </a:spcBef>
              <a:spcAft>
                <a:spcPts val="0"/>
              </a:spcAft>
              <a:buSzPts val="1400"/>
              <a:buChar char="○"/>
              <a:defRPr/>
            </a:lvl5pPr>
            <a:lvl6pPr marL="2743200" lvl="5" indent="-317500" rtl="0">
              <a:spcBef>
                <a:spcPts val="1600"/>
              </a:spcBef>
              <a:spcAft>
                <a:spcPts val="0"/>
              </a:spcAft>
              <a:buSzPts val="1400"/>
              <a:buChar char="■"/>
              <a:defRPr/>
            </a:lvl6pPr>
            <a:lvl7pPr marL="3200400" lvl="6" indent="-317500" rtl="0">
              <a:spcBef>
                <a:spcPts val="1600"/>
              </a:spcBef>
              <a:spcAft>
                <a:spcPts val="0"/>
              </a:spcAft>
              <a:buSzPts val="1400"/>
              <a:buChar char="●"/>
              <a:defRPr/>
            </a:lvl7pPr>
            <a:lvl8pPr marL="3657600" lvl="7" indent="-317500" rtl="0">
              <a:spcBef>
                <a:spcPts val="1600"/>
              </a:spcBef>
              <a:spcAft>
                <a:spcPts val="0"/>
              </a:spcAft>
              <a:buSzPts val="1400"/>
              <a:buChar char="○"/>
              <a:defRPr/>
            </a:lvl8pPr>
            <a:lvl9pPr marL="4114800" lvl="8" indent="-317500" rtl="0">
              <a:spcBef>
                <a:spcPts val="1600"/>
              </a:spcBef>
              <a:spcAft>
                <a:spcPts val="1600"/>
              </a:spcAft>
              <a:buSzPts val="1400"/>
              <a:buChar char="■"/>
              <a:defRPr/>
            </a:lvl9pPr>
          </a:lstStyle>
          <a:p>
            <a:endParaRPr/>
          </a:p>
        </p:txBody>
      </p:sp>
      <p:sp>
        <p:nvSpPr>
          <p:cNvPr id="60" name="Google Shape;60;p4"/>
          <p:cNvSpPr txBox="1">
            <a:spLocks noGrp="1"/>
          </p:cNvSpPr>
          <p:nvPr>
            <p:ph type="title"/>
          </p:nvPr>
        </p:nvSpPr>
        <p:spPr>
          <a:xfrm>
            <a:off x="720000" y="425175"/>
            <a:ext cx="7704000" cy="572700"/>
          </a:xfrm>
          <a:prstGeom prst="rect">
            <a:avLst/>
          </a:prstGeom>
        </p:spPr>
        <p:txBody>
          <a:bodyPr spcFirstLastPara="1" wrap="square" lIns="91425" tIns="91425" rIns="91425" bIns="91425" anchor="t" anchorCtr="0">
            <a:noAutofit/>
          </a:bodyPr>
          <a:lstStyle>
            <a:lvl1pPr lvl="0" rtl="0">
              <a:spcBef>
                <a:spcPts val="0"/>
              </a:spcBef>
              <a:spcAft>
                <a:spcPts val="0"/>
              </a:spcAft>
              <a:buClr>
                <a:srgbClr val="FFCE00"/>
              </a:buClr>
              <a:buSzPts val="2800"/>
              <a:buNone/>
              <a:defRPr sz="3000" b="1">
                <a:solidFill>
                  <a:srgbClr val="FFCE00"/>
                </a:solidFill>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61" name="Google Shape;61;p4"/>
          <p:cNvSpPr/>
          <p:nvPr/>
        </p:nvSpPr>
        <p:spPr>
          <a:xfrm flipH="1">
            <a:off x="0" y="-19675"/>
            <a:ext cx="2292750" cy="1696775"/>
          </a:xfrm>
          <a:custGeom>
            <a:avLst/>
            <a:gdLst/>
            <a:ahLst/>
            <a:cxnLst/>
            <a:rect l="l" t="t" r="r" b="b"/>
            <a:pathLst>
              <a:path w="91710" h="67871" extrusionOk="0">
                <a:moveTo>
                  <a:pt x="57216" y="0"/>
                </a:moveTo>
                <a:cubicBezTo>
                  <a:pt x="52193" y="11027"/>
                  <a:pt x="45640" y="21608"/>
                  <a:pt x="37837" y="31520"/>
                </a:cubicBezTo>
                <a:cubicBezTo>
                  <a:pt x="27494" y="44583"/>
                  <a:pt x="14803" y="56472"/>
                  <a:pt x="1" y="66325"/>
                </a:cubicBezTo>
                <a:cubicBezTo>
                  <a:pt x="6867" y="66994"/>
                  <a:pt x="13807" y="67365"/>
                  <a:pt x="20673" y="67677"/>
                </a:cubicBezTo>
                <a:cubicBezTo>
                  <a:pt x="24091" y="67811"/>
                  <a:pt x="27494" y="67871"/>
                  <a:pt x="30897" y="67871"/>
                </a:cubicBezTo>
                <a:cubicBezTo>
                  <a:pt x="48731" y="67871"/>
                  <a:pt x="66445" y="66013"/>
                  <a:pt x="83714" y="62298"/>
                </a:cubicBezTo>
                <a:cubicBezTo>
                  <a:pt x="86374" y="61733"/>
                  <a:pt x="89034" y="61124"/>
                  <a:pt x="91709" y="60500"/>
                </a:cubicBezTo>
                <a:lnTo>
                  <a:pt x="91709" y="0"/>
                </a:lnTo>
                <a:close/>
              </a:path>
            </a:pathLst>
          </a:custGeom>
          <a:solidFill>
            <a:srgbClr val="FDF0F7">
              <a:alpha val="9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2" name="Google Shape;62;p4"/>
          <p:cNvGrpSpPr/>
          <p:nvPr/>
        </p:nvGrpSpPr>
        <p:grpSpPr>
          <a:xfrm rot="10800000">
            <a:off x="2929698" y="2469800"/>
            <a:ext cx="6214307" cy="2673691"/>
            <a:chOff x="73" y="-50"/>
            <a:chExt cx="6214307" cy="2673691"/>
          </a:xfrm>
        </p:grpSpPr>
        <p:sp>
          <p:nvSpPr>
            <p:cNvPr id="63" name="Google Shape;63;p4"/>
            <p:cNvSpPr/>
            <p:nvPr/>
          </p:nvSpPr>
          <p:spPr>
            <a:xfrm>
              <a:off x="73" y="-50"/>
              <a:ext cx="6214307" cy="2673691"/>
            </a:xfrm>
            <a:custGeom>
              <a:avLst/>
              <a:gdLst/>
              <a:ahLst/>
              <a:cxnLst/>
              <a:rect l="l" t="t" r="r" b="b"/>
              <a:pathLst>
                <a:path w="193879" h="83416" extrusionOk="0">
                  <a:moveTo>
                    <a:pt x="1" y="0"/>
                  </a:moveTo>
                  <a:lnTo>
                    <a:pt x="1" y="32754"/>
                  </a:lnTo>
                  <a:cubicBezTo>
                    <a:pt x="2913" y="32382"/>
                    <a:pt x="5826" y="32204"/>
                    <a:pt x="8798" y="32204"/>
                  </a:cubicBezTo>
                  <a:cubicBezTo>
                    <a:pt x="13316" y="32204"/>
                    <a:pt x="17834" y="32635"/>
                    <a:pt x="22233" y="33319"/>
                  </a:cubicBezTo>
                  <a:cubicBezTo>
                    <a:pt x="33929" y="35295"/>
                    <a:pt x="44584" y="40066"/>
                    <a:pt x="54125" y="45891"/>
                  </a:cubicBezTo>
                  <a:cubicBezTo>
                    <a:pt x="64156" y="51954"/>
                    <a:pt x="73192" y="59013"/>
                    <a:pt x="83104" y="65136"/>
                  </a:cubicBezTo>
                  <a:cubicBezTo>
                    <a:pt x="93745" y="71764"/>
                    <a:pt x="105574" y="77218"/>
                    <a:pt x="118399" y="80443"/>
                  </a:cubicBezTo>
                  <a:cubicBezTo>
                    <a:pt x="126320" y="82360"/>
                    <a:pt x="134553" y="83415"/>
                    <a:pt x="142786" y="83415"/>
                  </a:cubicBezTo>
                  <a:cubicBezTo>
                    <a:pt x="147616" y="83415"/>
                    <a:pt x="152446" y="83044"/>
                    <a:pt x="157217" y="82301"/>
                  </a:cubicBezTo>
                  <a:cubicBezTo>
                    <a:pt x="170532" y="80191"/>
                    <a:pt x="182481" y="75167"/>
                    <a:pt x="193448" y="68792"/>
                  </a:cubicBezTo>
                  <a:cubicBezTo>
                    <a:pt x="193567" y="68673"/>
                    <a:pt x="193686" y="68614"/>
                    <a:pt x="193879" y="68480"/>
                  </a:cubicBezTo>
                  <a:cubicBezTo>
                    <a:pt x="191962" y="68242"/>
                    <a:pt x="189971" y="67990"/>
                    <a:pt x="188053" y="67677"/>
                  </a:cubicBezTo>
                  <a:cubicBezTo>
                    <a:pt x="184710" y="69669"/>
                    <a:pt x="180875" y="70843"/>
                    <a:pt x="176729" y="70843"/>
                  </a:cubicBezTo>
                  <a:cubicBezTo>
                    <a:pt x="169046" y="70843"/>
                    <a:pt x="162299" y="66934"/>
                    <a:pt x="158272" y="60990"/>
                  </a:cubicBezTo>
                  <a:cubicBezTo>
                    <a:pt x="157469" y="60752"/>
                    <a:pt x="156667" y="60440"/>
                    <a:pt x="155790" y="60187"/>
                  </a:cubicBezTo>
                  <a:cubicBezTo>
                    <a:pt x="146561" y="57037"/>
                    <a:pt x="137778" y="53128"/>
                    <a:pt x="130154" y="47749"/>
                  </a:cubicBezTo>
                  <a:cubicBezTo>
                    <a:pt x="123155" y="42726"/>
                    <a:pt x="117463" y="36722"/>
                    <a:pt x="112381" y="30406"/>
                  </a:cubicBezTo>
                  <a:cubicBezTo>
                    <a:pt x="106882" y="23599"/>
                    <a:pt x="102230" y="16407"/>
                    <a:pt x="95736" y="10150"/>
                  </a:cubicBezTo>
                  <a:cubicBezTo>
                    <a:pt x="92080" y="6569"/>
                    <a:pt x="88112" y="3225"/>
                    <a:pt x="83966" y="0"/>
                  </a:cubicBezTo>
                  <a:close/>
                </a:path>
              </a:pathLst>
            </a:custGeom>
            <a:solidFill>
              <a:srgbClr val="FDF0F7">
                <a:alpha val="9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64;p4"/>
            <p:cNvSpPr/>
            <p:nvPr/>
          </p:nvSpPr>
          <p:spPr>
            <a:xfrm>
              <a:off x="5073054" y="1954800"/>
              <a:ext cx="954620" cy="315845"/>
            </a:xfrm>
            <a:custGeom>
              <a:avLst/>
              <a:gdLst/>
              <a:ahLst/>
              <a:cxnLst/>
              <a:rect l="l" t="t" r="r" b="b"/>
              <a:pathLst>
                <a:path w="29783" h="9854" extrusionOk="0">
                  <a:moveTo>
                    <a:pt x="1" y="1"/>
                  </a:moveTo>
                  <a:lnTo>
                    <a:pt x="1" y="1"/>
                  </a:lnTo>
                  <a:cubicBezTo>
                    <a:pt x="4028" y="5945"/>
                    <a:pt x="10775" y="9854"/>
                    <a:pt x="18458" y="9854"/>
                  </a:cubicBezTo>
                  <a:cubicBezTo>
                    <a:pt x="22604" y="9854"/>
                    <a:pt x="26439" y="8680"/>
                    <a:pt x="29782" y="6688"/>
                  </a:cubicBezTo>
                  <a:cubicBezTo>
                    <a:pt x="19632" y="5202"/>
                    <a:pt x="9601" y="3033"/>
                    <a:pt x="1" y="1"/>
                  </a:cubicBezTo>
                  <a:close/>
                </a:path>
              </a:pathLst>
            </a:custGeom>
            <a:solidFill>
              <a:srgbClr val="FDF0F7">
                <a:alpha val="9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5" name="Google Shape;65;p4"/>
          <p:cNvSpPr/>
          <p:nvPr/>
        </p:nvSpPr>
        <p:spPr>
          <a:xfrm>
            <a:off x="7447250" y="-176803"/>
            <a:ext cx="1969436" cy="1456904"/>
          </a:xfrm>
          <a:custGeom>
            <a:avLst/>
            <a:gdLst/>
            <a:ahLst/>
            <a:cxnLst/>
            <a:rect l="l" t="t" r="r" b="b"/>
            <a:pathLst>
              <a:path w="23309" h="17243" extrusionOk="0">
                <a:moveTo>
                  <a:pt x="11427" y="0"/>
                </a:moveTo>
                <a:cubicBezTo>
                  <a:pt x="8230" y="0"/>
                  <a:pt x="5550" y="2618"/>
                  <a:pt x="5424" y="5815"/>
                </a:cubicBezTo>
                <a:cubicBezTo>
                  <a:pt x="2415" y="5941"/>
                  <a:pt x="1" y="8433"/>
                  <a:pt x="1" y="11505"/>
                </a:cubicBezTo>
                <a:cubicBezTo>
                  <a:pt x="1" y="14703"/>
                  <a:pt x="2540" y="17242"/>
                  <a:pt x="5738" y="17242"/>
                </a:cubicBezTo>
                <a:lnTo>
                  <a:pt x="18152" y="17242"/>
                </a:lnTo>
                <a:cubicBezTo>
                  <a:pt x="20957" y="17242"/>
                  <a:pt x="23309" y="14954"/>
                  <a:pt x="23309" y="12085"/>
                </a:cubicBezTo>
                <a:cubicBezTo>
                  <a:pt x="23309" y="9279"/>
                  <a:pt x="20957" y="6928"/>
                  <a:pt x="18152" y="6928"/>
                </a:cubicBezTo>
                <a:cubicBezTo>
                  <a:pt x="17885" y="6928"/>
                  <a:pt x="17634" y="6991"/>
                  <a:pt x="17368" y="6991"/>
                </a:cubicBezTo>
                <a:cubicBezTo>
                  <a:pt x="17431" y="6725"/>
                  <a:pt x="17493" y="6411"/>
                  <a:pt x="17493" y="6082"/>
                </a:cubicBezTo>
                <a:cubicBezTo>
                  <a:pt x="17493" y="2743"/>
                  <a:pt x="14750" y="0"/>
                  <a:pt x="11427" y="0"/>
                </a:cubicBezTo>
                <a:close/>
              </a:path>
            </a:pathLst>
          </a:custGeom>
          <a:solidFill>
            <a:srgbClr val="FFFFFF">
              <a:alpha val="274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66;p4"/>
          <p:cNvSpPr/>
          <p:nvPr/>
        </p:nvSpPr>
        <p:spPr>
          <a:xfrm flipH="1">
            <a:off x="73" y="4605442"/>
            <a:ext cx="9153809" cy="1590028"/>
          </a:xfrm>
          <a:custGeom>
            <a:avLst/>
            <a:gdLst/>
            <a:ahLst/>
            <a:cxnLst/>
            <a:rect l="l" t="t" r="r" b="b"/>
            <a:pathLst>
              <a:path w="285588" h="49607" extrusionOk="0">
                <a:moveTo>
                  <a:pt x="285587" y="0"/>
                </a:moveTo>
                <a:cubicBezTo>
                  <a:pt x="285587" y="0"/>
                  <a:pt x="267813" y="1858"/>
                  <a:pt x="263964" y="5142"/>
                </a:cubicBezTo>
                <a:cubicBezTo>
                  <a:pt x="253561" y="7119"/>
                  <a:pt x="249044" y="9794"/>
                  <a:pt x="246874" y="10462"/>
                </a:cubicBezTo>
                <a:cubicBezTo>
                  <a:pt x="245376" y="11012"/>
                  <a:pt x="241696" y="11219"/>
                  <a:pt x="239372" y="11219"/>
                </a:cubicBezTo>
                <a:cubicBezTo>
                  <a:pt x="238237" y="11219"/>
                  <a:pt x="237426" y="11169"/>
                  <a:pt x="237348" y="11087"/>
                </a:cubicBezTo>
                <a:cubicBezTo>
                  <a:pt x="236957" y="10780"/>
                  <a:pt x="235752" y="10664"/>
                  <a:pt x="234161" y="10664"/>
                </a:cubicBezTo>
                <a:cubicBezTo>
                  <a:pt x="230969" y="10664"/>
                  <a:pt x="226225" y="11131"/>
                  <a:pt x="223408" y="11458"/>
                </a:cubicBezTo>
                <a:cubicBezTo>
                  <a:pt x="223036" y="11504"/>
                  <a:pt x="222639" y="11524"/>
                  <a:pt x="222222" y="11524"/>
                </a:cubicBezTo>
                <a:cubicBezTo>
                  <a:pt x="220198" y="11524"/>
                  <a:pt x="217706" y="11071"/>
                  <a:pt x="215343" y="11071"/>
                </a:cubicBezTo>
                <a:cubicBezTo>
                  <a:pt x="213664" y="11071"/>
                  <a:pt x="212050" y="11300"/>
                  <a:pt x="210717" y="12082"/>
                </a:cubicBezTo>
                <a:cubicBezTo>
                  <a:pt x="208375" y="13398"/>
                  <a:pt x="206258" y="16667"/>
                  <a:pt x="203122" y="16667"/>
                </a:cubicBezTo>
                <a:cubicBezTo>
                  <a:pt x="203034" y="16667"/>
                  <a:pt x="202945" y="16665"/>
                  <a:pt x="202855" y="16659"/>
                </a:cubicBezTo>
                <a:cubicBezTo>
                  <a:pt x="202775" y="16653"/>
                  <a:pt x="202693" y="16650"/>
                  <a:pt x="202609" y="16650"/>
                </a:cubicBezTo>
                <a:cubicBezTo>
                  <a:pt x="200582" y="16650"/>
                  <a:pt x="197184" y="18451"/>
                  <a:pt x="195016" y="18451"/>
                </a:cubicBezTo>
                <a:cubicBezTo>
                  <a:pt x="194808" y="18451"/>
                  <a:pt x="194612" y="18435"/>
                  <a:pt x="194429" y="18398"/>
                </a:cubicBezTo>
                <a:cubicBezTo>
                  <a:pt x="190543" y="17577"/>
                  <a:pt x="189349" y="17125"/>
                  <a:pt x="187686" y="17125"/>
                </a:cubicBezTo>
                <a:cubicBezTo>
                  <a:pt x="186462" y="17125"/>
                  <a:pt x="184984" y="17370"/>
                  <a:pt x="181990" y="17893"/>
                </a:cubicBezTo>
                <a:cubicBezTo>
                  <a:pt x="181706" y="17943"/>
                  <a:pt x="181387" y="17965"/>
                  <a:pt x="181038" y="17965"/>
                </a:cubicBezTo>
                <a:cubicBezTo>
                  <a:pt x="178004" y="17965"/>
                  <a:pt x="172765" y="16275"/>
                  <a:pt x="169529" y="16275"/>
                </a:cubicBezTo>
                <a:cubicBezTo>
                  <a:pt x="168915" y="16275"/>
                  <a:pt x="168373" y="16336"/>
                  <a:pt x="167931" y="16481"/>
                </a:cubicBezTo>
                <a:cubicBezTo>
                  <a:pt x="165955" y="17150"/>
                  <a:pt x="163904" y="17967"/>
                  <a:pt x="162299" y="19082"/>
                </a:cubicBezTo>
                <a:cubicBezTo>
                  <a:pt x="158212" y="21920"/>
                  <a:pt x="153873" y="22723"/>
                  <a:pt x="148731" y="22797"/>
                </a:cubicBezTo>
                <a:cubicBezTo>
                  <a:pt x="145209" y="22797"/>
                  <a:pt x="136530" y="27865"/>
                  <a:pt x="133558" y="28058"/>
                </a:cubicBezTo>
                <a:cubicBezTo>
                  <a:pt x="133466" y="28062"/>
                  <a:pt x="133372" y="28064"/>
                  <a:pt x="133276" y="28064"/>
                </a:cubicBezTo>
                <a:cubicBezTo>
                  <a:pt x="130455" y="28064"/>
                  <a:pt x="125740" y="26426"/>
                  <a:pt x="123095" y="26067"/>
                </a:cubicBezTo>
                <a:cubicBezTo>
                  <a:pt x="115174" y="25026"/>
                  <a:pt x="108056" y="23035"/>
                  <a:pt x="101116" y="19691"/>
                </a:cubicBezTo>
                <a:cubicBezTo>
                  <a:pt x="92080" y="15367"/>
                  <a:pt x="81306" y="11830"/>
                  <a:pt x="73251" y="6316"/>
                </a:cubicBezTo>
                <a:cubicBezTo>
                  <a:pt x="71141" y="4830"/>
                  <a:pt x="69357" y="2601"/>
                  <a:pt x="66564" y="2051"/>
                </a:cubicBezTo>
                <a:cubicBezTo>
                  <a:pt x="66240" y="1976"/>
                  <a:pt x="65916" y="1942"/>
                  <a:pt x="65593" y="1942"/>
                </a:cubicBezTo>
                <a:cubicBezTo>
                  <a:pt x="64068" y="1942"/>
                  <a:pt x="62579" y="2705"/>
                  <a:pt x="61303" y="3478"/>
                </a:cubicBezTo>
                <a:cubicBezTo>
                  <a:pt x="59698" y="4518"/>
                  <a:pt x="58137" y="5573"/>
                  <a:pt x="56101" y="5945"/>
                </a:cubicBezTo>
                <a:cubicBezTo>
                  <a:pt x="55602" y="6008"/>
                  <a:pt x="55102" y="6025"/>
                  <a:pt x="54602" y="6025"/>
                </a:cubicBezTo>
                <a:cubicBezTo>
                  <a:pt x="54047" y="6025"/>
                  <a:pt x="53491" y="6004"/>
                  <a:pt x="52936" y="6004"/>
                </a:cubicBezTo>
                <a:cubicBezTo>
                  <a:pt x="51955" y="6078"/>
                  <a:pt x="50900" y="6004"/>
                  <a:pt x="49964" y="6688"/>
                </a:cubicBezTo>
                <a:cubicBezTo>
                  <a:pt x="48359" y="8917"/>
                  <a:pt x="45386" y="8917"/>
                  <a:pt x="43276" y="9288"/>
                </a:cubicBezTo>
                <a:cubicBezTo>
                  <a:pt x="41240" y="9288"/>
                  <a:pt x="38758" y="10031"/>
                  <a:pt x="36529" y="10596"/>
                </a:cubicBezTo>
                <a:cubicBezTo>
                  <a:pt x="34300" y="11205"/>
                  <a:pt x="23838" y="14995"/>
                  <a:pt x="22352" y="15292"/>
                </a:cubicBezTo>
                <a:cubicBezTo>
                  <a:pt x="20241" y="15976"/>
                  <a:pt x="11577" y="17655"/>
                  <a:pt x="9408" y="17834"/>
                </a:cubicBezTo>
                <a:cubicBezTo>
                  <a:pt x="7178" y="18086"/>
                  <a:pt x="4949" y="18264"/>
                  <a:pt x="2720" y="18264"/>
                </a:cubicBezTo>
                <a:cubicBezTo>
                  <a:pt x="1056" y="18264"/>
                  <a:pt x="1" y="18205"/>
                  <a:pt x="1" y="18205"/>
                </a:cubicBezTo>
                <a:lnTo>
                  <a:pt x="1" y="49607"/>
                </a:lnTo>
                <a:lnTo>
                  <a:pt x="285587" y="49607"/>
                </a:lnTo>
                <a:lnTo>
                  <a:pt x="285587" y="0"/>
                </a:lnTo>
                <a:close/>
              </a:path>
            </a:pathLst>
          </a:custGeom>
          <a:gradFill>
            <a:gsLst>
              <a:gs pos="0">
                <a:srgbClr val="9393FF"/>
              </a:gs>
              <a:gs pos="100000">
                <a:srgbClr val="4846BB"/>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67;p4"/>
          <p:cNvSpPr/>
          <p:nvPr/>
        </p:nvSpPr>
        <p:spPr>
          <a:xfrm>
            <a:off x="75" y="4853988"/>
            <a:ext cx="9153809" cy="1341473"/>
          </a:xfrm>
          <a:custGeom>
            <a:avLst/>
            <a:gdLst/>
            <a:ahLst/>
            <a:cxnLst/>
            <a:rect l="l" t="t" r="r" b="b"/>
            <a:pathLst>
              <a:path w="285588" h="35237" extrusionOk="0">
                <a:moveTo>
                  <a:pt x="1" y="1"/>
                </a:moveTo>
                <a:lnTo>
                  <a:pt x="1" y="35237"/>
                </a:lnTo>
                <a:lnTo>
                  <a:pt x="285587" y="35237"/>
                </a:lnTo>
                <a:lnTo>
                  <a:pt x="285587" y="8056"/>
                </a:lnTo>
                <a:cubicBezTo>
                  <a:pt x="285587" y="8056"/>
                  <a:pt x="285322" y="8046"/>
                  <a:pt x="284868" y="8046"/>
                </a:cubicBezTo>
                <a:cubicBezTo>
                  <a:pt x="283608" y="8046"/>
                  <a:pt x="280897" y="8119"/>
                  <a:pt x="278394" y="8665"/>
                </a:cubicBezTo>
                <a:cubicBezTo>
                  <a:pt x="274189" y="9661"/>
                  <a:pt x="267308" y="13064"/>
                  <a:pt x="266877" y="15040"/>
                </a:cubicBezTo>
                <a:cubicBezTo>
                  <a:pt x="266865" y="15077"/>
                  <a:pt x="266757" y="15093"/>
                  <a:pt x="266566" y="15093"/>
                </a:cubicBezTo>
                <a:cubicBezTo>
                  <a:pt x="264794" y="15093"/>
                  <a:pt x="255878" y="13645"/>
                  <a:pt x="250351" y="12692"/>
                </a:cubicBezTo>
                <a:cubicBezTo>
                  <a:pt x="250136" y="12654"/>
                  <a:pt x="249864" y="12637"/>
                  <a:pt x="249548" y="12637"/>
                </a:cubicBezTo>
                <a:cubicBezTo>
                  <a:pt x="247441" y="12637"/>
                  <a:pt x="243420" y="13385"/>
                  <a:pt x="241871" y="13385"/>
                </a:cubicBezTo>
                <a:cubicBezTo>
                  <a:pt x="241775" y="13385"/>
                  <a:pt x="241689" y="13382"/>
                  <a:pt x="241613" y="13376"/>
                </a:cubicBezTo>
                <a:cubicBezTo>
                  <a:pt x="241593" y="13375"/>
                  <a:pt x="241572" y="13375"/>
                  <a:pt x="241551" y="13375"/>
                </a:cubicBezTo>
                <a:cubicBezTo>
                  <a:pt x="240154" y="13375"/>
                  <a:pt x="237768" y="15115"/>
                  <a:pt x="236814" y="15115"/>
                </a:cubicBezTo>
                <a:cubicBezTo>
                  <a:pt x="236704" y="15115"/>
                  <a:pt x="236613" y="15092"/>
                  <a:pt x="236545" y="15040"/>
                </a:cubicBezTo>
                <a:cubicBezTo>
                  <a:pt x="235518" y="14347"/>
                  <a:pt x="228225" y="11802"/>
                  <a:pt x="224975" y="11802"/>
                </a:cubicBezTo>
                <a:cubicBezTo>
                  <a:pt x="224463" y="11802"/>
                  <a:pt x="224051" y="11865"/>
                  <a:pt x="223780" y="12009"/>
                </a:cubicBezTo>
                <a:cubicBezTo>
                  <a:pt x="223497" y="12145"/>
                  <a:pt x="223002" y="12181"/>
                  <a:pt x="222369" y="12181"/>
                </a:cubicBezTo>
                <a:cubicBezTo>
                  <a:pt x="221684" y="12181"/>
                  <a:pt x="220838" y="12139"/>
                  <a:pt x="219923" y="12139"/>
                </a:cubicBezTo>
                <a:cubicBezTo>
                  <a:pt x="217817" y="12139"/>
                  <a:pt x="215345" y="12359"/>
                  <a:pt x="213629" y="13807"/>
                </a:cubicBezTo>
                <a:cubicBezTo>
                  <a:pt x="212615" y="14668"/>
                  <a:pt x="211203" y="14956"/>
                  <a:pt x="209770" y="14956"/>
                </a:cubicBezTo>
                <a:cubicBezTo>
                  <a:pt x="207173" y="14956"/>
                  <a:pt x="204508" y="14008"/>
                  <a:pt x="204029" y="13807"/>
                </a:cubicBezTo>
                <a:cubicBezTo>
                  <a:pt x="202594" y="13362"/>
                  <a:pt x="201130" y="13114"/>
                  <a:pt x="199654" y="13114"/>
                </a:cubicBezTo>
                <a:cubicBezTo>
                  <a:pt x="197430" y="13114"/>
                  <a:pt x="195175" y="13677"/>
                  <a:pt x="192943" y="14981"/>
                </a:cubicBezTo>
                <a:cubicBezTo>
                  <a:pt x="191085" y="16036"/>
                  <a:pt x="189168" y="17032"/>
                  <a:pt x="187310" y="17403"/>
                </a:cubicBezTo>
                <a:cubicBezTo>
                  <a:pt x="186688" y="17591"/>
                  <a:pt x="185937" y="17686"/>
                  <a:pt x="185098" y="17686"/>
                </a:cubicBezTo>
                <a:cubicBezTo>
                  <a:pt x="184015" y="17686"/>
                  <a:pt x="182783" y="17528"/>
                  <a:pt x="181485" y="17210"/>
                </a:cubicBezTo>
                <a:cubicBezTo>
                  <a:pt x="179137" y="16898"/>
                  <a:pt x="176655" y="16348"/>
                  <a:pt x="174560" y="15917"/>
                </a:cubicBezTo>
                <a:cubicBezTo>
                  <a:pt x="174061" y="15944"/>
                  <a:pt x="173585" y="15962"/>
                  <a:pt x="173138" y="15962"/>
                </a:cubicBezTo>
                <a:cubicBezTo>
                  <a:pt x="171640" y="15962"/>
                  <a:pt x="170467" y="15761"/>
                  <a:pt x="169849" y="15040"/>
                </a:cubicBezTo>
                <a:cubicBezTo>
                  <a:pt x="169637" y="14927"/>
                  <a:pt x="169357" y="14878"/>
                  <a:pt x="169017" y="14878"/>
                </a:cubicBezTo>
                <a:cubicBezTo>
                  <a:pt x="168066" y="14878"/>
                  <a:pt x="166646" y="15259"/>
                  <a:pt x="164959" y="15664"/>
                </a:cubicBezTo>
                <a:cubicBezTo>
                  <a:pt x="158019" y="17403"/>
                  <a:pt x="151332" y="16972"/>
                  <a:pt x="144332" y="17715"/>
                </a:cubicBezTo>
                <a:cubicBezTo>
                  <a:pt x="142355" y="17894"/>
                  <a:pt x="140379" y="17953"/>
                  <a:pt x="138581" y="18206"/>
                </a:cubicBezTo>
                <a:cubicBezTo>
                  <a:pt x="138429" y="18201"/>
                  <a:pt x="138280" y="18198"/>
                  <a:pt x="138132" y="18198"/>
                </a:cubicBezTo>
                <a:cubicBezTo>
                  <a:pt x="136578" y="18198"/>
                  <a:pt x="135216" y="18458"/>
                  <a:pt x="134375" y="18458"/>
                </a:cubicBezTo>
                <a:cubicBezTo>
                  <a:pt x="130750" y="18458"/>
                  <a:pt x="121588" y="15040"/>
                  <a:pt x="117927" y="15040"/>
                </a:cubicBezTo>
                <a:cubicBezTo>
                  <a:pt x="117896" y="15040"/>
                  <a:pt x="117865" y="15040"/>
                  <a:pt x="117835" y="15040"/>
                </a:cubicBezTo>
                <a:cubicBezTo>
                  <a:pt x="114743" y="15040"/>
                  <a:pt x="111712" y="8174"/>
                  <a:pt x="109601" y="6629"/>
                </a:cubicBezTo>
                <a:cubicBezTo>
                  <a:pt x="107996" y="5381"/>
                  <a:pt x="104578" y="3033"/>
                  <a:pt x="102424" y="2661"/>
                </a:cubicBezTo>
                <a:cubicBezTo>
                  <a:pt x="101986" y="2593"/>
                  <a:pt x="101545" y="2575"/>
                  <a:pt x="101103" y="2575"/>
                </a:cubicBezTo>
                <a:cubicBezTo>
                  <a:pt x="100649" y="2575"/>
                  <a:pt x="100194" y="2594"/>
                  <a:pt x="99739" y="2594"/>
                </a:cubicBezTo>
                <a:cubicBezTo>
                  <a:pt x="98995" y="2594"/>
                  <a:pt x="98253" y="2545"/>
                  <a:pt x="97519" y="2289"/>
                </a:cubicBezTo>
                <a:cubicBezTo>
                  <a:pt x="97286" y="2215"/>
                  <a:pt x="97046" y="2183"/>
                  <a:pt x="96802" y="2183"/>
                </a:cubicBezTo>
                <a:cubicBezTo>
                  <a:pt x="96019" y="2183"/>
                  <a:pt x="95201" y="2514"/>
                  <a:pt x="94488" y="2854"/>
                </a:cubicBezTo>
                <a:cubicBezTo>
                  <a:pt x="89970" y="4831"/>
                  <a:pt x="84962" y="8056"/>
                  <a:pt x="79879" y="8665"/>
                </a:cubicBezTo>
                <a:cubicBezTo>
                  <a:pt x="78883" y="8799"/>
                  <a:pt x="77531" y="10032"/>
                  <a:pt x="76223" y="10835"/>
                </a:cubicBezTo>
                <a:cubicBezTo>
                  <a:pt x="74911" y="11847"/>
                  <a:pt x="73668" y="12518"/>
                  <a:pt x="72690" y="12518"/>
                </a:cubicBezTo>
                <a:cubicBezTo>
                  <a:pt x="72648" y="12518"/>
                  <a:pt x="72608" y="12516"/>
                  <a:pt x="72568" y="12514"/>
                </a:cubicBezTo>
                <a:cubicBezTo>
                  <a:pt x="72166" y="12291"/>
                  <a:pt x="71379" y="12228"/>
                  <a:pt x="70405" y="12228"/>
                </a:cubicBezTo>
                <a:cubicBezTo>
                  <a:pt x="69432" y="12228"/>
                  <a:pt x="68273" y="12291"/>
                  <a:pt x="67128" y="12321"/>
                </a:cubicBezTo>
                <a:cubicBezTo>
                  <a:pt x="66696" y="12275"/>
                  <a:pt x="66265" y="12256"/>
                  <a:pt x="65843" y="12256"/>
                </a:cubicBezTo>
                <a:cubicBezTo>
                  <a:pt x="63957" y="12256"/>
                  <a:pt x="62260" y="12633"/>
                  <a:pt x="61555" y="12633"/>
                </a:cubicBezTo>
                <a:cubicBezTo>
                  <a:pt x="61328" y="12655"/>
                  <a:pt x="61097" y="12666"/>
                  <a:pt x="60860" y="12666"/>
                </a:cubicBezTo>
                <a:cubicBezTo>
                  <a:pt x="59224" y="12666"/>
                  <a:pt x="57373" y="12143"/>
                  <a:pt x="55477" y="11325"/>
                </a:cubicBezTo>
                <a:cubicBezTo>
                  <a:pt x="53382" y="10344"/>
                  <a:pt x="51271" y="8799"/>
                  <a:pt x="49592" y="8234"/>
                </a:cubicBezTo>
                <a:cubicBezTo>
                  <a:pt x="48976" y="7928"/>
                  <a:pt x="47958" y="7806"/>
                  <a:pt x="46815" y="7806"/>
                </a:cubicBezTo>
                <a:cubicBezTo>
                  <a:pt x="44512" y="7806"/>
                  <a:pt x="41698" y="8302"/>
                  <a:pt x="40616" y="8799"/>
                </a:cubicBezTo>
                <a:cubicBezTo>
                  <a:pt x="40412" y="8873"/>
                  <a:pt x="40143" y="8907"/>
                  <a:pt x="39824" y="8907"/>
                </a:cubicBezTo>
                <a:cubicBezTo>
                  <a:pt x="37542" y="8907"/>
                  <a:pt x="32681" y="7167"/>
                  <a:pt x="30347" y="6124"/>
                </a:cubicBezTo>
                <a:cubicBezTo>
                  <a:pt x="29313" y="5657"/>
                  <a:pt x="27524" y="5552"/>
                  <a:pt x="25584" y="5552"/>
                </a:cubicBezTo>
                <a:cubicBezTo>
                  <a:pt x="24001" y="5552"/>
                  <a:pt x="22318" y="5622"/>
                  <a:pt x="20863" y="5622"/>
                </a:cubicBezTo>
                <a:cubicBezTo>
                  <a:pt x="19618" y="5622"/>
                  <a:pt x="18540" y="5570"/>
                  <a:pt x="17834" y="5381"/>
                </a:cubicBezTo>
                <a:cubicBezTo>
                  <a:pt x="15114" y="4638"/>
                  <a:pt x="6004" y="1"/>
                  <a:pt x="1" y="1"/>
                </a:cubicBezTo>
                <a:close/>
              </a:path>
            </a:pathLst>
          </a:custGeom>
          <a:gradFill>
            <a:gsLst>
              <a:gs pos="0">
                <a:srgbClr val="4846BB">
                  <a:alpha val="83529"/>
                </a:srgbClr>
              </a:gs>
              <a:gs pos="100000">
                <a:srgbClr val="281B66">
                  <a:alpha val="62745"/>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80"/>
        <p:cNvGrpSpPr/>
        <p:nvPr/>
      </p:nvGrpSpPr>
      <p:grpSpPr>
        <a:xfrm>
          <a:off x="0" y="0"/>
          <a:ext cx="0" cy="0"/>
          <a:chOff x="0" y="0"/>
          <a:chExt cx="0" cy="0"/>
        </a:xfrm>
      </p:grpSpPr>
      <p:sp>
        <p:nvSpPr>
          <p:cNvPr id="81" name="Google Shape;81;p6"/>
          <p:cNvSpPr txBox="1">
            <a:spLocks noGrp="1"/>
          </p:cNvSpPr>
          <p:nvPr>
            <p:ph type="title"/>
          </p:nvPr>
        </p:nvSpPr>
        <p:spPr>
          <a:xfrm>
            <a:off x="720000" y="425175"/>
            <a:ext cx="7704000" cy="572700"/>
          </a:xfrm>
          <a:prstGeom prst="rect">
            <a:avLst/>
          </a:prstGeom>
        </p:spPr>
        <p:txBody>
          <a:bodyPr spcFirstLastPara="1" wrap="square" lIns="91425" tIns="91425" rIns="91425" bIns="91425" anchor="t" anchorCtr="0">
            <a:noAutofit/>
          </a:bodyPr>
          <a:lstStyle>
            <a:lvl1pPr lvl="0" rtl="0">
              <a:spcBef>
                <a:spcPts val="0"/>
              </a:spcBef>
              <a:spcAft>
                <a:spcPts val="0"/>
              </a:spcAft>
              <a:buClr>
                <a:srgbClr val="FFCE00"/>
              </a:buClr>
              <a:buSzPts val="2800"/>
              <a:buNone/>
              <a:defRPr sz="3000" b="1">
                <a:solidFill>
                  <a:srgbClr val="FFCE00"/>
                </a:solidFill>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grpSp>
        <p:nvGrpSpPr>
          <p:cNvPr id="82" name="Google Shape;82;p6"/>
          <p:cNvGrpSpPr/>
          <p:nvPr/>
        </p:nvGrpSpPr>
        <p:grpSpPr>
          <a:xfrm flipH="1">
            <a:off x="2933773" y="-50"/>
            <a:ext cx="6214307" cy="2673691"/>
            <a:chOff x="73" y="-50"/>
            <a:chExt cx="6214307" cy="2673691"/>
          </a:xfrm>
        </p:grpSpPr>
        <p:sp>
          <p:nvSpPr>
            <p:cNvPr id="83" name="Google Shape;83;p6"/>
            <p:cNvSpPr/>
            <p:nvPr/>
          </p:nvSpPr>
          <p:spPr>
            <a:xfrm>
              <a:off x="73" y="-50"/>
              <a:ext cx="6214307" cy="2673691"/>
            </a:xfrm>
            <a:custGeom>
              <a:avLst/>
              <a:gdLst/>
              <a:ahLst/>
              <a:cxnLst/>
              <a:rect l="l" t="t" r="r" b="b"/>
              <a:pathLst>
                <a:path w="193879" h="83416" extrusionOk="0">
                  <a:moveTo>
                    <a:pt x="1" y="0"/>
                  </a:moveTo>
                  <a:lnTo>
                    <a:pt x="1" y="32754"/>
                  </a:lnTo>
                  <a:cubicBezTo>
                    <a:pt x="2913" y="32382"/>
                    <a:pt x="5826" y="32204"/>
                    <a:pt x="8798" y="32204"/>
                  </a:cubicBezTo>
                  <a:cubicBezTo>
                    <a:pt x="13316" y="32204"/>
                    <a:pt x="17834" y="32635"/>
                    <a:pt x="22233" y="33319"/>
                  </a:cubicBezTo>
                  <a:cubicBezTo>
                    <a:pt x="33929" y="35295"/>
                    <a:pt x="44584" y="40066"/>
                    <a:pt x="54125" y="45891"/>
                  </a:cubicBezTo>
                  <a:cubicBezTo>
                    <a:pt x="64156" y="51954"/>
                    <a:pt x="73192" y="59013"/>
                    <a:pt x="83104" y="65136"/>
                  </a:cubicBezTo>
                  <a:cubicBezTo>
                    <a:pt x="93745" y="71764"/>
                    <a:pt x="105574" y="77218"/>
                    <a:pt x="118399" y="80443"/>
                  </a:cubicBezTo>
                  <a:cubicBezTo>
                    <a:pt x="126320" y="82360"/>
                    <a:pt x="134553" y="83415"/>
                    <a:pt x="142786" y="83415"/>
                  </a:cubicBezTo>
                  <a:cubicBezTo>
                    <a:pt x="147616" y="83415"/>
                    <a:pt x="152446" y="83044"/>
                    <a:pt x="157217" y="82301"/>
                  </a:cubicBezTo>
                  <a:cubicBezTo>
                    <a:pt x="170532" y="80191"/>
                    <a:pt x="182481" y="75167"/>
                    <a:pt x="193448" y="68792"/>
                  </a:cubicBezTo>
                  <a:cubicBezTo>
                    <a:pt x="193567" y="68673"/>
                    <a:pt x="193686" y="68614"/>
                    <a:pt x="193879" y="68480"/>
                  </a:cubicBezTo>
                  <a:cubicBezTo>
                    <a:pt x="191962" y="68242"/>
                    <a:pt x="189971" y="67990"/>
                    <a:pt x="188053" y="67677"/>
                  </a:cubicBezTo>
                  <a:cubicBezTo>
                    <a:pt x="184710" y="69669"/>
                    <a:pt x="180875" y="70843"/>
                    <a:pt x="176729" y="70843"/>
                  </a:cubicBezTo>
                  <a:cubicBezTo>
                    <a:pt x="169046" y="70843"/>
                    <a:pt x="162299" y="66934"/>
                    <a:pt x="158272" y="60990"/>
                  </a:cubicBezTo>
                  <a:cubicBezTo>
                    <a:pt x="157469" y="60752"/>
                    <a:pt x="156667" y="60440"/>
                    <a:pt x="155790" y="60187"/>
                  </a:cubicBezTo>
                  <a:cubicBezTo>
                    <a:pt x="146561" y="57037"/>
                    <a:pt x="137778" y="53128"/>
                    <a:pt x="130154" y="47749"/>
                  </a:cubicBezTo>
                  <a:cubicBezTo>
                    <a:pt x="123155" y="42726"/>
                    <a:pt x="117463" y="36722"/>
                    <a:pt x="112381" y="30406"/>
                  </a:cubicBezTo>
                  <a:cubicBezTo>
                    <a:pt x="106882" y="23599"/>
                    <a:pt x="102230" y="16407"/>
                    <a:pt x="95736" y="10150"/>
                  </a:cubicBezTo>
                  <a:cubicBezTo>
                    <a:pt x="92080" y="6569"/>
                    <a:pt x="88112" y="3225"/>
                    <a:pt x="83966" y="0"/>
                  </a:cubicBezTo>
                  <a:close/>
                </a:path>
              </a:pathLst>
            </a:custGeom>
            <a:solidFill>
              <a:srgbClr val="FDF0F7">
                <a:alpha val="9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84;p6"/>
            <p:cNvSpPr/>
            <p:nvPr/>
          </p:nvSpPr>
          <p:spPr>
            <a:xfrm>
              <a:off x="5073054" y="1954800"/>
              <a:ext cx="954620" cy="315845"/>
            </a:xfrm>
            <a:custGeom>
              <a:avLst/>
              <a:gdLst/>
              <a:ahLst/>
              <a:cxnLst/>
              <a:rect l="l" t="t" r="r" b="b"/>
              <a:pathLst>
                <a:path w="29783" h="9854" extrusionOk="0">
                  <a:moveTo>
                    <a:pt x="1" y="1"/>
                  </a:moveTo>
                  <a:lnTo>
                    <a:pt x="1" y="1"/>
                  </a:lnTo>
                  <a:cubicBezTo>
                    <a:pt x="4028" y="5945"/>
                    <a:pt x="10775" y="9854"/>
                    <a:pt x="18458" y="9854"/>
                  </a:cubicBezTo>
                  <a:cubicBezTo>
                    <a:pt x="22604" y="9854"/>
                    <a:pt x="26439" y="8680"/>
                    <a:pt x="29782" y="6688"/>
                  </a:cubicBezTo>
                  <a:cubicBezTo>
                    <a:pt x="19632" y="5202"/>
                    <a:pt x="9601" y="3033"/>
                    <a:pt x="1" y="1"/>
                  </a:cubicBezTo>
                  <a:close/>
                </a:path>
              </a:pathLst>
            </a:custGeom>
            <a:solidFill>
              <a:srgbClr val="FDF0F7">
                <a:alpha val="9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5" name="Google Shape;85;p6"/>
          <p:cNvSpPr/>
          <p:nvPr/>
        </p:nvSpPr>
        <p:spPr>
          <a:xfrm flipH="1">
            <a:off x="0" y="-19675"/>
            <a:ext cx="2292750" cy="1696775"/>
          </a:xfrm>
          <a:custGeom>
            <a:avLst/>
            <a:gdLst/>
            <a:ahLst/>
            <a:cxnLst/>
            <a:rect l="l" t="t" r="r" b="b"/>
            <a:pathLst>
              <a:path w="91710" h="67871" extrusionOk="0">
                <a:moveTo>
                  <a:pt x="57216" y="0"/>
                </a:moveTo>
                <a:cubicBezTo>
                  <a:pt x="52193" y="11027"/>
                  <a:pt x="45640" y="21608"/>
                  <a:pt x="37837" y="31520"/>
                </a:cubicBezTo>
                <a:cubicBezTo>
                  <a:pt x="27494" y="44583"/>
                  <a:pt x="14803" y="56472"/>
                  <a:pt x="1" y="66325"/>
                </a:cubicBezTo>
                <a:cubicBezTo>
                  <a:pt x="6867" y="66994"/>
                  <a:pt x="13807" y="67365"/>
                  <a:pt x="20673" y="67677"/>
                </a:cubicBezTo>
                <a:cubicBezTo>
                  <a:pt x="24091" y="67811"/>
                  <a:pt x="27494" y="67871"/>
                  <a:pt x="30897" y="67871"/>
                </a:cubicBezTo>
                <a:cubicBezTo>
                  <a:pt x="48731" y="67871"/>
                  <a:pt x="66445" y="66013"/>
                  <a:pt x="83714" y="62298"/>
                </a:cubicBezTo>
                <a:cubicBezTo>
                  <a:pt x="86374" y="61733"/>
                  <a:pt x="89034" y="61124"/>
                  <a:pt x="91709" y="60500"/>
                </a:cubicBezTo>
                <a:lnTo>
                  <a:pt x="91709" y="0"/>
                </a:lnTo>
                <a:close/>
              </a:path>
            </a:pathLst>
          </a:custGeom>
          <a:solidFill>
            <a:srgbClr val="FDF0F7">
              <a:alpha val="9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86;p6"/>
          <p:cNvSpPr/>
          <p:nvPr/>
        </p:nvSpPr>
        <p:spPr>
          <a:xfrm>
            <a:off x="-609525" y="4662600"/>
            <a:ext cx="9753544" cy="1590028"/>
          </a:xfrm>
          <a:custGeom>
            <a:avLst/>
            <a:gdLst/>
            <a:ahLst/>
            <a:cxnLst/>
            <a:rect l="l" t="t" r="r" b="b"/>
            <a:pathLst>
              <a:path w="285588" h="49607" extrusionOk="0">
                <a:moveTo>
                  <a:pt x="285587" y="0"/>
                </a:moveTo>
                <a:cubicBezTo>
                  <a:pt x="285587" y="0"/>
                  <a:pt x="267813" y="1858"/>
                  <a:pt x="263964" y="5142"/>
                </a:cubicBezTo>
                <a:cubicBezTo>
                  <a:pt x="253561" y="7119"/>
                  <a:pt x="249044" y="9794"/>
                  <a:pt x="246874" y="10462"/>
                </a:cubicBezTo>
                <a:cubicBezTo>
                  <a:pt x="245376" y="11012"/>
                  <a:pt x="241696" y="11219"/>
                  <a:pt x="239372" y="11219"/>
                </a:cubicBezTo>
                <a:cubicBezTo>
                  <a:pt x="238237" y="11219"/>
                  <a:pt x="237426" y="11169"/>
                  <a:pt x="237348" y="11087"/>
                </a:cubicBezTo>
                <a:cubicBezTo>
                  <a:pt x="236957" y="10780"/>
                  <a:pt x="235752" y="10664"/>
                  <a:pt x="234161" y="10664"/>
                </a:cubicBezTo>
                <a:cubicBezTo>
                  <a:pt x="230969" y="10664"/>
                  <a:pt x="226225" y="11131"/>
                  <a:pt x="223408" y="11458"/>
                </a:cubicBezTo>
                <a:cubicBezTo>
                  <a:pt x="223036" y="11504"/>
                  <a:pt x="222639" y="11524"/>
                  <a:pt x="222222" y="11524"/>
                </a:cubicBezTo>
                <a:cubicBezTo>
                  <a:pt x="220198" y="11524"/>
                  <a:pt x="217706" y="11071"/>
                  <a:pt x="215343" y="11071"/>
                </a:cubicBezTo>
                <a:cubicBezTo>
                  <a:pt x="213664" y="11071"/>
                  <a:pt x="212050" y="11300"/>
                  <a:pt x="210717" y="12082"/>
                </a:cubicBezTo>
                <a:cubicBezTo>
                  <a:pt x="208375" y="13398"/>
                  <a:pt x="206258" y="16667"/>
                  <a:pt x="203122" y="16667"/>
                </a:cubicBezTo>
                <a:cubicBezTo>
                  <a:pt x="203034" y="16667"/>
                  <a:pt x="202945" y="16665"/>
                  <a:pt x="202855" y="16659"/>
                </a:cubicBezTo>
                <a:cubicBezTo>
                  <a:pt x="202775" y="16653"/>
                  <a:pt x="202693" y="16650"/>
                  <a:pt x="202609" y="16650"/>
                </a:cubicBezTo>
                <a:cubicBezTo>
                  <a:pt x="200582" y="16650"/>
                  <a:pt x="197184" y="18451"/>
                  <a:pt x="195016" y="18451"/>
                </a:cubicBezTo>
                <a:cubicBezTo>
                  <a:pt x="194808" y="18451"/>
                  <a:pt x="194612" y="18435"/>
                  <a:pt x="194429" y="18398"/>
                </a:cubicBezTo>
                <a:cubicBezTo>
                  <a:pt x="190543" y="17577"/>
                  <a:pt x="189349" y="17125"/>
                  <a:pt x="187686" y="17125"/>
                </a:cubicBezTo>
                <a:cubicBezTo>
                  <a:pt x="186462" y="17125"/>
                  <a:pt x="184984" y="17370"/>
                  <a:pt x="181990" y="17893"/>
                </a:cubicBezTo>
                <a:cubicBezTo>
                  <a:pt x="181706" y="17943"/>
                  <a:pt x="181387" y="17965"/>
                  <a:pt x="181038" y="17965"/>
                </a:cubicBezTo>
                <a:cubicBezTo>
                  <a:pt x="178004" y="17965"/>
                  <a:pt x="172765" y="16275"/>
                  <a:pt x="169529" y="16275"/>
                </a:cubicBezTo>
                <a:cubicBezTo>
                  <a:pt x="168915" y="16275"/>
                  <a:pt x="168373" y="16336"/>
                  <a:pt x="167931" y="16481"/>
                </a:cubicBezTo>
                <a:cubicBezTo>
                  <a:pt x="165955" y="17150"/>
                  <a:pt x="163904" y="17967"/>
                  <a:pt x="162299" y="19082"/>
                </a:cubicBezTo>
                <a:cubicBezTo>
                  <a:pt x="158212" y="21920"/>
                  <a:pt x="153873" y="22723"/>
                  <a:pt x="148731" y="22797"/>
                </a:cubicBezTo>
                <a:cubicBezTo>
                  <a:pt x="145209" y="22797"/>
                  <a:pt x="136530" y="27865"/>
                  <a:pt x="133558" y="28058"/>
                </a:cubicBezTo>
                <a:cubicBezTo>
                  <a:pt x="133466" y="28062"/>
                  <a:pt x="133372" y="28064"/>
                  <a:pt x="133276" y="28064"/>
                </a:cubicBezTo>
                <a:cubicBezTo>
                  <a:pt x="130455" y="28064"/>
                  <a:pt x="125740" y="26426"/>
                  <a:pt x="123095" y="26067"/>
                </a:cubicBezTo>
                <a:cubicBezTo>
                  <a:pt x="115174" y="25026"/>
                  <a:pt x="108056" y="23035"/>
                  <a:pt x="101116" y="19691"/>
                </a:cubicBezTo>
                <a:cubicBezTo>
                  <a:pt x="92080" y="15367"/>
                  <a:pt x="81306" y="11830"/>
                  <a:pt x="73251" y="6316"/>
                </a:cubicBezTo>
                <a:cubicBezTo>
                  <a:pt x="71141" y="4830"/>
                  <a:pt x="69357" y="2601"/>
                  <a:pt x="66564" y="2051"/>
                </a:cubicBezTo>
                <a:cubicBezTo>
                  <a:pt x="66240" y="1976"/>
                  <a:pt x="65916" y="1942"/>
                  <a:pt x="65593" y="1942"/>
                </a:cubicBezTo>
                <a:cubicBezTo>
                  <a:pt x="64068" y="1942"/>
                  <a:pt x="62579" y="2705"/>
                  <a:pt x="61303" y="3478"/>
                </a:cubicBezTo>
                <a:cubicBezTo>
                  <a:pt x="59698" y="4518"/>
                  <a:pt x="58137" y="5573"/>
                  <a:pt x="56101" y="5945"/>
                </a:cubicBezTo>
                <a:cubicBezTo>
                  <a:pt x="55602" y="6008"/>
                  <a:pt x="55102" y="6025"/>
                  <a:pt x="54602" y="6025"/>
                </a:cubicBezTo>
                <a:cubicBezTo>
                  <a:pt x="54047" y="6025"/>
                  <a:pt x="53491" y="6004"/>
                  <a:pt x="52936" y="6004"/>
                </a:cubicBezTo>
                <a:cubicBezTo>
                  <a:pt x="51955" y="6078"/>
                  <a:pt x="50900" y="6004"/>
                  <a:pt x="49964" y="6688"/>
                </a:cubicBezTo>
                <a:cubicBezTo>
                  <a:pt x="48359" y="8917"/>
                  <a:pt x="45386" y="8917"/>
                  <a:pt x="43276" y="9288"/>
                </a:cubicBezTo>
                <a:cubicBezTo>
                  <a:pt x="41240" y="9288"/>
                  <a:pt x="38758" y="10031"/>
                  <a:pt x="36529" y="10596"/>
                </a:cubicBezTo>
                <a:cubicBezTo>
                  <a:pt x="34300" y="11205"/>
                  <a:pt x="23838" y="14995"/>
                  <a:pt x="22352" y="15292"/>
                </a:cubicBezTo>
                <a:cubicBezTo>
                  <a:pt x="20241" y="15976"/>
                  <a:pt x="11577" y="17655"/>
                  <a:pt x="9408" y="17834"/>
                </a:cubicBezTo>
                <a:cubicBezTo>
                  <a:pt x="7178" y="18086"/>
                  <a:pt x="4949" y="18264"/>
                  <a:pt x="2720" y="18264"/>
                </a:cubicBezTo>
                <a:cubicBezTo>
                  <a:pt x="1056" y="18264"/>
                  <a:pt x="1" y="18205"/>
                  <a:pt x="1" y="18205"/>
                </a:cubicBezTo>
                <a:lnTo>
                  <a:pt x="1" y="49607"/>
                </a:lnTo>
                <a:lnTo>
                  <a:pt x="285587" y="49607"/>
                </a:lnTo>
                <a:lnTo>
                  <a:pt x="285587" y="0"/>
                </a:lnTo>
                <a:close/>
              </a:path>
            </a:pathLst>
          </a:custGeom>
          <a:gradFill>
            <a:gsLst>
              <a:gs pos="0">
                <a:srgbClr val="9393FF"/>
              </a:gs>
              <a:gs pos="100000">
                <a:srgbClr val="4846BB"/>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87;p6"/>
          <p:cNvSpPr/>
          <p:nvPr/>
        </p:nvSpPr>
        <p:spPr>
          <a:xfrm>
            <a:off x="75" y="4625388"/>
            <a:ext cx="9153809" cy="1341473"/>
          </a:xfrm>
          <a:custGeom>
            <a:avLst/>
            <a:gdLst/>
            <a:ahLst/>
            <a:cxnLst/>
            <a:rect l="l" t="t" r="r" b="b"/>
            <a:pathLst>
              <a:path w="285588" h="35237" extrusionOk="0">
                <a:moveTo>
                  <a:pt x="1" y="1"/>
                </a:moveTo>
                <a:lnTo>
                  <a:pt x="1" y="35237"/>
                </a:lnTo>
                <a:lnTo>
                  <a:pt x="285587" y="35237"/>
                </a:lnTo>
                <a:lnTo>
                  <a:pt x="285587" y="8056"/>
                </a:lnTo>
                <a:cubicBezTo>
                  <a:pt x="285587" y="8056"/>
                  <a:pt x="285322" y="8046"/>
                  <a:pt x="284868" y="8046"/>
                </a:cubicBezTo>
                <a:cubicBezTo>
                  <a:pt x="283608" y="8046"/>
                  <a:pt x="280897" y="8119"/>
                  <a:pt x="278394" y="8665"/>
                </a:cubicBezTo>
                <a:cubicBezTo>
                  <a:pt x="274189" y="9661"/>
                  <a:pt x="267308" y="13064"/>
                  <a:pt x="266877" y="15040"/>
                </a:cubicBezTo>
                <a:cubicBezTo>
                  <a:pt x="266865" y="15077"/>
                  <a:pt x="266757" y="15093"/>
                  <a:pt x="266566" y="15093"/>
                </a:cubicBezTo>
                <a:cubicBezTo>
                  <a:pt x="264794" y="15093"/>
                  <a:pt x="255878" y="13645"/>
                  <a:pt x="250351" y="12692"/>
                </a:cubicBezTo>
                <a:cubicBezTo>
                  <a:pt x="250136" y="12654"/>
                  <a:pt x="249864" y="12637"/>
                  <a:pt x="249548" y="12637"/>
                </a:cubicBezTo>
                <a:cubicBezTo>
                  <a:pt x="247441" y="12637"/>
                  <a:pt x="243420" y="13385"/>
                  <a:pt x="241871" y="13385"/>
                </a:cubicBezTo>
                <a:cubicBezTo>
                  <a:pt x="241775" y="13385"/>
                  <a:pt x="241689" y="13382"/>
                  <a:pt x="241613" y="13376"/>
                </a:cubicBezTo>
                <a:cubicBezTo>
                  <a:pt x="241593" y="13375"/>
                  <a:pt x="241572" y="13375"/>
                  <a:pt x="241551" y="13375"/>
                </a:cubicBezTo>
                <a:cubicBezTo>
                  <a:pt x="240154" y="13375"/>
                  <a:pt x="237768" y="15115"/>
                  <a:pt x="236814" y="15115"/>
                </a:cubicBezTo>
                <a:cubicBezTo>
                  <a:pt x="236704" y="15115"/>
                  <a:pt x="236613" y="15092"/>
                  <a:pt x="236545" y="15040"/>
                </a:cubicBezTo>
                <a:cubicBezTo>
                  <a:pt x="235518" y="14347"/>
                  <a:pt x="228225" y="11802"/>
                  <a:pt x="224975" y="11802"/>
                </a:cubicBezTo>
                <a:cubicBezTo>
                  <a:pt x="224463" y="11802"/>
                  <a:pt x="224051" y="11865"/>
                  <a:pt x="223780" y="12009"/>
                </a:cubicBezTo>
                <a:cubicBezTo>
                  <a:pt x="223497" y="12145"/>
                  <a:pt x="223002" y="12181"/>
                  <a:pt x="222369" y="12181"/>
                </a:cubicBezTo>
                <a:cubicBezTo>
                  <a:pt x="221684" y="12181"/>
                  <a:pt x="220838" y="12139"/>
                  <a:pt x="219923" y="12139"/>
                </a:cubicBezTo>
                <a:cubicBezTo>
                  <a:pt x="217817" y="12139"/>
                  <a:pt x="215345" y="12359"/>
                  <a:pt x="213629" y="13807"/>
                </a:cubicBezTo>
                <a:cubicBezTo>
                  <a:pt x="212615" y="14668"/>
                  <a:pt x="211203" y="14956"/>
                  <a:pt x="209770" y="14956"/>
                </a:cubicBezTo>
                <a:cubicBezTo>
                  <a:pt x="207173" y="14956"/>
                  <a:pt x="204508" y="14008"/>
                  <a:pt x="204029" y="13807"/>
                </a:cubicBezTo>
                <a:cubicBezTo>
                  <a:pt x="202594" y="13362"/>
                  <a:pt x="201130" y="13114"/>
                  <a:pt x="199654" y="13114"/>
                </a:cubicBezTo>
                <a:cubicBezTo>
                  <a:pt x="197430" y="13114"/>
                  <a:pt x="195175" y="13677"/>
                  <a:pt x="192943" y="14981"/>
                </a:cubicBezTo>
                <a:cubicBezTo>
                  <a:pt x="191085" y="16036"/>
                  <a:pt x="189168" y="17032"/>
                  <a:pt x="187310" y="17403"/>
                </a:cubicBezTo>
                <a:cubicBezTo>
                  <a:pt x="186688" y="17591"/>
                  <a:pt x="185937" y="17686"/>
                  <a:pt x="185098" y="17686"/>
                </a:cubicBezTo>
                <a:cubicBezTo>
                  <a:pt x="184015" y="17686"/>
                  <a:pt x="182783" y="17528"/>
                  <a:pt x="181485" y="17210"/>
                </a:cubicBezTo>
                <a:cubicBezTo>
                  <a:pt x="179137" y="16898"/>
                  <a:pt x="176655" y="16348"/>
                  <a:pt x="174560" y="15917"/>
                </a:cubicBezTo>
                <a:cubicBezTo>
                  <a:pt x="174061" y="15944"/>
                  <a:pt x="173585" y="15962"/>
                  <a:pt x="173138" y="15962"/>
                </a:cubicBezTo>
                <a:cubicBezTo>
                  <a:pt x="171640" y="15962"/>
                  <a:pt x="170467" y="15761"/>
                  <a:pt x="169849" y="15040"/>
                </a:cubicBezTo>
                <a:cubicBezTo>
                  <a:pt x="169637" y="14927"/>
                  <a:pt x="169357" y="14878"/>
                  <a:pt x="169017" y="14878"/>
                </a:cubicBezTo>
                <a:cubicBezTo>
                  <a:pt x="168066" y="14878"/>
                  <a:pt x="166646" y="15259"/>
                  <a:pt x="164959" y="15664"/>
                </a:cubicBezTo>
                <a:cubicBezTo>
                  <a:pt x="158019" y="17403"/>
                  <a:pt x="151332" y="16972"/>
                  <a:pt x="144332" y="17715"/>
                </a:cubicBezTo>
                <a:cubicBezTo>
                  <a:pt x="142355" y="17894"/>
                  <a:pt x="140379" y="17953"/>
                  <a:pt x="138581" y="18206"/>
                </a:cubicBezTo>
                <a:cubicBezTo>
                  <a:pt x="138429" y="18201"/>
                  <a:pt x="138280" y="18198"/>
                  <a:pt x="138132" y="18198"/>
                </a:cubicBezTo>
                <a:cubicBezTo>
                  <a:pt x="136578" y="18198"/>
                  <a:pt x="135216" y="18458"/>
                  <a:pt x="134375" y="18458"/>
                </a:cubicBezTo>
                <a:cubicBezTo>
                  <a:pt x="130750" y="18458"/>
                  <a:pt x="121588" y="15040"/>
                  <a:pt x="117927" y="15040"/>
                </a:cubicBezTo>
                <a:cubicBezTo>
                  <a:pt x="117896" y="15040"/>
                  <a:pt x="117865" y="15040"/>
                  <a:pt x="117835" y="15040"/>
                </a:cubicBezTo>
                <a:cubicBezTo>
                  <a:pt x="114743" y="15040"/>
                  <a:pt x="111712" y="8174"/>
                  <a:pt x="109601" y="6629"/>
                </a:cubicBezTo>
                <a:cubicBezTo>
                  <a:pt x="107996" y="5381"/>
                  <a:pt x="104578" y="3033"/>
                  <a:pt x="102424" y="2661"/>
                </a:cubicBezTo>
                <a:cubicBezTo>
                  <a:pt x="101986" y="2593"/>
                  <a:pt x="101545" y="2575"/>
                  <a:pt x="101103" y="2575"/>
                </a:cubicBezTo>
                <a:cubicBezTo>
                  <a:pt x="100649" y="2575"/>
                  <a:pt x="100194" y="2594"/>
                  <a:pt x="99739" y="2594"/>
                </a:cubicBezTo>
                <a:cubicBezTo>
                  <a:pt x="98995" y="2594"/>
                  <a:pt x="98253" y="2545"/>
                  <a:pt x="97519" y="2289"/>
                </a:cubicBezTo>
                <a:cubicBezTo>
                  <a:pt x="97286" y="2215"/>
                  <a:pt x="97046" y="2183"/>
                  <a:pt x="96802" y="2183"/>
                </a:cubicBezTo>
                <a:cubicBezTo>
                  <a:pt x="96019" y="2183"/>
                  <a:pt x="95201" y="2514"/>
                  <a:pt x="94488" y="2854"/>
                </a:cubicBezTo>
                <a:cubicBezTo>
                  <a:pt x="89970" y="4831"/>
                  <a:pt x="84962" y="8056"/>
                  <a:pt x="79879" y="8665"/>
                </a:cubicBezTo>
                <a:cubicBezTo>
                  <a:pt x="78883" y="8799"/>
                  <a:pt x="77531" y="10032"/>
                  <a:pt x="76223" y="10835"/>
                </a:cubicBezTo>
                <a:cubicBezTo>
                  <a:pt x="74911" y="11847"/>
                  <a:pt x="73668" y="12518"/>
                  <a:pt x="72690" y="12518"/>
                </a:cubicBezTo>
                <a:cubicBezTo>
                  <a:pt x="72648" y="12518"/>
                  <a:pt x="72608" y="12516"/>
                  <a:pt x="72568" y="12514"/>
                </a:cubicBezTo>
                <a:cubicBezTo>
                  <a:pt x="72166" y="12291"/>
                  <a:pt x="71379" y="12228"/>
                  <a:pt x="70405" y="12228"/>
                </a:cubicBezTo>
                <a:cubicBezTo>
                  <a:pt x="69432" y="12228"/>
                  <a:pt x="68273" y="12291"/>
                  <a:pt x="67128" y="12321"/>
                </a:cubicBezTo>
                <a:cubicBezTo>
                  <a:pt x="66696" y="12275"/>
                  <a:pt x="66265" y="12256"/>
                  <a:pt x="65843" y="12256"/>
                </a:cubicBezTo>
                <a:cubicBezTo>
                  <a:pt x="63957" y="12256"/>
                  <a:pt x="62260" y="12633"/>
                  <a:pt x="61555" y="12633"/>
                </a:cubicBezTo>
                <a:cubicBezTo>
                  <a:pt x="61328" y="12655"/>
                  <a:pt x="61097" y="12666"/>
                  <a:pt x="60860" y="12666"/>
                </a:cubicBezTo>
                <a:cubicBezTo>
                  <a:pt x="59224" y="12666"/>
                  <a:pt x="57373" y="12143"/>
                  <a:pt x="55477" y="11325"/>
                </a:cubicBezTo>
                <a:cubicBezTo>
                  <a:pt x="53382" y="10344"/>
                  <a:pt x="51271" y="8799"/>
                  <a:pt x="49592" y="8234"/>
                </a:cubicBezTo>
                <a:cubicBezTo>
                  <a:pt x="48976" y="7928"/>
                  <a:pt x="47958" y="7806"/>
                  <a:pt x="46815" y="7806"/>
                </a:cubicBezTo>
                <a:cubicBezTo>
                  <a:pt x="44512" y="7806"/>
                  <a:pt x="41698" y="8302"/>
                  <a:pt x="40616" y="8799"/>
                </a:cubicBezTo>
                <a:cubicBezTo>
                  <a:pt x="40412" y="8873"/>
                  <a:pt x="40143" y="8907"/>
                  <a:pt x="39824" y="8907"/>
                </a:cubicBezTo>
                <a:cubicBezTo>
                  <a:pt x="37542" y="8907"/>
                  <a:pt x="32681" y="7167"/>
                  <a:pt x="30347" y="6124"/>
                </a:cubicBezTo>
                <a:cubicBezTo>
                  <a:pt x="29313" y="5657"/>
                  <a:pt x="27524" y="5552"/>
                  <a:pt x="25584" y="5552"/>
                </a:cubicBezTo>
                <a:cubicBezTo>
                  <a:pt x="24001" y="5552"/>
                  <a:pt x="22318" y="5622"/>
                  <a:pt x="20863" y="5622"/>
                </a:cubicBezTo>
                <a:cubicBezTo>
                  <a:pt x="19618" y="5622"/>
                  <a:pt x="18540" y="5570"/>
                  <a:pt x="17834" y="5381"/>
                </a:cubicBezTo>
                <a:cubicBezTo>
                  <a:pt x="15114" y="4638"/>
                  <a:pt x="6004" y="1"/>
                  <a:pt x="1" y="1"/>
                </a:cubicBezTo>
                <a:close/>
              </a:path>
            </a:pathLst>
          </a:custGeom>
          <a:gradFill>
            <a:gsLst>
              <a:gs pos="0">
                <a:srgbClr val="4846BB">
                  <a:alpha val="83529"/>
                </a:srgbClr>
              </a:gs>
              <a:gs pos="100000">
                <a:srgbClr val="281B66">
                  <a:alpha val="62745"/>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Blank" type="blank">
  <p:cSld name="BLANK">
    <p:bg>
      <p:bgPr>
        <a:solidFill>
          <a:srgbClr val="FFFFFF"/>
        </a:solidFill>
        <a:effectLst/>
      </p:bgPr>
    </p:bg>
    <p:spTree>
      <p:nvGrpSpPr>
        <p:cNvPr id="1" name="Shape 154"/>
        <p:cNvGrpSpPr/>
        <p:nvPr/>
      </p:nvGrpSpPr>
      <p:grpSpPr>
        <a:xfrm>
          <a:off x="0" y="0"/>
          <a:ext cx="0" cy="0"/>
          <a:chOff x="0" y="0"/>
          <a:chExt cx="0" cy="0"/>
        </a:xfrm>
      </p:grpSpPr>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2">
  <p:cSld name="CUSTOM_10">
    <p:spTree>
      <p:nvGrpSpPr>
        <p:cNvPr id="1" name="Shape 165"/>
        <p:cNvGrpSpPr/>
        <p:nvPr/>
      </p:nvGrpSpPr>
      <p:grpSpPr>
        <a:xfrm>
          <a:off x="0" y="0"/>
          <a:ext cx="0" cy="0"/>
          <a:chOff x="0" y="0"/>
          <a:chExt cx="0" cy="0"/>
        </a:xfrm>
      </p:grpSpPr>
      <p:grpSp>
        <p:nvGrpSpPr>
          <p:cNvPr id="166" name="Google Shape;166;p14"/>
          <p:cNvGrpSpPr/>
          <p:nvPr/>
        </p:nvGrpSpPr>
        <p:grpSpPr>
          <a:xfrm flipH="1">
            <a:off x="4033131" y="-51"/>
            <a:ext cx="5114374" cy="2673691"/>
            <a:chOff x="73" y="-50"/>
            <a:chExt cx="6214307" cy="2673691"/>
          </a:xfrm>
        </p:grpSpPr>
        <p:sp>
          <p:nvSpPr>
            <p:cNvPr id="167" name="Google Shape;167;p14"/>
            <p:cNvSpPr/>
            <p:nvPr/>
          </p:nvSpPr>
          <p:spPr>
            <a:xfrm>
              <a:off x="73" y="-50"/>
              <a:ext cx="6214307" cy="2673691"/>
            </a:xfrm>
            <a:custGeom>
              <a:avLst/>
              <a:gdLst/>
              <a:ahLst/>
              <a:cxnLst/>
              <a:rect l="l" t="t" r="r" b="b"/>
              <a:pathLst>
                <a:path w="193879" h="83416" extrusionOk="0">
                  <a:moveTo>
                    <a:pt x="1" y="0"/>
                  </a:moveTo>
                  <a:lnTo>
                    <a:pt x="1" y="32754"/>
                  </a:lnTo>
                  <a:cubicBezTo>
                    <a:pt x="2913" y="32382"/>
                    <a:pt x="5826" y="32204"/>
                    <a:pt x="8798" y="32204"/>
                  </a:cubicBezTo>
                  <a:cubicBezTo>
                    <a:pt x="13316" y="32204"/>
                    <a:pt x="17834" y="32635"/>
                    <a:pt x="22233" y="33319"/>
                  </a:cubicBezTo>
                  <a:cubicBezTo>
                    <a:pt x="33929" y="35295"/>
                    <a:pt x="44584" y="40066"/>
                    <a:pt x="54125" y="45891"/>
                  </a:cubicBezTo>
                  <a:cubicBezTo>
                    <a:pt x="64156" y="51954"/>
                    <a:pt x="73192" y="59013"/>
                    <a:pt x="83104" y="65136"/>
                  </a:cubicBezTo>
                  <a:cubicBezTo>
                    <a:pt x="93745" y="71764"/>
                    <a:pt x="105574" y="77218"/>
                    <a:pt x="118399" y="80443"/>
                  </a:cubicBezTo>
                  <a:cubicBezTo>
                    <a:pt x="126320" y="82360"/>
                    <a:pt x="134553" y="83415"/>
                    <a:pt x="142786" y="83415"/>
                  </a:cubicBezTo>
                  <a:cubicBezTo>
                    <a:pt x="147616" y="83415"/>
                    <a:pt x="152446" y="83044"/>
                    <a:pt x="157217" y="82301"/>
                  </a:cubicBezTo>
                  <a:cubicBezTo>
                    <a:pt x="170532" y="80191"/>
                    <a:pt x="182481" y="75167"/>
                    <a:pt x="193448" y="68792"/>
                  </a:cubicBezTo>
                  <a:cubicBezTo>
                    <a:pt x="193567" y="68673"/>
                    <a:pt x="193686" y="68614"/>
                    <a:pt x="193879" y="68480"/>
                  </a:cubicBezTo>
                  <a:cubicBezTo>
                    <a:pt x="191962" y="68242"/>
                    <a:pt x="189971" y="67990"/>
                    <a:pt x="188053" y="67677"/>
                  </a:cubicBezTo>
                  <a:cubicBezTo>
                    <a:pt x="184710" y="69669"/>
                    <a:pt x="180875" y="70843"/>
                    <a:pt x="176729" y="70843"/>
                  </a:cubicBezTo>
                  <a:cubicBezTo>
                    <a:pt x="169046" y="70843"/>
                    <a:pt x="162299" y="66934"/>
                    <a:pt x="158272" y="60990"/>
                  </a:cubicBezTo>
                  <a:cubicBezTo>
                    <a:pt x="157469" y="60752"/>
                    <a:pt x="156667" y="60440"/>
                    <a:pt x="155790" y="60187"/>
                  </a:cubicBezTo>
                  <a:cubicBezTo>
                    <a:pt x="146561" y="57037"/>
                    <a:pt x="137778" y="53128"/>
                    <a:pt x="130154" y="47749"/>
                  </a:cubicBezTo>
                  <a:cubicBezTo>
                    <a:pt x="123155" y="42726"/>
                    <a:pt x="117463" y="36722"/>
                    <a:pt x="112381" y="30406"/>
                  </a:cubicBezTo>
                  <a:cubicBezTo>
                    <a:pt x="106882" y="23599"/>
                    <a:pt x="102230" y="16407"/>
                    <a:pt x="95736" y="10150"/>
                  </a:cubicBezTo>
                  <a:cubicBezTo>
                    <a:pt x="92080" y="6569"/>
                    <a:pt x="88112" y="3225"/>
                    <a:pt x="83966" y="0"/>
                  </a:cubicBezTo>
                  <a:close/>
                </a:path>
              </a:pathLst>
            </a:custGeom>
            <a:solidFill>
              <a:srgbClr val="FDF0F7">
                <a:alpha val="9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168;p14"/>
            <p:cNvSpPr/>
            <p:nvPr/>
          </p:nvSpPr>
          <p:spPr>
            <a:xfrm>
              <a:off x="5073054" y="1954800"/>
              <a:ext cx="954620" cy="315845"/>
            </a:xfrm>
            <a:custGeom>
              <a:avLst/>
              <a:gdLst/>
              <a:ahLst/>
              <a:cxnLst/>
              <a:rect l="l" t="t" r="r" b="b"/>
              <a:pathLst>
                <a:path w="29783" h="9854" extrusionOk="0">
                  <a:moveTo>
                    <a:pt x="1" y="1"/>
                  </a:moveTo>
                  <a:lnTo>
                    <a:pt x="1" y="1"/>
                  </a:lnTo>
                  <a:cubicBezTo>
                    <a:pt x="4028" y="5945"/>
                    <a:pt x="10775" y="9854"/>
                    <a:pt x="18458" y="9854"/>
                  </a:cubicBezTo>
                  <a:cubicBezTo>
                    <a:pt x="22604" y="9854"/>
                    <a:pt x="26439" y="8680"/>
                    <a:pt x="29782" y="6688"/>
                  </a:cubicBezTo>
                  <a:cubicBezTo>
                    <a:pt x="19632" y="5202"/>
                    <a:pt x="9601" y="3033"/>
                    <a:pt x="1" y="1"/>
                  </a:cubicBezTo>
                  <a:close/>
                </a:path>
              </a:pathLst>
            </a:custGeom>
            <a:solidFill>
              <a:srgbClr val="FDF0F7">
                <a:alpha val="9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69" name="Google Shape;169;p14"/>
          <p:cNvGrpSpPr/>
          <p:nvPr/>
        </p:nvGrpSpPr>
        <p:grpSpPr>
          <a:xfrm rot="10800000" flipH="1">
            <a:off x="6" y="2495499"/>
            <a:ext cx="5114374" cy="2673691"/>
            <a:chOff x="73" y="-50"/>
            <a:chExt cx="6214307" cy="2673691"/>
          </a:xfrm>
        </p:grpSpPr>
        <p:sp>
          <p:nvSpPr>
            <p:cNvPr id="170" name="Google Shape;170;p14"/>
            <p:cNvSpPr/>
            <p:nvPr/>
          </p:nvSpPr>
          <p:spPr>
            <a:xfrm>
              <a:off x="73" y="-50"/>
              <a:ext cx="6214307" cy="2673691"/>
            </a:xfrm>
            <a:custGeom>
              <a:avLst/>
              <a:gdLst/>
              <a:ahLst/>
              <a:cxnLst/>
              <a:rect l="l" t="t" r="r" b="b"/>
              <a:pathLst>
                <a:path w="193879" h="83416" extrusionOk="0">
                  <a:moveTo>
                    <a:pt x="1" y="0"/>
                  </a:moveTo>
                  <a:lnTo>
                    <a:pt x="1" y="32754"/>
                  </a:lnTo>
                  <a:cubicBezTo>
                    <a:pt x="2913" y="32382"/>
                    <a:pt x="5826" y="32204"/>
                    <a:pt x="8798" y="32204"/>
                  </a:cubicBezTo>
                  <a:cubicBezTo>
                    <a:pt x="13316" y="32204"/>
                    <a:pt x="17834" y="32635"/>
                    <a:pt x="22233" y="33319"/>
                  </a:cubicBezTo>
                  <a:cubicBezTo>
                    <a:pt x="33929" y="35295"/>
                    <a:pt x="44584" y="40066"/>
                    <a:pt x="54125" y="45891"/>
                  </a:cubicBezTo>
                  <a:cubicBezTo>
                    <a:pt x="64156" y="51954"/>
                    <a:pt x="73192" y="59013"/>
                    <a:pt x="83104" y="65136"/>
                  </a:cubicBezTo>
                  <a:cubicBezTo>
                    <a:pt x="93745" y="71764"/>
                    <a:pt x="105574" y="77218"/>
                    <a:pt x="118399" y="80443"/>
                  </a:cubicBezTo>
                  <a:cubicBezTo>
                    <a:pt x="126320" y="82360"/>
                    <a:pt x="134553" y="83415"/>
                    <a:pt x="142786" y="83415"/>
                  </a:cubicBezTo>
                  <a:cubicBezTo>
                    <a:pt x="147616" y="83415"/>
                    <a:pt x="152446" y="83044"/>
                    <a:pt x="157217" y="82301"/>
                  </a:cubicBezTo>
                  <a:cubicBezTo>
                    <a:pt x="170532" y="80191"/>
                    <a:pt x="182481" y="75167"/>
                    <a:pt x="193448" y="68792"/>
                  </a:cubicBezTo>
                  <a:cubicBezTo>
                    <a:pt x="193567" y="68673"/>
                    <a:pt x="193686" y="68614"/>
                    <a:pt x="193879" y="68480"/>
                  </a:cubicBezTo>
                  <a:cubicBezTo>
                    <a:pt x="191962" y="68242"/>
                    <a:pt x="189971" y="67990"/>
                    <a:pt x="188053" y="67677"/>
                  </a:cubicBezTo>
                  <a:cubicBezTo>
                    <a:pt x="184710" y="69669"/>
                    <a:pt x="180875" y="70843"/>
                    <a:pt x="176729" y="70843"/>
                  </a:cubicBezTo>
                  <a:cubicBezTo>
                    <a:pt x="169046" y="70843"/>
                    <a:pt x="162299" y="66934"/>
                    <a:pt x="158272" y="60990"/>
                  </a:cubicBezTo>
                  <a:cubicBezTo>
                    <a:pt x="157469" y="60752"/>
                    <a:pt x="156667" y="60440"/>
                    <a:pt x="155790" y="60187"/>
                  </a:cubicBezTo>
                  <a:cubicBezTo>
                    <a:pt x="146561" y="57037"/>
                    <a:pt x="137778" y="53128"/>
                    <a:pt x="130154" y="47749"/>
                  </a:cubicBezTo>
                  <a:cubicBezTo>
                    <a:pt x="123155" y="42726"/>
                    <a:pt x="117463" y="36722"/>
                    <a:pt x="112381" y="30406"/>
                  </a:cubicBezTo>
                  <a:cubicBezTo>
                    <a:pt x="106882" y="23599"/>
                    <a:pt x="102230" y="16407"/>
                    <a:pt x="95736" y="10150"/>
                  </a:cubicBezTo>
                  <a:cubicBezTo>
                    <a:pt x="92080" y="6569"/>
                    <a:pt x="88112" y="3225"/>
                    <a:pt x="83966" y="0"/>
                  </a:cubicBezTo>
                  <a:close/>
                </a:path>
              </a:pathLst>
            </a:custGeom>
            <a:solidFill>
              <a:srgbClr val="FDF0F7">
                <a:alpha val="9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171;p14"/>
            <p:cNvSpPr/>
            <p:nvPr/>
          </p:nvSpPr>
          <p:spPr>
            <a:xfrm>
              <a:off x="5073054" y="1954800"/>
              <a:ext cx="954620" cy="315845"/>
            </a:xfrm>
            <a:custGeom>
              <a:avLst/>
              <a:gdLst/>
              <a:ahLst/>
              <a:cxnLst/>
              <a:rect l="l" t="t" r="r" b="b"/>
              <a:pathLst>
                <a:path w="29783" h="9854" extrusionOk="0">
                  <a:moveTo>
                    <a:pt x="1" y="1"/>
                  </a:moveTo>
                  <a:lnTo>
                    <a:pt x="1" y="1"/>
                  </a:lnTo>
                  <a:cubicBezTo>
                    <a:pt x="4028" y="5945"/>
                    <a:pt x="10775" y="9854"/>
                    <a:pt x="18458" y="9854"/>
                  </a:cubicBezTo>
                  <a:cubicBezTo>
                    <a:pt x="22604" y="9854"/>
                    <a:pt x="26439" y="8680"/>
                    <a:pt x="29782" y="6688"/>
                  </a:cubicBezTo>
                  <a:cubicBezTo>
                    <a:pt x="19632" y="5202"/>
                    <a:pt x="9601" y="3033"/>
                    <a:pt x="1" y="1"/>
                  </a:cubicBezTo>
                  <a:close/>
                </a:path>
              </a:pathLst>
            </a:custGeom>
            <a:solidFill>
              <a:srgbClr val="FDF0F7">
                <a:alpha val="9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72" name="Google Shape;172;p14"/>
          <p:cNvSpPr txBox="1">
            <a:spLocks noGrp="1"/>
          </p:cNvSpPr>
          <p:nvPr>
            <p:ph type="title"/>
          </p:nvPr>
        </p:nvSpPr>
        <p:spPr>
          <a:xfrm>
            <a:off x="720000" y="425175"/>
            <a:ext cx="7704000" cy="572700"/>
          </a:xfrm>
          <a:prstGeom prst="rect">
            <a:avLst/>
          </a:prstGeom>
        </p:spPr>
        <p:txBody>
          <a:bodyPr spcFirstLastPara="1" wrap="square" lIns="91425" tIns="91425" rIns="91425" bIns="91425" anchor="t" anchorCtr="0">
            <a:noAutofit/>
          </a:bodyPr>
          <a:lstStyle>
            <a:lvl1pPr lvl="0" rtl="0">
              <a:spcBef>
                <a:spcPts val="0"/>
              </a:spcBef>
              <a:spcAft>
                <a:spcPts val="0"/>
              </a:spcAft>
              <a:buClr>
                <a:srgbClr val="FFCE00"/>
              </a:buClr>
              <a:buSzPts val="2800"/>
              <a:buNone/>
              <a:defRPr sz="3000" b="1">
                <a:solidFill>
                  <a:srgbClr val="FFCE00"/>
                </a:solidFill>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173" name="Google Shape;173;p14"/>
          <p:cNvSpPr/>
          <p:nvPr/>
        </p:nvSpPr>
        <p:spPr>
          <a:xfrm>
            <a:off x="73" y="4605442"/>
            <a:ext cx="9153809" cy="1590028"/>
          </a:xfrm>
          <a:custGeom>
            <a:avLst/>
            <a:gdLst/>
            <a:ahLst/>
            <a:cxnLst/>
            <a:rect l="l" t="t" r="r" b="b"/>
            <a:pathLst>
              <a:path w="285588" h="49607" extrusionOk="0">
                <a:moveTo>
                  <a:pt x="285587" y="0"/>
                </a:moveTo>
                <a:cubicBezTo>
                  <a:pt x="285587" y="0"/>
                  <a:pt x="267813" y="1858"/>
                  <a:pt x="263964" y="5142"/>
                </a:cubicBezTo>
                <a:cubicBezTo>
                  <a:pt x="253561" y="7119"/>
                  <a:pt x="249044" y="9794"/>
                  <a:pt x="246874" y="10462"/>
                </a:cubicBezTo>
                <a:cubicBezTo>
                  <a:pt x="245376" y="11012"/>
                  <a:pt x="241696" y="11219"/>
                  <a:pt x="239372" y="11219"/>
                </a:cubicBezTo>
                <a:cubicBezTo>
                  <a:pt x="238237" y="11219"/>
                  <a:pt x="237426" y="11169"/>
                  <a:pt x="237348" y="11087"/>
                </a:cubicBezTo>
                <a:cubicBezTo>
                  <a:pt x="236957" y="10780"/>
                  <a:pt x="235752" y="10664"/>
                  <a:pt x="234161" y="10664"/>
                </a:cubicBezTo>
                <a:cubicBezTo>
                  <a:pt x="230969" y="10664"/>
                  <a:pt x="226225" y="11131"/>
                  <a:pt x="223408" y="11458"/>
                </a:cubicBezTo>
                <a:cubicBezTo>
                  <a:pt x="223036" y="11504"/>
                  <a:pt x="222639" y="11524"/>
                  <a:pt x="222222" y="11524"/>
                </a:cubicBezTo>
                <a:cubicBezTo>
                  <a:pt x="220198" y="11524"/>
                  <a:pt x="217706" y="11071"/>
                  <a:pt x="215343" y="11071"/>
                </a:cubicBezTo>
                <a:cubicBezTo>
                  <a:pt x="213664" y="11071"/>
                  <a:pt x="212050" y="11300"/>
                  <a:pt x="210717" y="12082"/>
                </a:cubicBezTo>
                <a:cubicBezTo>
                  <a:pt x="208375" y="13398"/>
                  <a:pt x="206258" y="16667"/>
                  <a:pt x="203122" y="16667"/>
                </a:cubicBezTo>
                <a:cubicBezTo>
                  <a:pt x="203034" y="16667"/>
                  <a:pt x="202945" y="16665"/>
                  <a:pt x="202855" y="16659"/>
                </a:cubicBezTo>
                <a:cubicBezTo>
                  <a:pt x="202775" y="16653"/>
                  <a:pt x="202693" y="16650"/>
                  <a:pt x="202609" y="16650"/>
                </a:cubicBezTo>
                <a:cubicBezTo>
                  <a:pt x="200582" y="16650"/>
                  <a:pt x="197184" y="18451"/>
                  <a:pt x="195016" y="18451"/>
                </a:cubicBezTo>
                <a:cubicBezTo>
                  <a:pt x="194808" y="18451"/>
                  <a:pt x="194612" y="18435"/>
                  <a:pt x="194429" y="18398"/>
                </a:cubicBezTo>
                <a:cubicBezTo>
                  <a:pt x="190543" y="17577"/>
                  <a:pt x="189349" y="17125"/>
                  <a:pt x="187686" y="17125"/>
                </a:cubicBezTo>
                <a:cubicBezTo>
                  <a:pt x="186462" y="17125"/>
                  <a:pt x="184984" y="17370"/>
                  <a:pt x="181990" y="17893"/>
                </a:cubicBezTo>
                <a:cubicBezTo>
                  <a:pt x="181706" y="17943"/>
                  <a:pt x="181387" y="17965"/>
                  <a:pt x="181038" y="17965"/>
                </a:cubicBezTo>
                <a:cubicBezTo>
                  <a:pt x="178004" y="17965"/>
                  <a:pt x="172765" y="16275"/>
                  <a:pt x="169529" y="16275"/>
                </a:cubicBezTo>
                <a:cubicBezTo>
                  <a:pt x="168915" y="16275"/>
                  <a:pt x="168373" y="16336"/>
                  <a:pt x="167931" y="16481"/>
                </a:cubicBezTo>
                <a:cubicBezTo>
                  <a:pt x="165955" y="17150"/>
                  <a:pt x="163904" y="17967"/>
                  <a:pt x="162299" y="19082"/>
                </a:cubicBezTo>
                <a:cubicBezTo>
                  <a:pt x="158212" y="21920"/>
                  <a:pt x="153873" y="22723"/>
                  <a:pt x="148731" y="22797"/>
                </a:cubicBezTo>
                <a:cubicBezTo>
                  <a:pt x="145209" y="22797"/>
                  <a:pt x="136530" y="27865"/>
                  <a:pt x="133558" y="28058"/>
                </a:cubicBezTo>
                <a:cubicBezTo>
                  <a:pt x="133466" y="28062"/>
                  <a:pt x="133372" y="28064"/>
                  <a:pt x="133276" y="28064"/>
                </a:cubicBezTo>
                <a:cubicBezTo>
                  <a:pt x="130455" y="28064"/>
                  <a:pt x="125740" y="26426"/>
                  <a:pt x="123095" y="26067"/>
                </a:cubicBezTo>
                <a:cubicBezTo>
                  <a:pt x="115174" y="25026"/>
                  <a:pt x="108056" y="23035"/>
                  <a:pt x="101116" y="19691"/>
                </a:cubicBezTo>
                <a:cubicBezTo>
                  <a:pt x="92080" y="15367"/>
                  <a:pt x="81306" y="11830"/>
                  <a:pt x="73251" y="6316"/>
                </a:cubicBezTo>
                <a:cubicBezTo>
                  <a:pt x="71141" y="4830"/>
                  <a:pt x="69357" y="2601"/>
                  <a:pt x="66564" y="2051"/>
                </a:cubicBezTo>
                <a:cubicBezTo>
                  <a:pt x="66240" y="1976"/>
                  <a:pt x="65916" y="1942"/>
                  <a:pt x="65593" y="1942"/>
                </a:cubicBezTo>
                <a:cubicBezTo>
                  <a:pt x="64068" y="1942"/>
                  <a:pt x="62579" y="2705"/>
                  <a:pt x="61303" y="3478"/>
                </a:cubicBezTo>
                <a:cubicBezTo>
                  <a:pt x="59698" y="4518"/>
                  <a:pt x="58137" y="5573"/>
                  <a:pt x="56101" y="5945"/>
                </a:cubicBezTo>
                <a:cubicBezTo>
                  <a:pt x="55602" y="6008"/>
                  <a:pt x="55102" y="6025"/>
                  <a:pt x="54602" y="6025"/>
                </a:cubicBezTo>
                <a:cubicBezTo>
                  <a:pt x="54047" y="6025"/>
                  <a:pt x="53491" y="6004"/>
                  <a:pt x="52936" y="6004"/>
                </a:cubicBezTo>
                <a:cubicBezTo>
                  <a:pt x="51955" y="6078"/>
                  <a:pt x="50900" y="6004"/>
                  <a:pt x="49964" y="6688"/>
                </a:cubicBezTo>
                <a:cubicBezTo>
                  <a:pt x="48359" y="8917"/>
                  <a:pt x="45386" y="8917"/>
                  <a:pt x="43276" y="9288"/>
                </a:cubicBezTo>
                <a:cubicBezTo>
                  <a:pt x="41240" y="9288"/>
                  <a:pt x="38758" y="10031"/>
                  <a:pt x="36529" y="10596"/>
                </a:cubicBezTo>
                <a:cubicBezTo>
                  <a:pt x="34300" y="11205"/>
                  <a:pt x="23838" y="14995"/>
                  <a:pt x="22352" y="15292"/>
                </a:cubicBezTo>
                <a:cubicBezTo>
                  <a:pt x="20241" y="15976"/>
                  <a:pt x="11577" y="17655"/>
                  <a:pt x="9408" y="17834"/>
                </a:cubicBezTo>
                <a:cubicBezTo>
                  <a:pt x="7178" y="18086"/>
                  <a:pt x="4949" y="18264"/>
                  <a:pt x="2720" y="18264"/>
                </a:cubicBezTo>
                <a:cubicBezTo>
                  <a:pt x="1056" y="18264"/>
                  <a:pt x="1" y="18205"/>
                  <a:pt x="1" y="18205"/>
                </a:cubicBezTo>
                <a:lnTo>
                  <a:pt x="1" y="49607"/>
                </a:lnTo>
                <a:lnTo>
                  <a:pt x="285587" y="49607"/>
                </a:lnTo>
                <a:lnTo>
                  <a:pt x="285587" y="0"/>
                </a:lnTo>
                <a:close/>
              </a:path>
            </a:pathLst>
          </a:custGeom>
          <a:gradFill>
            <a:gsLst>
              <a:gs pos="0">
                <a:srgbClr val="9393FF"/>
              </a:gs>
              <a:gs pos="100000">
                <a:srgbClr val="4846BB"/>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174;p14"/>
          <p:cNvSpPr/>
          <p:nvPr/>
        </p:nvSpPr>
        <p:spPr>
          <a:xfrm>
            <a:off x="75" y="4625388"/>
            <a:ext cx="9153809" cy="1341473"/>
          </a:xfrm>
          <a:custGeom>
            <a:avLst/>
            <a:gdLst/>
            <a:ahLst/>
            <a:cxnLst/>
            <a:rect l="l" t="t" r="r" b="b"/>
            <a:pathLst>
              <a:path w="285588" h="35237" extrusionOk="0">
                <a:moveTo>
                  <a:pt x="1" y="1"/>
                </a:moveTo>
                <a:lnTo>
                  <a:pt x="1" y="35237"/>
                </a:lnTo>
                <a:lnTo>
                  <a:pt x="285587" y="35237"/>
                </a:lnTo>
                <a:lnTo>
                  <a:pt x="285587" y="8056"/>
                </a:lnTo>
                <a:cubicBezTo>
                  <a:pt x="285587" y="8056"/>
                  <a:pt x="285322" y="8046"/>
                  <a:pt x="284868" y="8046"/>
                </a:cubicBezTo>
                <a:cubicBezTo>
                  <a:pt x="283608" y="8046"/>
                  <a:pt x="280897" y="8119"/>
                  <a:pt x="278394" y="8665"/>
                </a:cubicBezTo>
                <a:cubicBezTo>
                  <a:pt x="274189" y="9661"/>
                  <a:pt x="267308" y="13064"/>
                  <a:pt x="266877" y="15040"/>
                </a:cubicBezTo>
                <a:cubicBezTo>
                  <a:pt x="266865" y="15077"/>
                  <a:pt x="266757" y="15093"/>
                  <a:pt x="266566" y="15093"/>
                </a:cubicBezTo>
                <a:cubicBezTo>
                  <a:pt x="264794" y="15093"/>
                  <a:pt x="255878" y="13645"/>
                  <a:pt x="250351" y="12692"/>
                </a:cubicBezTo>
                <a:cubicBezTo>
                  <a:pt x="250136" y="12654"/>
                  <a:pt x="249864" y="12637"/>
                  <a:pt x="249548" y="12637"/>
                </a:cubicBezTo>
                <a:cubicBezTo>
                  <a:pt x="247441" y="12637"/>
                  <a:pt x="243420" y="13385"/>
                  <a:pt x="241871" y="13385"/>
                </a:cubicBezTo>
                <a:cubicBezTo>
                  <a:pt x="241775" y="13385"/>
                  <a:pt x="241689" y="13382"/>
                  <a:pt x="241613" y="13376"/>
                </a:cubicBezTo>
                <a:cubicBezTo>
                  <a:pt x="241593" y="13375"/>
                  <a:pt x="241572" y="13375"/>
                  <a:pt x="241551" y="13375"/>
                </a:cubicBezTo>
                <a:cubicBezTo>
                  <a:pt x="240154" y="13375"/>
                  <a:pt x="237768" y="15115"/>
                  <a:pt x="236814" y="15115"/>
                </a:cubicBezTo>
                <a:cubicBezTo>
                  <a:pt x="236704" y="15115"/>
                  <a:pt x="236613" y="15092"/>
                  <a:pt x="236545" y="15040"/>
                </a:cubicBezTo>
                <a:cubicBezTo>
                  <a:pt x="235518" y="14347"/>
                  <a:pt x="228225" y="11802"/>
                  <a:pt x="224975" y="11802"/>
                </a:cubicBezTo>
                <a:cubicBezTo>
                  <a:pt x="224463" y="11802"/>
                  <a:pt x="224051" y="11865"/>
                  <a:pt x="223780" y="12009"/>
                </a:cubicBezTo>
                <a:cubicBezTo>
                  <a:pt x="223497" y="12145"/>
                  <a:pt x="223002" y="12181"/>
                  <a:pt x="222369" y="12181"/>
                </a:cubicBezTo>
                <a:cubicBezTo>
                  <a:pt x="221684" y="12181"/>
                  <a:pt x="220838" y="12139"/>
                  <a:pt x="219923" y="12139"/>
                </a:cubicBezTo>
                <a:cubicBezTo>
                  <a:pt x="217817" y="12139"/>
                  <a:pt x="215345" y="12359"/>
                  <a:pt x="213629" y="13807"/>
                </a:cubicBezTo>
                <a:cubicBezTo>
                  <a:pt x="212615" y="14668"/>
                  <a:pt x="211203" y="14956"/>
                  <a:pt x="209770" y="14956"/>
                </a:cubicBezTo>
                <a:cubicBezTo>
                  <a:pt x="207173" y="14956"/>
                  <a:pt x="204508" y="14008"/>
                  <a:pt x="204029" y="13807"/>
                </a:cubicBezTo>
                <a:cubicBezTo>
                  <a:pt x="202594" y="13362"/>
                  <a:pt x="201130" y="13114"/>
                  <a:pt x="199654" y="13114"/>
                </a:cubicBezTo>
                <a:cubicBezTo>
                  <a:pt x="197430" y="13114"/>
                  <a:pt x="195175" y="13677"/>
                  <a:pt x="192943" y="14981"/>
                </a:cubicBezTo>
                <a:cubicBezTo>
                  <a:pt x="191085" y="16036"/>
                  <a:pt x="189168" y="17032"/>
                  <a:pt x="187310" y="17403"/>
                </a:cubicBezTo>
                <a:cubicBezTo>
                  <a:pt x="186688" y="17591"/>
                  <a:pt x="185937" y="17686"/>
                  <a:pt x="185098" y="17686"/>
                </a:cubicBezTo>
                <a:cubicBezTo>
                  <a:pt x="184015" y="17686"/>
                  <a:pt x="182783" y="17528"/>
                  <a:pt x="181485" y="17210"/>
                </a:cubicBezTo>
                <a:cubicBezTo>
                  <a:pt x="179137" y="16898"/>
                  <a:pt x="176655" y="16348"/>
                  <a:pt x="174560" y="15917"/>
                </a:cubicBezTo>
                <a:cubicBezTo>
                  <a:pt x="174061" y="15944"/>
                  <a:pt x="173585" y="15962"/>
                  <a:pt x="173138" y="15962"/>
                </a:cubicBezTo>
                <a:cubicBezTo>
                  <a:pt x="171640" y="15962"/>
                  <a:pt x="170467" y="15761"/>
                  <a:pt x="169849" y="15040"/>
                </a:cubicBezTo>
                <a:cubicBezTo>
                  <a:pt x="169637" y="14927"/>
                  <a:pt x="169357" y="14878"/>
                  <a:pt x="169017" y="14878"/>
                </a:cubicBezTo>
                <a:cubicBezTo>
                  <a:pt x="168066" y="14878"/>
                  <a:pt x="166646" y="15259"/>
                  <a:pt x="164959" y="15664"/>
                </a:cubicBezTo>
                <a:cubicBezTo>
                  <a:pt x="158019" y="17403"/>
                  <a:pt x="151332" y="16972"/>
                  <a:pt x="144332" y="17715"/>
                </a:cubicBezTo>
                <a:cubicBezTo>
                  <a:pt x="142355" y="17894"/>
                  <a:pt x="140379" y="17953"/>
                  <a:pt x="138581" y="18206"/>
                </a:cubicBezTo>
                <a:cubicBezTo>
                  <a:pt x="138429" y="18201"/>
                  <a:pt x="138280" y="18198"/>
                  <a:pt x="138132" y="18198"/>
                </a:cubicBezTo>
                <a:cubicBezTo>
                  <a:pt x="136578" y="18198"/>
                  <a:pt x="135216" y="18458"/>
                  <a:pt x="134375" y="18458"/>
                </a:cubicBezTo>
                <a:cubicBezTo>
                  <a:pt x="130750" y="18458"/>
                  <a:pt x="121588" y="15040"/>
                  <a:pt x="117927" y="15040"/>
                </a:cubicBezTo>
                <a:cubicBezTo>
                  <a:pt x="117896" y="15040"/>
                  <a:pt x="117865" y="15040"/>
                  <a:pt x="117835" y="15040"/>
                </a:cubicBezTo>
                <a:cubicBezTo>
                  <a:pt x="114743" y="15040"/>
                  <a:pt x="111712" y="8174"/>
                  <a:pt x="109601" y="6629"/>
                </a:cubicBezTo>
                <a:cubicBezTo>
                  <a:pt x="107996" y="5381"/>
                  <a:pt x="104578" y="3033"/>
                  <a:pt x="102424" y="2661"/>
                </a:cubicBezTo>
                <a:cubicBezTo>
                  <a:pt x="101986" y="2593"/>
                  <a:pt x="101545" y="2575"/>
                  <a:pt x="101103" y="2575"/>
                </a:cubicBezTo>
                <a:cubicBezTo>
                  <a:pt x="100649" y="2575"/>
                  <a:pt x="100194" y="2594"/>
                  <a:pt x="99739" y="2594"/>
                </a:cubicBezTo>
                <a:cubicBezTo>
                  <a:pt x="98995" y="2594"/>
                  <a:pt x="98253" y="2545"/>
                  <a:pt x="97519" y="2289"/>
                </a:cubicBezTo>
                <a:cubicBezTo>
                  <a:pt x="97286" y="2215"/>
                  <a:pt x="97046" y="2183"/>
                  <a:pt x="96802" y="2183"/>
                </a:cubicBezTo>
                <a:cubicBezTo>
                  <a:pt x="96019" y="2183"/>
                  <a:pt x="95201" y="2514"/>
                  <a:pt x="94488" y="2854"/>
                </a:cubicBezTo>
                <a:cubicBezTo>
                  <a:pt x="89970" y="4831"/>
                  <a:pt x="84962" y="8056"/>
                  <a:pt x="79879" y="8665"/>
                </a:cubicBezTo>
                <a:cubicBezTo>
                  <a:pt x="78883" y="8799"/>
                  <a:pt x="77531" y="10032"/>
                  <a:pt x="76223" y="10835"/>
                </a:cubicBezTo>
                <a:cubicBezTo>
                  <a:pt x="74911" y="11847"/>
                  <a:pt x="73668" y="12518"/>
                  <a:pt x="72690" y="12518"/>
                </a:cubicBezTo>
                <a:cubicBezTo>
                  <a:pt x="72648" y="12518"/>
                  <a:pt x="72608" y="12516"/>
                  <a:pt x="72568" y="12514"/>
                </a:cubicBezTo>
                <a:cubicBezTo>
                  <a:pt x="72166" y="12291"/>
                  <a:pt x="71379" y="12228"/>
                  <a:pt x="70405" y="12228"/>
                </a:cubicBezTo>
                <a:cubicBezTo>
                  <a:pt x="69432" y="12228"/>
                  <a:pt x="68273" y="12291"/>
                  <a:pt x="67128" y="12321"/>
                </a:cubicBezTo>
                <a:cubicBezTo>
                  <a:pt x="66696" y="12275"/>
                  <a:pt x="66265" y="12256"/>
                  <a:pt x="65843" y="12256"/>
                </a:cubicBezTo>
                <a:cubicBezTo>
                  <a:pt x="63957" y="12256"/>
                  <a:pt x="62260" y="12633"/>
                  <a:pt x="61555" y="12633"/>
                </a:cubicBezTo>
                <a:cubicBezTo>
                  <a:pt x="61328" y="12655"/>
                  <a:pt x="61097" y="12666"/>
                  <a:pt x="60860" y="12666"/>
                </a:cubicBezTo>
                <a:cubicBezTo>
                  <a:pt x="59224" y="12666"/>
                  <a:pt x="57373" y="12143"/>
                  <a:pt x="55477" y="11325"/>
                </a:cubicBezTo>
                <a:cubicBezTo>
                  <a:pt x="53382" y="10344"/>
                  <a:pt x="51271" y="8799"/>
                  <a:pt x="49592" y="8234"/>
                </a:cubicBezTo>
                <a:cubicBezTo>
                  <a:pt x="48976" y="7928"/>
                  <a:pt x="47958" y="7806"/>
                  <a:pt x="46815" y="7806"/>
                </a:cubicBezTo>
                <a:cubicBezTo>
                  <a:pt x="44512" y="7806"/>
                  <a:pt x="41698" y="8302"/>
                  <a:pt x="40616" y="8799"/>
                </a:cubicBezTo>
                <a:cubicBezTo>
                  <a:pt x="40412" y="8873"/>
                  <a:pt x="40143" y="8907"/>
                  <a:pt x="39824" y="8907"/>
                </a:cubicBezTo>
                <a:cubicBezTo>
                  <a:pt x="37542" y="8907"/>
                  <a:pt x="32681" y="7167"/>
                  <a:pt x="30347" y="6124"/>
                </a:cubicBezTo>
                <a:cubicBezTo>
                  <a:pt x="29313" y="5657"/>
                  <a:pt x="27524" y="5552"/>
                  <a:pt x="25584" y="5552"/>
                </a:cubicBezTo>
                <a:cubicBezTo>
                  <a:pt x="24001" y="5552"/>
                  <a:pt x="22318" y="5622"/>
                  <a:pt x="20863" y="5622"/>
                </a:cubicBezTo>
                <a:cubicBezTo>
                  <a:pt x="19618" y="5622"/>
                  <a:pt x="18540" y="5570"/>
                  <a:pt x="17834" y="5381"/>
                </a:cubicBezTo>
                <a:cubicBezTo>
                  <a:pt x="15114" y="4638"/>
                  <a:pt x="6004" y="1"/>
                  <a:pt x="1" y="1"/>
                </a:cubicBezTo>
                <a:close/>
              </a:path>
            </a:pathLst>
          </a:custGeom>
          <a:gradFill>
            <a:gsLst>
              <a:gs pos="0">
                <a:srgbClr val="4846BB">
                  <a:alpha val="83529"/>
                </a:srgbClr>
              </a:gs>
              <a:gs pos="100000">
                <a:srgbClr val="281B66">
                  <a:alpha val="62745"/>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hanks">
  <p:cSld name="CUSTOM">
    <p:spTree>
      <p:nvGrpSpPr>
        <p:cNvPr id="1" name="Shape 294"/>
        <p:cNvGrpSpPr/>
        <p:nvPr/>
      </p:nvGrpSpPr>
      <p:grpSpPr>
        <a:xfrm>
          <a:off x="0" y="0"/>
          <a:ext cx="0" cy="0"/>
          <a:chOff x="0" y="0"/>
          <a:chExt cx="0" cy="0"/>
        </a:xfrm>
      </p:grpSpPr>
      <p:sp>
        <p:nvSpPr>
          <p:cNvPr id="295" name="Google Shape;295;p24"/>
          <p:cNvSpPr/>
          <p:nvPr/>
        </p:nvSpPr>
        <p:spPr>
          <a:xfrm flipH="1">
            <a:off x="-851501" y="2080550"/>
            <a:ext cx="9143814" cy="4036157"/>
          </a:xfrm>
          <a:custGeom>
            <a:avLst/>
            <a:gdLst/>
            <a:ahLst/>
            <a:cxnLst/>
            <a:rect l="l" t="t" r="r" b="b"/>
            <a:pathLst>
              <a:path w="285588" h="148867" extrusionOk="0">
                <a:moveTo>
                  <a:pt x="233938" y="0"/>
                </a:moveTo>
                <a:cubicBezTo>
                  <a:pt x="233896" y="0"/>
                  <a:pt x="233853" y="1"/>
                  <a:pt x="233811" y="3"/>
                </a:cubicBezTo>
                <a:cubicBezTo>
                  <a:pt x="231522" y="196"/>
                  <a:pt x="230779" y="2663"/>
                  <a:pt x="229115" y="3971"/>
                </a:cubicBezTo>
                <a:cubicBezTo>
                  <a:pt x="226380" y="6200"/>
                  <a:pt x="221491" y="4952"/>
                  <a:pt x="218266" y="6690"/>
                </a:cubicBezTo>
                <a:cubicBezTo>
                  <a:pt x="215799" y="7924"/>
                  <a:pt x="214997" y="10465"/>
                  <a:pt x="213689" y="12516"/>
                </a:cubicBezTo>
                <a:cubicBezTo>
                  <a:pt x="209483" y="18951"/>
                  <a:pt x="204401" y="24955"/>
                  <a:pt x="199021" y="30721"/>
                </a:cubicBezTo>
                <a:cubicBezTo>
                  <a:pt x="193507" y="36665"/>
                  <a:pt x="187504" y="42104"/>
                  <a:pt x="181990" y="48049"/>
                </a:cubicBezTo>
                <a:cubicBezTo>
                  <a:pt x="181619" y="48495"/>
                  <a:pt x="181188" y="48926"/>
                  <a:pt x="180623" y="49297"/>
                </a:cubicBezTo>
                <a:cubicBezTo>
                  <a:pt x="178825" y="50352"/>
                  <a:pt x="176967" y="50352"/>
                  <a:pt x="175243" y="51705"/>
                </a:cubicBezTo>
                <a:cubicBezTo>
                  <a:pt x="173564" y="53131"/>
                  <a:pt x="172642" y="55048"/>
                  <a:pt x="171156" y="56594"/>
                </a:cubicBezTo>
                <a:cubicBezTo>
                  <a:pt x="168422" y="59388"/>
                  <a:pt x="164469" y="61127"/>
                  <a:pt x="161868" y="64024"/>
                </a:cubicBezTo>
                <a:cubicBezTo>
                  <a:pt x="161303" y="64708"/>
                  <a:pt x="160754" y="65451"/>
                  <a:pt x="160070" y="66016"/>
                </a:cubicBezTo>
                <a:cubicBezTo>
                  <a:pt x="159134" y="66759"/>
                  <a:pt x="157900" y="67190"/>
                  <a:pt x="156667" y="67680"/>
                </a:cubicBezTo>
                <a:cubicBezTo>
                  <a:pt x="141122" y="73625"/>
                  <a:pt x="129174" y="85276"/>
                  <a:pt x="113198" y="90908"/>
                </a:cubicBezTo>
                <a:cubicBezTo>
                  <a:pt x="112143" y="91280"/>
                  <a:pt x="110716" y="91651"/>
                  <a:pt x="109661" y="91889"/>
                </a:cubicBezTo>
                <a:cubicBezTo>
                  <a:pt x="99318" y="94624"/>
                  <a:pt x="88172" y="94311"/>
                  <a:pt x="77457" y="94371"/>
                </a:cubicBezTo>
                <a:cubicBezTo>
                  <a:pt x="67307" y="94430"/>
                  <a:pt x="57216" y="94936"/>
                  <a:pt x="47066" y="95114"/>
                </a:cubicBezTo>
                <a:cubicBezTo>
                  <a:pt x="31893" y="95426"/>
                  <a:pt x="16660" y="95604"/>
                  <a:pt x="1487" y="95679"/>
                </a:cubicBezTo>
                <a:cubicBezTo>
                  <a:pt x="1427" y="95679"/>
                  <a:pt x="1" y="95738"/>
                  <a:pt x="1" y="95738"/>
                </a:cubicBezTo>
                <a:lnTo>
                  <a:pt x="1" y="148867"/>
                </a:lnTo>
                <a:lnTo>
                  <a:pt x="285587" y="148867"/>
                </a:lnTo>
                <a:lnTo>
                  <a:pt x="285587" y="41361"/>
                </a:lnTo>
                <a:cubicBezTo>
                  <a:pt x="285587" y="41361"/>
                  <a:pt x="284398" y="41302"/>
                  <a:pt x="283046" y="41183"/>
                </a:cubicBezTo>
                <a:cubicBezTo>
                  <a:pt x="271469" y="39949"/>
                  <a:pt x="264707" y="30349"/>
                  <a:pt x="258584" y="23156"/>
                </a:cubicBezTo>
                <a:cubicBezTo>
                  <a:pt x="256786" y="21120"/>
                  <a:pt x="255419" y="18460"/>
                  <a:pt x="253383" y="16662"/>
                </a:cubicBezTo>
                <a:cubicBezTo>
                  <a:pt x="251466" y="14923"/>
                  <a:pt x="249475" y="14061"/>
                  <a:pt x="247929" y="11892"/>
                </a:cubicBezTo>
                <a:cubicBezTo>
                  <a:pt x="245269" y="8176"/>
                  <a:pt x="240929" y="5085"/>
                  <a:pt x="237526" y="1860"/>
                </a:cubicBezTo>
                <a:cubicBezTo>
                  <a:pt x="236573" y="965"/>
                  <a:pt x="235368" y="0"/>
                  <a:pt x="233938" y="0"/>
                </a:cubicBezTo>
                <a:close/>
              </a:path>
            </a:pathLst>
          </a:custGeom>
          <a:gradFill>
            <a:gsLst>
              <a:gs pos="0">
                <a:srgbClr val="F5C8ED"/>
              </a:gs>
              <a:gs pos="100000">
                <a:srgbClr val="9393FF"/>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 name="Google Shape;296;p24"/>
          <p:cNvSpPr/>
          <p:nvPr/>
        </p:nvSpPr>
        <p:spPr>
          <a:xfrm>
            <a:off x="73" y="4033942"/>
            <a:ext cx="9153809" cy="1590028"/>
          </a:xfrm>
          <a:custGeom>
            <a:avLst/>
            <a:gdLst/>
            <a:ahLst/>
            <a:cxnLst/>
            <a:rect l="l" t="t" r="r" b="b"/>
            <a:pathLst>
              <a:path w="285588" h="49607" extrusionOk="0">
                <a:moveTo>
                  <a:pt x="285587" y="0"/>
                </a:moveTo>
                <a:cubicBezTo>
                  <a:pt x="285587" y="0"/>
                  <a:pt x="267813" y="1858"/>
                  <a:pt x="263964" y="5142"/>
                </a:cubicBezTo>
                <a:cubicBezTo>
                  <a:pt x="253561" y="7119"/>
                  <a:pt x="249044" y="9794"/>
                  <a:pt x="246874" y="10462"/>
                </a:cubicBezTo>
                <a:cubicBezTo>
                  <a:pt x="245376" y="11012"/>
                  <a:pt x="241696" y="11219"/>
                  <a:pt x="239372" y="11219"/>
                </a:cubicBezTo>
                <a:cubicBezTo>
                  <a:pt x="238237" y="11219"/>
                  <a:pt x="237426" y="11169"/>
                  <a:pt x="237348" y="11087"/>
                </a:cubicBezTo>
                <a:cubicBezTo>
                  <a:pt x="236957" y="10780"/>
                  <a:pt x="235752" y="10664"/>
                  <a:pt x="234161" y="10664"/>
                </a:cubicBezTo>
                <a:cubicBezTo>
                  <a:pt x="230969" y="10664"/>
                  <a:pt x="226225" y="11131"/>
                  <a:pt x="223408" y="11458"/>
                </a:cubicBezTo>
                <a:cubicBezTo>
                  <a:pt x="223036" y="11504"/>
                  <a:pt x="222639" y="11524"/>
                  <a:pt x="222222" y="11524"/>
                </a:cubicBezTo>
                <a:cubicBezTo>
                  <a:pt x="220198" y="11524"/>
                  <a:pt x="217706" y="11071"/>
                  <a:pt x="215343" y="11071"/>
                </a:cubicBezTo>
                <a:cubicBezTo>
                  <a:pt x="213664" y="11071"/>
                  <a:pt x="212050" y="11300"/>
                  <a:pt x="210717" y="12082"/>
                </a:cubicBezTo>
                <a:cubicBezTo>
                  <a:pt x="208375" y="13398"/>
                  <a:pt x="206258" y="16667"/>
                  <a:pt x="203122" y="16667"/>
                </a:cubicBezTo>
                <a:cubicBezTo>
                  <a:pt x="203034" y="16667"/>
                  <a:pt x="202945" y="16665"/>
                  <a:pt x="202855" y="16659"/>
                </a:cubicBezTo>
                <a:cubicBezTo>
                  <a:pt x="202775" y="16653"/>
                  <a:pt x="202693" y="16650"/>
                  <a:pt x="202609" y="16650"/>
                </a:cubicBezTo>
                <a:cubicBezTo>
                  <a:pt x="200582" y="16650"/>
                  <a:pt x="197184" y="18451"/>
                  <a:pt x="195016" y="18451"/>
                </a:cubicBezTo>
                <a:cubicBezTo>
                  <a:pt x="194808" y="18451"/>
                  <a:pt x="194612" y="18435"/>
                  <a:pt x="194429" y="18398"/>
                </a:cubicBezTo>
                <a:cubicBezTo>
                  <a:pt x="190543" y="17577"/>
                  <a:pt x="189349" y="17125"/>
                  <a:pt x="187686" y="17125"/>
                </a:cubicBezTo>
                <a:cubicBezTo>
                  <a:pt x="186462" y="17125"/>
                  <a:pt x="184984" y="17370"/>
                  <a:pt x="181990" y="17893"/>
                </a:cubicBezTo>
                <a:cubicBezTo>
                  <a:pt x="181706" y="17943"/>
                  <a:pt x="181387" y="17965"/>
                  <a:pt x="181038" y="17965"/>
                </a:cubicBezTo>
                <a:cubicBezTo>
                  <a:pt x="178004" y="17965"/>
                  <a:pt x="172765" y="16275"/>
                  <a:pt x="169529" y="16275"/>
                </a:cubicBezTo>
                <a:cubicBezTo>
                  <a:pt x="168915" y="16275"/>
                  <a:pt x="168373" y="16336"/>
                  <a:pt x="167931" y="16481"/>
                </a:cubicBezTo>
                <a:cubicBezTo>
                  <a:pt x="165955" y="17150"/>
                  <a:pt x="163904" y="17967"/>
                  <a:pt x="162299" y="19082"/>
                </a:cubicBezTo>
                <a:cubicBezTo>
                  <a:pt x="158212" y="21920"/>
                  <a:pt x="153873" y="22723"/>
                  <a:pt x="148731" y="22797"/>
                </a:cubicBezTo>
                <a:cubicBezTo>
                  <a:pt x="145209" y="22797"/>
                  <a:pt x="136530" y="27865"/>
                  <a:pt x="133558" y="28058"/>
                </a:cubicBezTo>
                <a:cubicBezTo>
                  <a:pt x="133466" y="28062"/>
                  <a:pt x="133372" y="28064"/>
                  <a:pt x="133276" y="28064"/>
                </a:cubicBezTo>
                <a:cubicBezTo>
                  <a:pt x="130455" y="28064"/>
                  <a:pt x="125740" y="26426"/>
                  <a:pt x="123095" y="26067"/>
                </a:cubicBezTo>
                <a:cubicBezTo>
                  <a:pt x="115174" y="25026"/>
                  <a:pt x="108056" y="23035"/>
                  <a:pt x="101116" y="19691"/>
                </a:cubicBezTo>
                <a:cubicBezTo>
                  <a:pt x="92080" y="15367"/>
                  <a:pt x="81306" y="11830"/>
                  <a:pt x="73251" y="6316"/>
                </a:cubicBezTo>
                <a:cubicBezTo>
                  <a:pt x="71141" y="4830"/>
                  <a:pt x="69357" y="2601"/>
                  <a:pt x="66564" y="2051"/>
                </a:cubicBezTo>
                <a:cubicBezTo>
                  <a:pt x="66240" y="1976"/>
                  <a:pt x="65916" y="1942"/>
                  <a:pt x="65593" y="1942"/>
                </a:cubicBezTo>
                <a:cubicBezTo>
                  <a:pt x="64068" y="1942"/>
                  <a:pt x="62579" y="2705"/>
                  <a:pt x="61303" y="3478"/>
                </a:cubicBezTo>
                <a:cubicBezTo>
                  <a:pt x="59698" y="4518"/>
                  <a:pt x="58137" y="5573"/>
                  <a:pt x="56101" y="5945"/>
                </a:cubicBezTo>
                <a:cubicBezTo>
                  <a:pt x="55602" y="6008"/>
                  <a:pt x="55102" y="6025"/>
                  <a:pt x="54602" y="6025"/>
                </a:cubicBezTo>
                <a:cubicBezTo>
                  <a:pt x="54047" y="6025"/>
                  <a:pt x="53491" y="6004"/>
                  <a:pt x="52936" y="6004"/>
                </a:cubicBezTo>
                <a:cubicBezTo>
                  <a:pt x="51955" y="6078"/>
                  <a:pt x="50900" y="6004"/>
                  <a:pt x="49964" y="6688"/>
                </a:cubicBezTo>
                <a:cubicBezTo>
                  <a:pt x="48359" y="8917"/>
                  <a:pt x="45386" y="8917"/>
                  <a:pt x="43276" y="9288"/>
                </a:cubicBezTo>
                <a:cubicBezTo>
                  <a:pt x="41240" y="9288"/>
                  <a:pt x="38758" y="10031"/>
                  <a:pt x="36529" y="10596"/>
                </a:cubicBezTo>
                <a:cubicBezTo>
                  <a:pt x="34300" y="11205"/>
                  <a:pt x="23838" y="14995"/>
                  <a:pt x="22352" y="15292"/>
                </a:cubicBezTo>
                <a:cubicBezTo>
                  <a:pt x="20241" y="15976"/>
                  <a:pt x="11577" y="17655"/>
                  <a:pt x="9408" y="17834"/>
                </a:cubicBezTo>
                <a:cubicBezTo>
                  <a:pt x="7178" y="18086"/>
                  <a:pt x="4949" y="18264"/>
                  <a:pt x="2720" y="18264"/>
                </a:cubicBezTo>
                <a:cubicBezTo>
                  <a:pt x="1056" y="18264"/>
                  <a:pt x="1" y="18205"/>
                  <a:pt x="1" y="18205"/>
                </a:cubicBezTo>
                <a:lnTo>
                  <a:pt x="1" y="49607"/>
                </a:lnTo>
                <a:lnTo>
                  <a:pt x="285587" y="49607"/>
                </a:lnTo>
                <a:lnTo>
                  <a:pt x="285587" y="0"/>
                </a:lnTo>
                <a:close/>
              </a:path>
            </a:pathLst>
          </a:custGeom>
          <a:gradFill>
            <a:gsLst>
              <a:gs pos="0">
                <a:srgbClr val="9393FF"/>
              </a:gs>
              <a:gs pos="100000">
                <a:srgbClr val="4846BB"/>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 name="Google Shape;297;p24"/>
          <p:cNvSpPr/>
          <p:nvPr/>
        </p:nvSpPr>
        <p:spPr>
          <a:xfrm>
            <a:off x="75" y="4320588"/>
            <a:ext cx="9153809" cy="1341473"/>
          </a:xfrm>
          <a:custGeom>
            <a:avLst/>
            <a:gdLst/>
            <a:ahLst/>
            <a:cxnLst/>
            <a:rect l="l" t="t" r="r" b="b"/>
            <a:pathLst>
              <a:path w="285588" h="35237" extrusionOk="0">
                <a:moveTo>
                  <a:pt x="1" y="1"/>
                </a:moveTo>
                <a:lnTo>
                  <a:pt x="1" y="35237"/>
                </a:lnTo>
                <a:lnTo>
                  <a:pt x="285587" y="35237"/>
                </a:lnTo>
                <a:lnTo>
                  <a:pt x="285587" y="8056"/>
                </a:lnTo>
                <a:cubicBezTo>
                  <a:pt x="285587" y="8056"/>
                  <a:pt x="285322" y="8046"/>
                  <a:pt x="284868" y="8046"/>
                </a:cubicBezTo>
                <a:cubicBezTo>
                  <a:pt x="283608" y="8046"/>
                  <a:pt x="280897" y="8119"/>
                  <a:pt x="278394" y="8665"/>
                </a:cubicBezTo>
                <a:cubicBezTo>
                  <a:pt x="274189" y="9661"/>
                  <a:pt x="267308" y="13064"/>
                  <a:pt x="266877" y="15040"/>
                </a:cubicBezTo>
                <a:cubicBezTo>
                  <a:pt x="266865" y="15077"/>
                  <a:pt x="266757" y="15093"/>
                  <a:pt x="266566" y="15093"/>
                </a:cubicBezTo>
                <a:cubicBezTo>
                  <a:pt x="264794" y="15093"/>
                  <a:pt x="255878" y="13645"/>
                  <a:pt x="250351" y="12692"/>
                </a:cubicBezTo>
                <a:cubicBezTo>
                  <a:pt x="250136" y="12654"/>
                  <a:pt x="249864" y="12637"/>
                  <a:pt x="249548" y="12637"/>
                </a:cubicBezTo>
                <a:cubicBezTo>
                  <a:pt x="247441" y="12637"/>
                  <a:pt x="243420" y="13385"/>
                  <a:pt x="241871" y="13385"/>
                </a:cubicBezTo>
                <a:cubicBezTo>
                  <a:pt x="241775" y="13385"/>
                  <a:pt x="241689" y="13382"/>
                  <a:pt x="241613" y="13376"/>
                </a:cubicBezTo>
                <a:cubicBezTo>
                  <a:pt x="241593" y="13375"/>
                  <a:pt x="241572" y="13375"/>
                  <a:pt x="241551" y="13375"/>
                </a:cubicBezTo>
                <a:cubicBezTo>
                  <a:pt x="240154" y="13375"/>
                  <a:pt x="237768" y="15115"/>
                  <a:pt x="236814" y="15115"/>
                </a:cubicBezTo>
                <a:cubicBezTo>
                  <a:pt x="236704" y="15115"/>
                  <a:pt x="236613" y="15092"/>
                  <a:pt x="236545" y="15040"/>
                </a:cubicBezTo>
                <a:cubicBezTo>
                  <a:pt x="235518" y="14347"/>
                  <a:pt x="228225" y="11802"/>
                  <a:pt x="224975" y="11802"/>
                </a:cubicBezTo>
                <a:cubicBezTo>
                  <a:pt x="224463" y="11802"/>
                  <a:pt x="224051" y="11865"/>
                  <a:pt x="223780" y="12009"/>
                </a:cubicBezTo>
                <a:cubicBezTo>
                  <a:pt x="223497" y="12145"/>
                  <a:pt x="223002" y="12181"/>
                  <a:pt x="222369" y="12181"/>
                </a:cubicBezTo>
                <a:cubicBezTo>
                  <a:pt x="221684" y="12181"/>
                  <a:pt x="220838" y="12139"/>
                  <a:pt x="219923" y="12139"/>
                </a:cubicBezTo>
                <a:cubicBezTo>
                  <a:pt x="217817" y="12139"/>
                  <a:pt x="215345" y="12359"/>
                  <a:pt x="213629" y="13807"/>
                </a:cubicBezTo>
                <a:cubicBezTo>
                  <a:pt x="212615" y="14668"/>
                  <a:pt x="211203" y="14956"/>
                  <a:pt x="209770" y="14956"/>
                </a:cubicBezTo>
                <a:cubicBezTo>
                  <a:pt x="207173" y="14956"/>
                  <a:pt x="204508" y="14008"/>
                  <a:pt x="204029" y="13807"/>
                </a:cubicBezTo>
                <a:cubicBezTo>
                  <a:pt x="202594" y="13362"/>
                  <a:pt x="201130" y="13114"/>
                  <a:pt x="199654" y="13114"/>
                </a:cubicBezTo>
                <a:cubicBezTo>
                  <a:pt x="197430" y="13114"/>
                  <a:pt x="195175" y="13677"/>
                  <a:pt x="192943" y="14981"/>
                </a:cubicBezTo>
                <a:cubicBezTo>
                  <a:pt x="191085" y="16036"/>
                  <a:pt x="189168" y="17032"/>
                  <a:pt x="187310" y="17403"/>
                </a:cubicBezTo>
                <a:cubicBezTo>
                  <a:pt x="186688" y="17591"/>
                  <a:pt x="185937" y="17686"/>
                  <a:pt x="185098" y="17686"/>
                </a:cubicBezTo>
                <a:cubicBezTo>
                  <a:pt x="184015" y="17686"/>
                  <a:pt x="182783" y="17528"/>
                  <a:pt x="181485" y="17210"/>
                </a:cubicBezTo>
                <a:cubicBezTo>
                  <a:pt x="179137" y="16898"/>
                  <a:pt x="176655" y="16348"/>
                  <a:pt x="174560" y="15917"/>
                </a:cubicBezTo>
                <a:cubicBezTo>
                  <a:pt x="174061" y="15944"/>
                  <a:pt x="173585" y="15962"/>
                  <a:pt x="173138" y="15962"/>
                </a:cubicBezTo>
                <a:cubicBezTo>
                  <a:pt x="171640" y="15962"/>
                  <a:pt x="170467" y="15761"/>
                  <a:pt x="169849" y="15040"/>
                </a:cubicBezTo>
                <a:cubicBezTo>
                  <a:pt x="169637" y="14927"/>
                  <a:pt x="169357" y="14878"/>
                  <a:pt x="169017" y="14878"/>
                </a:cubicBezTo>
                <a:cubicBezTo>
                  <a:pt x="168066" y="14878"/>
                  <a:pt x="166646" y="15259"/>
                  <a:pt x="164959" y="15664"/>
                </a:cubicBezTo>
                <a:cubicBezTo>
                  <a:pt x="158019" y="17403"/>
                  <a:pt x="151332" y="16972"/>
                  <a:pt x="144332" y="17715"/>
                </a:cubicBezTo>
                <a:cubicBezTo>
                  <a:pt x="142355" y="17894"/>
                  <a:pt x="140379" y="17953"/>
                  <a:pt x="138581" y="18206"/>
                </a:cubicBezTo>
                <a:cubicBezTo>
                  <a:pt x="138429" y="18201"/>
                  <a:pt x="138280" y="18198"/>
                  <a:pt x="138132" y="18198"/>
                </a:cubicBezTo>
                <a:cubicBezTo>
                  <a:pt x="136578" y="18198"/>
                  <a:pt x="135216" y="18458"/>
                  <a:pt x="134375" y="18458"/>
                </a:cubicBezTo>
                <a:cubicBezTo>
                  <a:pt x="130750" y="18458"/>
                  <a:pt x="121588" y="15040"/>
                  <a:pt x="117927" y="15040"/>
                </a:cubicBezTo>
                <a:cubicBezTo>
                  <a:pt x="117896" y="15040"/>
                  <a:pt x="117865" y="15040"/>
                  <a:pt x="117835" y="15040"/>
                </a:cubicBezTo>
                <a:cubicBezTo>
                  <a:pt x="114743" y="15040"/>
                  <a:pt x="111712" y="8174"/>
                  <a:pt x="109601" y="6629"/>
                </a:cubicBezTo>
                <a:cubicBezTo>
                  <a:pt x="107996" y="5381"/>
                  <a:pt x="104578" y="3033"/>
                  <a:pt x="102424" y="2661"/>
                </a:cubicBezTo>
                <a:cubicBezTo>
                  <a:pt x="101986" y="2593"/>
                  <a:pt x="101545" y="2575"/>
                  <a:pt x="101103" y="2575"/>
                </a:cubicBezTo>
                <a:cubicBezTo>
                  <a:pt x="100649" y="2575"/>
                  <a:pt x="100194" y="2594"/>
                  <a:pt x="99739" y="2594"/>
                </a:cubicBezTo>
                <a:cubicBezTo>
                  <a:pt x="98995" y="2594"/>
                  <a:pt x="98253" y="2545"/>
                  <a:pt x="97519" y="2289"/>
                </a:cubicBezTo>
                <a:cubicBezTo>
                  <a:pt x="97286" y="2215"/>
                  <a:pt x="97046" y="2183"/>
                  <a:pt x="96802" y="2183"/>
                </a:cubicBezTo>
                <a:cubicBezTo>
                  <a:pt x="96019" y="2183"/>
                  <a:pt x="95201" y="2514"/>
                  <a:pt x="94488" y="2854"/>
                </a:cubicBezTo>
                <a:cubicBezTo>
                  <a:pt x="89970" y="4831"/>
                  <a:pt x="84962" y="8056"/>
                  <a:pt x="79879" y="8665"/>
                </a:cubicBezTo>
                <a:cubicBezTo>
                  <a:pt x="78883" y="8799"/>
                  <a:pt x="77531" y="10032"/>
                  <a:pt x="76223" y="10835"/>
                </a:cubicBezTo>
                <a:cubicBezTo>
                  <a:pt x="74911" y="11847"/>
                  <a:pt x="73668" y="12518"/>
                  <a:pt x="72690" y="12518"/>
                </a:cubicBezTo>
                <a:cubicBezTo>
                  <a:pt x="72648" y="12518"/>
                  <a:pt x="72608" y="12516"/>
                  <a:pt x="72568" y="12514"/>
                </a:cubicBezTo>
                <a:cubicBezTo>
                  <a:pt x="72166" y="12291"/>
                  <a:pt x="71379" y="12228"/>
                  <a:pt x="70405" y="12228"/>
                </a:cubicBezTo>
                <a:cubicBezTo>
                  <a:pt x="69432" y="12228"/>
                  <a:pt x="68273" y="12291"/>
                  <a:pt x="67128" y="12321"/>
                </a:cubicBezTo>
                <a:cubicBezTo>
                  <a:pt x="66696" y="12275"/>
                  <a:pt x="66265" y="12256"/>
                  <a:pt x="65843" y="12256"/>
                </a:cubicBezTo>
                <a:cubicBezTo>
                  <a:pt x="63957" y="12256"/>
                  <a:pt x="62260" y="12633"/>
                  <a:pt x="61555" y="12633"/>
                </a:cubicBezTo>
                <a:cubicBezTo>
                  <a:pt x="61328" y="12655"/>
                  <a:pt x="61097" y="12666"/>
                  <a:pt x="60860" y="12666"/>
                </a:cubicBezTo>
                <a:cubicBezTo>
                  <a:pt x="59224" y="12666"/>
                  <a:pt x="57373" y="12143"/>
                  <a:pt x="55477" y="11325"/>
                </a:cubicBezTo>
                <a:cubicBezTo>
                  <a:pt x="53382" y="10344"/>
                  <a:pt x="51271" y="8799"/>
                  <a:pt x="49592" y="8234"/>
                </a:cubicBezTo>
                <a:cubicBezTo>
                  <a:pt x="48976" y="7928"/>
                  <a:pt x="47958" y="7806"/>
                  <a:pt x="46815" y="7806"/>
                </a:cubicBezTo>
                <a:cubicBezTo>
                  <a:pt x="44512" y="7806"/>
                  <a:pt x="41698" y="8302"/>
                  <a:pt x="40616" y="8799"/>
                </a:cubicBezTo>
                <a:cubicBezTo>
                  <a:pt x="40412" y="8873"/>
                  <a:pt x="40143" y="8907"/>
                  <a:pt x="39824" y="8907"/>
                </a:cubicBezTo>
                <a:cubicBezTo>
                  <a:pt x="37542" y="8907"/>
                  <a:pt x="32681" y="7167"/>
                  <a:pt x="30347" y="6124"/>
                </a:cubicBezTo>
                <a:cubicBezTo>
                  <a:pt x="29313" y="5657"/>
                  <a:pt x="27524" y="5552"/>
                  <a:pt x="25584" y="5552"/>
                </a:cubicBezTo>
                <a:cubicBezTo>
                  <a:pt x="24001" y="5552"/>
                  <a:pt x="22318" y="5622"/>
                  <a:pt x="20863" y="5622"/>
                </a:cubicBezTo>
                <a:cubicBezTo>
                  <a:pt x="19618" y="5622"/>
                  <a:pt x="18540" y="5570"/>
                  <a:pt x="17834" y="5381"/>
                </a:cubicBezTo>
                <a:cubicBezTo>
                  <a:pt x="15114" y="4638"/>
                  <a:pt x="6004" y="1"/>
                  <a:pt x="1" y="1"/>
                </a:cubicBezTo>
                <a:close/>
              </a:path>
            </a:pathLst>
          </a:custGeom>
          <a:gradFill>
            <a:gsLst>
              <a:gs pos="0">
                <a:srgbClr val="4846BB">
                  <a:alpha val="83921"/>
                </a:srgbClr>
              </a:gs>
              <a:gs pos="100000">
                <a:srgbClr val="281B66">
                  <a:alpha val="62745"/>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98" name="Google Shape;298;p24"/>
          <p:cNvGrpSpPr/>
          <p:nvPr/>
        </p:nvGrpSpPr>
        <p:grpSpPr>
          <a:xfrm flipH="1">
            <a:off x="345406" y="168546"/>
            <a:ext cx="8463110" cy="2369802"/>
            <a:chOff x="345406" y="168546"/>
            <a:chExt cx="8463110" cy="2369802"/>
          </a:xfrm>
        </p:grpSpPr>
        <p:sp>
          <p:nvSpPr>
            <p:cNvPr id="299" name="Google Shape;299;p24"/>
            <p:cNvSpPr/>
            <p:nvPr/>
          </p:nvSpPr>
          <p:spPr>
            <a:xfrm>
              <a:off x="2883804" y="1389394"/>
              <a:ext cx="23847" cy="19584"/>
            </a:xfrm>
            <a:custGeom>
              <a:avLst/>
              <a:gdLst/>
              <a:ahLst/>
              <a:cxnLst/>
              <a:rect l="l" t="t" r="r" b="b"/>
              <a:pathLst>
                <a:path w="744" h="611" extrusionOk="0">
                  <a:moveTo>
                    <a:pt x="372" y="1"/>
                  </a:moveTo>
                  <a:cubicBezTo>
                    <a:pt x="194" y="1"/>
                    <a:pt x="1" y="120"/>
                    <a:pt x="1" y="313"/>
                  </a:cubicBezTo>
                  <a:cubicBezTo>
                    <a:pt x="1" y="491"/>
                    <a:pt x="194" y="610"/>
                    <a:pt x="372" y="610"/>
                  </a:cubicBezTo>
                  <a:cubicBezTo>
                    <a:pt x="625" y="610"/>
                    <a:pt x="744" y="491"/>
                    <a:pt x="744" y="313"/>
                  </a:cubicBezTo>
                  <a:cubicBezTo>
                    <a:pt x="744" y="120"/>
                    <a:pt x="625" y="1"/>
                    <a:pt x="372" y="1"/>
                  </a:cubicBezTo>
                  <a:close/>
                </a:path>
              </a:pathLst>
            </a:custGeom>
            <a:solidFill>
              <a:srgbClr val="FCE9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 name="Google Shape;300;p24"/>
            <p:cNvSpPr/>
            <p:nvPr/>
          </p:nvSpPr>
          <p:spPr>
            <a:xfrm>
              <a:off x="2326027" y="1627576"/>
              <a:ext cx="25738" cy="19552"/>
            </a:xfrm>
            <a:custGeom>
              <a:avLst/>
              <a:gdLst/>
              <a:ahLst/>
              <a:cxnLst/>
              <a:rect l="l" t="t" r="r" b="b"/>
              <a:pathLst>
                <a:path w="803" h="610" extrusionOk="0">
                  <a:moveTo>
                    <a:pt x="431" y="0"/>
                  </a:moveTo>
                  <a:cubicBezTo>
                    <a:pt x="194" y="0"/>
                    <a:pt x="1" y="119"/>
                    <a:pt x="1" y="312"/>
                  </a:cubicBezTo>
                  <a:cubicBezTo>
                    <a:pt x="1" y="491"/>
                    <a:pt x="194" y="610"/>
                    <a:pt x="431" y="610"/>
                  </a:cubicBezTo>
                  <a:cubicBezTo>
                    <a:pt x="625" y="610"/>
                    <a:pt x="803" y="491"/>
                    <a:pt x="803" y="312"/>
                  </a:cubicBezTo>
                  <a:cubicBezTo>
                    <a:pt x="803" y="119"/>
                    <a:pt x="625" y="0"/>
                    <a:pt x="431" y="0"/>
                  </a:cubicBezTo>
                  <a:close/>
                </a:path>
              </a:pathLst>
            </a:custGeom>
            <a:solidFill>
              <a:srgbClr val="FCE9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 name="Google Shape;301;p24"/>
            <p:cNvSpPr/>
            <p:nvPr/>
          </p:nvSpPr>
          <p:spPr>
            <a:xfrm>
              <a:off x="1419069" y="948800"/>
              <a:ext cx="25770" cy="19552"/>
            </a:xfrm>
            <a:custGeom>
              <a:avLst/>
              <a:gdLst/>
              <a:ahLst/>
              <a:cxnLst/>
              <a:rect l="l" t="t" r="r" b="b"/>
              <a:pathLst>
                <a:path w="804" h="610" extrusionOk="0">
                  <a:moveTo>
                    <a:pt x="372" y="0"/>
                  </a:moveTo>
                  <a:cubicBezTo>
                    <a:pt x="194" y="0"/>
                    <a:pt x="1" y="119"/>
                    <a:pt x="1" y="312"/>
                  </a:cubicBezTo>
                  <a:cubicBezTo>
                    <a:pt x="1" y="491"/>
                    <a:pt x="194" y="610"/>
                    <a:pt x="372" y="610"/>
                  </a:cubicBezTo>
                  <a:cubicBezTo>
                    <a:pt x="625" y="610"/>
                    <a:pt x="803" y="491"/>
                    <a:pt x="803" y="312"/>
                  </a:cubicBezTo>
                  <a:cubicBezTo>
                    <a:pt x="803" y="119"/>
                    <a:pt x="625" y="0"/>
                    <a:pt x="372" y="0"/>
                  </a:cubicBezTo>
                  <a:close/>
                </a:path>
              </a:pathLst>
            </a:custGeom>
            <a:solidFill>
              <a:srgbClr val="FCE9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 name="Google Shape;302;p24"/>
            <p:cNvSpPr/>
            <p:nvPr/>
          </p:nvSpPr>
          <p:spPr>
            <a:xfrm>
              <a:off x="2992911" y="1200765"/>
              <a:ext cx="35739" cy="31956"/>
            </a:xfrm>
            <a:custGeom>
              <a:avLst/>
              <a:gdLst/>
              <a:ahLst/>
              <a:cxnLst/>
              <a:rect l="l" t="t" r="r" b="b"/>
              <a:pathLst>
                <a:path w="1115" h="997" extrusionOk="0">
                  <a:moveTo>
                    <a:pt x="565" y="1"/>
                  </a:moveTo>
                  <a:cubicBezTo>
                    <a:pt x="253" y="1"/>
                    <a:pt x="0" y="253"/>
                    <a:pt x="0" y="491"/>
                  </a:cubicBezTo>
                  <a:cubicBezTo>
                    <a:pt x="0" y="744"/>
                    <a:pt x="253" y="997"/>
                    <a:pt x="565" y="997"/>
                  </a:cubicBezTo>
                  <a:cubicBezTo>
                    <a:pt x="877" y="997"/>
                    <a:pt x="1115" y="744"/>
                    <a:pt x="1115" y="491"/>
                  </a:cubicBezTo>
                  <a:cubicBezTo>
                    <a:pt x="1115" y="253"/>
                    <a:pt x="877" y="1"/>
                    <a:pt x="565" y="1"/>
                  </a:cubicBezTo>
                  <a:close/>
                </a:path>
              </a:pathLst>
            </a:custGeom>
            <a:solidFill>
              <a:srgbClr val="FCE9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 name="Google Shape;303;p24"/>
            <p:cNvSpPr/>
            <p:nvPr/>
          </p:nvSpPr>
          <p:spPr>
            <a:xfrm>
              <a:off x="2859989" y="1087395"/>
              <a:ext cx="23847" cy="20065"/>
            </a:xfrm>
            <a:custGeom>
              <a:avLst/>
              <a:gdLst/>
              <a:ahLst/>
              <a:cxnLst/>
              <a:rect l="l" t="t" r="r" b="b"/>
              <a:pathLst>
                <a:path w="744" h="626" extrusionOk="0">
                  <a:moveTo>
                    <a:pt x="372" y="1"/>
                  </a:moveTo>
                  <a:cubicBezTo>
                    <a:pt x="194" y="1"/>
                    <a:pt x="1" y="135"/>
                    <a:pt x="1" y="313"/>
                  </a:cubicBezTo>
                  <a:cubicBezTo>
                    <a:pt x="1" y="506"/>
                    <a:pt x="194" y="625"/>
                    <a:pt x="372" y="625"/>
                  </a:cubicBezTo>
                  <a:cubicBezTo>
                    <a:pt x="566" y="625"/>
                    <a:pt x="744" y="506"/>
                    <a:pt x="744" y="313"/>
                  </a:cubicBezTo>
                  <a:cubicBezTo>
                    <a:pt x="744" y="135"/>
                    <a:pt x="566" y="1"/>
                    <a:pt x="372" y="1"/>
                  </a:cubicBezTo>
                  <a:close/>
                </a:path>
              </a:pathLst>
            </a:custGeom>
            <a:solidFill>
              <a:srgbClr val="FCE9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 name="Google Shape;304;p24"/>
            <p:cNvSpPr/>
            <p:nvPr/>
          </p:nvSpPr>
          <p:spPr>
            <a:xfrm>
              <a:off x="4269017" y="1077876"/>
              <a:ext cx="50034" cy="39585"/>
            </a:xfrm>
            <a:custGeom>
              <a:avLst/>
              <a:gdLst/>
              <a:ahLst/>
              <a:cxnLst/>
              <a:rect l="l" t="t" r="r" b="b"/>
              <a:pathLst>
                <a:path w="1561" h="1235" extrusionOk="0">
                  <a:moveTo>
                    <a:pt x="743" y="1"/>
                  </a:moveTo>
                  <a:cubicBezTo>
                    <a:pt x="372" y="1"/>
                    <a:pt x="0" y="238"/>
                    <a:pt x="0" y="610"/>
                  </a:cubicBezTo>
                  <a:cubicBezTo>
                    <a:pt x="0" y="982"/>
                    <a:pt x="372" y="1234"/>
                    <a:pt x="743" y="1234"/>
                  </a:cubicBezTo>
                  <a:cubicBezTo>
                    <a:pt x="1189" y="1234"/>
                    <a:pt x="1561" y="982"/>
                    <a:pt x="1561" y="610"/>
                  </a:cubicBezTo>
                  <a:cubicBezTo>
                    <a:pt x="1561" y="238"/>
                    <a:pt x="1189" y="1"/>
                    <a:pt x="743" y="1"/>
                  </a:cubicBezTo>
                  <a:close/>
                </a:path>
              </a:pathLst>
            </a:custGeom>
            <a:solidFill>
              <a:srgbClr val="FCE9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 name="Google Shape;305;p24"/>
            <p:cNvSpPr/>
            <p:nvPr/>
          </p:nvSpPr>
          <p:spPr>
            <a:xfrm>
              <a:off x="6448234" y="777800"/>
              <a:ext cx="35771" cy="31924"/>
            </a:xfrm>
            <a:custGeom>
              <a:avLst/>
              <a:gdLst/>
              <a:ahLst/>
              <a:cxnLst/>
              <a:rect l="l" t="t" r="r" b="b"/>
              <a:pathLst>
                <a:path w="1116" h="996" extrusionOk="0">
                  <a:moveTo>
                    <a:pt x="566" y="0"/>
                  </a:moveTo>
                  <a:cubicBezTo>
                    <a:pt x="253" y="0"/>
                    <a:pt x="1" y="253"/>
                    <a:pt x="1" y="505"/>
                  </a:cubicBezTo>
                  <a:cubicBezTo>
                    <a:pt x="1" y="743"/>
                    <a:pt x="253" y="996"/>
                    <a:pt x="566" y="996"/>
                  </a:cubicBezTo>
                  <a:cubicBezTo>
                    <a:pt x="878" y="996"/>
                    <a:pt x="1115" y="743"/>
                    <a:pt x="1115" y="505"/>
                  </a:cubicBezTo>
                  <a:cubicBezTo>
                    <a:pt x="1115" y="253"/>
                    <a:pt x="878" y="0"/>
                    <a:pt x="566" y="0"/>
                  </a:cubicBezTo>
                  <a:close/>
                </a:path>
              </a:pathLst>
            </a:custGeom>
            <a:solidFill>
              <a:srgbClr val="FCE9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 name="Google Shape;306;p24"/>
            <p:cNvSpPr/>
            <p:nvPr/>
          </p:nvSpPr>
          <p:spPr>
            <a:xfrm>
              <a:off x="6170532" y="877355"/>
              <a:ext cx="23847" cy="19552"/>
            </a:xfrm>
            <a:custGeom>
              <a:avLst/>
              <a:gdLst/>
              <a:ahLst/>
              <a:cxnLst/>
              <a:rect l="l" t="t" r="r" b="b"/>
              <a:pathLst>
                <a:path w="744" h="610" extrusionOk="0">
                  <a:moveTo>
                    <a:pt x="372" y="0"/>
                  </a:moveTo>
                  <a:cubicBezTo>
                    <a:pt x="194" y="0"/>
                    <a:pt x="1" y="119"/>
                    <a:pt x="1" y="312"/>
                  </a:cubicBezTo>
                  <a:cubicBezTo>
                    <a:pt x="1" y="491"/>
                    <a:pt x="194" y="609"/>
                    <a:pt x="372" y="609"/>
                  </a:cubicBezTo>
                  <a:cubicBezTo>
                    <a:pt x="625" y="609"/>
                    <a:pt x="744" y="491"/>
                    <a:pt x="744" y="312"/>
                  </a:cubicBezTo>
                  <a:cubicBezTo>
                    <a:pt x="744" y="119"/>
                    <a:pt x="625" y="0"/>
                    <a:pt x="372" y="0"/>
                  </a:cubicBezTo>
                  <a:close/>
                </a:path>
              </a:pathLst>
            </a:custGeom>
            <a:solidFill>
              <a:srgbClr val="FCE9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 name="Google Shape;307;p24"/>
            <p:cNvSpPr/>
            <p:nvPr/>
          </p:nvSpPr>
          <p:spPr>
            <a:xfrm>
              <a:off x="4564798" y="2199168"/>
              <a:ext cx="23847" cy="21956"/>
            </a:xfrm>
            <a:custGeom>
              <a:avLst/>
              <a:gdLst/>
              <a:ahLst/>
              <a:cxnLst/>
              <a:rect l="l" t="t" r="r" b="b"/>
              <a:pathLst>
                <a:path w="744" h="685" extrusionOk="0">
                  <a:moveTo>
                    <a:pt x="372" y="1"/>
                  </a:moveTo>
                  <a:cubicBezTo>
                    <a:pt x="194" y="1"/>
                    <a:pt x="1" y="179"/>
                    <a:pt x="1" y="313"/>
                  </a:cubicBezTo>
                  <a:cubicBezTo>
                    <a:pt x="1" y="491"/>
                    <a:pt x="194" y="684"/>
                    <a:pt x="372" y="684"/>
                  </a:cubicBezTo>
                  <a:cubicBezTo>
                    <a:pt x="566" y="684"/>
                    <a:pt x="744" y="491"/>
                    <a:pt x="744" y="313"/>
                  </a:cubicBezTo>
                  <a:cubicBezTo>
                    <a:pt x="744" y="179"/>
                    <a:pt x="566" y="1"/>
                    <a:pt x="372" y="1"/>
                  </a:cubicBezTo>
                  <a:close/>
                </a:path>
              </a:pathLst>
            </a:custGeom>
            <a:solidFill>
              <a:srgbClr val="FCE9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 name="Google Shape;308;p24"/>
            <p:cNvSpPr/>
            <p:nvPr/>
          </p:nvSpPr>
          <p:spPr>
            <a:xfrm>
              <a:off x="1605807" y="313360"/>
              <a:ext cx="49585" cy="41957"/>
            </a:xfrm>
            <a:custGeom>
              <a:avLst/>
              <a:gdLst/>
              <a:ahLst/>
              <a:cxnLst/>
              <a:rect l="l" t="t" r="r" b="b"/>
              <a:pathLst>
                <a:path w="1547" h="1309" extrusionOk="0">
                  <a:moveTo>
                    <a:pt x="744" y="1"/>
                  </a:moveTo>
                  <a:cubicBezTo>
                    <a:pt x="372" y="1"/>
                    <a:pt x="0" y="313"/>
                    <a:pt x="0" y="684"/>
                  </a:cubicBezTo>
                  <a:cubicBezTo>
                    <a:pt x="0" y="996"/>
                    <a:pt x="372" y="1308"/>
                    <a:pt x="744" y="1308"/>
                  </a:cubicBezTo>
                  <a:cubicBezTo>
                    <a:pt x="1174" y="1308"/>
                    <a:pt x="1546" y="996"/>
                    <a:pt x="1546" y="684"/>
                  </a:cubicBezTo>
                  <a:cubicBezTo>
                    <a:pt x="1546" y="313"/>
                    <a:pt x="1174" y="1"/>
                    <a:pt x="744" y="1"/>
                  </a:cubicBezTo>
                  <a:close/>
                </a:path>
              </a:pathLst>
            </a:custGeom>
            <a:solidFill>
              <a:srgbClr val="FCE9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 name="Google Shape;309;p24"/>
            <p:cNvSpPr/>
            <p:nvPr/>
          </p:nvSpPr>
          <p:spPr>
            <a:xfrm>
              <a:off x="1961141" y="601544"/>
              <a:ext cx="23847" cy="21475"/>
            </a:xfrm>
            <a:custGeom>
              <a:avLst/>
              <a:gdLst/>
              <a:ahLst/>
              <a:cxnLst/>
              <a:rect l="l" t="t" r="r" b="b"/>
              <a:pathLst>
                <a:path w="744" h="670" extrusionOk="0">
                  <a:moveTo>
                    <a:pt x="372" y="1"/>
                  </a:moveTo>
                  <a:cubicBezTo>
                    <a:pt x="179" y="1"/>
                    <a:pt x="1" y="179"/>
                    <a:pt x="1" y="298"/>
                  </a:cubicBezTo>
                  <a:cubicBezTo>
                    <a:pt x="1" y="491"/>
                    <a:pt x="179" y="669"/>
                    <a:pt x="372" y="669"/>
                  </a:cubicBezTo>
                  <a:cubicBezTo>
                    <a:pt x="610" y="669"/>
                    <a:pt x="744" y="491"/>
                    <a:pt x="744" y="298"/>
                  </a:cubicBezTo>
                  <a:cubicBezTo>
                    <a:pt x="744" y="179"/>
                    <a:pt x="610" y="1"/>
                    <a:pt x="372" y="1"/>
                  </a:cubicBezTo>
                  <a:close/>
                </a:path>
              </a:pathLst>
            </a:custGeom>
            <a:solidFill>
              <a:srgbClr val="FCE9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 name="Google Shape;310;p24"/>
            <p:cNvSpPr/>
            <p:nvPr/>
          </p:nvSpPr>
          <p:spPr>
            <a:xfrm>
              <a:off x="6740233" y="335284"/>
              <a:ext cx="25770" cy="20033"/>
            </a:xfrm>
            <a:custGeom>
              <a:avLst/>
              <a:gdLst/>
              <a:ahLst/>
              <a:cxnLst/>
              <a:rect l="l" t="t" r="r" b="b"/>
              <a:pathLst>
                <a:path w="804" h="625" extrusionOk="0">
                  <a:moveTo>
                    <a:pt x="372" y="0"/>
                  </a:moveTo>
                  <a:cubicBezTo>
                    <a:pt x="179" y="0"/>
                    <a:pt x="1" y="134"/>
                    <a:pt x="1" y="312"/>
                  </a:cubicBezTo>
                  <a:cubicBezTo>
                    <a:pt x="1" y="506"/>
                    <a:pt x="179" y="624"/>
                    <a:pt x="372" y="624"/>
                  </a:cubicBezTo>
                  <a:cubicBezTo>
                    <a:pt x="625" y="624"/>
                    <a:pt x="803" y="506"/>
                    <a:pt x="803" y="312"/>
                  </a:cubicBezTo>
                  <a:cubicBezTo>
                    <a:pt x="803" y="134"/>
                    <a:pt x="625" y="0"/>
                    <a:pt x="372" y="0"/>
                  </a:cubicBezTo>
                  <a:close/>
                </a:path>
              </a:pathLst>
            </a:custGeom>
            <a:solidFill>
              <a:srgbClr val="FCE9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 name="Google Shape;311;p24"/>
            <p:cNvSpPr/>
            <p:nvPr/>
          </p:nvSpPr>
          <p:spPr>
            <a:xfrm>
              <a:off x="3147692" y="2085799"/>
              <a:ext cx="23879" cy="21956"/>
            </a:xfrm>
            <a:custGeom>
              <a:avLst/>
              <a:gdLst/>
              <a:ahLst/>
              <a:cxnLst/>
              <a:rect l="l" t="t" r="r" b="b"/>
              <a:pathLst>
                <a:path w="745" h="685" extrusionOk="0">
                  <a:moveTo>
                    <a:pt x="373" y="1"/>
                  </a:moveTo>
                  <a:cubicBezTo>
                    <a:pt x="194" y="1"/>
                    <a:pt x="1" y="194"/>
                    <a:pt x="1" y="313"/>
                  </a:cubicBezTo>
                  <a:cubicBezTo>
                    <a:pt x="1" y="506"/>
                    <a:pt x="194" y="684"/>
                    <a:pt x="373" y="684"/>
                  </a:cubicBezTo>
                  <a:cubicBezTo>
                    <a:pt x="566" y="684"/>
                    <a:pt x="744" y="506"/>
                    <a:pt x="744" y="313"/>
                  </a:cubicBezTo>
                  <a:cubicBezTo>
                    <a:pt x="744" y="194"/>
                    <a:pt x="566" y="1"/>
                    <a:pt x="373" y="1"/>
                  </a:cubicBezTo>
                  <a:close/>
                </a:path>
              </a:pathLst>
            </a:custGeom>
            <a:solidFill>
              <a:srgbClr val="FCE9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 name="Google Shape;312;p24"/>
            <p:cNvSpPr/>
            <p:nvPr/>
          </p:nvSpPr>
          <p:spPr>
            <a:xfrm>
              <a:off x="1301917" y="1811910"/>
              <a:ext cx="49553" cy="40034"/>
            </a:xfrm>
            <a:custGeom>
              <a:avLst/>
              <a:gdLst/>
              <a:ahLst/>
              <a:cxnLst/>
              <a:rect l="l" t="t" r="r" b="b"/>
              <a:pathLst>
                <a:path w="1546" h="1249" extrusionOk="0">
                  <a:moveTo>
                    <a:pt x="743" y="1"/>
                  </a:moveTo>
                  <a:cubicBezTo>
                    <a:pt x="312" y="1"/>
                    <a:pt x="0" y="253"/>
                    <a:pt x="0" y="625"/>
                  </a:cubicBezTo>
                  <a:cubicBezTo>
                    <a:pt x="0" y="996"/>
                    <a:pt x="312" y="1249"/>
                    <a:pt x="743" y="1249"/>
                  </a:cubicBezTo>
                  <a:cubicBezTo>
                    <a:pt x="1174" y="1249"/>
                    <a:pt x="1546" y="996"/>
                    <a:pt x="1546" y="625"/>
                  </a:cubicBezTo>
                  <a:cubicBezTo>
                    <a:pt x="1546" y="253"/>
                    <a:pt x="1174" y="1"/>
                    <a:pt x="743" y="1"/>
                  </a:cubicBezTo>
                  <a:close/>
                </a:path>
              </a:pathLst>
            </a:custGeom>
            <a:solidFill>
              <a:srgbClr val="FCE9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 name="Google Shape;313;p24"/>
            <p:cNvSpPr/>
            <p:nvPr/>
          </p:nvSpPr>
          <p:spPr>
            <a:xfrm>
              <a:off x="5444126" y="591543"/>
              <a:ext cx="25770" cy="19552"/>
            </a:xfrm>
            <a:custGeom>
              <a:avLst/>
              <a:gdLst/>
              <a:ahLst/>
              <a:cxnLst/>
              <a:rect l="l" t="t" r="r" b="b"/>
              <a:pathLst>
                <a:path w="804" h="610" extrusionOk="0">
                  <a:moveTo>
                    <a:pt x="432" y="0"/>
                  </a:moveTo>
                  <a:cubicBezTo>
                    <a:pt x="194" y="0"/>
                    <a:pt x="1" y="119"/>
                    <a:pt x="1" y="313"/>
                  </a:cubicBezTo>
                  <a:cubicBezTo>
                    <a:pt x="1" y="491"/>
                    <a:pt x="194" y="610"/>
                    <a:pt x="432" y="610"/>
                  </a:cubicBezTo>
                  <a:cubicBezTo>
                    <a:pt x="625" y="610"/>
                    <a:pt x="803" y="491"/>
                    <a:pt x="803" y="313"/>
                  </a:cubicBezTo>
                  <a:cubicBezTo>
                    <a:pt x="803" y="119"/>
                    <a:pt x="625" y="0"/>
                    <a:pt x="432" y="0"/>
                  </a:cubicBezTo>
                  <a:close/>
                </a:path>
              </a:pathLst>
            </a:custGeom>
            <a:solidFill>
              <a:srgbClr val="FCE9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 name="Google Shape;314;p24"/>
            <p:cNvSpPr/>
            <p:nvPr/>
          </p:nvSpPr>
          <p:spPr>
            <a:xfrm>
              <a:off x="631219" y="773986"/>
              <a:ext cx="23847" cy="20033"/>
            </a:xfrm>
            <a:custGeom>
              <a:avLst/>
              <a:gdLst/>
              <a:ahLst/>
              <a:cxnLst/>
              <a:rect l="l" t="t" r="r" b="b"/>
              <a:pathLst>
                <a:path w="744" h="625" extrusionOk="0">
                  <a:moveTo>
                    <a:pt x="372" y="0"/>
                  </a:moveTo>
                  <a:cubicBezTo>
                    <a:pt x="179" y="0"/>
                    <a:pt x="1" y="119"/>
                    <a:pt x="1" y="312"/>
                  </a:cubicBezTo>
                  <a:cubicBezTo>
                    <a:pt x="1" y="491"/>
                    <a:pt x="179" y="624"/>
                    <a:pt x="372" y="624"/>
                  </a:cubicBezTo>
                  <a:cubicBezTo>
                    <a:pt x="550" y="624"/>
                    <a:pt x="744" y="491"/>
                    <a:pt x="744" y="312"/>
                  </a:cubicBezTo>
                  <a:cubicBezTo>
                    <a:pt x="744" y="119"/>
                    <a:pt x="550" y="0"/>
                    <a:pt x="372" y="0"/>
                  </a:cubicBezTo>
                  <a:close/>
                </a:path>
              </a:pathLst>
            </a:custGeom>
            <a:solidFill>
              <a:srgbClr val="FCE9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 name="Google Shape;315;p24"/>
            <p:cNvSpPr/>
            <p:nvPr/>
          </p:nvSpPr>
          <p:spPr>
            <a:xfrm>
              <a:off x="1351438" y="2286351"/>
              <a:ext cx="23847" cy="21924"/>
            </a:xfrm>
            <a:custGeom>
              <a:avLst/>
              <a:gdLst/>
              <a:ahLst/>
              <a:cxnLst/>
              <a:rect l="l" t="t" r="r" b="b"/>
              <a:pathLst>
                <a:path w="744" h="684" extrusionOk="0">
                  <a:moveTo>
                    <a:pt x="372" y="0"/>
                  </a:moveTo>
                  <a:cubicBezTo>
                    <a:pt x="134" y="0"/>
                    <a:pt x="1" y="194"/>
                    <a:pt x="1" y="372"/>
                  </a:cubicBezTo>
                  <a:cubicBezTo>
                    <a:pt x="1" y="491"/>
                    <a:pt x="134" y="684"/>
                    <a:pt x="372" y="684"/>
                  </a:cubicBezTo>
                  <a:cubicBezTo>
                    <a:pt x="565" y="684"/>
                    <a:pt x="744" y="491"/>
                    <a:pt x="744" y="372"/>
                  </a:cubicBezTo>
                  <a:cubicBezTo>
                    <a:pt x="744" y="194"/>
                    <a:pt x="565" y="0"/>
                    <a:pt x="372" y="0"/>
                  </a:cubicBezTo>
                  <a:close/>
                </a:path>
              </a:pathLst>
            </a:custGeom>
            <a:solidFill>
              <a:srgbClr val="FCE9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 name="Google Shape;316;p24"/>
            <p:cNvSpPr/>
            <p:nvPr/>
          </p:nvSpPr>
          <p:spPr>
            <a:xfrm>
              <a:off x="8448855" y="676803"/>
              <a:ext cx="26219" cy="20033"/>
            </a:xfrm>
            <a:custGeom>
              <a:avLst/>
              <a:gdLst/>
              <a:ahLst/>
              <a:cxnLst/>
              <a:rect l="l" t="t" r="r" b="b"/>
              <a:pathLst>
                <a:path w="818" h="625" extrusionOk="0">
                  <a:moveTo>
                    <a:pt x="372" y="1"/>
                  </a:moveTo>
                  <a:cubicBezTo>
                    <a:pt x="194" y="1"/>
                    <a:pt x="1" y="120"/>
                    <a:pt x="1" y="313"/>
                  </a:cubicBezTo>
                  <a:cubicBezTo>
                    <a:pt x="1" y="491"/>
                    <a:pt x="194" y="625"/>
                    <a:pt x="372" y="625"/>
                  </a:cubicBezTo>
                  <a:cubicBezTo>
                    <a:pt x="625" y="625"/>
                    <a:pt x="818" y="491"/>
                    <a:pt x="818" y="313"/>
                  </a:cubicBezTo>
                  <a:cubicBezTo>
                    <a:pt x="818" y="120"/>
                    <a:pt x="625" y="1"/>
                    <a:pt x="372" y="1"/>
                  </a:cubicBezTo>
                  <a:close/>
                </a:path>
              </a:pathLst>
            </a:custGeom>
            <a:solidFill>
              <a:srgbClr val="FCE9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 name="Google Shape;317;p24"/>
            <p:cNvSpPr/>
            <p:nvPr/>
          </p:nvSpPr>
          <p:spPr>
            <a:xfrm>
              <a:off x="6265792" y="1065984"/>
              <a:ext cx="23879" cy="21443"/>
            </a:xfrm>
            <a:custGeom>
              <a:avLst/>
              <a:gdLst/>
              <a:ahLst/>
              <a:cxnLst/>
              <a:rect l="l" t="t" r="r" b="b"/>
              <a:pathLst>
                <a:path w="745" h="669" extrusionOk="0">
                  <a:moveTo>
                    <a:pt x="373" y="0"/>
                  </a:moveTo>
                  <a:cubicBezTo>
                    <a:pt x="120" y="0"/>
                    <a:pt x="1" y="119"/>
                    <a:pt x="1" y="297"/>
                  </a:cubicBezTo>
                  <a:cubicBezTo>
                    <a:pt x="1" y="491"/>
                    <a:pt x="120" y="669"/>
                    <a:pt x="373" y="669"/>
                  </a:cubicBezTo>
                  <a:cubicBezTo>
                    <a:pt x="566" y="669"/>
                    <a:pt x="744" y="491"/>
                    <a:pt x="744" y="297"/>
                  </a:cubicBezTo>
                  <a:cubicBezTo>
                    <a:pt x="744" y="119"/>
                    <a:pt x="566" y="0"/>
                    <a:pt x="373" y="0"/>
                  </a:cubicBezTo>
                  <a:close/>
                </a:path>
              </a:pathLst>
            </a:custGeom>
            <a:solidFill>
              <a:srgbClr val="FCE9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 name="Google Shape;318;p24"/>
            <p:cNvSpPr/>
            <p:nvPr/>
          </p:nvSpPr>
          <p:spPr>
            <a:xfrm>
              <a:off x="6998416" y="168546"/>
              <a:ext cx="23847" cy="20033"/>
            </a:xfrm>
            <a:custGeom>
              <a:avLst/>
              <a:gdLst/>
              <a:ahLst/>
              <a:cxnLst/>
              <a:rect l="l" t="t" r="r" b="b"/>
              <a:pathLst>
                <a:path w="744" h="625" extrusionOk="0">
                  <a:moveTo>
                    <a:pt x="372" y="1"/>
                  </a:moveTo>
                  <a:cubicBezTo>
                    <a:pt x="179" y="1"/>
                    <a:pt x="0" y="135"/>
                    <a:pt x="0" y="313"/>
                  </a:cubicBezTo>
                  <a:cubicBezTo>
                    <a:pt x="0" y="506"/>
                    <a:pt x="179" y="625"/>
                    <a:pt x="372" y="625"/>
                  </a:cubicBezTo>
                  <a:cubicBezTo>
                    <a:pt x="550" y="625"/>
                    <a:pt x="743" y="506"/>
                    <a:pt x="743" y="313"/>
                  </a:cubicBezTo>
                  <a:cubicBezTo>
                    <a:pt x="743" y="135"/>
                    <a:pt x="550" y="1"/>
                    <a:pt x="372" y="1"/>
                  </a:cubicBezTo>
                  <a:close/>
                </a:path>
              </a:pathLst>
            </a:custGeom>
            <a:solidFill>
              <a:srgbClr val="FCE9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 name="Google Shape;319;p24"/>
            <p:cNvSpPr/>
            <p:nvPr/>
          </p:nvSpPr>
          <p:spPr>
            <a:xfrm>
              <a:off x="865586" y="1490392"/>
              <a:ext cx="23847" cy="20033"/>
            </a:xfrm>
            <a:custGeom>
              <a:avLst/>
              <a:gdLst/>
              <a:ahLst/>
              <a:cxnLst/>
              <a:rect l="l" t="t" r="r" b="b"/>
              <a:pathLst>
                <a:path w="744" h="625" extrusionOk="0">
                  <a:moveTo>
                    <a:pt x="372" y="0"/>
                  </a:moveTo>
                  <a:cubicBezTo>
                    <a:pt x="119" y="0"/>
                    <a:pt x="0" y="134"/>
                    <a:pt x="0" y="312"/>
                  </a:cubicBezTo>
                  <a:cubicBezTo>
                    <a:pt x="0" y="506"/>
                    <a:pt x="119" y="625"/>
                    <a:pt x="372" y="625"/>
                  </a:cubicBezTo>
                  <a:cubicBezTo>
                    <a:pt x="550" y="625"/>
                    <a:pt x="743" y="506"/>
                    <a:pt x="743" y="312"/>
                  </a:cubicBezTo>
                  <a:cubicBezTo>
                    <a:pt x="743" y="134"/>
                    <a:pt x="550" y="0"/>
                    <a:pt x="372" y="0"/>
                  </a:cubicBezTo>
                  <a:close/>
                </a:path>
              </a:pathLst>
            </a:custGeom>
            <a:solidFill>
              <a:srgbClr val="FCE9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 name="Google Shape;320;p24"/>
            <p:cNvSpPr/>
            <p:nvPr/>
          </p:nvSpPr>
          <p:spPr>
            <a:xfrm>
              <a:off x="2332213" y="2506905"/>
              <a:ext cx="37662" cy="31444"/>
            </a:xfrm>
            <a:custGeom>
              <a:avLst/>
              <a:gdLst/>
              <a:ahLst/>
              <a:cxnLst/>
              <a:rect l="l" t="t" r="r" b="b"/>
              <a:pathLst>
                <a:path w="1175" h="981" extrusionOk="0">
                  <a:moveTo>
                    <a:pt x="610" y="0"/>
                  </a:moveTo>
                  <a:cubicBezTo>
                    <a:pt x="313" y="0"/>
                    <a:pt x="1" y="238"/>
                    <a:pt x="1" y="490"/>
                  </a:cubicBezTo>
                  <a:cubicBezTo>
                    <a:pt x="1" y="743"/>
                    <a:pt x="313" y="981"/>
                    <a:pt x="610" y="981"/>
                  </a:cubicBezTo>
                  <a:cubicBezTo>
                    <a:pt x="922" y="981"/>
                    <a:pt x="1175" y="743"/>
                    <a:pt x="1175" y="490"/>
                  </a:cubicBezTo>
                  <a:cubicBezTo>
                    <a:pt x="1175" y="238"/>
                    <a:pt x="922" y="0"/>
                    <a:pt x="610" y="0"/>
                  </a:cubicBezTo>
                  <a:close/>
                </a:path>
              </a:pathLst>
            </a:custGeom>
            <a:solidFill>
              <a:srgbClr val="FCE9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 name="Google Shape;321;p24"/>
            <p:cNvSpPr/>
            <p:nvPr/>
          </p:nvSpPr>
          <p:spPr>
            <a:xfrm>
              <a:off x="8554116" y="406729"/>
              <a:ext cx="35771" cy="31956"/>
            </a:xfrm>
            <a:custGeom>
              <a:avLst/>
              <a:gdLst/>
              <a:ahLst/>
              <a:cxnLst/>
              <a:rect l="l" t="t" r="r" b="b"/>
              <a:pathLst>
                <a:path w="1116" h="997" extrusionOk="0">
                  <a:moveTo>
                    <a:pt x="566" y="0"/>
                  </a:moveTo>
                  <a:cubicBezTo>
                    <a:pt x="254" y="0"/>
                    <a:pt x="1" y="253"/>
                    <a:pt x="1" y="506"/>
                  </a:cubicBezTo>
                  <a:cubicBezTo>
                    <a:pt x="1" y="743"/>
                    <a:pt x="254" y="996"/>
                    <a:pt x="566" y="996"/>
                  </a:cubicBezTo>
                  <a:cubicBezTo>
                    <a:pt x="878" y="996"/>
                    <a:pt x="1116" y="743"/>
                    <a:pt x="1116" y="506"/>
                  </a:cubicBezTo>
                  <a:cubicBezTo>
                    <a:pt x="1116" y="253"/>
                    <a:pt x="878" y="0"/>
                    <a:pt x="566" y="0"/>
                  </a:cubicBezTo>
                  <a:close/>
                </a:path>
              </a:pathLst>
            </a:custGeom>
            <a:solidFill>
              <a:srgbClr val="FCE9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 name="Google Shape;322;p24"/>
            <p:cNvSpPr/>
            <p:nvPr/>
          </p:nvSpPr>
          <p:spPr>
            <a:xfrm>
              <a:off x="345406" y="1801910"/>
              <a:ext cx="25770" cy="20033"/>
            </a:xfrm>
            <a:custGeom>
              <a:avLst/>
              <a:gdLst/>
              <a:ahLst/>
              <a:cxnLst/>
              <a:rect l="l" t="t" r="r" b="b"/>
              <a:pathLst>
                <a:path w="804" h="625" extrusionOk="0">
                  <a:moveTo>
                    <a:pt x="372" y="1"/>
                  </a:moveTo>
                  <a:cubicBezTo>
                    <a:pt x="179" y="1"/>
                    <a:pt x="1" y="134"/>
                    <a:pt x="1" y="313"/>
                  </a:cubicBezTo>
                  <a:cubicBezTo>
                    <a:pt x="1" y="506"/>
                    <a:pt x="179" y="625"/>
                    <a:pt x="372" y="625"/>
                  </a:cubicBezTo>
                  <a:cubicBezTo>
                    <a:pt x="625" y="625"/>
                    <a:pt x="803" y="506"/>
                    <a:pt x="803" y="313"/>
                  </a:cubicBezTo>
                  <a:cubicBezTo>
                    <a:pt x="803" y="134"/>
                    <a:pt x="625" y="1"/>
                    <a:pt x="372" y="1"/>
                  </a:cubicBezTo>
                  <a:close/>
                </a:path>
              </a:pathLst>
            </a:custGeom>
            <a:solidFill>
              <a:srgbClr val="FCE9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 name="Google Shape;323;p24"/>
            <p:cNvSpPr/>
            <p:nvPr/>
          </p:nvSpPr>
          <p:spPr>
            <a:xfrm>
              <a:off x="8784669" y="783986"/>
              <a:ext cx="23847" cy="20033"/>
            </a:xfrm>
            <a:custGeom>
              <a:avLst/>
              <a:gdLst/>
              <a:ahLst/>
              <a:cxnLst/>
              <a:rect l="l" t="t" r="r" b="b"/>
              <a:pathLst>
                <a:path w="744" h="625" extrusionOk="0">
                  <a:moveTo>
                    <a:pt x="372" y="0"/>
                  </a:moveTo>
                  <a:cubicBezTo>
                    <a:pt x="179" y="0"/>
                    <a:pt x="1" y="119"/>
                    <a:pt x="1" y="312"/>
                  </a:cubicBezTo>
                  <a:cubicBezTo>
                    <a:pt x="1" y="491"/>
                    <a:pt x="179" y="625"/>
                    <a:pt x="372" y="625"/>
                  </a:cubicBezTo>
                  <a:cubicBezTo>
                    <a:pt x="610" y="625"/>
                    <a:pt x="744" y="491"/>
                    <a:pt x="744" y="312"/>
                  </a:cubicBezTo>
                  <a:cubicBezTo>
                    <a:pt x="744" y="119"/>
                    <a:pt x="610" y="0"/>
                    <a:pt x="372" y="0"/>
                  </a:cubicBezTo>
                  <a:close/>
                </a:path>
              </a:pathLst>
            </a:custGeom>
            <a:solidFill>
              <a:srgbClr val="FCE9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 name="Google Shape;324;p24"/>
            <p:cNvSpPr/>
            <p:nvPr/>
          </p:nvSpPr>
          <p:spPr>
            <a:xfrm>
              <a:off x="4188020" y="432435"/>
              <a:ext cx="25770" cy="21956"/>
            </a:xfrm>
            <a:custGeom>
              <a:avLst/>
              <a:gdLst/>
              <a:ahLst/>
              <a:cxnLst/>
              <a:rect l="l" t="t" r="r" b="b"/>
              <a:pathLst>
                <a:path w="804" h="685" extrusionOk="0">
                  <a:moveTo>
                    <a:pt x="372" y="1"/>
                  </a:moveTo>
                  <a:cubicBezTo>
                    <a:pt x="179" y="1"/>
                    <a:pt x="1" y="194"/>
                    <a:pt x="1" y="313"/>
                  </a:cubicBezTo>
                  <a:cubicBezTo>
                    <a:pt x="1" y="506"/>
                    <a:pt x="179" y="684"/>
                    <a:pt x="372" y="684"/>
                  </a:cubicBezTo>
                  <a:cubicBezTo>
                    <a:pt x="610" y="684"/>
                    <a:pt x="803" y="506"/>
                    <a:pt x="803" y="313"/>
                  </a:cubicBezTo>
                  <a:cubicBezTo>
                    <a:pt x="803" y="194"/>
                    <a:pt x="610" y="1"/>
                    <a:pt x="372" y="1"/>
                  </a:cubicBezTo>
                  <a:close/>
                </a:path>
              </a:pathLst>
            </a:custGeom>
            <a:solidFill>
              <a:srgbClr val="FCE9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 name="Google Shape;325;p24"/>
            <p:cNvSpPr/>
            <p:nvPr/>
          </p:nvSpPr>
          <p:spPr>
            <a:xfrm>
              <a:off x="4374277" y="2383502"/>
              <a:ext cx="25738" cy="20065"/>
            </a:xfrm>
            <a:custGeom>
              <a:avLst/>
              <a:gdLst/>
              <a:ahLst/>
              <a:cxnLst/>
              <a:rect l="l" t="t" r="r" b="b"/>
              <a:pathLst>
                <a:path w="803" h="626" extrusionOk="0">
                  <a:moveTo>
                    <a:pt x="372" y="1"/>
                  </a:moveTo>
                  <a:cubicBezTo>
                    <a:pt x="194" y="1"/>
                    <a:pt x="0" y="135"/>
                    <a:pt x="0" y="313"/>
                  </a:cubicBezTo>
                  <a:cubicBezTo>
                    <a:pt x="0" y="506"/>
                    <a:pt x="194" y="625"/>
                    <a:pt x="372" y="625"/>
                  </a:cubicBezTo>
                  <a:cubicBezTo>
                    <a:pt x="625" y="625"/>
                    <a:pt x="803" y="506"/>
                    <a:pt x="803" y="313"/>
                  </a:cubicBezTo>
                  <a:cubicBezTo>
                    <a:pt x="803" y="135"/>
                    <a:pt x="625" y="1"/>
                    <a:pt x="372" y="1"/>
                  </a:cubicBezTo>
                  <a:close/>
                </a:path>
              </a:pathLst>
            </a:custGeom>
            <a:solidFill>
              <a:srgbClr val="FCE9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26" name="Google Shape;326;p24"/>
          <p:cNvSpPr txBox="1">
            <a:spLocks noGrp="1"/>
          </p:cNvSpPr>
          <p:nvPr>
            <p:ph type="title"/>
          </p:nvPr>
        </p:nvSpPr>
        <p:spPr>
          <a:xfrm>
            <a:off x="3673350" y="356375"/>
            <a:ext cx="4093500" cy="9510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5200"/>
              <a:buNone/>
              <a:defRPr sz="5000" b="1">
                <a:solidFill>
                  <a:srgbClr val="FFCE00"/>
                </a:solidFill>
              </a:defRPr>
            </a:lvl1pPr>
            <a:lvl2pPr lvl="1" rtl="0">
              <a:spcBef>
                <a:spcPts val="0"/>
              </a:spcBef>
              <a:spcAft>
                <a:spcPts val="0"/>
              </a:spcAft>
              <a:buSzPts val="3600"/>
              <a:buNone/>
              <a:defRPr sz="3600"/>
            </a:lvl2pPr>
            <a:lvl3pPr lvl="2" rtl="0">
              <a:spcBef>
                <a:spcPts val="0"/>
              </a:spcBef>
              <a:spcAft>
                <a:spcPts val="0"/>
              </a:spcAft>
              <a:buSzPts val="3600"/>
              <a:buNone/>
              <a:defRPr sz="3600"/>
            </a:lvl3pPr>
            <a:lvl4pPr lvl="3" rtl="0">
              <a:spcBef>
                <a:spcPts val="0"/>
              </a:spcBef>
              <a:spcAft>
                <a:spcPts val="0"/>
              </a:spcAft>
              <a:buSzPts val="3600"/>
              <a:buNone/>
              <a:defRPr sz="3600"/>
            </a:lvl4pPr>
            <a:lvl5pPr lvl="4" rtl="0">
              <a:spcBef>
                <a:spcPts val="0"/>
              </a:spcBef>
              <a:spcAft>
                <a:spcPts val="0"/>
              </a:spcAft>
              <a:buSzPts val="3600"/>
              <a:buNone/>
              <a:defRPr sz="3600"/>
            </a:lvl5pPr>
            <a:lvl6pPr lvl="5" rtl="0">
              <a:spcBef>
                <a:spcPts val="0"/>
              </a:spcBef>
              <a:spcAft>
                <a:spcPts val="0"/>
              </a:spcAft>
              <a:buSzPts val="3600"/>
              <a:buNone/>
              <a:defRPr sz="3600"/>
            </a:lvl6pPr>
            <a:lvl7pPr lvl="6" rtl="0">
              <a:spcBef>
                <a:spcPts val="0"/>
              </a:spcBef>
              <a:spcAft>
                <a:spcPts val="0"/>
              </a:spcAft>
              <a:buSzPts val="3600"/>
              <a:buNone/>
              <a:defRPr sz="3600"/>
            </a:lvl7pPr>
            <a:lvl8pPr lvl="7" rtl="0">
              <a:spcBef>
                <a:spcPts val="0"/>
              </a:spcBef>
              <a:spcAft>
                <a:spcPts val="0"/>
              </a:spcAft>
              <a:buSzPts val="3600"/>
              <a:buNone/>
              <a:defRPr sz="3600"/>
            </a:lvl8pPr>
            <a:lvl9pPr lvl="8" rtl="0">
              <a:spcBef>
                <a:spcPts val="0"/>
              </a:spcBef>
              <a:spcAft>
                <a:spcPts val="0"/>
              </a:spcAft>
              <a:buSzPts val="3600"/>
              <a:buNone/>
              <a:defRPr sz="3600"/>
            </a:lvl9pPr>
          </a:lstStyle>
          <a:p>
            <a:endParaRPr/>
          </a:p>
        </p:txBody>
      </p:sp>
      <p:sp>
        <p:nvSpPr>
          <p:cNvPr id="327" name="Google Shape;327;p24"/>
          <p:cNvSpPr txBox="1">
            <a:spLocks noGrp="1"/>
          </p:cNvSpPr>
          <p:nvPr>
            <p:ph type="subTitle" idx="1"/>
          </p:nvPr>
        </p:nvSpPr>
        <p:spPr>
          <a:xfrm>
            <a:off x="4030050" y="1772125"/>
            <a:ext cx="3380100" cy="12111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600"/>
              <a:buFont typeface="Didact Gothic"/>
              <a:buNone/>
              <a:defRPr sz="1600">
                <a:latin typeface="Didact Gothic"/>
                <a:ea typeface="Didact Gothic"/>
                <a:cs typeface="Didact Gothic"/>
                <a:sym typeface="Didact Gothic"/>
              </a:defRPr>
            </a:lvl1pPr>
            <a:lvl2pPr lvl="1" rtl="0">
              <a:lnSpc>
                <a:spcPct val="100000"/>
              </a:lnSpc>
              <a:spcBef>
                <a:spcPts val="0"/>
              </a:spcBef>
              <a:spcAft>
                <a:spcPts val="0"/>
              </a:spcAft>
              <a:buSzPts val="1600"/>
              <a:buNone/>
              <a:defRPr sz="1600"/>
            </a:lvl2pPr>
            <a:lvl3pPr lvl="2" rtl="0">
              <a:lnSpc>
                <a:spcPct val="100000"/>
              </a:lnSpc>
              <a:spcBef>
                <a:spcPts val="0"/>
              </a:spcBef>
              <a:spcAft>
                <a:spcPts val="0"/>
              </a:spcAft>
              <a:buSzPts val="1600"/>
              <a:buNone/>
              <a:defRPr sz="1600"/>
            </a:lvl3pPr>
            <a:lvl4pPr lvl="3" rtl="0">
              <a:lnSpc>
                <a:spcPct val="100000"/>
              </a:lnSpc>
              <a:spcBef>
                <a:spcPts val="0"/>
              </a:spcBef>
              <a:spcAft>
                <a:spcPts val="0"/>
              </a:spcAft>
              <a:buSzPts val="1600"/>
              <a:buNone/>
              <a:defRPr sz="1600"/>
            </a:lvl4pPr>
            <a:lvl5pPr lvl="4" rtl="0">
              <a:lnSpc>
                <a:spcPct val="100000"/>
              </a:lnSpc>
              <a:spcBef>
                <a:spcPts val="0"/>
              </a:spcBef>
              <a:spcAft>
                <a:spcPts val="0"/>
              </a:spcAft>
              <a:buSzPts val="1600"/>
              <a:buNone/>
              <a:defRPr sz="1600"/>
            </a:lvl5pPr>
            <a:lvl6pPr lvl="5" rtl="0">
              <a:lnSpc>
                <a:spcPct val="100000"/>
              </a:lnSpc>
              <a:spcBef>
                <a:spcPts val="0"/>
              </a:spcBef>
              <a:spcAft>
                <a:spcPts val="0"/>
              </a:spcAft>
              <a:buSzPts val="1600"/>
              <a:buNone/>
              <a:defRPr sz="1600"/>
            </a:lvl6pPr>
            <a:lvl7pPr lvl="6" rtl="0">
              <a:lnSpc>
                <a:spcPct val="100000"/>
              </a:lnSpc>
              <a:spcBef>
                <a:spcPts val="0"/>
              </a:spcBef>
              <a:spcAft>
                <a:spcPts val="0"/>
              </a:spcAft>
              <a:buSzPts val="1600"/>
              <a:buNone/>
              <a:defRPr sz="1600"/>
            </a:lvl7pPr>
            <a:lvl8pPr lvl="7" rtl="0">
              <a:lnSpc>
                <a:spcPct val="100000"/>
              </a:lnSpc>
              <a:spcBef>
                <a:spcPts val="0"/>
              </a:spcBef>
              <a:spcAft>
                <a:spcPts val="0"/>
              </a:spcAft>
              <a:buSzPts val="1600"/>
              <a:buNone/>
              <a:defRPr sz="1600"/>
            </a:lvl8pPr>
            <a:lvl9pPr lvl="8" rtl="0">
              <a:lnSpc>
                <a:spcPct val="100000"/>
              </a:lnSpc>
              <a:spcBef>
                <a:spcPts val="0"/>
              </a:spcBef>
              <a:spcAft>
                <a:spcPts val="0"/>
              </a:spcAft>
              <a:buSzPts val="1600"/>
              <a:buNone/>
              <a:defRPr sz="1600"/>
            </a:lvl9pPr>
          </a:lstStyle>
          <a:p>
            <a:endParaRPr/>
          </a:p>
        </p:txBody>
      </p:sp>
      <p:sp>
        <p:nvSpPr>
          <p:cNvPr id="328" name="Google Shape;328;p24"/>
          <p:cNvSpPr txBox="1"/>
          <p:nvPr/>
        </p:nvSpPr>
        <p:spPr>
          <a:xfrm>
            <a:off x="4049850" y="3047008"/>
            <a:ext cx="3340500" cy="915000"/>
          </a:xfrm>
          <a:prstGeom prst="rect">
            <a:avLst/>
          </a:prstGeom>
          <a:noFill/>
          <a:ln>
            <a:noFill/>
          </a:ln>
        </p:spPr>
        <p:txBody>
          <a:bodyPr spcFirstLastPara="1" wrap="square" lIns="91425" tIns="91425" rIns="91425" bIns="91425" anchor="t" anchorCtr="0">
            <a:noAutofit/>
          </a:bodyPr>
          <a:lstStyle/>
          <a:p>
            <a:pPr marL="0" lvl="0" indent="0" algn="ctr" rtl="0">
              <a:spcBef>
                <a:spcPts val="300"/>
              </a:spcBef>
              <a:spcAft>
                <a:spcPts val="0"/>
              </a:spcAft>
              <a:buNone/>
            </a:pPr>
            <a:r>
              <a:rPr lang="en" sz="1100">
                <a:solidFill>
                  <a:schemeClr val="lt1"/>
                </a:solidFill>
                <a:latin typeface="Didact Gothic"/>
                <a:ea typeface="Didact Gothic"/>
                <a:cs typeface="Didact Gothic"/>
                <a:sym typeface="Didact Gothic"/>
              </a:rPr>
              <a:t>CREDITS: This presentation template was created by </a:t>
            </a:r>
            <a:r>
              <a:rPr lang="en" sz="1100" b="1">
                <a:solidFill>
                  <a:schemeClr val="lt1"/>
                </a:solidFill>
                <a:uFill>
                  <a:noFill/>
                </a:uFill>
                <a:latin typeface="Didact Gothic"/>
                <a:ea typeface="Didact Gothic"/>
                <a:cs typeface="Didact Gothic"/>
                <a:sym typeface="Didact Gothic"/>
                <a:hlinkClick r:id="rId2">
                  <a:extLst>
                    <a:ext uri="{A12FA001-AC4F-418D-AE19-62706E023703}">
                      <ahyp:hlinkClr xmlns="" xmlns:ahyp="http://schemas.microsoft.com/office/drawing/2018/hyperlinkcolor" val="tx"/>
                    </a:ext>
                  </a:extLst>
                </a:hlinkClick>
              </a:rPr>
              <a:t>Slidesgo</a:t>
            </a:r>
            <a:r>
              <a:rPr lang="en" sz="1100">
                <a:solidFill>
                  <a:schemeClr val="lt1"/>
                </a:solidFill>
                <a:latin typeface="Didact Gothic"/>
                <a:ea typeface="Didact Gothic"/>
                <a:cs typeface="Didact Gothic"/>
                <a:sym typeface="Didact Gothic"/>
              </a:rPr>
              <a:t>, including icons by </a:t>
            </a:r>
            <a:r>
              <a:rPr lang="en" sz="1100" b="1">
                <a:solidFill>
                  <a:schemeClr val="lt1"/>
                </a:solidFill>
                <a:uFill>
                  <a:noFill/>
                </a:uFill>
                <a:latin typeface="Didact Gothic"/>
                <a:ea typeface="Didact Gothic"/>
                <a:cs typeface="Didact Gothic"/>
                <a:sym typeface="Didact Gothic"/>
                <a:hlinkClick r:id="rId3">
                  <a:extLst>
                    <a:ext uri="{A12FA001-AC4F-418D-AE19-62706E023703}">
                      <ahyp:hlinkClr xmlns="" xmlns:ahyp="http://schemas.microsoft.com/office/drawing/2018/hyperlinkcolor" val="tx"/>
                    </a:ext>
                  </a:extLst>
                </a:hlinkClick>
              </a:rPr>
              <a:t>Flaticon</a:t>
            </a:r>
            <a:r>
              <a:rPr lang="en" sz="1100">
                <a:solidFill>
                  <a:schemeClr val="lt1"/>
                </a:solidFill>
                <a:latin typeface="Didact Gothic"/>
                <a:ea typeface="Didact Gothic"/>
                <a:cs typeface="Didact Gothic"/>
                <a:sym typeface="Didact Gothic"/>
              </a:rPr>
              <a:t>, infographics &amp; images by </a:t>
            </a:r>
            <a:r>
              <a:rPr lang="en" sz="1100" b="1">
                <a:solidFill>
                  <a:schemeClr val="lt1"/>
                </a:solidFill>
                <a:uFill>
                  <a:noFill/>
                </a:uFill>
                <a:latin typeface="Didact Gothic"/>
                <a:ea typeface="Didact Gothic"/>
                <a:cs typeface="Didact Gothic"/>
                <a:sym typeface="Didact Gothic"/>
                <a:hlinkClick r:id="rId4">
                  <a:extLst>
                    <a:ext uri="{A12FA001-AC4F-418D-AE19-62706E023703}">
                      <ahyp:hlinkClr xmlns="" xmlns:ahyp="http://schemas.microsoft.com/office/drawing/2018/hyperlinkcolor" val="tx"/>
                    </a:ext>
                  </a:extLst>
                </a:hlinkClick>
              </a:rPr>
              <a:t>Freepik</a:t>
            </a:r>
            <a:endParaRPr sz="1100" b="1">
              <a:solidFill>
                <a:schemeClr val="lt1"/>
              </a:solidFill>
              <a:latin typeface="Didact Gothic"/>
              <a:ea typeface="Didact Gothic"/>
              <a:cs typeface="Didact Gothic"/>
              <a:sym typeface="Didact Gothic"/>
            </a:endParaRPr>
          </a:p>
        </p:txBody>
      </p:sp>
      <p:grpSp>
        <p:nvGrpSpPr>
          <p:cNvPr id="329" name="Google Shape;329;p24"/>
          <p:cNvGrpSpPr/>
          <p:nvPr/>
        </p:nvGrpSpPr>
        <p:grpSpPr>
          <a:xfrm>
            <a:off x="10" y="-7153"/>
            <a:ext cx="3905070" cy="2480651"/>
            <a:chOff x="73" y="-50"/>
            <a:chExt cx="6214307" cy="2673691"/>
          </a:xfrm>
        </p:grpSpPr>
        <p:sp>
          <p:nvSpPr>
            <p:cNvPr id="330" name="Google Shape;330;p24"/>
            <p:cNvSpPr/>
            <p:nvPr/>
          </p:nvSpPr>
          <p:spPr>
            <a:xfrm>
              <a:off x="73" y="-50"/>
              <a:ext cx="6214307" cy="2673691"/>
            </a:xfrm>
            <a:custGeom>
              <a:avLst/>
              <a:gdLst/>
              <a:ahLst/>
              <a:cxnLst/>
              <a:rect l="l" t="t" r="r" b="b"/>
              <a:pathLst>
                <a:path w="193879" h="83416" extrusionOk="0">
                  <a:moveTo>
                    <a:pt x="1" y="0"/>
                  </a:moveTo>
                  <a:lnTo>
                    <a:pt x="1" y="32754"/>
                  </a:lnTo>
                  <a:cubicBezTo>
                    <a:pt x="2913" y="32382"/>
                    <a:pt x="5826" y="32204"/>
                    <a:pt x="8798" y="32204"/>
                  </a:cubicBezTo>
                  <a:cubicBezTo>
                    <a:pt x="13316" y="32204"/>
                    <a:pt x="17834" y="32635"/>
                    <a:pt x="22233" y="33319"/>
                  </a:cubicBezTo>
                  <a:cubicBezTo>
                    <a:pt x="33929" y="35295"/>
                    <a:pt x="44584" y="40066"/>
                    <a:pt x="54125" y="45891"/>
                  </a:cubicBezTo>
                  <a:cubicBezTo>
                    <a:pt x="64156" y="51954"/>
                    <a:pt x="73192" y="59013"/>
                    <a:pt x="83104" y="65136"/>
                  </a:cubicBezTo>
                  <a:cubicBezTo>
                    <a:pt x="93745" y="71764"/>
                    <a:pt x="105574" y="77218"/>
                    <a:pt x="118399" y="80443"/>
                  </a:cubicBezTo>
                  <a:cubicBezTo>
                    <a:pt x="126320" y="82360"/>
                    <a:pt x="134553" y="83415"/>
                    <a:pt x="142786" y="83415"/>
                  </a:cubicBezTo>
                  <a:cubicBezTo>
                    <a:pt x="147616" y="83415"/>
                    <a:pt x="152446" y="83044"/>
                    <a:pt x="157217" y="82301"/>
                  </a:cubicBezTo>
                  <a:cubicBezTo>
                    <a:pt x="170532" y="80191"/>
                    <a:pt x="182481" y="75167"/>
                    <a:pt x="193448" y="68792"/>
                  </a:cubicBezTo>
                  <a:cubicBezTo>
                    <a:pt x="193567" y="68673"/>
                    <a:pt x="193686" y="68614"/>
                    <a:pt x="193879" y="68480"/>
                  </a:cubicBezTo>
                  <a:cubicBezTo>
                    <a:pt x="191962" y="68242"/>
                    <a:pt x="189971" y="67990"/>
                    <a:pt x="188053" y="67677"/>
                  </a:cubicBezTo>
                  <a:cubicBezTo>
                    <a:pt x="184710" y="69669"/>
                    <a:pt x="180875" y="70843"/>
                    <a:pt x="176729" y="70843"/>
                  </a:cubicBezTo>
                  <a:cubicBezTo>
                    <a:pt x="169046" y="70843"/>
                    <a:pt x="162299" y="66934"/>
                    <a:pt x="158272" y="60990"/>
                  </a:cubicBezTo>
                  <a:cubicBezTo>
                    <a:pt x="157469" y="60752"/>
                    <a:pt x="156667" y="60440"/>
                    <a:pt x="155790" y="60187"/>
                  </a:cubicBezTo>
                  <a:cubicBezTo>
                    <a:pt x="146561" y="57037"/>
                    <a:pt x="137778" y="53128"/>
                    <a:pt x="130154" y="47749"/>
                  </a:cubicBezTo>
                  <a:cubicBezTo>
                    <a:pt x="123155" y="42726"/>
                    <a:pt x="117463" y="36722"/>
                    <a:pt x="112381" y="30406"/>
                  </a:cubicBezTo>
                  <a:cubicBezTo>
                    <a:pt x="106882" y="23599"/>
                    <a:pt x="102230" y="16407"/>
                    <a:pt x="95736" y="10150"/>
                  </a:cubicBezTo>
                  <a:cubicBezTo>
                    <a:pt x="92080" y="6569"/>
                    <a:pt x="88112" y="3225"/>
                    <a:pt x="83966" y="0"/>
                  </a:cubicBezTo>
                  <a:close/>
                </a:path>
              </a:pathLst>
            </a:custGeom>
            <a:solidFill>
              <a:srgbClr val="FDF0F7">
                <a:alpha val="9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 name="Google Shape;331;p24"/>
            <p:cNvSpPr/>
            <p:nvPr/>
          </p:nvSpPr>
          <p:spPr>
            <a:xfrm>
              <a:off x="5073054" y="1954800"/>
              <a:ext cx="954620" cy="315845"/>
            </a:xfrm>
            <a:custGeom>
              <a:avLst/>
              <a:gdLst/>
              <a:ahLst/>
              <a:cxnLst/>
              <a:rect l="l" t="t" r="r" b="b"/>
              <a:pathLst>
                <a:path w="29783" h="9854" extrusionOk="0">
                  <a:moveTo>
                    <a:pt x="1" y="1"/>
                  </a:moveTo>
                  <a:lnTo>
                    <a:pt x="1" y="1"/>
                  </a:lnTo>
                  <a:cubicBezTo>
                    <a:pt x="4028" y="5945"/>
                    <a:pt x="10775" y="9854"/>
                    <a:pt x="18458" y="9854"/>
                  </a:cubicBezTo>
                  <a:cubicBezTo>
                    <a:pt x="22604" y="9854"/>
                    <a:pt x="26439" y="8680"/>
                    <a:pt x="29782" y="6688"/>
                  </a:cubicBezTo>
                  <a:cubicBezTo>
                    <a:pt x="19632" y="5202"/>
                    <a:pt x="9601" y="3033"/>
                    <a:pt x="1" y="1"/>
                  </a:cubicBezTo>
                  <a:close/>
                </a:path>
              </a:pathLst>
            </a:custGeom>
            <a:solidFill>
              <a:srgbClr val="FDF0F7">
                <a:alpha val="9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32" name="Google Shape;332;p24"/>
          <p:cNvSpPr/>
          <p:nvPr/>
        </p:nvSpPr>
        <p:spPr>
          <a:xfrm>
            <a:off x="7546934" y="-476875"/>
            <a:ext cx="2292750" cy="1696775"/>
          </a:xfrm>
          <a:custGeom>
            <a:avLst/>
            <a:gdLst/>
            <a:ahLst/>
            <a:cxnLst/>
            <a:rect l="l" t="t" r="r" b="b"/>
            <a:pathLst>
              <a:path w="91710" h="67871" extrusionOk="0">
                <a:moveTo>
                  <a:pt x="57216" y="0"/>
                </a:moveTo>
                <a:cubicBezTo>
                  <a:pt x="52193" y="11027"/>
                  <a:pt x="45640" y="21608"/>
                  <a:pt x="37837" y="31520"/>
                </a:cubicBezTo>
                <a:cubicBezTo>
                  <a:pt x="27494" y="44583"/>
                  <a:pt x="14803" y="56472"/>
                  <a:pt x="1" y="66325"/>
                </a:cubicBezTo>
                <a:cubicBezTo>
                  <a:pt x="6867" y="66994"/>
                  <a:pt x="13807" y="67365"/>
                  <a:pt x="20673" y="67677"/>
                </a:cubicBezTo>
                <a:cubicBezTo>
                  <a:pt x="24091" y="67811"/>
                  <a:pt x="27494" y="67871"/>
                  <a:pt x="30897" y="67871"/>
                </a:cubicBezTo>
                <a:cubicBezTo>
                  <a:pt x="48731" y="67871"/>
                  <a:pt x="66445" y="66013"/>
                  <a:pt x="83714" y="62298"/>
                </a:cubicBezTo>
                <a:cubicBezTo>
                  <a:pt x="86374" y="61733"/>
                  <a:pt x="89034" y="61124"/>
                  <a:pt x="91709" y="60500"/>
                </a:cubicBezTo>
                <a:lnTo>
                  <a:pt x="91709" y="0"/>
                </a:lnTo>
                <a:close/>
              </a:path>
            </a:pathLst>
          </a:custGeom>
          <a:solidFill>
            <a:srgbClr val="FDF0F7">
              <a:alpha val="9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ackground 1">
  <p:cSld name="CUSTOM_11">
    <p:spTree>
      <p:nvGrpSpPr>
        <p:cNvPr id="1" name="Shape 333"/>
        <p:cNvGrpSpPr/>
        <p:nvPr/>
      </p:nvGrpSpPr>
      <p:grpSpPr>
        <a:xfrm>
          <a:off x="0" y="0"/>
          <a:ext cx="0" cy="0"/>
          <a:chOff x="0" y="0"/>
          <a:chExt cx="0" cy="0"/>
        </a:xfrm>
      </p:grpSpPr>
      <p:sp>
        <p:nvSpPr>
          <p:cNvPr id="334" name="Google Shape;334;p25"/>
          <p:cNvSpPr/>
          <p:nvPr/>
        </p:nvSpPr>
        <p:spPr>
          <a:xfrm flipH="1">
            <a:off x="1142803" y="3518825"/>
            <a:ext cx="12073947" cy="4036157"/>
          </a:xfrm>
          <a:custGeom>
            <a:avLst/>
            <a:gdLst/>
            <a:ahLst/>
            <a:cxnLst/>
            <a:rect l="l" t="t" r="r" b="b"/>
            <a:pathLst>
              <a:path w="285588" h="148867" extrusionOk="0">
                <a:moveTo>
                  <a:pt x="233938" y="0"/>
                </a:moveTo>
                <a:cubicBezTo>
                  <a:pt x="233896" y="0"/>
                  <a:pt x="233853" y="1"/>
                  <a:pt x="233811" y="3"/>
                </a:cubicBezTo>
                <a:cubicBezTo>
                  <a:pt x="231522" y="196"/>
                  <a:pt x="230779" y="2663"/>
                  <a:pt x="229115" y="3971"/>
                </a:cubicBezTo>
                <a:cubicBezTo>
                  <a:pt x="226380" y="6200"/>
                  <a:pt x="221491" y="4952"/>
                  <a:pt x="218266" y="6690"/>
                </a:cubicBezTo>
                <a:cubicBezTo>
                  <a:pt x="215799" y="7924"/>
                  <a:pt x="214997" y="10465"/>
                  <a:pt x="213689" y="12516"/>
                </a:cubicBezTo>
                <a:cubicBezTo>
                  <a:pt x="209483" y="18951"/>
                  <a:pt x="204401" y="24955"/>
                  <a:pt x="199021" y="30721"/>
                </a:cubicBezTo>
                <a:cubicBezTo>
                  <a:pt x="193507" y="36665"/>
                  <a:pt x="187504" y="42104"/>
                  <a:pt x="181990" y="48049"/>
                </a:cubicBezTo>
                <a:cubicBezTo>
                  <a:pt x="181619" y="48495"/>
                  <a:pt x="181188" y="48926"/>
                  <a:pt x="180623" y="49297"/>
                </a:cubicBezTo>
                <a:cubicBezTo>
                  <a:pt x="178825" y="50352"/>
                  <a:pt x="176967" y="50352"/>
                  <a:pt x="175243" y="51705"/>
                </a:cubicBezTo>
                <a:cubicBezTo>
                  <a:pt x="173564" y="53131"/>
                  <a:pt x="172642" y="55048"/>
                  <a:pt x="171156" y="56594"/>
                </a:cubicBezTo>
                <a:cubicBezTo>
                  <a:pt x="168422" y="59388"/>
                  <a:pt x="164469" y="61127"/>
                  <a:pt x="161868" y="64024"/>
                </a:cubicBezTo>
                <a:cubicBezTo>
                  <a:pt x="161303" y="64708"/>
                  <a:pt x="160754" y="65451"/>
                  <a:pt x="160070" y="66016"/>
                </a:cubicBezTo>
                <a:cubicBezTo>
                  <a:pt x="159134" y="66759"/>
                  <a:pt x="157900" y="67190"/>
                  <a:pt x="156667" y="67680"/>
                </a:cubicBezTo>
                <a:cubicBezTo>
                  <a:pt x="141122" y="73625"/>
                  <a:pt x="129174" y="85276"/>
                  <a:pt x="113198" y="90908"/>
                </a:cubicBezTo>
                <a:cubicBezTo>
                  <a:pt x="112143" y="91280"/>
                  <a:pt x="110716" y="91651"/>
                  <a:pt x="109661" y="91889"/>
                </a:cubicBezTo>
                <a:cubicBezTo>
                  <a:pt x="99318" y="94624"/>
                  <a:pt x="88172" y="94311"/>
                  <a:pt x="77457" y="94371"/>
                </a:cubicBezTo>
                <a:cubicBezTo>
                  <a:pt x="67307" y="94430"/>
                  <a:pt x="57216" y="94936"/>
                  <a:pt x="47066" y="95114"/>
                </a:cubicBezTo>
                <a:cubicBezTo>
                  <a:pt x="31893" y="95426"/>
                  <a:pt x="16660" y="95604"/>
                  <a:pt x="1487" y="95679"/>
                </a:cubicBezTo>
                <a:cubicBezTo>
                  <a:pt x="1427" y="95679"/>
                  <a:pt x="1" y="95738"/>
                  <a:pt x="1" y="95738"/>
                </a:cubicBezTo>
                <a:lnTo>
                  <a:pt x="1" y="148867"/>
                </a:lnTo>
                <a:lnTo>
                  <a:pt x="285587" y="148867"/>
                </a:lnTo>
                <a:lnTo>
                  <a:pt x="285587" y="41361"/>
                </a:lnTo>
                <a:cubicBezTo>
                  <a:pt x="285587" y="41361"/>
                  <a:pt x="284398" y="41302"/>
                  <a:pt x="283046" y="41183"/>
                </a:cubicBezTo>
                <a:cubicBezTo>
                  <a:pt x="271469" y="39949"/>
                  <a:pt x="264707" y="30349"/>
                  <a:pt x="258584" y="23156"/>
                </a:cubicBezTo>
                <a:cubicBezTo>
                  <a:pt x="256786" y="21120"/>
                  <a:pt x="255419" y="18460"/>
                  <a:pt x="253383" y="16662"/>
                </a:cubicBezTo>
                <a:cubicBezTo>
                  <a:pt x="251466" y="14923"/>
                  <a:pt x="249475" y="14061"/>
                  <a:pt x="247929" y="11892"/>
                </a:cubicBezTo>
                <a:cubicBezTo>
                  <a:pt x="245269" y="8176"/>
                  <a:pt x="240929" y="5085"/>
                  <a:pt x="237526" y="1860"/>
                </a:cubicBezTo>
                <a:cubicBezTo>
                  <a:pt x="236573" y="965"/>
                  <a:pt x="235368" y="0"/>
                  <a:pt x="233938" y="0"/>
                </a:cubicBezTo>
                <a:close/>
              </a:path>
            </a:pathLst>
          </a:custGeom>
          <a:gradFill>
            <a:gsLst>
              <a:gs pos="0">
                <a:srgbClr val="F5C8ED"/>
              </a:gs>
              <a:gs pos="100000">
                <a:srgbClr val="9393FF"/>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 name="Google Shape;335;p25"/>
          <p:cNvSpPr/>
          <p:nvPr/>
        </p:nvSpPr>
        <p:spPr>
          <a:xfrm>
            <a:off x="-9450" y="3805350"/>
            <a:ext cx="9153095" cy="1590028"/>
          </a:xfrm>
          <a:custGeom>
            <a:avLst/>
            <a:gdLst/>
            <a:ahLst/>
            <a:cxnLst/>
            <a:rect l="l" t="t" r="r" b="b"/>
            <a:pathLst>
              <a:path w="285588" h="49607" extrusionOk="0">
                <a:moveTo>
                  <a:pt x="285587" y="0"/>
                </a:moveTo>
                <a:cubicBezTo>
                  <a:pt x="285587" y="0"/>
                  <a:pt x="267813" y="1858"/>
                  <a:pt x="263964" y="5142"/>
                </a:cubicBezTo>
                <a:cubicBezTo>
                  <a:pt x="253561" y="7119"/>
                  <a:pt x="249044" y="9794"/>
                  <a:pt x="246874" y="10462"/>
                </a:cubicBezTo>
                <a:cubicBezTo>
                  <a:pt x="245376" y="11012"/>
                  <a:pt x="241696" y="11219"/>
                  <a:pt x="239372" y="11219"/>
                </a:cubicBezTo>
                <a:cubicBezTo>
                  <a:pt x="238237" y="11219"/>
                  <a:pt x="237426" y="11169"/>
                  <a:pt x="237348" y="11087"/>
                </a:cubicBezTo>
                <a:cubicBezTo>
                  <a:pt x="236957" y="10780"/>
                  <a:pt x="235752" y="10664"/>
                  <a:pt x="234161" y="10664"/>
                </a:cubicBezTo>
                <a:cubicBezTo>
                  <a:pt x="230969" y="10664"/>
                  <a:pt x="226225" y="11131"/>
                  <a:pt x="223408" y="11458"/>
                </a:cubicBezTo>
                <a:cubicBezTo>
                  <a:pt x="223036" y="11504"/>
                  <a:pt x="222639" y="11524"/>
                  <a:pt x="222222" y="11524"/>
                </a:cubicBezTo>
                <a:cubicBezTo>
                  <a:pt x="220198" y="11524"/>
                  <a:pt x="217706" y="11071"/>
                  <a:pt x="215343" y="11071"/>
                </a:cubicBezTo>
                <a:cubicBezTo>
                  <a:pt x="213664" y="11071"/>
                  <a:pt x="212050" y="11300"/>
                  <a:pt x="210717" y="12082"/>
                </a:cubicBezTo>
                <a:cubicBezTo>
                  <a:pt x="208375" y="13398"/>
                  <a:pt x="206258" y="16667"/>
                  <a:pt x="203122" y="16667"/>
                </a:cubicBezTo>
                <a:cubicBezTo>
                  <a:pt x="203034" y="16667"/>
                  <a:pt x="202945" y="16665"/>
                  <a:pt x="202855" y="16659"/>
                </a:cubicBezTo>
                <a:cubicBezTo>
                  <a:pt x="202775" y="16653"/>
                  <a:pt x="202693" y="16650"/>
                  <a:pt x="202609" y="16650"/>
                </a:cubicBezTo>
                <a:cubicBezTo>
                  <a:pt x="200582" y="16650"/>
                  <a:pt x="197184" y="18451"/>
                  <a:pt x="195016" y="18451"/>
                </a:cubicBezTo>
                <a:cubicBezTo>
                  <a:pt x="194808" y="18451"/>
                  <a:pt x="194612" y="18435"/>
                  <a:pt x="194429" y="18398"/>
                </a:cubicBezTo>
                <a:cubicBezTo>
                  <a:pt x="190543" y="17577"/>
                  <a:pt x="189349" y="17125"/>
                  <a:pt x="187686" y="17125"/>
                </a:cubicBezTo>
                <a:cubicBezTo>
                  <a:pt x="186462" y="17125"/>
                  <a:pt x="184984" y="17370"/>
                  <a:pt x="181990" y="17893"/>
                </a:cubicBezTo>
                <a:cubicBezTo>
                  <a:pt x="181706" y="17943"/>
                  <a:pt x="181387" y="17965"/>
                  <a:pt x="181038" y="17965"/>
                </a:cubicBezTo>
                <a:cubicBezTo>
                  <a:pt x="178004" y="17965"/>
                  <a:pt x="172765" y="16275"/>
                  <a:pt x="169529" y="16275"/>
                </a:cubicBezTo>
                <a:cubicBezTo>
                  <a:pt x="168915" y="16275"/>
                  <a:pt x="168373" y="16336"/>
                  <a:pt x="167931" y="16481"/>
                </a:cubicBezTo>
                <a:cubicBezTo>
                  <a:pt x="165955" y="17150"/>
                  <a:pt x="163904" y="17967"/>
                  <a:pt x="162299" y="19082"/>
                </a:cubicBezTo>
                <a:cubicBezTo>
                  <a:pt x="158212" y="21920"/>
                  <a:pt x="153873" y="22723"/>
                  <a:pt x="148731" y="22797"/>
                </a:cubicBezTo>
                <a:cubicBezTo>
                  <a:pt x="145209" y="22797"/>
                  <a:pt x="136530" y="27865"/>
                  <a:pt x="133558" y="28058"/>
                </a:cubicBezTo>
                <a:cubicBezTo>
                  <a:pt x="133466" y="28062"/>
                  <a:pt x="133372" y="28064"/>
                  <a:pt x="133276" y="28064"/>
                </a:cubicBezTo>
                <a:cubicBezTo>
                  <a:pt x="130455" y="28064"/>
                  <a:pt x="125740" y="26426"/>
                  <a:pt x="123095" y="26067"/>
                </a:cubicBezTo>
                <a:cubicBezTo>
                  <a:pt x="115174" y="25026"/>
                  <a:pt x="108056" y="23035"/>
                  <a:pt x="101116" y="19691"/>
                </a:cubicBezTo>
                <a:cubicBezTo>
                  <a:pt x="92080" y="15367"/>
                  <a:pt x="81306" y="11830"/>
                  <a:pt x="73251" y="6316"/>
                </a:cubicBezTo>
                <a:cubicBezTo>
                  <a:pt x="71141" y="4830"/>
                  <a:pt x="69357" y="2601"/>
                  <a:pt x="66564" y="2051"/>
                </a:cubicBezTo>
                <a:cubicBezTo>
                  <a:pt x="66240" y="1976"/>
                  <a:pt x="65916" y="1942"/>
                  <a:pt x="65593" y="1942"/>
                </a:cubicBezTo>
                <a:cubicBezTo>
                  <a:pt x="64068" y="1942"/>
                  <a:pt x="62579" y="2705"/>
                  <a:pt x="61303" y="3478"/>
                </a:cubicBezTo>
                <a:cubicBezTo>
                  <a:pt x="59698" y="4518"/>
                  <a:pt x="58137" y="5573"/>
                  <a:pt x="56101" y="5945"/>
                </a:cubicBezTo>
                <a:cubicBezTo>
                  <a:pt x="55602" y="6008"/>
                  <a:pt x="55102" y="6025"/>
                  <a:pt x="54602" y="6025"/>
                </a:cubicBezTo>
                <a:cubicBezTo>
                  <a:pt x="54047" y="6025"/>
                  <a:pt x="53491" y="6004"/>
                  <a:pt x="52936" y="6004"/>
                </a:cubicBezTo>
                <a:cubicBezTo>
                  <a:pt x="51955" y="6078"/>
                  <a:pt x="50900" y="6004"/>
                  <a:pt x="49964" y="6688"/>
                </a:cubicBezTo>
                <a:cubicBezTo>
                  <a:pt x="48359" y="8917"/>
                  <a:pt x="45386" y="8917"/>
                  <a:pt x="43276" y="9288"/>
                </a:cubicBezTo>
                <a:cubicBezTo>
                  <a:pt x="41240" y="9288"/>
                  <a:pt x="38758" y="10031"/>
                  <a:pt x="36529" y="10596"/>
                </a:cubicBezTo>
                <a:cubicBezTo>
                  <a:pt x="34300" y="11205"/>
                  <a:pt x="23838" y="14995"/>
                  <a:pt x="22352" y="15292"/>
                </a:cubicBezTo>
                <a:cubicBezTo>
                  <a:pt x="20241" y="15976"/>
                  <a:pt x="11577" y="17655"/>
                  <a:pt x="9408" y="17834"/>
                </a:cubicBezTo>
                <a:cubicBezTo>
                  <a:pt x="7178" y="18086"/>
                  <a:pt x="4949" y="18264"/>
                  <a:pt x="2720" y="18264"/>
                </a:cubicBezTo>
                <a:cubicBezTo>
                  <a:pt x="1056" y="18264"/>
                  <a:pt x="1" y="18205"/>
                  <a:pt x="1" y="18205"/>
                </a:cubicBezTo>
                <a:lnTo>
                  <a:pt x="1" y="49607"/>
                </a:lnTo>
                <a:lnTo>
                  <a:pt x="285587" y="49607"/>
                </a:lnTo>
                <a:lnTo>
                  <a:pt x="285587" y="0"/>
                </a:lnTo>
                <a:close/>
              </a:path>
            </a:pathLst>
          </a:custGeom>
          <a:gradFill>
            <a:gsLst>
              <a:gs pos="0">
                <a:srgbClr val="9393FF"/>
              </a:gs>
              <a:gs pos="100000">
                <a:srgbClr val="4846BB"/>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 name="Google Shape;336;p25"/>
          <p:cNvSpPr/>
          <p:nvPr/>
        </p:nvSpPr>
        <p:spPr>
          <a:xfrm>
            <a:off x="-9448" y="4091992"/>
            <a:ext cx="9153095" cy="1341473"/>
          </a:xfrm>
          <a:custGeom>
            <a:avLst/>
            <a:gdLst/>
            <a:ahLst/>
            <a:cxnLst/>
            <a:rect l="l" t="t" r="r" b="b"/>
            <a:pathLst>
              <a:path w="285588" h="35237" extrusionOk="0">
                <a:moveTo>
                  <a:pt x="1" y="1"/>
                </a:moveTo>
                <a:lnTo>
                  <a:pt x="1" y="35237"/>
                </a:lnTo>
                <a:lnTo>
                  <a:pt x="285587" y="35237"/>
                </a:lnTo>
                <a:lnTo>
                  <a:pt x="285587" y="8056"/>
                </a:lnTo>
                <a:cubicBezTo>
                  <a:pt x="285587" y="8056"/>
                  <a:pt x="285322" y="8046"/>
                  <a:pt x="284868" y="8046"/>
                </a:cubicBezTo>
                <a:cubicBezTo>
                  <a:pt x="283608" y="8046"/>
                  <a:pt x="280897" y="8119"/>
                  <a:pt x="278394" y="8665"/>
                </a:cubicBezTo>
                <a:cubicBezTo>
                  <a:pt x="274189" y="9661"/>
                  <a:pt x="267308" y="13064"/>
                  <a:pt x="266877" y="15040"/>
                </a:cubicBezTo>
                <a:cubicBezTo>
                  <a:pt x="266865" y="15077"/>
                  <a:pt x="266757" y="15093"/>
                  <a:pt x="266566" y="15093"/>
                </a:cubicBezTo>
                <a:cubicBezTo>
                  <a:pt x="264794" y="15093"/>
                  <a:pt x="255878" y="13645"/>
                  <a:pt x="250351" y="12692"/>
                </a:cubicBezTo>
                <a:cubicBezTo>
                  <a:pt x="250136" y="12654"/>
                  <a:pt x="249864" y="12637"/>
                  <a:pt x="249548" y="12637"/>
                </a:cubicBezTo>
                <a:cubicBezTo>
                  <a:pt x="247441" y="12637"/>
                  <a:pt x="243420" y="13385"/>
                  <a:pt x="241871" y="13385"/>
                </a:cubicBezTo>
                <a:cubicBezTo>
                  <a:pt x="241775" y="13385"/>
                  <a:pt x="241689" y="13382"/>
                  <a:pt x="241613" y="13376"/>
                </a:cubicBezTo>
                <a:cubicBezTo>
                  <a:pt x="241593" y="13375"/>
                  <a:pt x="241572" y="13375"/>
                  <a:pt x="241551" y="13375"/>
                </a:cubicBezTo>
                <a:cubicBezTo>
                  <a:pt x="240154" y="13375"/>
                  <a:pt x="237768" y="15115"/>
                  <a:pt x="236814" y="15115"/>
                </a:cubicBezTo>
                <a:cubicBezTo>
                  <a:pt x="236704" y="15115"/>
                  <a:pt x="236613" y="15092"/>
                  <a:pt x="236545" y="15040"/>
                </a:cubicBezTo>
                <a:cubicBezTo>
                  <a:pt x="235518" y="14347"/>
                  <a:pt x="228225" y="11802"/>
                  <a:pt x="224975" y="11802"/>
                </a:cubicBezTo>
                <a:cubicBezTo>
                  <a:pt x="224463" y="11802"/>
                  <a:pt x="224051" y="11865"/>
                  <a:pt x="223780" y="12009"/>
                </a:cubicBezTo>
                <a:cubicBezTo>
                  <a:pt x="223497" y="12145"/>
                  <a:pt x="223002" y="12181"/>
                  <a:pt x="222369" y="12181"/>
                </a:cubicBezTo>
                <a:cubicBezTo>
                  <a:pt x="221684" y="12181"/>
                  <a:pt x="220838" y="12139"/>
                  <a:pt x="219923" y="12139"/>
                </a:cubicBezTo>
                <a:cubicBezTo>
                  <a:pt x="217817" y="12139"/>
                  <a:pt x="215345" y="12359"/>
                  <a:pt x="213629" y="13807"/>
                </a:cubicBezTo>
                <a:cubicBezTo>
                  <a:pt x="212615" y="14668"/>
                  <a:pt x="211203" y="14956"/>
                  <a:pt x="209770" y="14956"/>
                </a:cubicBezTo>
                <a:cubicBezTo>
                  <a:pt x="207173" y="14956"/>
                  <a:pt x="204508" y="14008"/>
                  <a:pt x="204029" y="13807"/>
                </a:cubicBezTo>
                <a:cubicBezTo>
                  <a:pt x="202594" y="13362"/>
                  <a:pt x="201130" y="13114"/>
                  <a:pt x="199654" y="13114"/>
                </a:cubicBezTo>
                <a:cubicBezTo>
                  <a:pt x="197430" y="13114"/>
                  <a:pt x="195175" y="13677"/>
                  <a:pt x="192943" y="14981"/>
                </a:cubicBezTo>
                <a:cubicBezTo>
                  <a:pt x="191085" y="16036"/>
                  <a:pt x="189168" y="17032"/>
                  <a:pt x="187310" y="17403"/>
                </a:cubicBezTo>
                <a:cubicBezTo>
                  <a:pt x="186688" y="17591"/>
                  <a:pt x="185937" y="17686"/>
                  <a:pt x="185098" y="17686"/>
                </a:cubicBezTo>
                <a:cubicBezTo>
                  <a:pt x="184015" y="17686"/>
                  <a:pt x="182783" y="17528"/>
                  <a:pt x="181485" y="17210"/>
                </a:cubicBezTo>
                <a:cubicBezTo>
                  <a:pt x="179137" y="16898"/>
                  <a:pt x="176655" y="16348"/>
                  <a:pt x="174560" y="15917"/>
                </a:cubicBezTo>
                <a:cubicBezTo>
                  <a:pt x="174061" y="15944"/>
                  <a:pt x="173585" y="15962"/>
                  <a:pt x="173138" y="15962"/>
                </a:cubicBezTo>
                <a:cubicBezTo>
                  <a:pt x="171640" y="15962"/>
                  <a:pt x="170467" y="15761"/>
                  <a:pt x="169849" y="15040"/>
                </a:cubicBezTo>
                <a:cubicBezTo>
                  <a:pt x="169637" y="14927"/>
                  <a:pt x="169357" y="14878"/>
                  <a:pt x="169017" y="14878"/>
                </a:cubicBezTo>
                <a:cubicBezTo>
                  <a:pt x="168066" y="14878"/>
                  <a:pt x="166646" y="15259"/>
                  <a:pt x="164959" y="15664"/>
                </a:cubicBezTo>
                <a:cubicBezTo>
                  <a:pt x="158019" y="17403"/>
                  <a:pt x="151332" y="16972"/>
                  <a:pt x="144332" y="17715"/>
                </a:cubicBezTo>
                <a:cubicBezTo>
                  <a:pt x="142355" y="17894"/>
                  <a:pt x="140379" y="17953"/>
                  <a:pt x="138581" y="18206"/>
                </a:cubicBezTo>
                <a:cubicBezTo>
                  <a:pt x="138429" y="18201"/>
                  <a:pt x="138280" y="18198"/>
                  <a:pt x="138132" y="18198"/>
                </a:cubicBezTo>
                <a:cubicBezTo>
                  <a:pt x="136578" y="18198"/>
                  <a:pt x="135216" y="18458"/>
                  <a:pt x="134375" y="18458"/>
                </a:cubicBezTo>
                <a:cubicBezTo>
                  <a:pt x="130750" y="18458"/>
                  <a:pt x="121588" y="15040"/>
                  <a:pt x="117927" y="15040"/>
                </a:cubicBezTo>
                <a:cubicBezTo>
                  <a:pt x="117896" y="15040"/>
                  <a:pt x="117865" y="15040"/>
                  <a:pt x="117835" y="15040"/>
                </a:cubicBezTo>
                <a:cubicBezTo>
                  <a:pt x="114743" y="15040"/>
                  <a:pt x="111712" y="8174"/>
                  <a:pt x="109601" y="6629"/>
                </a:cubicBezTo>
                <a:cubicBezTo>
                  <a:pt x="107996" y="5381"/>
                  <a:pt x="104578" y="3033"/>
                  <a:pt x="102424" y="2661"/>
                </a:cubicBezTo>
                <a:cubicBezTo>
                  <a:pt x="101986" y="2593"/>
                  <a:pt x="101545" y="2575"/>
                  <a:pt x="101103" y="2575"/>
                </a:cubicBezTo>
                <a:cubicBezTo>
                  <a:pt x="100649" y="2575"/>
                  <a:pt x="100194" y="2594"/>
                  <a:pt x="99739" y="2594"/>
                </a:cubicBezTo>
                <a:cubicBezTo>
                  <a:pt x="98995" y="2594"/>
                  <a:pt x="98253" y="2545"/>
                  <a:pt x="97519" y="2289"/>
                </a:cubicBezTo>
                <a:cubicBezTo>
                  <a:pt x="97286" y="2215"/>
                  <a:pt x="97046" y="2183"/>
                  <a:pt x="96802" y="2183"/>
                </a:cubicBezTo>
                <a:cubicBezTo>
                  <a:pt x="96019" y="2183"/>
                  <a:pt x="95201" y="2514"/>
                  <a:pt x="94488" y="2854"/>
                </a:cubicBezTo>
                <a:cubicBezTo>
                  <a:pt x="89970" y="4831"/>
                  <a:pt x="84962" y="8056"/>
                  <a:pt x="79879" y="8665"/>
                </a:cubicBezTo>
                <a:cubicBezTo>
                  <a:pt x="78883" y="8799"/>
                  <a:pt x="77531" y="10032"/>
                  <a:pt x="76223" y="10835"/>
                </a:cubicBezTo>
                <a:cubicBezTo>
                  <a:pt x="74911" y="11847"/>
                  <a:pt x="73668" y="12518"/>
                  <a:pt x="72690" y="12518"/>
                </a:cubicBezTo>
                <a:cubicBezTo>
                  <a:pt x="72648" y="12518"/>
                  <a:pt x="72608" y="12516"/>
                  <a:pt x="72568" y="12514"/>
                </a:cubicBezTo>
                <a:cubicBezTo>
                  <a:pt x="72166" y="12291"/>
                  <a:pt x="71379" y="12228"/>
                  <a:pt x="70405" y="12228"/>
                </a:cubicBezTo>
                <a:cubicBezTo>
                  <a:pt x="69432" y="12228"/>
                  <a:pt x="68273" y="12291"/>
                  <a:pt x="67128" y="12321"/>
                </a:cubicBezTo>
                <a:cubicBezTo>
                  <a:pt x="66696" y="12275"/>
                  <a:pt x="66265" y="12256"/>
                  <a:pt x="65843" y="12256"/>
                </a:cubicBezTo>
                <a:cubicBezTo>
                  <a:pt x="63957" y="12256"/>
                  <a:pt x="62260" y="12633"/>
                  <a:pt x="61555" y="12633"/>
                </a:cubicBezTo>
                <a:cubicBezTo>
                  <a:pt x="61328" y="12655"/>
                  <a:pt x="61097" y="12666"/>
                  <a:pt x="60860" y="12666"/>
                </a:cubicBezTo>
                <a:cubicBezTo>
                  <a:pt x="59224" y="12666"/>
                  <a:pt x="57373" y="12143"/>
                  <a:pt x="55477" y="11325"/>
                </a:cubicBezTo>
                <a:cubicBezTo>
                  <a:pt x="53382" y="10344"/>
                  <a:pt x="51271" y="8799"/>
                  <a:pt x="49592" y="8234"/>
                </a:cubicBezTo>
                <a:cubicBezTo>
                  <a:pt x="48976" y="7928"/>
                  <a:pt x="47958" y="7806"/>
                  <a:pt x="46815" y="7806"/>
                </a:cubicBezTo>
                <a:cubicBezTo>
                  <a:pt x="44512" y="7806"/>
                  <a:pt x="41698" y="8302"/>
                  <a:pt x="40616" y="8799"/>
                </a:cubicBezTo>
                <a:cubicBezTo>
                  <a:pt x="40412" y="8873"/>
                  <a:pt x="40143" y="8907"/>
                  <a:pt x="39824" y="8907"/>
                </a:cubicBezTo>
                <a:cubicBezTo>
                  <a:pt x="37542" y="8907"/>
                  <a:pt x="32681" y="7167"/>
                  <a:pt x="30347" y="6124"/>
                </a:cubicBezTo>
                <a:cubicBezTo>
                  <a:pt x="29313" y="5657"/>
                  <a:pt x="27524" y="5552"/>
                  <a:pt x="25584" y="5552"/>
                </a:cubicBezTo>
                <a:cubicBezTo>
                  <a:pt x="24001" y="5552"/>
                  <a:pt x="22318" y="5622"/>
                  <a:pt x="20863" y="5622"/>
                </a:cubicBezTo>
                <a:cubicBezTo>
                  <a:pt x="19618" y="5622"/>
                  <a:pt x="18540" y="5570"/>
                  <a:pt x="17834" y="5381"/>
                </a:cubicBezTo>
                <a:cubicBezTo>
                  <a:pt x="15114" y="4638"/>
                  <a:pt x="6004" y="1"/>
                  <a:pt x="1" y="1"/>
                </a:cubicBezTo>
                <a:close/>
              </a:path>
            </a:pathLst>
          </a:custGeom>
          <a:gradFill>
            <a:gsLst>
              <a:gs pos="0">
                <a:srgbClr val="4846BB">
                  <a:alpha val="83921"/>
                </a:srgbClr>
              </a:gs>
              <a:gs pos="100000">
                <a:srgbClr val="281B66">
                  <a:alpha val="62745"/>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Background 2">
  <p:cSld name="CUSTOM_12">
    <p:spTree>
      <p:nvGrpSpPr>
        <p:cNvPr id="1" name="Shape 337"/>
        <p:cNvGrpSpPr/>
        <p:nvPr/>
      </p:nvGrpSpPr>
      <p:grpSpPr>
        <a:xfrm>
          <a:off x="0" y="0"/>
          <a:ext cx="0" cy="0"/>
          <a:chOff x="0" y="0"/>
          <a:chExt cx="0" cy="0"/>
        </a:xfrm>
      </p:grpSpPr>
      <p:sp>
        <p:nvSpPr>
          <p:cNvPr id="338" name="Google Shape;338;p26"/>
          <p:cNvSpPr/>
          <p:nvPr/>
        </p:nvSpPr>
        <p:spPr>
          <a:xfrm>
            <a:off x="-1819472" y="3480725"/>
            <a:ext cx="12073947" cy="4036157"/>
          </a:xfrm>
          <a:custGeom>
            <a:avLst/>
            <a:gdLst/>
            <a:ahLst/>
            <a:cxnLst/>
            <a:rect l="l" t="t" r="r" b="b"/>
            <a:pathLst>
              <a:path w="285588" h="148867" extrusionOk="0">
                <a:moveTo>
                  <a:pt x="233938" y="0"/>
                </a:moveTo>
                <a:cubicBezTo>
                  <a:pt x="233896" y="0"/>
                  <a:pt x="233853" y="1"/>
                  <a:pt x="233811" y="3"/>
                </a:cubicBezTo>
                <a:cubicBezTo>
                  <a:pt x="231522" y="196"/>
                  <a:pt x="230779" y="2663"/>
                  <a:pt x="229115" y="3971"/>
                </a:cubicBezTo>
                <a:cubicBezTo>
                  <a:pt x="226380" y="6200"/>
                  <a:pt x="221491" y="4952"/>
                  <a:pt x="218266" y="6690"/>
                </a:cubicBezTo>
                <a:cubicBezTo>
                  <a:pt x="215799" y="7924"/>
                  <a:pt x="214997" y="10465"/>
                  <a:pt x="213689" y="12516"/>
                </a:cubicBezTo>
                <a:cubicBezTo>
                  <a:pt x="209483" y="18951"/>
                  <a:pt x="204401" y="24955"/>
                  <a:pt x="199021" y="30721"/>
                </a:cubicBezTo>
                <a:cubicBezTo>
                  <a:pt x="193507" y="36665"/>
                  <a:pt x="187504" y="42104"/>
                  <a:pt x="181990" y="48049"/>
                </a:cubicBezTo>
                <a:cubicBezTo>
                  <a:pt x="181619" y="48495"/>
                  <a:pt x="181188" y="48926"/>
                  <a:pt x="180623" y="49297"/>
                </a:cubicBezTo>
                <a:cubicBezTo>
                  <a:pt x="178825" y="50352"/>
                  <a:pt x="176967" y="50352"/>
                  <a:pt x="175243" y="51705"/>
                </a:cubicBezTo>
                <a:cubicBezTo>
                  <a:pt x="173564" y="53131"/>
                  <a:pt x="172642" y="55048"/>
                  <a:pt x="171156" y="56594"/>
                </a:cubicBezTo>
                <a:cubicBezTo>
                  <a:pt x="168422" y="59388"/>
                  <a:pt x="164469" y="61127"/>
                  <a:pt x="161868" y="64024"/>
                </a:cubicBezTo>
                <a:cubicBezTo>
                  <a:pt x="161303" y="64708"/>
                  <a:pt x="160754" y="65451"/>
                  <a:pt x="160070" y="66016"/>
                </a:cubicBezTo>
                <a:cubicBezTo>
                  <a:pt x="159134" y="66759"/>
                  <a:pt x="157900" y="67190"/>
                  <a:pt x="156667" y="67680"/>
                </a:cubicBezTo>
                <a:cubicBezTo>
                  <a:pt x="141122" y="73625"/>
                  <a:pt x="129174" y="85276"/>
                  <a:pt x="113198" y="90908"/>
                </a:cubicBezTo>
                <a:cubicBezTo>
                  <a:pt x="112143" y="91280"/>
                  <a:pt x="110716" y="91651"/>
                  <a:pt x="109661" y="91889"/>
                </a:cubicBezTo>
                <a:cubicBezTo>
                  <a:pt x="99318" y="94624"/>
                  <a:pt x="88172" y="94311"/>
                  <a:pt x="77457" y="94371"/>
                </a:cubicBezTo>
                <a:cubicBezTo>
                  <a:pt x="67307" y="94430"/>
                  <a:pt x="57216" y="94936"/>
                  <a:pt x="47066" y="95114"/>
                </a:cubicBezTo>
                <a:cubicBezTo>
                  <a:pt x="31893" y="95426"/>
                  <a:pt x="16660" y="95604"/>
                  <a:pt x="1487" y="95679"/>
                </a:cubicBezTo>
                <a:cubicBezTo>
                  <a:pt x="1427" y="95679"/>
                  <a:pt x="1" y="95738"/>
                  <a:pt x="1" y="95738"/>
                </a:cubicBezTo>
                <a:lnTo>
                  <a:pt x="1" y="148867"/>
                </a:lnTo>
                <a:lnTo>
                  <a:pt x="285587" y="148867"/>
                </a:lnTo>
                <a:lnTo>
                  <a:pt x="285587" y="41361"/>
                </a:lnTo>
                <a:cubicBezTo>
                  <a:pt x="285587" y="41361"/>
                  <a:pt x="284398" y="41302"/>
                  <a:pt x="283046" y="41183"/>
                </a:cubicBezTo>
                <a:cubicBezTo>
                  <a:pt x="271469" y="39949"/>
                  <a:pt x="264707" y="30349"/>
                  <a:pt x="258584" y="23156"/>
                </a:cubicBezTo>
                <a:cubicBezTo>
                  <a:pt x="256786" y="21120"/>
                  <a:pt x="255419" y="18460"/>
                  <a:pt x="253383" y="16662"/>
                </a:cubicBezTo>
                <a:cubicBezTo>
                  <a:pt x="251466" y="14923"/>
                  <a:pt x="249475" y="14061"/>
                  <a:pt x="247929" y="11892"/>
                </a:cubicBezTo>
                <a:cubicBezTo>
                  <a:pt x="245269" y="8176"/>
                  <a:pt x="240929" y="5085"/>
                  <a:pt x="237526" y="1860"/>
                </a:cubicBezTo>
                <a:cubicBezTo>
                  <a:pt x="236573" y="965"/>
                  <a:pt x="235368" y="0"/>
                  <a:pt x="233938" y="0"/>
                </a:cubicBezTo>
                <a:close/>
              </a:path>
            </a:pathLst>
          </a:custGeom>
          <a:gradFill>
            <a:gsLst>
              <a:gs pos="0">
                <a:srgbClr val="F5C8ED"/>
              </a:gs>
              <a:gs pos="100000">
                <a:srgbClr val="9393FF"/>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 name="Google Shape;339;p26"/>
          <p:cNvSpPr/>
          <p:nvPr/>
        </p:nvSpPr>
        <p:spPr>
          <a:xfrm>
            <a:off x="-9450" y="3805350"/>
            <a:ext cx="9153095" cy="1590028"/>
          </a:xfrm>
          <a:custGeom>
            <a:avLst/>
            <a:gdLst/>
            <a:ahLst/>
            <a:cxnLst/>
            <a:rect l="l" t="t" r="r" b="b"/>
            <a:pathLst>
              <a:path w="285588" h="49607" extrusionOk="0">
                <a:moveTo>
                  <a:pt x="285587" y="0"/>
                </a:moveTo>
                <a:cubicBezTo>
                  <a:pt x="285587" y="0"/>
                  <a:pt x="267813" y="1858"/>
                  <a:pt x="263964" y="5142"/>
                </a:cubicBezTo>
                <a:cubicBezTo>
                  <a:pt x="253561" y="7119"/>
                  <a:pt x="249044" y="9794"/>
                  <a:pt x="246874" y="10462"/>
                </a:cubicBezTo>
                <a:cubicBezTo>
                  <a:pt x="245376" y="11012"/>
                  <a:pt x="241696" y="11219"/>
                  <a:pt x="239372" y="11219"/>
                </a:cubicBezTo>
                <a:cubicBezTo>
                  <a:pt x="238237" y="11219"/>
                  <a:pt x="237426" y="11169"/>
                  <a:pt x="237348" y="11087"/>
                </a:cubicBezTo>
                <a:cubicBezTo>
                  <a:pt x="236957" y="10780"/>
                  <a:pt x="235752" y="10664"/>
                  <a:pt x="234161" y="10664"/>
                </a:cubicBezTo>
                <a:cubicBezTo>
                  <a:pt x="230969" y="10664"/>
                  <a:pt x="226225" y="11131"/>
                  <a:pt x="223408" y="11458"/>
                </a:cubicBezTo>
                <a:cubicBezTo>
                  <a:pt x="223036" y="11504"/>
                  <a:pt x="222639" y="11524"/>
                  <a:pt x="222222" y="11524"/>
                </a:cubicBezTo>
                <a:cubicBezTo>
                  <a:pt x="220198" y="11524"/>
                  <a:pt x="217706" y="11071"/>
                  <a:pt x="215343" y="11071"/>
                </a:cubicBezTo>
                <a:cubicBezTo>
                  <a:pt x="213664" y="11071"/>
                  <a:pt x="212050" y="11300"/>
                  <a:pt x="210717" y="12082"/>
                </a:cubicBezTo>
                <a:cubicBezTo>
                  <a:pt x="208375" y="13398"/>
                  <a:pt x="206258" y="16667"/>
                  <a:pt x="203122" y="16667"/>
                </a:cubicBezTo>
                <a:cubicBezTo>
                  <a:pt x="203034" y="16667"/>
                  <a:pt x="202945" y="16665"/>
                  <a:pt x="202855" y="16659"/>
                </a:cubicBezTo>
                <a:cubicBezTo>
                  <a:pt x="202775" y="16653"/>
                  <a:pt x="202693" y="16650"/>
                  <a:pt x="202609" y="16650"/>
                </a:cubicBezTo>
                <a:cubicBezTo>
                  <a:pt x="200582" y="16650"/>
                  <a:pt x="197184" y="18451"/>
                  <a:pt x="195016" y="18451"/>
                </a:cubicBezTo>
                <a:cubicBezTo>
                  <a:pt x="194808" y="18451"/>
                  <a:pt x="194612" y="18435"/>
                  <a:pt x="194429" y="18398"/>
                </a:cubicBezTo>
                <a:cubicBezTo>
                  <a:pt x="190543" y="17577"/>
                  <a:pt x="189349" y="17125"/>
                  <a:pt x="187686" y="17125"/>
                </a:cubicBezTo>
                <a:cubicBezTo>
                  <a:pt x="186462" y="17125"/>
                  <a:pt x="184984" y="17370"/>
                  <a:pt x="181990" y="17893"/>
                </a:cubicBezTo>
                <a:cubicBezTo>
                  <a:pt x="181706" y="17943"/>
                  <a:pt x="181387" y="17965"/>
                  <a:pt x="181038" y="17965"/>
                </a:cubicBezTo>
                <a:cubicBezTo>
                  <a:pt x="178004" y="17965"/>
                  <a:pt x="172765" y="16275"/>
                  <a:pt x="169529" y="16275"/>
                </a:cubicBezTo>
                <a:cubicBezTo>
                  <a:pt x="168915" y="16275"/>
                  <a:pt x="168373" y="16336"/>
                  <a:pt x="167931" y="16481"/>
                </a:cubicBezTo>
                <a:cubicBezTo>
                  <a:pt x="165955" y="17150"/>
                  <a:pt x="163904" y="17967"/>
                  <a:pt x="162299" y="19082"/>
                </a:cubicBezTo>
                <a:cubicBezTo>
                  <a:pt x="158212" y="21920"/>
                  <a:pt x="153873" y="22723"/>
                  <a:pt x="148731" y="22797"/>
                </a:cubicBezTo>
                <a:cubicBezTo>
                  <a:pt x="145209" y="22797"/>
                  <a:pt x="136530" y="27865"/>
                  <a:pt x="133558" y="28058"/>
                </a:cubicBezTo>
                <a:cubicBezTo>
                  <a:pt x="133466" y="28062"/>
                  <a:pt x="133372" y="28064"/>
                  <a:pt x="133276" y="28064"/>
                </a:cubicBezTo>
                <a:cubicBezTo>
                  <a:pt x="130455" y="28064"/>
                  <a:pt x="125740" y="26426"/>
                  <a:pt x="123095" y="26067"/>
                </a:cubicBezTo>
                <a:cubicBezTo>
                  <a:pt x="115174" y="25026"/>
                  <a:pt x="108056" y="23035"/>
                  <a:pt x="101116" y="19691"/>
                </a:cubicBezTo>
                <a:cubicBezTo>
                  <a:pt x="92080" y="15367"/>
                  <a:pt x="81306" y="11830"/>
                  <a:pt x="73251" y="6316"/>
                </a:cubicBezTo>
                <a:cubicBezTo>
                  <a:pt x="71141" y="4830"/>
                  <a:pt x="69357" y="2601"/>
                  <a:pt x="66564" y="2051"/>
                </a:cubicBezTo>
                <a:cubicBezTo>
                  <a:pt x="66240" y="1976"/>
                  <a:pt x="65916" y="1942"/>
                  <a:pt x="65593" y="1942"/>
                </a:cubicBezTo>
                <a:cubicBezTo>
                  <a:pt x="64068" y="1942"/>
                  <a:pt x="62579" y="2705"/>
                  <a:pt x="61303" y="3478"/>
                </a:cubicBezTo>
                <a:cubicBezTo>
                  <a:pt x="59698" y="4518"/>
                  <a:pt x="58137" y="5573"/>
                  <a:pt x="56101" y="5945"/>
                </a:cubicBezTo>
                <a:cubicBezTo>
                  <a:pt x="55602" y="6008"/>
                  <a:pt x="55102" y="6025"/>
                  <a:pt x="54602" y="6025"/>
                </a:cubicBezTo>
                <a:cubicBezTo>
                  <a:pt x="54047" y="6025"/>
                  <a:pt x="53491" y="6004"/>
                  <a:pt x="52936" y="6004"/>
                </a:cubicBezTo>
                <a:cubicBezTo>
                  <a:pt x="51955" y="6078"/>
                  <a:pt x="50900" y="6004"/>
                  <a:pt x="49964" y="6688"/>
                </a:cubicBezTo>
                <a:cubicBezTo>
                  <a:pt x="48359" y="8917"/>
                  <a:pt x="45386" y="8917"/>
                  <a:pt x="43276" y="9288"/>
                </a:cubicBezTo>
                <a:cubicBezTo>
                  <a:pt x="41240" y="9288"/>
                  <a:pt x="38758" y="10031"/>
                  <a:pt x="36529" y="10596"/>
                </a:cubicBezTo>
                <a:cubicBezTo>
                  <a:pt x="34300" y="11205"/>
                  <a:pt x="23838" y="14995"/>
                  <a:pt x="22352" y="15292"/>
                </a:cubicBezTo>
                <a:cubicBezTo>
                  <a:pt x="20241" y="15976"/>
                  <a:pt x="11577" y="17655"/>
                  <a:pt x="9408" y="17834"/>
                </a:cubicBezTo>
                <a:cubicBezTo>
                  <a:pt x="7178" y="18086"/>
                  <a:pt x="4949" y="18264"/>
                  <a:pt x="2720" y="18264"/>
                </a:cubicBezTo>
                <a:cubicBezTo>
                  <a:pt x="1056" y="18264"/>
                  <a:pt x="1" y="18205"/>
                  <a:pt x="1" y="18205"/>
                </a:cubicBezTo>
                <a:lnTo>
                  <a:pt x="1" y="49607"/>
                </a:lnTo>
                <a:lnTo>
                  <a:pt x="285587" y="49607"/>
                </a:lnTo>
                <a:lnTo>
                  <a:pt x="285587" y="0"/>
                </a:lnTo>
                <a:close/>
              </a:path>
            </a:pathLst>
          </a:custGeom>
          <a:gradFill>
            <a:gsLst>
              <a:gs pos="0">
                <a:srgbClr val="9393FF"/>
              </a:gs>
              <a:gs pos="100000">
                <a:srgbClr val="4846BB"/>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 name="Google Shape;340;p26"/>
          <p:cNvSpPr/>
          <p:nvPr/>
        </p:nvSpPr>
        <p:spPr>
          <a:xfrm>
            <a:off x="-9448" y="4091992"/>
            <a:ext cx="9153095" cy="1341473"/>
          </a:xfrm>
          <a:custGeom>
            <a:avLst/>
            <a:gdLst/>
            <a:ahLst/>
            <a:cxnLst/>
            <a:rect l="l" t="t" r="r" b="b"/>
            <a:pathLst>
              <a:path w="285588" h="35237" extrusionOk="0">
                <a:moveTo>
                  <a:pt x="1" y="1"/>
                </a:moveTo>
                <a:lnTo>
                  <a:pt x="1" y="35237"/>
                </a:lnTo>
                <a:lnTo>
                  <a:pt x="285587" y="35237"/>
                </a:lnTo>
                <a:lnTo>
                  <a:pt x="285587" y="8056"/>
                </a:lnTo>
                <a:cubicBezTo>
                  <a:pt x="285587" y="8056"/>
                  <a:pt x="285322" y="8046"/>
                  <a:pt x="284868" y="8046"/>
                </a:cubicBezTo>
                <a:cubicBezTo>
                  <a:pt x="283608" y="8046"/>
                  <a:pt x="280897" y="8119"/>
                  <a:pt x="278394" y="8665"/>
                </a:cubicBezTo>
                <a:cubicBezTo>
                  <a:pt x="274189" y="9661"/>
                  <a:pt x="267308" y="13064"/>
                  <a:pt x="266877" y="15040"/>
                </a:cubicBezTo>
                <a:cubicBezTo>
                  <a:pt x="266865" y="15077"/>
                  <a:pt x="266757" y="15093"/>
                  <a:pt x="266566" y="15093"/>
                </a:cubicBezTo>
                <a:cubicBezTo>
                  <a:pt x="264794" y="15093"/>
                  <a:pt x="255878" y="13645"/>
                  <a:pt x="250351" y="12692"/>
                </a:cubicBezTo>
                <a:cubicBezTo>
                  <a:pt x="250136" y="12654"/>
                  <a:pt x="249864" y="12637"/>
                  <a:pt x="249548" y="12637"/>
                </a:cubicBezTo>
                <a:cubicBezTo>
                  <a:pt x="247441" y="12637"/>
                  <a:pt x="243420" y="13385"/>
                  <a:pt x="241871" y="13385"/>
                </a:cubicBezTo>
                <a:cubicBezTo>
                  <a:pt x="241775" y="13385"/>
                  <a:pt x="241689" y="13382"/>
                  <a:pt x="241613" y="13376"/>
                </a:cubicBezTo>
                <a:cubicBezTo>
                  <a:pt x="241593" y="13375"/>
                  <a:pt x="241572" y="13375"/>
                  <a:pt x="241551" y="13375"/>
                </a:cubicBezTo>
                <a:cubicBezTo>
                  <a:pt x="240154" y="13375"/>
                  <a:pt x="237768" y="15115"/>
                  <a:pt x="236814" y="15115"/>
                </a:cubicBezTo>
                <a:cubicBezTo>
                  <a:pt x="236704" y="15115"/>
                  <a:pt x="236613" y="15092"/>
                  <a:pt x="236545" y="15040"/>
                </a:cubicBezTo>
                <a:cubicBezTo>
                  <a:pt x="235518" y="14347"/>
                  <a:pt x="228225" y="11802"/>
                  <a:pt x="224975" y="11802"/>
                </a:cubicBezTo>
                <a:cubicBezTo>
                  <a:pt x="224463" y="11802"/>
                  <a:pt x="224051" y="11865"/>
                  <a:pt x="223780" y="12009"/>
                </a:cubicBezTo>
                <a:cubicBezTo>
                  <a:pt x="223497" y="12145"/>
                  <a:pt x="223002" y="12181"/>
                  <a:pt x="222369" y="12181"/>
                </a:cubicBezTo>
                <a:cubicBezTo>
                  <a:pt x="221684" y="12181"/>
                  <a:pt x="220838" y="12139"/>
                  <a:pt x="219923" y="12139"/>
                </a:cubicBezTo>
                <a:cubicBezTo>
                  <a:pt x="217817" y="12139"/>
                  <a:pt x="215345" y="12359"/>
                  <a:pt x="213629" y="13807"/>
                </a:cubicBezTo>
                <a:cubicBezTo>
                  <a:pt x="212615" y="14668"/>
                  <a:pt x="211203" y="14956"/>
                  <a:pt x="209770" y="14956"/>
                </a:cubicBezTo>
                <a:cubicBezTo>
                  <a:pt x="207173" y="14956"/>
                  <a:pt x="204508" y="14008"/>
                  <a:pt x="204029" y="13807"/>
                </a:cubicBezTo>
                <a:cubicBezTo>
                  <a:pt x="202594" y="13362"/>
                  <a:pt x="201130" y="13114"/>
                  <a:pt x="199654" y="13114"/>
                </a:cubicBezTo>
                <a:cubicBezTo>
                  <a:pt x="197430" y="13114"/>
                  <a:pt x="195175" y="13677"/>
                  <a:pt x="192943" y="14981"/>
                </a:cubicBezTo>
                <a:cubicBezTo>
                  <a:pt x="191085" y="16036"/>
                  <a:pt x="189168" y="17032"/>
                  <a:pt x="187310" y="17403"/>
                </a:cubicBezTo>
                <a:cubicBezTo>
                  <a:pt x="186688" y="17591"/>
                  <a:pt x="185937" y="17686"/>
                  <a:pt x="185098" y="17686"/>
                </a:cubicBezTo>
                <a:cubicBezTo>
                  <a:pt x="184015" y="17686"/>
                  <a:pt x="182783" y="17528"/>
                  <a:pt x="181485" y="17210"/>
                </a:cubicBezTo>
                <a:cubicBezTo>
                  <a:pt x="179137" y="16898"/>
                  <a:pt x="176655" y="16348"/>
                  <a:pt x="174560" y="15917"/>
                </a:cubicBezTo>
                <a:cubicBezTo>
                  <a:pt x="174061" y="15944"/>
                  <a:pt x="173585" y="15962"/>
                  <a:pt x="173138" y="15962"/>
                </a:cubicBezTo>
                <a:cubicBezTo>
                  <a:pt x="171640" y="15962"/>
                  <a:pt x="170467" y="15761"/>
                  <a:pt x="169849" y="15040"/>
                </a:cubicBezTo>
                <a:cubicBezTo>
                  <a:pt x="169637" y="14927"/>
                  <a:pt x="169357" y="14878"/>
                  <a:pt x="169017" y="14878"/>
                </a:cubicBezTo>
                <a:cubicBezTo>
                  <a:pt x="168066" y="14878"/>
                  <a:pt x="166646" y="15259"/>
                  <a:pt x="164959" y="15664"/>
                </a:cubicBezTo>
                <a:cubicBezTo>
                  <a:pt x="158019" y="17403"/>
                  <a:pt x="151332" y="16972"/>
                  <a:pt x="144332" y="17715"/>
                </a:cubicBezTo>
                <a:cubicBezTo>
                  <a:pt x="142355" y="17894"/>
                  <a:pt x="140379" y="17953"/>
                  <a:pt x="138581" y="18206"/>
                </a:cubicBezTo>
                <a:cubicBezTo>
                  <a:pt x="138429" y="18201"/>
                  <a:pt x="138280" y="18198"/>
                  <a:pt x="138132" y="18198"/>
                </a:cubicBezTo>
                <a:cubicBezTo>
                  <a:pt x="136578" y="18198"/>
                  <a:pt x="135216" y="18458"/>
                  <a:pt x="134375" y="18458"/>
                </a:cubicBezTo>
                <a:cubicBezTo>
                  <a:pt x="130750" y="18458"/>
                  <a:pt x="121588" y="15040"/>
                  <a:pt x="117927" y="15040"/>
                </a:cubicBezTo>
                <a:cubicBezTo>
                  <a:pt x="117896" y="15040"/>
                  <a:pt x="117865" y="15040"/>
                  <a:pt x="117835" y="15040"/>
                </a:cubicBezTo>
                <a:cubicBezTo>
                  <a:pt x="114743" y="15040"/>
                  <a:pt x="111712" y="8174"/>
                  <a:pt x="109601" y="6629"/>
                </a:cubicBezTo>
                <a:cubicBezTo>
                  <a:pt x="107996" y="5381"/>
                  <a:pt x="104578" y="3033"/>
                  <a:pt x="102424" y="2661"/>
                </a:cubicBezTo>
                <a:cubicBezTo>
                  <a:pt x="101986" y="2593"/>
                  <a:pt x="101545" y="2575"/>
                  <a:pt x="101103" y="2575"/>
                </a:cubicBezTo>
                <a:cubicBezTo>
                  <a:pt x="100649" y="2575"/>
                  <a:pt x="100194" y="2594"/>
                  <a:pt x="99739" y="2594"/>
                </a:cubicBezTo>
                <a:cubicBezTo>
                  <a:pt x="98995" y="2594"/>
                  <a:pt x="98253" y="2545"/>
                  <a:pt x="97519" y="2289"/>
                </a:cubicBezTo>
                <a:cubicBezTo>
                  <a:pt x="97286" y="2215"/>
                  <a:pt x="97046" y="2183"/>
                  <a:pt x="96802" y="2183"/>
                </a:cubicBezTo>
                <a:cubicBezTo>
                  <a:pt x="96019" y="2183"/>
                  <a:pt x="95201" y="2514"/>
                  <a:pt x="94488" y="2854"/>
                </a:cubicBezTo>
                <a:cubicBezTo>
                  <a:pt x="89970" y="4831"/>
                  <a:pt x="84962" y="8056"/>
                  <a:pt x="79879" y="8665"/>
                </a:cubicBezTo>
                <a:cubicBezTo>
                  <a:pt x="78883" y="8799"/>
                  <a:pt x="77531" y="10032"/>
                  <a:pt x="76223" y="10835"/>
                </a:cubicBezTo>
                <a:cubicBezTo>
                  <a:pt x="74911" y="11847"/>
                  <a:pt x="73668" y="12518"/>
                  <a:pt x="72690" y="12518"/>
                </a:cubicBezTo>
                <a:cubicBezTo>
                  <a:pt x="72648" y="12518"/>
                  <a:pt x="72608" y="12516"/>
                  <a:pt x="72568" y="12514"/>
                </a:cubicBezTo>
                <a:cubicBezTo>
                  <a:pt x="72166" y="12291"/>
                  <a:pt x="71379" y="12228"/>
                  <a:pt x="70405" y="12228"/>
                </a:cubicBezTo>
                <a:cubicBezTo>
                  <a:pt x="69432" y="12228"/>
                  <a:pt x="68273" y="12291"/>
                  <a:pt x="67128" y="12321"/>
                </a:cubicBezTo>
                <a:cubicBezTo>
                  <a:pt x="66696" y="12275"/>
                  <a:pt x="66265" y="12256"/>
                  <a:pt x="65843" y="12256"/>
                </a:cubicBezTo>
                <a:cubicBezTo>
                  <a:pt x="63957" y="12256"/>
                  <a:pt x="62260" y="12633"/>
                  <a:pt x="61555" y="12633"/>
                </a:cubicBezTo>
                <a:cubicBezTo>
                  <a:pt x="61328" y="12655"/>
                  <a:pt x="61097" y="12666"/>
                  <a:pt x="60860" y="12666"/>
                </a:cubicBezTo>
                <a:cubicBezTo>
                  <a:pt x="59224" y="12666"/>
                  <a:pt x="57373" y="12143"/>
                  <a:pt x="55477" y="11325"/>
                </a:cubicBezTo>
                <a:cubicBezTo>
                  <a:pt x="53382" y="10344"/>
                  <a:pt x="51271" y="8799"/>
                  <a:pt x="49592" y="8234"/>
                </a:cubicBezTo>
                <a:cubicBezTo>
                  <a:pt x="48976" y="7928"/>
                  <a:pt x="47958" y="7806"/>
                  <a:pt x="46815" y="7806"/>
                </a:cubicBezTo>
                <a:cubicBezTo>
                  <a:pt x="44512" y="7806"/>
                  <a:pt x="41698" y="8302"/>
                  <a:pt x="40616" y="8799"/>
                </a:cubicBezTo>
                <a:cubicBezTo>
                  <a:pt x="40412" y="8873"/>
                  <a:pt x="40143" y="8907"/>
                  <a:pt x="39824" y="8907"/>
                </a:cubicBezTo>
                <a:cubicBezTo>
                  <a:pt x="37542" y="8907"/>
                  <a:pt x="32681" y="7167"/>
                  <a:pt x="30347" y="6124"/>
                </a:cubicBezTo>
                <a:cubicBezTo>
                  <a:pt x="29313" y="5657"/>
                  <a:pt x="27524" y="5552"/>
                  <a:pt x="25584" y="5552"/>
                </a:cubicBezTo>
                <a:cubicBezTo>
                  <a:pt x="24001" y="5552"/>
                  <a:pt x="22318" y="5622"/>
                  <a:pt x="20863" y="5622"/>
                </a:cubicBezTo>
                <a:cubicBezTo>
                  <a:pt x="19618" y="5622"/>
                  <a:pt x="18540" y="5570"/>
                  <a:pt x="17834" y="5381"/>
                </a:cubicBezTo>
                <a:cubicBezTo>
                  <a:pt x="15114" y="4638"/>
                  <a:pt x="6004" y="1"/>
                  <a:pt x="1" y="1"/>
                </a:cubicBezTo>
                <a:close/>
              </a:path>
            </a:pathLst>
          </a:custGeom>
          <a:gradFill>
            <a:gsLst>
              <a:gs pos="0">
                <a:srgbClr val="4846BB">
                  <a:alpha val="83921"/>
                </a:srgbClr>
              </a:gs>
              <a:gs pos="100000">
                <a:srgbClr val="281B66">
                  <a:alpha val="62745"/>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ackground 3">
  <p:cSld name="CUSTOM_13">
    <p:spTree>
      <p:nvGrpSpPr>
        <p:cNvPr id="1" name="Shape 341"/>
        <p:cNvGrpSpPr/>
        <p:nvPr/>
      </p:nvGrpSpPr>
      <p:grpSpPr>
        <a:xfrm>
          <a:off x="0" y="0"/>
          <a:ext cx="0" cy="0"/>
          <a:chOff x="0" y="0"/>
          <a:chExt cx="0" cy="0"/>
        </a:xfrm>
      </p:grpSpPr>
      <p:grpSp>
        <p:nvGrpSpPr>
          <p:cNvPr id="342" name="Google Shape;342;p27"/>
          <p:cNvGrpSpPr/>
          <p:nvPr/>
        </p:nvGrpSpPr>
        <p:grpSpPr>
          <a:xfrm>
            <a:off x="10" y="-7153"/>
            <a:ext cx="3905070" cy="2480651"/>
            <a:chOff x="73" y="-50"/>
            <a:chExt cx="6214307" cy="2673691"/>
          </a:xfrm>
        </p:grpSpPr>
        <p:sp>
          <p:nvSpPr>
            <p:cNvPr id="343" name="Google Shape;343;p27"/>
            <p:cNvSpPr/>
            <p:nvPr/>
          </p:nvSpPr>
          <p:spPr>
            <a:xfrm>
              <a:off x="73" y="-50"/>
              <a:ext cx="6214307" cy="2673691"/>
            </a:xfrm>
            <a:custGeom>
              <a:avLst/>
              <a:gdLst/>
              <a:ahLst/>
              <a:cxnLst/>
              <a:rect l="l" t="t" r="r" b="b"/>
              <a:pathLst>
                <a:path w="193879" h="83416" extrusionOk="0">
                  <a:moveTo>
                    <a:pt x="1" y="0"/>
                  </a:moveTo>
                  <a:lnTo>
                    <a:pt x="1" y="32754"/>
                  </a:lnTo>
                  <a:cubicBezTo>
                    <a:pt x="2913" y="32382"/>
                    <a:pt x="5826" y="32204"/>
                    <a:pt x="8798" y="32204"/>
                  </a:cubicBezTo>
                  <a:cubicBezTo>
                    <a:pt x="13316" y="32204"/>
                    <a:pt x="17834" y="32635"/>
                    <a:pt x="22233" y="33319"/>
                  </a:cubicBezTo>
                  <a:cubicBezTo>
                    <a:pt x="33929" y="35295"/>
                    <a:pt x="44584" y="40066"/>
                    <a:pt x="54125" y="45891"/>
                  </a:cubicBezTo>
                  <a:cubicBezTo>
                    <a:pt x="64156" y="51954"/>
                    <a:pt x="73192" y="59013"/>
                    <a:pt x="83104" y="65136"/>
                  </a:cubicBezTo>
                  <a:cubicBezTo>
                    <a:pt x="93745" y="71764"/>
                    <a:pt x="105574" y="77218"/>
                    <a:pt x="118399" y="80443"/>
                  </a:cubicBezTo>
                  <a:cubicBezTo>
                    <a:pt x="126320" y="82360"/>
                    <a:pt x="134553" y="83415"/>
                    <a:pt x="142786" y="83415"/>
                  </a:cubicBezTo>
                  <a:cubicBezTo>
                    <a:pt x="147616" y="83415"/>
                    <a:pt x="152446" y="83044"/>
                    <a:pt x="157217" y="82301"/>
                  </a:cubicBezTo>
                  <a:cubicBezTo>
                    <a:pt x="170532" y="80191"/>
                    <a:pt x="182481" y="75167"/>
                    <a:pt x="193448" y="68792"/>
                  </a:cubicBezTo>
                  <a:cubicBezTo>
                    <a:pt x="193567" y="68673"/>
                    <a:pt x="193686" y="68614"/>
                    <a:pt x="193879" y="68480"/>
                  </a:cubicBezTo>
                  <a:cubicBezTo>
                    <a:pt x="191962" y="68242"/>
                    <a:pt x="189971" y="67990"/>
                    <a:pt x="188053" y="67677"/>
                  </a:cubicBezTo>
                  <a:cubicBezTo>
                    <a:pt x="184710" y="69669"/>
                    <a:pt x="180875" y="70843"/>
                    <a:pt x="176729" y="70843"/>
                  </a:cubicBezTo>
                  <a:cubicBezTo>
                    <a:pt x="169046" y="70843"/>
                    <a:pt x="162299" y="66934"/>
                    <a:pt x="158272" y="60990"/>
                  </a:cubicBezTo>
                  <a:cubicBezTo>
                    <a:pt x="157469" y="60752"/>
                    <a:pt x="156667" y="60440"/>
                    <a:pt x="155790" y="60187"/>
                  </a:cubicBezTo>
                  <a:cubicBezTo>
                    <a:pt x="146561" y="57037"/>
                    <a:pt x="137778" y="53128"/>
                    <a:pt x="130154" y="47749"/>
                  </a:cubicBezTo>
                  <a:cubicBezTo>
                    <a:pt x="123155" y="42726"/>
                    <a:pt x="117463" y="36722"/>
                    <a:pt x="112381" y="30406"/>
                  </a:cubicBezTo>
                  <a:cubicBezTo>
                    <a:pt x="106882" y="23599"/>
                    <a:pt x="102230" y="16407"/>
                    <a:pt x="95736" y="10150"/>
                  </a:cubicBezTo>
                  <a:cubicBezTo>
                    <a:pt x="92080" y="6569"/>
                    <a:pt x="88112" y="3225"/>
                    <a:pt x="83966" y="0"/>
                  </a:cubicBezTo>
                  <a:close/>
                </a:path>
              </a:pathLst>
            </a:custGeom>
            <a:solidFill>
              <a:srgbClr val="FDF0F7">
                <a:alpha val="9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 name="Google Shape;344;p27"/>
            <p:cNvSpPr/>
            <p:nvPr/>
          </p:nvSpPr>
          <p:spPr>
            <a:xfrm>
              <a:off x="5073054" y="1954800"/>
              <a:ext cx="954620" cy="315845"/>
            </a:xfrm>
            <a:custGeom>
              <a:avLst/>
              <a:gdLst/>
              <a:ahLst/>
              <a:cxnLst/>
              <a:rect l="l" t="t" r="r" b="b"/>
              <a:pathLst>
                <a:path w="29783" h="9854" extrusionOk="0">
                  <a:moveTo>
                    <a:pt x="1" y="1"/>
                  </a:moveTo>
                  <a:lnTo>
                    <a:pt x="1" y="1"/>
                  </a:lnTo>
                  <a:cubicBezTo>
                    <a:pt x="4028" y="5945"/>
                    <a:pt x="10775" y="9854"/>
                    <a:pt x="18458" y="9854"/>
                  </a:cubicBezTo>
                  <a:cubicBezTo>
                    <a:pt x="22604" y="9854"/>
                    <a:pt x="26439" y="8680"/>
                    <a:pt x="29782" y="6688"/>
                  </a:cubicBezTo>
                  <a:cubicBezTo>
                    <a:pt x="19632" y="5202"/>
                    <a:pt x="9601" y="3033"/>
                    <a:pt x="1" y="1"/>
                  </a:cubicBezTo>
                  <a:close/>
                </a:path>
              </a:pathLst>
            </a:custGeom>
            <a:solidFill>
              <a:srgbClr val="FDF0F7">
                <a:alpha val="9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45" name="Google Shape;345;p27"/>
          <p:cNvGrpSpPr/>
          <p:nvPr/>
        </p:nvGrpSpPr>
        <p:grpSpPr>
          <a:xfrm flipH="1">
            <a:off x="5238760" y="-7153"/>
            <a:ext cx="3905070" cy="2480651"/>
            <a:chOff x="73" y="-50"/>
            <a:chExt cx="6214307" cy="2673691"/>
          </a:xfrm>
        </p:grpSpPr>
        <p:sp>
          <p:nvSpPr>
            <p:cNvPr id="346" name="Google Shape;346;p27"/>
            <p:cNvSpPr/>
            <p:nvPr/>
          </p:nvSpPr>
          <p:spPr>
            <a:xfrm>
              <a:off x="73" y="-50"/>
              <a:ext cx="6214307" cy="2673691"/>
            </a:xfrm>
            <a:custGeom>
              <a:avLst/>
              <a:gdLst/>
              <a:ahLst/>
              <a:cxnLst/>
              <a:rect l="l" t="t" r="r" b="b"/>
              <a:pathLst>
                <a:path w="193879" h="83416" extrusionOk="0">
                  <a:moveTo>
                    <a:pt x="1" y="0"/>
                  </a:moveTo>
                  <a:lnTo>
                    <a:pt x="1" y="32754"/>
                  </a:lnTo>
                  <a:cubicBezTo>
                    <a:pt x="2913" y="32382"/>
                    <a:pt x="5826" y="32204"/>
                    <a:pt x="8798" y="32204"/>
                  </a:cubicBezTo>
                  <a:cubicBezTo>
                    <a:pt x="13316" y="32204"/>
                    <a:pt x="17834" y="32635"/>
                    <a:pt x="22233" y="33319"/>
                  </a:cubicBezTo>
                  <a:cubicBezTo>
                    <a:pt x="33929" y="35295"/>
                    <a:pt x="44584" y="40066"/>
                    <a:pt x="54125" y="45891"/>
                  </a:cubicBezTo>
                  <a:cubicBezTo>
                    <a:pt x="64156" y="51954"/>
                    <a:pt x="73192" y="59013"/>
                    <a:pt x="83104" y="65136"/>
                  </a:cubicBezTo>
                  <a:cubicBezTo>
                    <a:pt x="93745" y="71764"/>
                    <a:pt x="105574" y="77218"/>
                    <a:pt x="118399" y="80443"/>
                  </a:cubicBezTo>
                  <a:cubicBezTo>
                    <a:pt x="126320" y="82360"/>
                    <a:pt x="134553" y="83415"/>
                    <a:pt x="142786" y="83415"/>
                  </a:cubicBezTo>
                  <a:cubicBezTo>
                    <a:pt x="147616" y="83415"/>
                    <a:pt x="152446" y="83044"/>
                    <a:pt x="157217" y="82301"/>
                  </a:cubicBezTo>
                  <a:cubicBezTo>
                    <a:pt x="170532" y="80191"/>
                    <a:pt x="182481" y="75167"/>
                    <a:pt x="193448" y="68792"/>
                  </a:cubicBezTo>
                  <a:cubicBezTo>
                    <a:pt x="193567" y="68673"/>
                    <a:pt x="193686" y="68614"/>
                    <a:pt x="193879" y="68480"/>
                  </a:cubicBezTo>
                  <a:cubicBezTo>
                    <a:pt x="191962" y="68242"/>
                    <a:pt x="189971" y="67990"/>
                    <a:pt x="188053" y="67677"/>
                  </a:cubicBezTo>
                  <a:cubicBezTo>
                    <a:pt x="184710" y="69669"/>
                    <a:pt x="180875" y="70843"/>
                    <a:pt x="176729" y="70843"/>
                  </a:cubicBezTo>
                  <a:cubicBezTo>
                    <a:pt x="169046" y="70843"/>
                    <a:pt x="162299" y="66934"/>
                    <a:pt x="158272" y="60990"/>
                  </a:cubicBezTo>
                  <a:cubicBezTo>
                    <a:pt x="157469" y="60752"/>
                    <a:pt x="156667" y="60440"/>
                    <a:pt x="155790" y="60187"/>
                  </a:cubicBezTo>
                  <a:cubicBezTo>
                    <a:pt x="146561" y="57037"/>
                    <a:pt x="137778" y="53128"/>
                    <a:pt x="130154" y="47749"/>
                  </a:cubicBezTo>
                  <a:cubicBezTo>
                    <a:pt x="123155" y="42726"/>
                    <a:pt x="117463" y="36722"/>
                    <a:pt x="112381" y="30406"/>
                  </a:cubicBezTo>
                  <a:cubicBezTo>
                    <a:pt x="106882" y="23599"/>
                    <a:pt x="102230" y="16407"/>
                    <a:pt x="95736" y="10150"/>
                  </a:cubicBezTo>
                  <a:cubicBezTo>
                    <a:pt x="92080" y="6569"/>
                    <a:pt x="88112" y="3225"/>
                    <a:pt x="83966" y="0"/>
                  </a:cubicBezTo>
                  <a:close/>
                </a:path>
              </a:pathLst>
            </a:custGeom>
            <a:solidFill>
              <a:srgbClr val="FDF0F7">
                <a:alpha val="9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 name="Google Shape;347;p27"/>
            <p:cNvSpPr/>
            <p:nvPr/>
          </p:nvSpPr>
          <p:spPr>
            <a:xfrm>
              <a:off x="5073054" y="1954800"/>
              <a:ext cx="954620" cy="315845"/>
            </a:xfrm>
            <a:custGeom>
              <a:avLst/>
              <a:gdLst/>
              <a:ahLst/>
              <a:cxnLst/>
              <a:rect l="l" t="t" r="r" b="b"/>
              <a:pathLst>
                <a:path w="29783" h="9854" extrusionOk="0">
                  <a:moveTo>
                    <a:pt x="1" y="1"/>
                  </a:moveTo>
                  <a:lnTo>
                    <a:pt x="1" y="1"/>
                  </a:lnTo>
                  <a:cubicBezTo>
                    <a:pt x="4028" y="5945"/>
                    <a:pt x="10775" y="9854"/>
                    <a:pt x="18458" y="9854"/>
                  </a:cubicBezTo>
                  <a:cubicBezTo>
                    <a:pt x="22604" y="9854"/>
                    <a:pt x="26439" y="8680"/>
                    <a:pt x="29782" y="6688"/>
                  </a:cubicBezTo>
                  <a:cubicBezTo>
                    <a:pt x="19632" y="5202"/>
                    <a:pt x="9601" y="3033"/>
                    <a:pt x="1" y="1"/>
                  </a:cubicBezTo>
                  <a:close/>
                </a:path>
              </a:pathLst>
            </a:custGeom>
            <a:solidFill>
              <a:srgbClr val="FDF0F7">
                <a:alpha val="9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48" name="Google Shape;348;p27"/>
          <p:cNvSpPr/>
          <p:nvPr/>
        </p:nvSpPr>
        <p:spPr>
          <a:xfrm flipH="1">
            <a:off x="2863249" y="3389575"/>
            <a:ext cx="9143814" cy="4036157"/>
          </a:xfrm>
          <a:custGeom>
            <a:avLst/>
            <a:gdLst/>
            <a:ahLst/>
            <a:cxnLst/>
            <a:rect l="l" t="t" r="r" b="b"/>
            <a:pathLst>
              <a:path w="285588" h="148867" extrusionOk="0">
                <a:moveTo>
                  <a:pt x="233938" y="0"/>
                </a:moveTo>
                <a:cubicBezTo>
                  <a:pt x="233896" y="0"/>
                  <a:pt x="233853" y="1"/>
                  <a:pt x="233811" y="3"/>
                </a:cubicBezTo>
                <a:cubicBezTo>
                  <a:pt x="231522" y="196"/>
                  <a:pt x="230779" y="2663"/>
                  <a:pt x="229115" y="3971"/>
                </a:cubicBezTo>
                <a:cubicBezTo>
                  <a:pt x="226380" y="6200"/>
                  <a:pt x="221491" y="4952"/>
                  <a:pt x="218266" y="6690"/>
                </a:cubicBezTo>
                <a:cubicBezTo>
                  <a:pt x="215799" y="7924"/>
                  <a:pt x="214997" y="10465"/>
                  <a:pt x="213689" y="12516"/>
                </a:cubicBezTo>
                <a:cubicBezTo>
                  <a:pt x="209483" y="18951"/>
                  <a:pt x="204401" y="24955"/>
                  <a:pt x="199021" y="30721"/>
                </a:cubicBezTo>
                <a:cubicBezTo>
                  <a:pt x="193507" y="36665"/>
                  <a:pt x="187504" y="42104"/>
                  <a:pt x="181990" y="48049"/>
                </a:cubicBezTo>
                <a:cubicBezTo>
                  <a:pt x="181619" y="48495"/>
                  <a:pt x="181188" y="48926"/>
                  <a:pt x="180623" y="49297"/>
                </a:cubicBezTo>
                <a:cubicBezTo>
                  <a:pt x="178825" y="50352"/>
                  <a:pt x="176967" y="50352"/>
                  <a:pt x="175243" y="51705"/>
                </a:cubicBezTo>
                <a:cubicBezTo>
                  <a:pt x="173564" y="53131"/>
                  <a:pt x="172642" y="55048"/>
                  <a:pt x="171156" y="56594"/>
                </a:cubicBezTo>
                <a:cubicBezTo>
                  <a:pt x="168422" y="59388"/>
                  <a:pt x="164469" y="61127"/>
                  <a:pt x="161868" y="64024"/>
                </a:cubicBezTo>
                <a:cubicBezTo>
                  <a:pt x="161303" y="64708"/>
                  <a:pt x="160754" y="65451"/>
                  <a:pt x="160070" y="66016"/>
                </a:cubicBezTo>
                <a:cubicBezTo>
                  <a:pt x="159134" y="66759"/>
                  <a:pt x="157900" y="67190"/>
                  <a:pt x="156667" y="67680"/>
                </a:cubicBezTo>
                <a:cubicBezTo>
                  <a:pt x="141122" y="73625"/>
                  <a:pt x="129174" y="85276"/>
                  <a:pt x="113198" y="90908"/>
                </a:cubicBezTo>
                <a:cubicBezTo>
                  <a:pt x="112143" y="91280"/>
                  <a:pt x="110716" y="91651"/>
                  <a:pt x="109661" y="91889"/>
                </a:cubicBezTo>
                <a:cubicBezTo>
                  <a:pt x="99318" y="94624"/>
                  <a:pt x="88172" y="94311"/>
                  <a:pt x="77457" y="94371"/>
                </a:cubicBezTo>
                <a:cubicBezTo>
                  <a:pt x="67307" y="94430"/>
                  <a:pt x="57216" y="94936"/>
                  <a:pt x="47066" y="95114"/>
                </a:cubicBezTo>
                <a:cubicBezTo>
                  <a:pt x="31893" y="95426"/>
                  <a:pt x="16660" y="95604"/>
                  <a:pt x="1487" y="95679"/>
                </a:cubicBezTo>
                <a:cubicBezTo>
                  <a:pt x="1427" y="95679"/>
                  <a:pt x="1" y="95738"/>
                  <a:pt x="1" y="95738"/>
                </a:cubicBezTo>
                <a:lnTo>
                  <a:pt x="1" y="148867"/>
                </a:lnTo>
                <a:lnTo>
                  <a:pt x="285587" y="148867"/>
                </a:lnTo>
                <a:lnTo>
                  <a:pt x="285587" y="41361"/>
                </a:lnTo>
                <a:cubicBezTo>
                  <a:pt x="285587" y="41361"/>
                  <a:pt x="284398" y="41302"/>
                  <a:pt x="283046" y="41183"/>
                </a:cubicBezTo>
                <a:cubicBezTo>
                  <a:pt x="271469" y="39949"/>
                  <a:pt x="264707" y="30349"/>
                  <a:pt x="258584" y="23156"/>
                </a:cubicBezTo>
                <a:cubicBezTo>
                  <a:pt x="256786" y="21120"/>
                  <a:pt x="255419" y="18460"/>
                  <a:pt x="253383" y="16662"/>
                </a:cubicBezTo>
                <a:cubicBezTo>
                  <a:pt x="251466" y="14923"/>
                  <a:pt x="249475" y="14061"/>
                  <a:pt x="247929" y="11892"/>
                </a:cubicBezTo>
                <a:cubicBezTo>
                  <a:pt x="245269" y="8176"/>
                  <a:pt x="240929" y="5085"/>
                  <a:pt x="237526" y="1860"/>
                </a:cubicBezTo>
                <a:cubicBezTo>
                  <a:pt x="236573" y="965"/>
                  <a:pt x="235368" y="0"/>
                  <a:pt x="233938" y="0"/>
                </a:cubicBezTo>
                <a:close/>
              </a:path>
            </a:pathLst>
          </a:custGeom>
          <a:gradFill>
            <a:gsLst>
              <a:gs pos="0">
                <a:srgbClr val="F5C8ED"/>
              </a:gs>
              <a:gs pos="100000">
                <a:srgbClr val="9393FF"/>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 name="Google Shape;349;p27"/>
          <p:cNvSpPr/>
          <p:nvPr/>
        </p:nvSpPr>
        <p:spPr>
          <a:xfrm>
            <a:off x="73" y="3805342"/>
            <a:ext cx="9153809" cy="1590028"/>
          </a:xfrm>
          <a:custGeom>
            <a:avLst/>
            <a:gdLst/>
            <a:ahLst/>
            <a:cxnLst/>
            <a:rect l="l" t="t" r="r" b="b"/>
            <a:pathLst>
              <a:path w="285588" h="49607" extrusionOk="0">
                <a:moveTo>
                  <a:pt x="285587" y="0"/>
                </a:moveTo>
                <a:cubicBezTo>
                  <a:pt x="285587" y="0"/>
                  <a:pt x="267813" y="1858"/>
                  <a:pt x="263964" y="5142"/>
                </a:cubicBezTo>
                <a:cubicBezTo>
                  <a:pt x="253561" y="7119"/>
                  <a:pt x="249044" y="9794"/>
                  <a:pt x="246874" y="10462"/>
                </a:cubicBezTo>
                <a:cubicBezTo>
                  <a:pt x="245376" y="11012"/>
                  <a:pt x="241696" y="11219"/>
                  <a:pt x="239372" y="11219"/>
                </a:cubicBezTo>
                <a:cubicBezTo>
                  <a:pt x="238237" y="11219"/>
                  <a:pt x="237426" y="11169"/>
                  <a:pt x="237348" y="11087"/>
                </a:cubicBezTo>
                <a:cubicBezTo>
                  <a:pt x="236957" y="10780"/>
                  <a:pt x="235752" y="10664"/>
                  <a:pt x="234161" y="10664"/>
                </a:cubicBezTo>
                <a:cubicBezTo>
                  <a:pt x="230969" y="10664"/>
                  <a:pt x="226225" y="11131"/>
                  <a:pt x="223408" y="11458"/>
                </a:cubicBezTo>
                <a:cubicBezTo>
                  <a:pt x="223036" y="11504"/>
                  <a:pt x="222639" y="11524"/>
                  <a:pt x="222222" y="11524"/>
                </a:cubicBezTo>
                <a:cubicBezTo>
                  <a:pt x="220198" y="11524"/>
                  <a:pt x="217706" y="11071"/>
                  <a:pt x="215343" y="11071"/>
                </a:cubicBezTo>
                <a:cubicBezTo>
                  <a:pt x="213664" y="11071"/>
                  <a:pt x="212050" y="11300"/>
                  <a:pt x="210717" y="12082"/>
                </a:cubicBezTo>
                <a:cubicBezTo>
                  <a:pt x="208375" y="13398"/>
                  <a:pt x="206258" y="16667"/>
                  <a:pt x="203122" y="16667"/>
                </a:cubicBezTo>
                <a:cubicBezTo>
                  <a:pt x="203034" y="16667"/>
                  <a:pt x="202945" y="16665"/>
                  <a:pt x="202855" y="16659"/>
                </a:cubicBezTo>
                <a:cubicBezTo>
                  <a:pt x="202775" y="16653"/>
                  <a:pt x="202693" y="16650"/>
                  <a:pt x="202609" y="16650"/>
                </a:cubicBezTo>
                <a:cubicBezTo>
                  <a:pt x="200582" y="16650"/>
                  <a:pt x="197184" y="18451"/>
                  <a:pt x="195016" y="18451"/>
                </a:cubicBezTo>
                <a:cubicBezTo>
                  <a:pt x="194808" y="18451"/>
                  <a:pt x="194612" y="18435"/>
                  <a:pt x="194429" y="18398"/>
                </a:cubicBezTo>
                <a:cubicBezTo>
                  <a:pt x="190543" y="17577"/>
                  <a:pt x="189349" y="17125"/>
                  <a:pt x="187686" y="17125"/>
                </a:cubicBezTo>
                <a:cubicBezTo>
                  <a:pt x="186462" y="17125"/>
                  <a:pt x="184984" y="17370"/>
                  <a:pt x="181990" y="17893"/>
                </a:cubicBezTo>
                <a:cubicBezTo>
                  <a:pt x="181706" y="17943"/>
                  <a:pt x="181387" y="17965"/>
                  <a:pt x="181038" y="17965"/>
                </a:cubicBezTo>
                <a:cubicBezTo>
                  <a:pt x="178004" y="17965"/>
                  <a:pt x="172765" y="16275"/>
                  <a:pt x="169529" y="16275"/>
                </a:cubicBezTo>
                <a:cubicBezTo>
                  <a:pt x="168915" y="16275"/>
                  <a:pt x="168373" y="16336"/>
                  <a:pt x="167931" y="16481"/>
                </a:cubicBezTo>
                <a:cubicBezTo>
                  <a:pt x="165955" y="17150"/>
                  <a:pt x="163904" y="17967"/>
                  <a:pt x="162299" y="19082"/>
                </a:cubicBezTo>
                <a:cubicBezTo>
                  <a:pt x="158212" y="21920"/>
                  <a:pt x="153873" y="22723"/>
                  <a:pt x="148731" y="22797"/>
                </a:cubicBezTo>
                <a:cubicBezTo>
                  <a:pt x="145209" y="22797"/>
                  <a:pt x="136530" y="27865"/>
                  <a:pt x="133558" y="28058"/>
                </a:cubicBezTo>
                <a:cubicBezTo>
                  <a:pt x="133466" y="28062"/>
                  <a:pt x="133372" y="28064"/>
                  <a:pt x="133276" y="28064"/>
                </a:cubicBezTo>
                <a:cubicBezTo>
                  <a:pt x="130455" y="28064"/>
                  <a:pt x="125740" y="26426"/>
                  <a:pt x="123095" y="26067"/>
                </a:cubicBezTo>
                <a:cubicBezTo>
                  <a:pt x="115174" y="25026"/>
                  <a:pt x="108056" y="23035"/>
                  <a:pt x="101116" y="19691"/>
                </a:cubicBezTo>
                <a:cubicBezTo>
                  <a:pt x="92080" y="15367"/>
                  <a:pt x="81306" y="11830"/>
                  <a:pt x="73251" y="6316"/>
                </a:cubicBezTo>
                <a:cubicBezTo>
                  <a:pt x="71141" y="4830"/>
                  <a:pt x="69357" y="2601"/>
                  <a:pt x="66564" y="2051"/>
                </a:cubicBezTo>
                <a:cubicBezTo>
                  <a:pt x="66240" y="1976"/>
                  <a:pt x="65916" y="1942"/>
                  <a:pt x="65593" y="1942"/>
                </a:cubicBezTo>
                <a:cubicBezTo>
                  <a:pt x="64068" y="1942"/>
                  <a:pt x="62579" y="2705"/>
                  <a:pt x="61303" y="3478"/>
                </a:cubicBezTo>
                <a:cubicBezTo>
                  <a:pt x="59698" y="4518"/>
                  <a:pt x="58137" y="5573"/>
                  <a:pt x="56101" y="5945"/>
                </a:cubicBezTo>
                <a:cubicBezTo>
                  <a:pt x="55602" y="6008"/>
                  <a:pt x="55102" y="6025"/>
                  <a:pt x="54602" y="6025"/>
                </a:cubicBezTo>
                <a:cubicBezTo>
                  <a:pt x="54047" y="6025"/>
                  <a:pt x="53491" y="6004"/>
                  <a:pt x="52936" y="6004"/>
                </a:cubicBezTo>
                <a:cubicBezTo>
                  <a:pt x="51955" y="6078"/>
                  <a:pt x="50900" y="6004"/>
                  <a:pt x="49964" y="6688"/>
                </a:cubicBezTo>
                <a:cubicBezTo>
                  <a:pt x="48359" y="8917"/>
                  <a:pt x="45386" y="8917"/>
                  <a:pt x="43276" y="9288"/>
                </a:cubicBezTo>
                <a:cubicBezTo>
                  <a:pt x="41240" y="9288"/>
                  <a:pt x="38758" y="10031"/>
                  <a:pt x="36529" y="10596"/>
                </a:cubicBezTo>
                <a:cubicBezTo>
                  <a:pt x="34300" y="11205"/>
                  <a:pt x="23838" y="14995"/>
                  <a:pt x="22352" y="15292"/>
                </a:cubicBezTo>
                <a:cubicBezTo>
                  <a:pt x="20241" y="15976"/>
                  <a:pt x="11577" y="17655"/>
                  <a:pt x="9408" y="17834"/>
                </a:cubicBezTo>
                <a:cubicBezTo>
                  <a:pt x="7178" y="18086"/>
                  <a:pt x="4949" y="18264"/>
                  <a:pt x="2720" y="18264"/>
                </a:cubicBezTo>
                <a:cubicBezTo>
                  <a:pt x="1056" y="18264"/>
                  <a:pt x="1" y="18205"/>
                  <a:pt x="1" y="18205"/>
                </a:cubicBezTo>
                <a:lnTo>
                  <a:pt x="1" y="49607"/>
                </a:lnTo>
                <a:lnTo>
                  <a:pt x="285587" y="49607"/>
                </a:lnTo>
                <a:lnTo>
                  <a:pt x="285587" y="0"/>
                </a:lnTo>
                <a:close/>
              </a:path>
            </a:pathLst>
          </a:custGeom>
          <a:gradFill>
            <a:gsLst>
              <a:gs pos="0">
                <a:srgbClr val="9393FF"/>
              </a:gs>
              <a:gs pos="100000">
                <a:srgbClr val="4846BB"/>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 name="Google Shape;350;p27"/>
          <p:cNvSpPr/>
          <p:nvPr/>
        </p:nvSpPr>
        <p:spPr>
          <a:xfrm>
            <a:off x="75" y="4091988"/>
            <a:ext cx="9153809" cy="1341473"/>
          </a:xfrm>
          <a:custGeom>
            <a:avLst/>
            <a:gdLst/>
            <a:ahLst/>
            <a:cxnLst/>
            <a:rect l="l" t="t" r="r" b="b"/>
            <a:pathLst>
              <a:path w="285588" h="35237" extrusionOk="0">
                <a:moveTo>
                  <a:pt x="1" y="1"/>
                </a:moveTo>
                <a:lnTo>
                  <a:pt x="1" y="35237"/>
                </a:lnTo>
                <a:lnTo>
                  <a:pt x="285587" y="35237"/>
                </a:lnTo>
                <a:lnTo>
                  <a:pt x="285587" y="8056"/>
                </a:lnTo>
                <a:cubicBezTo>
                  <a:pt x="285587" y="8056"/>
                  <a:pt x="285322" y="8046"/>
                  <a:pt x="284868" y="8046"/>
                </a:cubicBezTo>
                <a:cubicBezTo>
                  <a:pt x="283608" y="8046"/>
                  <a:pt x="280897" y="8119"/>
                  <a:pt x="278394" y="8665"/>
                </a:cubicBezTo>
                <a:cubicBezTo>
                  <a:pt x="274189" y="9661"/>
                  <a:pt x="267308" y="13064"/>
                  <a:pt x="266877" y="15040"/>
                </a:cubicBezTo>
                <a:cubicBezTo>
                  <a:pt x="266865" y="15077"/>
                  <a:pt x="266757" y="15093"/>
                  <a:pt x="266566" y="15093"/>
                </a:cubicBezTo>
                <a:cubicBezTo>
                  <a:pt x="264794" y="15093"/>
                  <a:pt x="255878" y="13645"/>
                  <a:pt x="250351" y="12692"/>
                </a:cubicBezTo>
                <a:cubicBezTo>
                  <a:pt x="250136" y="12654"/>
                  <a:pt x="249864" y="12637"/>
                  <a:pt x="249548" y="12637"/>
                </a:cubicBezTo>
                <a:cubicBezTo>
                  <a:pt x="247441" y="12637"/>
                  <a:pt x="243420" y="13385"/>
                  <a:pt x="241871" y="13385"/>
                </a:cubicBezTo>
                <a:cubicBezTo>
                  <a:pt x="241775" y="13385"/>
                  <a:pt x="241689" y="13382"/>
                  <a:pt x="241613" y="13376"/>
                </a:cubicBezTo>
                <a:cubicBezTo>
                  <a:pt x="241593" y="13375"/>
                  <a:pt x="241572" y="13375"/>
                  <a:pt x="241551" y="13375"/>
                </a:cubicBezTo>
                <a:cubicBezTo>
                  <a:pt x="240154" y="13375"/>
                  <a:pt x="237768" y="15115"/>
                  <a:pt x="236814" y="15115"/>
                </a:cubicBezTo>
                <a:cubicBezTo>
                  <a:pt x="236704" y="15115"/>
                  <a:pt x="236613" y="15092"/>
                  <a:pt x="236545" y="15040"/>
                </a:cubicBezTo>
                <a:cubicBezTo>
                  <a:pt x="235518" y="14347"/>
                  <a:pt x="228225" y="11802"/>
                  <a:pt x="224975" y="11802"/>
                </a:cubicBezTo>
                <a:cubicBezTo>
                  <a:pt x="224463" y="11802"/>
                  <a:pt x="224051" y="11865"/>
                  <a:pt x="223780" y="12009"/>
                </a:cubicBezTo>
                <a:cubicBezTo>
                  <a:pt x="223497" y="12145"/>
                  <a:pt x="223002" y="12181"/>
                  <a:pt x="222369" y="12181"/>
                </a:cubicBezTo>
                <a:cubicBezTo>
                  <a:pt x="221684" y="12181"/>
                  <a:pt x="220838" y="12139"/>
                  <a:pt x="219923" y="12139"/>
                </a:cubicBezTo>
                <a:cubicBezTo>
                  <a:pt x="217817" y="12139"/>
                  <a:pt x="215345" y="12359"/>
                  <a:pt x="213629" y="13807"/>
                </a:cubicBezTo>
                <a:cubicBezTo>
                  <a:pt x="212615" y="14668"/>
                  <a:pt x="211203" y="14956"/>
                  <a:pt x="209770" y="14956"/>
                </a:cubicBezTo>
                <a:cubicBezTo>
                  <a:pt x="207173" y="14956"/>
                  <a:pt x="204508" y="14008"/>
                  <a:pt x="204029" y="13807"/>
                </a:cubicBezTo>
                <a:cubicBezTo>
                  <a:pt x="202594" y="13362"/>
                  <a:pt x="201130" y="13114"/>
                  <a:pt x="199654" y="13114"/>
                </a:cubicBezTo>
                <a:cubicBezTo>
                  <a:pt x="197430" y="13114"/>
                  <a:pt x="195175" y="13677"/>
                  <a:pt x="192943" y="14981"/>
                </a:cubicBezTo>
                <a:cubicBezTo>
                  <a:pt x="191085" y="16036"/>
                  <a:pt x="189168" y="17032"/>
                  <a:pt x="187310" y="17403"/>
                </a:cubicBezTo>
                <a:cubicBezTo>
                  <a:pt x="186688" y="17591"/>
                  <a:pt x="185937" y="17686"/>
                  <a:pt x="185098" y="17686"/>
                </a:cubicBezTo>
                <a:cubicBezTo>
                  <a:pt x="184015" y="17686"/>
                  <a:pt x="182783" y="17528"/>
                  <a:pt x="181485" y="17210"/>
                </a:cubicBezTo>
                <a:cubicBezTo>
                  <a:pt x="179137" y="16898"/>
                  <a:pt x="176655" y="16348"/>
                  <a:pt x="174560" y="15917"/>
                </a:cubicBezTo>
                <a:cubicBezTo>
                  <a:pt x="174061" y="15944"/>
                  <a:pt x="173585" y="15962"/>
                  <a:pt x="173138" y="15962"/>
                </a:cubicBezTo>
                <a:cubicBezTo>
                  <a:pt x="171640" y="15962"/>
                  <a:pt x="170467" y="15761"/>
                  <a:pt x="169849" y="15040"/>
                </a:cubicBezTo>
                <a:cubicBezTo>
                  <a:pt x="169637" y="14927"/>
                  <a:pt x="169357" y="14878"/>
                  <a:pt x="169017" y="14878"/>
                </a:cubicBezTo>
                <a:cubicBezTo>
                  <a:pt x="168066" y="14878"/>
                  <a:pt x="166646" y="15259"/>
                  <a:pt x="164959" y="15664"/>
                </a:cubicBezTo>
                <a:cubicBezTo>
                  <a:pt x="158019" y="17403"/>
                  <a:pt x="151332" y="16972"/>
                  <a:pt x="144332" y="17715"/>
                </a:cubicBezTo>
                <a:cubicBezTo>
                  <a:pt x="142355" y="17894"/>
                  <a:pt x="140379" y="17953"/>
                  <a:pt x="138581" y="18206"/>
                </a:cubicBezTo>
                <a:cubicBezTo>
                  <a:pt x="138429" y="18201"/>
                  <a:pt x="138280" y="18198"/>
                  <a:pt x="138132" y="18198"/>
                </a:cubicBezTo>
                <a:cubicBezTo>
                  <a:pt x="136578" y="18198"/>
                  <a:pt x="135216" y="18458"/>
                  <a:pt x="134375" y="18458"/>
                </a:cubicBezTo>
                <a:cubicBezTo>
                  <a:pt x="130750" y="18458"/>
                  <a:pt x="121588" y="15040"/>
                  <a:pt x="117927" y="15040"/>
                </a:cubicBezTo>
                <a:cubicBezTo>
                  <a:pt x="117896" y="15040"/>
                  <a:pt x="117865" y="15040"/>
                  <a:pt x="117835" y="15040"/>
                </a:cubicBezTo>
                <a:cubicBezTo>
                  <a:pt x="114743" y="15040"/>
                  <a:pt x="111712" y="8174"/>
                  <a:pt x="109601" y="6629"/>
                </a:cubicBezTo>
                <a:cubicBezTo>
                  <a:pt x="107996" y="5381"/>
                  <a:pt x="104578" y="3033"/>
                  <a:pt x="102424" y="2661"/>
                </a:cubicBezTo>
                <a:cubicBezTo>
                  <a:pt x="101986" y="2593"/>
                  <a:pt x="101545" y="2575"/>
                  <a:pt x="101103" y="2575"/>
                </a:cubicBezTo>
                <a:cubicBezTo>
                  <a:pt x="100649" y="2575"/>
                  <a:pt x="100194" y="2594"/>
                  <a:pt x="99739" y="2594"/>
                </a:cubicBezTo>
                <a:cubicBezTo>
                  <a:pt x="98995" y="2594"/>
                  <a:pt x="98253" y="2545"/>
                  <a:pt x="97519" y="2289"/>
                </a:cubicBezTo>
                <a:cubicBezTo>
                  <a:pt x="97286" y="2215"/>
                  <a:pt x="97046" y="2183"/>
                  <a:pt x="96802" y="2183"/>
                </a:cubicBezTo>
                <a:cubicBezTo>
                  <a:pt x="96019" y="2183"/>
                  <a:pt x="95201" y="2514"/>
                  <a:pt x="94488" y="2854"/>
                </a:cubicBezTo>
                <a:cubicBezTo>
                  <a:pt x="89970" y="4831"/>
                  <a:pt x="84962" y="8056"/>
                  <a:pt x="79879" y="8665"/>
                </a:cubicBezTo>
                <a:cubicBezTo>
                  <a:pt x="78883" y="8799"/>
                  <a:pt x="77531" y="10032"/>
                  <a:pt x="76223" y="10835"/>
                </a:cubicBezTo>
                <a:cubicBezTo>
                  <a:pt x="74911" y="11847"/>
                  <a:pt x="73668" y="12518"/>
                  <a:pt x="72690" y="12518"/>
                </a:cubicBezTo>
                <a:cubicBezTo>
                  <a:pt x="72648" y="12518"/>
                  <a:pt x="72608" y="12516"/>
                  <a:pt x="72568" y="12514"/>
                </a:cubicBezTo>
                <a:cubicBezTo>
                  <a:pt x="72166" y="12291"/>
                  <a:pt x="71379" y="12228"/>
                  <a:pt x="70405" y="12228"/>
                </a:cubicBezTo>
                <a:cubicBezTo>
                  <a:pt x="69432" y="12228"/>
                  <a:pt x="68273" y="12291"/>
                  <a:pt x="67128" y="12321"/>
                </a:cubicBezTo>
                <a:cubicBezTo>
                  <a:pt x="66696" y="12275"/>
                  <a:pt x="66265" y="12256"/>
                  <a:pt x="65843" y="12256"/>
                </a:cubicBezTo>
                <a:cubicBezTo>
                  <a:pt x="63957" y="12256"/>
                  <a:pt x="62260" y="12633"/>
                  <a:pt x="61555" y="12633"/>
                </a:cubicBezTo>
                <a:cubicBezTo>
                  <a:pt x="61328" y="12655"/>
                  <a:pt x="61097" y="12666"/>
                  <a:pt x="60860" y="12666"/>
                </a:cubicBezTo>
                <a:cubicBezTo>
                  <a:pt x="59224" y="12666"/>
                  <a:pt x="57373" y="12143"/>
                  <a:pt x="55477" y="11325"/>
                </a:cubicBezTo>
                <a:cubicBezTo>
                  <a:pt x="53382" y="10344"/>
                  <a:pt x="51271" y="8799"/>
                  <a:pt x="49592" y="8234"/>
                </a:cubicBezTo>
                <a:cubicBezTo>
                  <a:pt x="48976" y="7928"/>
                  <a:pt x="47958" y="7806"/>
                  <a:pt x="46815" y="7806"/>
                </a:cubicBezTo>
                <a:cubicBezTo>
                  <a:pt x="44512" y="7806"/>
                  <a:pt x="41698" y="8302"/>
                  <a:pt x="40616" y="8799"/>
                </a:cubicBezTo>
                <a:cubicBezTo>
                  <a:pt x="40412" y="8873"/>
                  <a:pt x="40143" y="8907"/>
                  <a:pt x="39824" y="8907"/>
                </a:cubicBezTo>
                <a:cubicBezTo>
                  <a:pt x="37542" y="8907"/>
                  <a:pt x="32681" y="7167"/>
                  <a:pt x="30347" y="6124"/>
                </a:cubicBezTo>
                <a:cubicBezTo>
                  <a:pt x="29313" y="5657"/>
                  <a:pt x="27524" y="5552"/>
                  <a:pt x="25584" y="5552"/>
                </a:cubicBezTo>
                <a:cubicBezTo>
                  <a:pt x="24001" y="5552"/>
                  <a:pt x="22318" y="5622"/>
                  <a:pt x="20863" y="5622"/>
                </a:cubicBezTo>
                <a:cubicBezTo>
                  <a:pt x="19618" y="5622"/>
                  <a:pt x="18540" y="5570"/>
                  <a:pt x="17834" y="5381"/>
                </a:cubicBezTo>
                <a:cubicBezTo>
                  <a:pt x="15114" y="4638"/>
                  <a:pt x="6004" y="1"/>
                  <a:pt x="1" y="1"/>
                </a:cubicBezTo>
                <a:close/>
              </a:path>
            </a:pathLst>
          </a:custGeom>
          <a:gradFill>
            <a:gsLst>
              <a:gs pos="0">
                <a:srgbClr val="4846BB">
                  <a:alpha val="83921"/>
                </a:srgbClr>
              </a:gs>
              <a:gs pos="100000">
                <a:srgbClr val="281B66">
                  <a:alpha val="62745"/>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gradFill>
          <a:gsLst>
            <a:gs pos="0">
              <a:srgbClr val="99909D"/>
            </a:gs>
            <a:gs pos="100000">
              <a:srgbClr val="495887"/>
            </a:gs>
          </a:gsLst>
          <a:lin ang="5400012" scaled="0"/>
        </a:gra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rgbClr val="FFCE00"/>
              </a:buClr>
              <a:buSzPts val="2800"/>
              <a:buFont typeface="Varela Round"/>
              <a:buNone/>
              <a:defRPr sz="2800">
                <a:solidFill>
                  <a:srgbClr val="FFCE00"/>
                </a:solidFill>
                <a:latin typeface="Varela Round"/>
                <a:ea typeface="Varela Round"/>
                <a:cs typeface="Varela Round"/>
                <a:sym typeface="Varela Round"/>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42900">
              <a:lnSpc>
                <a:spcPct val="115000"/>
              </a:lnSpc>
              <a:spcBef>
                <a:spcPts val="0"/>
              </a:spcBef>
              <a:spcAft>
                <a:spcPts val="0"/>
              </a:spcAft>
              <a:buClr>
                <a:schemeClr val="lt1"/>
              </a:buClr>
              <a:buSzPts val="1800"/>
              <a:buFont typeface="Didact Gothic"/>
              <a:buChar char="●"/>
              <a:defRPr sz="1800">
                <a:solidFill>
                  <a:schemeClr val="lt1"/>
                </a:solidFill>
                <a:latin typeface="Didact Gothic"/>
                <a:ea typeface="Didact Gothic"/>
                <a:cs typeface="Didact Gothic"/>
                <a:sym typeface="Didact Gothic"/>
              </a:defRPr>
            </a:lvl1pPr>
            <a:lvl2pPr marL="914400" lvl="1" indent="-317500">
              <a:lnSpc>
                <a:spcPct val="115000"/>
              </a:lnSpc>
              <a:spcBef>
                <a:spcPts val="1600"/>
              </a:spcBef>
              <a:spcAft>
                <a:spcPts val="0"/>
              </a:spcAft>
              <a:buClr>
                <a:schemeClr val="lt1"/>
              </a:buClr>
              <a:buSzPts val="1400"/>
              <a:buFont typeface="Didact Gothic"/>
              <a:buChar char="○"/>
              <a:defRPr>
                <a:solidFill>
                  <a:schemeClr val="lt1"/>
                </a:solidFill>
                <a:latin typeface="Didact Gothic"/>
                <a:ea typeface="Didact Gothic"/>
                <a:cs typeface="Didact Gothic"/>
                <a:sym typeface="Didact Gothic"/>
              </a:defRPr>
            </a:lvl2pPr>
            <a:lvl3pPr marL="1371600" lvl="2" indent="-317500">
              <a:lnSpc>
                <a:spcPct val="115000"/>
              </a:lnSpc>
              <a:spcBef>
                <a:spcPts val="1600"/>
              </a:spcBef>
              <a:spcAft>
                <a:spcPts val="0"/>
              </a:spcAft>
              <a:buClr>
                <a:schemeClr val="lt1"/>
              </a:buClr>
              <a:buSzPts val="1400"/>
              <a:buFont typeface="Didact Gothic"/>
              <a:buChar char="■"/>
              <a:defRPr>
                <a:solidFill>
                  <a:schemeClr val="lt1"/>
                </a:solidFill>
                <a:latin typeface="Didact Gothic"/>
                <a:ea typeface="Didact Gothic"/>
                <a:cs typeface="Didact Gothic"/>
                <a:sym typeface="Didact Gothic"/>
              </a:defRPr>
            </a:lvl3pPr>
            <a:lvl4pPr marL="1828800" lvl="3" indent="-317500">
              <a:lnSpc>
                <a:spcPct val="115000"/>
              </a:lnSpc>
              <a:spcBef>
                <a:spcPts val="1600"/>
              </a:spcBef>
              <a:spcAft>
                <a:spcPts val="0"/>
              </a:spcAft>
              <a:buClr>
                <a:schemeClr val="lt1"/>
              </a:buClr>
              <a:buSzPts val="1400"/>
              <a:buFont typeface="Didact Gothic"/>
              <a:buChar char="●"/>
              <a:defRPr>
                <a:solidFill>
                  <a:schemeClr val="lt1"/>
                </a:solidFill>
                <a:latin typeface="Didact Gothic"/>
                <a:ea typeface="Didact Gothic"/>
                <a:cs typeface="Didact Gothic"/>
                <a:sym typeface="Didact Gothic"/>
              </a:defRPr>
            </a:lvl4pPr>
            <a:lvl5pPr marL="2286000" lvl="4" indent="-317500">
              <a:lnSpc>
                <a:spcPct val="115000"/>
              </a:lnSpc>
              <a:spcBef>
                <a:spcPts val="1600"/>
              </a:spcBef>
              <a:spcAft>
                <a:spcPts val="0"/>
              </a:spcAft>
              <a:buClr>
                <a:schemeClr val="lt1"/>
              </a:buClr>
              <a:buSzPts val="1400"/>
              <a:buFont typeface="Didact Gothic"/>
              <a:buChar char="○"/>
              <a:defRPr>
                <a:solidFill>
                  <a:schemeClr val="lt1"/>
                </a:solidFill>
                <a:latin typeface="Didact Gothic"/>
                <a:ea typeface="Didact Gothic"/>
                <a:cs typeface="Didact Gothic"/>
                <a:sym typeface="Didact Gothic"/>
              </a:defRPr>
            </a:lvl5pPr>
            <a:lvl6pPr marL="2743200" lvl="5" indent="-317500">
              <a:lnSpc>
                <a:spcPct val="115000"/>
              </a:lnSpc>
              <a:spcBef>
                <a:spcPts val="1600"/>
              </a:spcBef>
              <a:spcAft>
                <a:spcPts val="0"/>
              </a:spcAft>
              <a:buClr>
                <a:schemeClr val="lt1"/>
              </a:buClr>
              <a:buSzPts val="1400"/>
              <a:buFont typeface="Didact Gothic"/>
              <a:buChar char="■"/>
              <a:defRPr>
                <a:solidFill>
                  <a:schemeClr val="lt1"/>
                </a:solidFill>
                <a:latin typeface="Didact Gothic"/>
                <a:ea typeface="Didact Gothic"/>
                <a:cs typeface="Didact Gothic"/>
                <a:sym typeface="Didact Gothic"/>
              </a:defRPr>
            </a:lvl6pPr>
            <a:lvl7pPr marL="3200400" lvl="6" indent="-317500">
              <a:lnSpc>
                <a:spcPct val="115000"/>
              </a:lnSpc>
              <a:spcBef>
                <a:spcPts val="1600"/>
              </a:spcBef>
              <a:spcAft>
                <a:spcPts val="0"/>
              </a:spcAft>
              <a:buClr>
                <a:schemeClr val="lt1"/>
              </a:buClr>
              <a:buSzPts val="1400"/>
              <a:buFont typeface="Didact Gothic"/>
              <a:buChar char="●"/>
              <a:defRPr>
                <a:solidFill>
                  <a:schemeClr val="lt1"/>
                </a:solidFill>
                <a:latin typeface="Didact Gothic"/>
                <a:ea typeface="Didact Gothic"/>
                <a:cs typeface="Didact Gothic"/>
                <a:sym typeface="Didact Gothic"/>
              </a:defRPr>
            </a:lvl7pPr>
            <a:lvl8pPr marL="3657600" lvl="7" indent="-317500">
              <a:lnSpc>
                <a:spcPct val="115000"/>
              </a:lnSpc>
              <a:spcBef>
                <a:spcPts val="1600"/>
              </a:spcBef>
              <a:spcAft>
                <a:spcPts val="0"/>
              </a:spcAft>
              <a:buClr>
                <a:schemeClr val="lt1"/>
              </a:buClr>
              <a:buSzPts val="1400"/>
              <a:buFont typeface="Didact Gothic"/>
              <a:buChar char="○"/>
              <a:defRPr>
                <a:solidFill>
                  <a:schemeClr val="lt1"/>
                </a:solidFill>
                <a:latin typeface="Didact Gothic"/>
                <a:ea typeface="Didact Gothic"/>
                <a:cs typeface="Didact Gothic"/>
                <a:sym typeface="Didact Gothic"/>
              </a:defRPr>
            </a:lvl8pPr>
            <a:lvl9pPr marL="4114800" lvl="8" indent="-317500">
              <a:lnSpc>
                <a:spcPct val="115000"/>
              </a:lnSpc>
              <a:spcBef>
                <a:spcPts val="1600"/>
              </a:spcBef>
              <a:spcAft>
                <a:spcPts val="1600"/>
              </a:spcAft>
              <a:buClr>
                <a:schemeClr val="lt1"/>
              </a:buClr>
              <a:buSzPts val="1400"/>
              <a:buFont typeface="Didact Gothic"/>
              <a:buChar char="■"/>
              <a:defRPr>
                <a:solidFill>
                  <a:schemeClr val="lt1"/>
                </a:solidFill>
                <a:latin typeface="Didact Gothic"/>
                <a:ea typeface="Didact Gothic"/>
                <a:cs typeface="Didact Gothic"/>
                <a:sym typeface="Didact Gothic"/>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50" r:id="rId2"/>
    <p:sldLayoutId id="2147483652" r:id="rId3"/>
    <p:sldLayoutId id="2147483658" r:id="rId4"/>
    <p:sldLayoutId id="2147483660" r:id="rId5"/>
    <p:sldLayoutId id="2147483670" r:id="rId6"/>
    <p:sldLayoutId id="2147483671" r:id="rId7"/>
    <p:sldLayoutId id="2147483672" r:id="rId8"/>
    <p:sldLayoutId id="2147483673" r:id="rId9"/>
    <p:sldLayoutId id="2147483674" r:id="rId10"/>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3" Type="http://schemas.openxmlformats.org/officeDocument/2006/relationships/hyperlink" Target="https://inventorsoftomorrow.com/2018/01/22/diy-weather-station-for-kids/"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slide" Target="slide15.xml"/><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3" Type="http://schemas.openxmlformats.org/officeDocument/2006/relationships/hyperlink" Target="https://www.youtube.com/watch?v=Pc4qy9FZJOE"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slide" Target="slide23.xml"/><Relationship Id="rId2" Type="http://schemas.openxmlformats.org/officeDocument/2006/relationships/slide" Target="slide6.xml"/><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s://weather.gc.ca/forecast/canada/index_e.html?id=MB"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hyperlink" Target="http://www.theweathernetwork.com/" TargetMode="Externa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s://www.youtube.com/watch?v=dLQ0lHpyZd8"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365"/>
        <p:cNvGrpSpPr/>
        <p:nvPr/>
      </p:nvGrpSpPr>
      <p:grpSpPr>
        <a:xfrm>
          <a:off x="0" y="0"/>
          <a:ext cx="0" cy="0"/>
          <a:chOff x="0" y="0"/>
          <a:chExt cx="0" cy="0"/>
        </a:xfrm>
      </p:grpSpPr>
      <p:sp>
        <p:nvSpPr>
          <p:cNvPr id="366" name="Google Shape;366;p31"/>
          <p:cNvSpPr txBox="1">
            <a:spLocks noGrp="1"/>
          </p:cNvSpPr>
          <p:nvPr>
            <p:ph type="ctrTitle"/>
          </p:nvPr>
        </p:nvSpPr>
        <p:spPr>
          <a:xfrm>
            <a:off x="861300" y="1098725"/>
            <a:ext cx="4730100" cy="16725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sz="4100" dirty="0">
                <a:solidFill>
                  <a:srgbClr val="FFCE00"/>
                </a:solidFill>
              </a:rPr>
              <a:t>Boy, Were We Wrong	</a:t>
            </a:r>
            <a:endParaRPr sz="5000" dirty="0">
              <a:solidFill>
                <a:srgbClr val="FFCE00"/>
              </a:solidFill>
            </a:endParaRPr>
          </a:p>
        </p:txBody>
      </p:sp>
      <p:sp>
        <p:nvSpPr>
          <p:cNvPr id="367" name="Google Shape;367;p31"/>
          <p:cNvSpPr txBox="1">
            <a:spLocks noGrp="1"/>
          </p:cNvSpPr>
          <p:nvPr>
            <p:ph type="subTitle" idx="1"/>
          </p:nvPr>
        </p:nvSpPr>
        <p:spPr>
          <a:xfrm>
            <a:off x="861300" y="2737825"/>
            <a:ext cx="3882300" cy="792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solidFill>
                  <a:schemeClr val="lt1"/>
                </a:solidFill>
              </a:rPr>
              <a:t>Grade 5 Weather</a:t>
            </a:r>
            <a:endParaRPr dirty="0">
              <a:solidFill>
                <a:schemeClr val="lt1"/>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19FFC01-4D1C-4BD3-B684-D0057A0B6F52}"/>
              </a:ext>
            </a:extLst>
          </p:cNvPr>
          <p:cNvSpPr>
            <a:spLocks noGrp="1"/>
          </p:cNvSpPr>
          <p:nvPr>
            <p:ph type="title"/>
          </p:nvPr>
        </p:nvSpPr>
        <p:spPr/>
        <p:txBody>
          <a:bodyPr/>
          <a:lstStyle/>
          <a:p>
            <a:r>
              <a:rPr lang="en-US" dirty="0"/>
              <a:t>Meteorologist Predictions</a:t>
            </a:r>
            <a:endParaRPr lang="en-CA" dirty="0"/>
          </a:p>
        </p:txBody>
      </p:sp>
    </p:spTree>
    <p:extLst>
      <p:ext uri="{BB962C8B-B14F-4D97-AF65-F5344CB8AC3E}">
        <p14:creationId xmlns:p14="http://schemas.microsoft.com/office/powerpoint/2010/main" val="224288171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3E8ABE-0623-4614-B13F-AF46C361D2FB}"/>
              </a:ext>
            </a:extLst>
          </p:cNvPr>
          <p:cNvSpPr>
            <a:spLocks noGrp="1"/>
          </p:cNvSpPr>
          <p:nvPr>
            <p:ph type="title"/>
          </p:nvPr>
        </p:nvSpPr>
        <p:spPr/>
        <p:txBody>
          <a:bodyPr/>
          <a:lstStyle/>
          <a:p>
            <a:r>
              <a:rPr lang="en-US" dirty="0"/>
              <a:t>Reflecting on Meteorologists Predictions</a:t>
            </a:r>
            <a:endParaRPr lang="en-CA" dirty="0"/>
          </a:p>
        </p:txBody>
      </p:sp>
      <p:sp>
        <p:nvSpPr>
          <p:cNvPr id="3" name="TextBox 2">
            <a:extLst>
              <a:ext uri="{FF2B5EF4-FFF2-40B4-BE49-F238E27FC236}">
                <a16:creationId xmlns:a16="http://schemas.microsoft.com/office/drawing/2014/main" id="{7876CF8B-A9EC-4698-8A41-8B3E4780988F}"/>
              </a:ext>
            </a:extLst>
          </p:cNvPr>
          <p:cNvSpPr txBox="1"/>
          <p:nvPr/>
        </p:nvSpPr>
        <p:spPr>
          <a:xfrm>
            <a:off x="0" y="0"/>
            <a:ext cx="1471448" cy="307777"/>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en-US" dirty="0" err="1"/>
              <a:t>Thoughtbook</a:t>
            </a:r>
            <a:endParaRPr lang="en-CA" dirty="0"/>
          </a:p>
        </p:txBody>
      </p:sp>
      <p:sp>
        <p:nvSpPr>
          <p:cNvPr id="6" name="TextBox 5">
            <a:extLst>
              <a:ext uri="{FF2B5EF4-FFF2-40B4-BE49-F238E27FC236}">
                <a16:creationId xmlns:a16="http://schemas.microsoft.com/office/drawing/2014/main" id="{B6E6220B-F3CB-4A41-BD27-B95797C474CD}"/>
              </a:ext>
            </a:extLst>
          </p:cNvPr>
          <p:cNvSpPr txBox="1"/>
          <p:nvPr/>
        </p:nvSpPr>
        <p:spPr>
          <a:xfrm>
            <a:off x="199697" y="1229710"/>
            <a:ext cx="4277710" cy="1828800"/>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r>
              <a:rPr lang="en-US" dirty="0"/>
              <a:t>How did the short-term (1-day) forecasts compare or contrast with the actual weather?</a:t>
            </a:r>
          </a:p>
          <a:p>
            <a:endParaRPr lang="en-CA" dirty="0"/>
          </a:p>
        </p:txBody>
      </p:sp>
      <p:sp>
        <p:nvSpPr>
          <p:cNvPr id="7" name="TextBox 6">
            <a:extLst>
              <a:ext uri="{FF2B5EF4-FFF2-40B4-BE49-F238E27FC236}">
                <a16:creationId xmlns:a16="http://schemas.microsoft.com/office/drawing/2014/main" id="{169CE7F1-1329-4BAA-8C90-01F867342836}"/>
              </a:ext>
            </a:extLst>
          </p:cNvPr>
          <p:cNvSpPr txBox="1"/>
          <p:nvPr/>
        </p:nvSpPr>
        <p:spPr>
          <a:xfrm>
            <a:off x="4572000" y="1229710"/>
            <a:ext cx="4498428" cy="1828800"/>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r>
              <a:rPr lang="en-US" dirty="0"/>
              <a:t>Were there discrepancies with the short-term (1-day) forecasts?</a:t>
            </a:r>
          </a:p>
          <a:p>
            <a:r>
              <a:rPr lang="en-US" dirty="0"/>
              <a:t>What are some possible reasons for these discrepancies?</a:t>
            </a:r>
            <a:endParaRPr lang="en-CA" dirty="0"/>
          </a:p>
        </p:txBody>
      </p:sp>
      <p:sp>
        <p:nvSpPr>
          <p:cNvPr id="8" name="TextBox 7">
            <a:extLst>
              <a:ext uri="{FF2B5EF4-FFF2-40B4-BE49-F238E27FC236}">
                <a16:creationId xmlns:a16="http://schemas.microsoft.com/office/drawing/2014/main" id="{62BB4D9D-2ACC-4FC9-969E-590B074E5C6E}"/>
              </a:ext>
            </a:extLst>
          </p:cNvPr>
          <p:cNvSpPr txBox="1"/>
          <p:nvPr/>
        </p:nvSpPr>
        <p:spPr>
          <a:xfrm>
            <a:off x="199697" y="3175127"/>
            <a:ext cx="4277710" cy="1828800"/>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r>
              <a:rPr lang="en-US" dirty="0"/>
              <a:t>How did the long-term (5+day) forecasts compare or contrast with the actual weather?</a:t>
            </a:r>
          </a:p>
          <a:p>
            <a:endParaRPr lang="en-CA" dirty="0"/>
          </a:p>
        </p:txBody>
      </p:sp>
      <p:sp>
        <p:nvSpPr>
          <p:cNvPr id="9" name="TextBox 8">
            <a:extLst>
              <a:ext uri="{FF2B5EF4-FFF2-40B4-BE49-F238E27FC236}">
                <a16:creationId xmlns:a16="http://schemas.microsoft.com/office/drawing/2014/main" id="{3DB03A32-CD7B-4317-97BE-845FEE2DFED7}"/>
              </a:ext>
            </a:extLst>
          </p:cNvPr>
          <p:cNvSpPr txBox="1"/>
          <p:nvPr/>
        </p:nvSpPr>
        <p:spPr>
          <a:xfrm>
            <a:off x="4571999" y="3175126"/>
            <a:ext cx="4498427" cy="1828800"/>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r>
              <a:rPr lang="en-US" dirty="0"/>
              <a:t>Were there discrepancies with the long-term (5+day) forecasts?</a:t>
            </a:r>
          </a:p>
          <a:p>
            <a:r>
              <a:rPr lang="en-US" dirty="0"/>
              <a:t>What are some possible reasons for these discrepancies?</a:t>
            </a:r>
            <a:endParaRPr lang="en-CA" dirty="0"/>
          </a:p>
        </p:txBody>
      </p:sp>
    </p:spTree>
    <p:extLst>
      <p:ext uri="{BB962C8B-B14F-4D97-AF65-F5344CB8AC3E}">
        <p14:creationId xmlns:p14="http://schemas.microsoft.com/office/powerpoint/2010/main" val="41393426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FF56966A-FC0B-4B17-B190-CF06E3FBC385}"/>
              </a:ext>
            </a:extLst>
          </p:cNvPr>
          <p:cNvSpPr>
            <a:spLocks noGrp="1"/>
          </p:cNvSpPr>
          <p:nvPr>
            <p:ph type="body" idx="1"/>
          </p:nvPr>
        </p:nvSpPr>
        <p:spPr>
          <a:xfrm>
            <a:off x="611845" y="1429407"/>
            <a:ext cx="7654500" cy="3426303"/>
          </a:xfrm>
        </p:spPr>
        <p:txBody>
          <a:bodyPr/>
          <a:lstStyle/>
          <a:p>
            <a:pPr marL="114300" indent="0">
              <a:buNone/>
            </a:pPr>
            <a:r>
              <a:rPr lang="en-US" dirty="0"/>
              <a:t>How do meteorologists collect data about the weather?</a:t>
            </a:r>
          </a:p>
          <a:p>
            <a:pPr marL="114300" indent="0">
              <a:buNone/>
            </a:pPr>
            <a:endParaRPr lang="en-US" dirty="0"/>
          </a:p>
          <a:p>
            <a:pPr marL="114300" indent="0">
              <a:buNone/>
            </a:pPr>
            <a:r>
              <a:rPr lang="en-US" dirty="0"/>
              <a:t>Choose 2 or 3 </a:t>
            </a:r>
            <a:r>
              <a:rPr lang="en-US" dirty="0">
                <a:hlinkClick r:id="rId3"/>
              </a:rPr>
              <a:t>weather instruments </a:t>
            </a:r>
            <a:endParaRPr lang="en-US" dirty="0"/>
          </a:p>
          <a:p>
            <a:r>
              <a:rPr lang="en-US" dirty="0"/>
              <a:t>Make the instrument using materials and recyclables found around your home. You may need to adapt the ideas based on the materials you have available at home for creating.</a:t>
            </a:r>
          </a:p>
          <a:p>
            <a:r>
              <a:rPr lang="en-US" dirty="0"/>
              <a:t>Use the next slide to record your design process.</a:t>
            </a:r>
          </a:p>
          <a:p>
            <a:r>
              <a:rPr lang="en-US" dirty="0"/>
              <a:t>Duplicate the slide for each instrument. (select slide&gt;file&gt;duplicate)</a:t>
            </a:r>
          </a:p>
        </p:txBody>
      </p:sp>
      <p:sp>
        <p:nvSpPr>
          <p:cNvPr id="3" name="Title 2">
            <a:extLst>
              <a:ext uri="{FF2B5EF4-FFF2-40B4-BE49-F238E27FC236}">
                <a16:creationId xmlns:a16="http://schemas.microsoft.com/office/drawing/2014/main" id="{07F5D651-5675-47FC-AAEE-17F1317C7F3E}"/>
              </a:ext>
            </a:extLst>
          </p:cNvPr>
          <p:cNvSpPr>
            <a:spLocks noGrp="1"/>
          </p:cNvSpPr>
          <p:nvPr>
            <p:ph type="title"/>
          </p:nvPr>
        </p:nvSpPr>
        <p:spPr>
          <a:xfrm>
            <a:off x="562345" y="488238"/>
            <a:ext cx="7704000" cy="572700"/>
          </a:xfrm>
        </p:spPr>
        <p:txBody>
          <a:bodyPr/>
          <a:lstStyle/>
          <a:p>
            <a:r>
              <a:rPr lang="en-US" dirty="0"/>
              <a:t>Weather Instrument DIY</a:t>
            </a:r>
            <a:endParaRPr lang="en-CA" dirty="0"/>
          </a:p>
        </p:txBody>
      </p:sp>
    </p:spTree>
    <p:extLst>
      <p:ext uri="{BB962C8B-B14F-4D97-AF65-F5344CB8AC3E}">
        <p14:creationId xmlns:p14="http://schemas.microsoft.com/office/powerpoint/2010/main" val="133232438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2726EE5-DFF8-4487-B951-1657C7B14E25}"/>
              </a:ext>
            </a:extLst>
          </p:cNvPr>
          <p:cNvSpPr>
            <a:spLocks noGrp="1"/>
          </p:cNvSpPr>
          <p:nvPr>
            <p:ph type="title"/>
          </p:nvPr>
        </p:nvSpPr>
        <p:spPr/>
        <p:txBody>
          <a:bodyPr/>
          <a:lstStyle/>
          <a:p>
            <a:r>
              <a:rPr lang="en-US" dirty="0"/>
              <a:t>Weather Instrument: ______________</a:t>
            </a:r>
            <a:endParaRPr lang="en-CA" dirty="0"/>
          </a:p>
        </p:txBody>
      </p:sp>
      <p:sp>
        <p:nvSpPr>
          <p:cNvPr id="4" name="TextBox 3">
            <a:extLst>
              <a:ext uri="{FF2B5EF4-FFF2-40B4-BE49-F238E27FC236}">
                <a16:creationId xmlns:a16="http://schemas.microsoft.com/office/drawing/2014/main" id="{0526688C-30DB-46AC-B863-BE555C575B43}"/>
              </a:ext>
            </a:extLst>
          </p:cNvPr>
          <p:cNvSpPr txBox="1"/>
          <p:nvPr/>
        </p:nvSpPr>
        <p:spPr>
          <a:xfrm>
            <a:off x="238991" y="1288472"/>
            <a:ext cx="1122218" cy="3840480"/>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r>
              <a:rPr lang="en-US" dirty="0"/>
              <a:t>Materials:</a:t>
            </a:r>
            <a:endParaRPr lang="en-CA" dirty="0"/>
          </a:p>
        </p:txBody>
      </p:sp>
      <p:sp>
        <p:nvSpPr>
          <p:cNvPr id="5" name="TextBox 4">
            <a:extLst>
              <a:ext uri="{FF2B5EF4-FFF2-40B4-BE49-F238E27FC236}">
                <a16:creationId xmlns:a16="http://schemas.microsoft.com/office/drawing/2014/main" id="{F058A606-7002-4D94-B923-9E38B8CC98F8}"/>
              </a:ext>
            </a:extLst>
          </p:cNvPr>
          <p:cNvSpPr txBox="1"/>
          <p:nvPr/>
        </p:nvSpPr>
        <p:spPr>
          <a:xfrm>
            <a:off x="1589808" y="1288471"/>
            <a:ext cx="3439391" cy="1828800"/>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r>
              <a:rPr lang="en-US" dirty="0"/>
              <a:t>Draw a sketch of your plan:</a:t>
            </a:r>
            <a:endParaRPr lang="en-CA" dirty="0"/>
          </a:p>
        </p:txBody>
      </p:sp>
      <p:sp>
        <p:nvSpPr>
          <p:cNvPr id="6" name="TextBox 5">
            <a:extLst>
              <a:ext uri="{FF2B5EF4-FFF2-40B4-BE49-F238E27FC236}">
                <a16:creationId xmlns:a16="http://schemas.microsoft.com/office/drawing/2014/main" id="{7EA3F8E7-CD8D-487D-A7DA-0F0C8B1ADD5E}"/>
              </a:ext>
            </a:extLst>
          </p:cNvPr>
          <p:cNvSpPr txBox="1"/>
          <p:nvPr/>
        </p:nvSpPr>
        <p:spPr>
          <a:xfrm>
            <a:off x="1589808" y="3300151"/>
            <a:ext cx="3439391" cy="1828800"/>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r>
              <a:rPr lang="en-US" dirty="0"/>
              <a:t>Insert a photo of your actual instrument:</a:t>
            </a:r>
            <a:endParaRPr lang="en-CA" dirty="0"/>
          </a:p>
        </p:txBody>
      </p:sp>
      <p:sp>
        <p:nvSpPr>
          <p:cNvPr id="7" name="TextBox 6">
            <a:extLst>
              <a:ext uri="{FF2B5EF4-FFF2-40B4-BE49-F238E27FC236}">
                <a16:creationId xmlns:a16="http://schemas.microsoft.com/office/drawing/2014/main" id="{1335C913-2948-4207-95E6-1409411B68B2}"/>
              </a:ext>
            </a:extLst>
          </p:cNvPr>
          <p:cNvSpPr txBox="1"/>
          <p:nvPr/>
        </p:nvSpPr>
        <p:spPr>
          <a:xfrm>
            <a:off x="5216236" y="1298863"/>
            <a:ext cx="3803073" cy="3749040"/>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r>
              <a:rPr lang="en-US" dirty="0"/>
              <a:t>How is your instrument working?</a:t>
            </a:r>
          </a:p>
          <a:p>
            <a:r>
              <a:rPr lang="en-US" dirty="0"/>
              <a:t>How can you improve the design of your instrument?</a:t>
            </a:r>
            <a:endParaRPr lang="en-CA" dirty="0"/>
          </a:p>
        </p:txBody>
      </p:sp>
    </p:spTree>
    <p:extLst>
      <p:ext uri="{BB962C8B-B14F-4D97-AF65-F5344CB8AC3E}">
        <p14:creationId xmlns:p14="http://schemas.microsoft.com/office/powerpoint/2010/main" val="269321480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FF56966A-FC0B-4B17-B190-CF06E3FBC385}"/>
              </a:ext>
            </a:extLst>
          </p:cNvPr>
          <p:cNvSpPr>
            <a:spLocks noGrp="1"/>
          </p:cNvSpPr>
          <p:nvPr>
            <p:ph type="body" idx="1"/>
          </p:nvPr>
        </p:nvSpPr>
        <p:spPr>
          <a:xfrm>
            <a:off x="611845" y="1470841"/>
            <a:ext cx="7654500" cy="3416400"/>
          </a:xfrm>
        </p:spPr>
        <p:txBody>
          <a:bodyPr/>
          <a:lstStyle/>
          <a:p>
            <a:pPr marL="114300" indent="0">
              <a:buNone/>
            </a:pPr>
            <a:r>
              <a:rPr lang="en-US" dirty="0"/>
              <a:t>How do meteorologists collect data about the weather?</a:t>
            </a:r>
          </a:p>
          <a:p>
            <a:pPr marL="114300" indent="0">
              <a:buNone/>
            </a:pPr>
            <a:endParaRPr lang="en-US" dirty="0"/>
          </a:p>
          <a:p>
            <a:r>
              <a:rPr lang="en-US" dirty="0"/>
              <a:t>Use your weather instruments to collect data about the weather for 5 days. </a:t>
            </a:r>
          </a:p>
          <a:p>
            <a:r>
              <a:rPr lang="en-US" dirty="0"/>
              <a:t>Also collect the same data from a local weather report. Consider how you will organize this data so you can compare your data from home with the local weather reports. Consider how you will organize this data so you can compare the results. Use the </a:t>
            </a:r>
            <a:r>
              <a:rPr lang="en-US" dirty="0">
                <a:hlinkClick r:id="rId3" action="ppaction://hlinksldjump"/>
              </a:rPr>
              <a:t>Data Collection slide </a:t>
            </a:r>
            <a:r>
              <a:rPr lang="en-US" dirty="0"/>
              <a:t>to record this data.</a:t>
            </a:r>
            <a:endParaRPr lang="en-CA" dirty="0"/>
          </a:p>
        </p:txBody>
      </p:sp>
      <p:sp>
        <p:nvSpPr>
          <p:cNvPr id="3" name="Title 2">
            <a:extLst>
              <a:ext uri="{FF2B5EF4-FFF2-40B4-BE49-F238E27FC236}">
                <a16:creationId xmlns:a16="http://schemas.microsoft.com/office/drawing/2014/main" id="{07F5D651-5675-47FC-AAEE-17F1317C7F3E}"/>
              </a:ext>
            </a:extLst>
          </p:cNvPr>
          <p:cNvSpPr>
            <a:spLocks noGrp="1"/>
          </p:cNvSpPr>
          <p:nvPr>
            <p:ph type="title"/>
          </p:nvPr>
        </p:nvSpPr>
        <p:spPr>
          <a:xfrm>
            <a:off x="562345" y="509258"/>
            <a:ext cx="7704000" cy="572700"/>
          </a:xfrm>
        </p:spPr>
        <p:txBody>
          <a:bodyPr/>
          <a:lstStyle/>
          <a:p>
            <a:r>
              <a:rPr lang="en-US" dirty="0"/>
              <a:t>Collecting Weather Data</a:t>
            </a:r>
            <a:endParaRPr lang="en-CA" dirty="0"/>
          </a:p>
        </p:txBody>
      </p:sp>
    </p:spTree>
    <p:extLst>
      <p:ext uri="{BB962C8B-B14F-4D97-AF65-F5344CB8AC3E}">
        <p14:creationId xmlns:p14="http://schemas.microsoft.com/office/powerpoint/2010/main" val="419948694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1F2DCAF-C7B1-4931-BF20-35B680927718}"/>
              </a:ext>
            </a:extLst>
          </p:cNvPr>
          <p:cNvSpPr>
            <a:spLocks noGrp="1"/>
          </p:cNvSpPr>
          <p:nvPr>
            <p:ph type="title"/>
          </p:nvPr>
        </p:nvSpPr>
        <p:spPr/>
        <p:txBody>
          <a:bodyPr/>
          <a:lstStyle/>
          <a:p>
            <a:r>
              <a:rPr lang="en-US" dirty="0"/>
              <a:t>Data Collection</a:t>
            </a:r>
            <a:endParaRPr lang="en-CA" dirty="0"/>
          </a:p>
        </p:txBody>
      </p:sp>
    </p:spTree>
    <p:extLst>
      <p:ext uri="{BB962C8B-B14F-4D97-AF65-F5344CB8AC3E}">
        <p14:creationId xmlns:p14="http://schemas.microsoft.com/office/powerpoint/2010/main" val="285786401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3E8ABE-0623-4614-B13F-AF46C361D2FB}"/>
              </a:ext>
            </a:extLst>
          </p:cNvPr>
          <p:cNvSpPr>
            <a:spLocks noGrp="1"/>
          </p:cNvSpPr>
          <p:nvPr>
            <p:ph type="title"/>
          </p:nvPr>
        </p:nvSpPr>
        <p:spPr>
          <a:xfrm>
            <a:off x="719999" y="425175"/>
            <a:ext cx="8218517" cy="572700"/>
          </a:xfrm>
        </p:spPr>
        <p:txBody>
          <a:bodyPr/>
          <a:lstStyle/>
          <a:p>
            <a:r>
              <a:rPr lang="en-US" dirty="0"/>
              <a:t>Reflecting on my DIY Weather Instruments</a:t>
            </a:r>
            <a:endParaRPr lang="en-CA" dirty="0"/>
          </a:p>
        </p:txBody>
      </p:sp>
      <p:sp>
        <p:nvSpPr>
          <p:cNvPr id="3" name="TextBox 2">
            <a:extLst>
              <a:ext uri="{FF2B5EF4-FFF2-40B4-BE49-F238E27FC236}">
                <a16:creationId xmlns:a16="http://schemas.microsoft.com/office/drawing/2014/main" id="{7876CF8B-A9EC-4698-8A41-8B3E4780988F}"/>
              </a:ext>
            </a:extLst>
          </p:cNvPr>
          <p:cNvSpPr txBox="1"/>
          <p:nvPr/>
        </p:nvSpPr>
        <p:spPr>
          <a:xfrm>
            <a:off x="0" y="0"/>
            <a:ext cx="1471448" cy="307777"/>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en-US" dirty="0" err="1"/>
              <a:t>Thoughtbook</a:t>
            </a:r>
            <a:endParaRPr lang="en-CA" dirty="0"/>
          </a:p>
        </p:txBody>
      </p:sp>
      <p:sp>
        <p:nvSpPr>
          <p:cNvPr id="6" name="TextBox 5">
            <a:extLst>
              <a:ext uri="{FF2B5EF4-FFF2-40B4-BE49-F238E27FC236}">
                <a16:creationId xmlns:a16="http://schemas.microsoft.com/office/drawing/2014/main" id="{B6E6220B-F3CB-4A41-BD27-B95797C474CD}"/>
              </a:ext>
            </a:extLst>
          </p:cNvPr>
          <p:cNvSpPr txBox="1"/>
          <p:nvPr/>
        </p:nvSpPr>
        <p:spPr>
          <a:xfrm>
            <a:off x="199697" y="1229709"/>
            <a:ext cx="4277710" cy="3840480"/>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r>
              <a:rPr lang="en-US" dirty="0"/>
              <a:t>How did my weather instruments compare or contrast with the actual weather readings from a local weather resource? </a:t>
            </a:r>
          </a:p>
          <a:p>
            <a:endParaRPr lang="en-CA" dirty="0"/>
          </a:p>
        </p:txBody>
      </p:sp>
      <p:sp>
        <p:nvSpPr>
          <p:cNvPr id="7" name="TextBox 6">
            <a:extLst>
              <a:ext uri="{FF2B5EF4-FFF2-40B4-BE49-F238E27FC236}">
                <a16:creationId xmlns:a16="http://schemas.microsoft.com/office/drawing/2014/main" id="{169CE7F1-1329-4BAA-8C90-01F867342836}"/>
              </a:ext>
            </a:extLst>
          </p:cNvPr>
          <p:cNvSpPr txBox="1"/>
          <p:nvPr/>
        </p:nvSpPr>
        <p:spPr>
          <a:xfrm>
            <a:off x="4572000" y="1229709"/>
            <a:ext cx="4498428" cy="3840480"/>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r>
              <a:rPr lang="en-US" dirty="0"/>
              <a:t>Were there discrepancies with my instruments and those of local weather forecasters?</a:t>
            </a:r>
          </a:p>
          <a:p>
            <a:r>
              <a:rPr lang="en-US" dirty="0"/>
              <a:t>What are some possible reasons for these discrepancies?</a:t>
            </a:r>
            <a:endParaRPr lang="en-CA" dirty="0"/>
          </a:p>
        </p:txBody>
      </p:sp>
    </p:spTree>
    <p:extLst>
      <p:ext uri="{BB962C8B-B14F-4D97-AF65-F5344CB8AC3E}">
        <p14:creationId xmlns:p14="http://schemas.microsoft.com/office/powerpoint/2010/main" val="230726647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57890A31-0C54-4C46-AEAC-3C03ED53F50B}"/>
              </a:ext>
            </a:extLst>
          </p:cNvPr>
          <p:cNvSpPr>
            <a:spLocks noGrp="1"/>
          </p:cNvSpPr>
          <p:nvPr>
            <p:ph type="body" idx="1"/>
          </p:nvPr>
        </p:nvSpPr>
        <p:spPr/>
        <p:txBody>
          <a:bodyPr/>
          <a:lstStyle/>
          <a:p>
            <a:pPr marL="114300" indent="0">
              <a:buNone/>
            </a:pPr>
            <a:r>
              <a:rPr lang="en-US" dirty="0"/>
              <a:t>How useful are other methods of predicting weather?</a:t>
            </a:r>
          </a:p>
          <a:p>
            <a:pPr marL="114300" indent="0">
              <a:buNone/>
            </a:pPr>
            <a:endParaRPr lang="en-US" dirty="0"/>
          </a:p>
          <a:p>
            <a:pPr marL="114300" indent="0">
              <a:buNone/>
            </a:pPr>
            <a:r>
              <a:rPr lang="en-US" dirty="0"/>
              <a:t>View the video </a:t>
            </a:r>
            <a:r>
              <a:rPr lang="en-US" i="1" dirty="0">
                <a:hlinkClick r:id="rId3"/>
              </a:rPr>
              <a:t>Folklore Weather Sayings – Which Ones are Reliable?</a:t>
            </a:r>
            <a:endParaRPr lang="en-US" i="1" dirty="0"/>
          </a:p>
          <a:p>
            <a:pPr marL="114300" indent="0">
              <a:buNone/>
            </a:pPr>
            <a:endParaRPr lang="en-US" i="1" dirty="0"/>
          </a:p>
          <a:p>
            <a:r>
              <a:rPr lang="en-US" dirty="0"/>
              <a:t>Choose a weather-related saying or traditional/local knowledge about weather.</a:t>
            </a:r>
          </a:p>
          <a:p>
            <a:r>
              <a:rPr lang="en-US" dirty="0"/>
              <a:t>Design a method to collect data for a period of 5 days to check it’s accuracy.</a:t>
            </a:r>
          </a:p>
          <a:p>
            <a:pPr marL="114300" indent="0">
              <a:buNone/>
            </a:pPr>
            <a:r>
              <a:rPr lang="en-US" dirty="0"/>
              <a:t>Consider how you will organize your data so you can compare the saying/knowledge with the actual weather. Use the next slide to record your data.</a:t>
            </a:r>
            <a:endParaRPr lang="en-CA" dirty="0"/>
          </a:p>
        </p:txBody>
      </p:sp>
      <p:sp>
        <p:nvSpPr>
          <p:cNvPr id="2" name="Title 1">
            <a:extLst>
              <a:ext uri="{FF2B5EF4-FFF2-40B4-BE49-F238E27FC236}">
                <a16:creationId xmlns:a16="http://schemas.microsoft.com/office/drawing/2014/main" id="{D0691B71-25B1-4141-8209-0A880A263471}"/>
              </a:ext>
            </a:extLst>
          </p:cNvPr>
          <p:cNvSpPr>
            <a:spLocks noGrp="1"/>
          </p:cNvSpPr>
          <p:nvPr>
            <p:ph type="title"/>
          </p:nvPr>
        </p:nvSpPr>
        <p:spPr/>
        <p:txBody>
          <a:bodyPr/>
          <a:lstStyle/>
          <a:p>
            <a:r>
              <a:rPr lang="en-US" dirty="0"/>
              <a:t>Other Forecasters</a:t>
            </a:r>
            <a:endParaRPr lang="en-CA" dirty="0"/>
          </a:p>
        </p:txBody>
      </p:sp>
    </p:spTree>
    <p:extLst>
      <p:ext uri="{BB962C8B-B14F-4D97-AF65-F5344CB8AC3E}">
        <p14:creationId xmlns:p14="http://schemas.microsoft.com/office/powerpoint/2010/main" val="74896550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0CF7DE0-497B-4062-9782-9A27E7ED5A81}"/>
              </a:ext>
            </a:extLst>
          </p:cNvPr>
          <p:cNvSpPr>
            <a:spLocks noGrp="1"/>
          </p:cNvSpPr>
          <p:nvPr>
            <p:ph type="title"/>
          </p:nvPr>
        </p:nvSpPr>
        <p:spPr/>
        <p:txBody>
          <a:bodyPr/>
          <a:lstStyle/>
          <a:p>
            <a:r>
              <a:rPr lang="en-US" dirty="0"/>
              <a:t>Other Forecasters</a:t>
            </a:r>
            <a:endParaRPr lang="en-CA" dirty="0"/>
          </a:p>
        </p:txBody>
      </p:sp>
    </p:spTree>
    <p:extLst>
      <p:ext uri="{BB962C8B-B14F-4D97-AF65-F5344CB8AC3E}">
        <p14:creationId xmlns:p14="http://schemas.microsoft.com/office/powerpoint/2010/main" val="406511005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3E8ABE-0623-4614-B13F-AF46C361D2FB}"/>
              </a:ext>
            </a:extLst>
          </p:cNvPr>
          <p:cNvSpPr>
            <a:spLocks noGrp="1"/>
          </p:cNvSpPr>
          <p:nvPr>
            <p:ph type="title"/>
          </p:nvPr>
        </p:nvSpPr>
        <p:spPr>
          <a:xfrm>
            <a:off x="719999" y="425175"/>
            <a:ext cx="8218517" cy="572700"/>
          </a:xfrm>
        </p:spPr>
        <p:txBody>
          <a:bodyPr/>
          <a:lstStyle/>
          <a:p>
            <a:r>
              <a:rPr lang="en-US" dirty="0"/>
              <a:t>Reflecting on my DIY Weather Instruments</a:t>
            </a:r>
            <a:endParaRPr lang="en-CA" dirty="0"/>
          </a:p>
        </p:txBody>
      </p:sp>
      <p:sp>
        <p:nvSpPr>
          <p:cNvPr id="3" name="TextBox 2">
            <a:extLst>
              <a:ext uri="{FF2B5EF4-FFF2-40B4-BE49-F238E27FC236}">
                <a16:creationId xmlns:a16="http://schemas.microsoft.com/office/drawing/2014/main" id="{7876CF8B-A9EC-4698-8A41-8B3E4780988F}"/>
              </a:ext>
            </a:extLst>
          </p:cNvPr>
          <p:cNvSpPr txBox="1"/>
          <p:nvPr/>
        </p:nvSpPr>
        <p:spPr>
          <a:xfrm>
            <a:off x="0" y="0"/>
            <a:ext cx="1471448" cy="307777"/>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en-US" dirty="0" err="1"/>
              <a:t>Thoughtbook</a:t>
            </a:r>
            <a:endParaRPr lang="en-CA" dirty="0"/>
          </a:p>
        </p:txBody>
      </p:sp>
      <p:sp>
        <p:nvSpPr>
          <p:cNvPr id="6" name="TextBox 5">
            <a:extLst>
              <a:ext uri="{FF2B5EF4-FFF2-40B4-BE49-F238E27FC236}">
                <a16:creationId xmlns:a16="http://schemas.microsoft.com/office/drawing/2014/main" id="{B6E6220B-F3CB-4A41-BD27-B95797C474CD}"/>
              </a:ext>
            </a:extLst>
          </p:cNvPr>
          <p:cNvSpPr txBox="1"/>
          <p:nvPr/>
        </p:nvSpPr>
        <p:spPr>
          <a:xfrm>
            <a:off x="199697" y="1229708"/>
            <a:ext cx="4277710" cy="3749040"/>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r>
              <a:rPr lang="en-US" dirty="0"/>
              <a:t>How did the weather related saying or traditional/local knowledge compare or contrast with the actual weather? </a:t>
            </a:r>
          </a:p>
          <a:p>
            <a:endParaRPr lang="en-CA" dirty="0"/>
          </a:p>
        </p:txBody>
      </p:sp>
      <p:sp>
        <p:nvSpPr>
          <p:cNvPr id="7" name="TextBox 6">
            <a:extLst>
              <a:ext uri="{FF2B5EF4-FFF2-40B4-BE49-F238E27FC236}">
                <a16:creationId xmlns:a16="http://schemas.microsoft.com/office/drawing/2014/main" id="{169CE7F1-1329-4BAA-8C90-01F867342836}"/>
              </a:ext>
            </a:extLst>
          </p:cNvPr>
          <p:cNvSpPr txBox="1"/>
          <p:nvPr/>
        </p:nvSpPr>
        <p:spPr>
          <a:xfrm>
            <a:off x="4572000" y="1229708"/>
            <a:ext cx="4498428" cy="3749040"/>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r>
              <a:rPr lang="en-US" dirty="0"/>
              <a:t>Were there discrepancies with weather related saying or traditional/local knowledge with the actual weather?</a:t>
            </a:r>
          </a:p>
          <a:p>
            <a:r>
              <a:rPr lang="en-US" dirty="0"/>
              <a:t>What are some possible reasons for these discrepancies?</a:t>
            </a:r>
            <a:endParaRPr lang="en-CA" dirty="0"/>
          </a:p>
        </p:txBody>
      </p:sp>
    </p:spTree>
    <p:extLst>
      <p:ext uri="{BB962C8B-B14F-4D97-AF65-F5344CB8AC3E}">
        <p14:creationId xmlns:p14="http://schemas.microsoft.com/office/powerpoint/2010/main" val="57581259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30E8EFE-7FFB-48AD-BF75-2757C90BBB9E}"/>
              </a:ext>
            </a:extLst>
          </p:cNvPr>
          <p:cNvSpPr>
            <a:spLocks noGrp="1"/>
          </p:cNvSpPr>
          <p:nvPr>
            <p:ph type="body" idx="1"/>
          </p:nvPr>
        </p:nvSpPr>
        <p:spPr/>
        <p:txBody>
          <a:bodyPr/>
          <a:lstStyle/>
          <a:p>
            <a:pPr marL="114300" indent="0">
              <a:buNone/>
            </a:pPr>
            <a:r>
              <a:rPr lang="en-US" dirty="0"/>
              <a:t>In this book, author Kathleen </a:t>
            </a:r>
            <a:r>
              <a:rPr lang="en-US" dirty="0" err="1"/>
              <a:t>Kudlinski</a:t>
            </a:r>
            <a:r>
              <a:rPr lang="en-US" dirty="0"/>
              <a:t> shared many ideas about how our knowledge and thinking about weather has changed. </a:t>
            </a:r>
          </a:p>
          <a:p>
            <a:pPr marL="114300" indent="0">
              <a:buNone/>
            </a:pPr>
            <a:endParaRPr lang="en-US" dirty="0"/>
          </a:p>
          <a:p>
            <a:pPr marL="114300" indent="0">
              <a:buNone/>
            </a:pPr>
            <a:r>
              <a:rPr lang="en-US" dirty="0"/>
              <a:t>In this learning experience we are going to examine different ways that we can forecast the weather and examine their accuracy. You will be keeping track of your ideas in a </a:t>
            </a:r>
            <a:r>
              <a:rPr lang="en-US" dirty="0" err="1"/>
              <a:t>Thoughtbook</a:t>
            </a:r>
            <a:r>
              <a:rPr lang="en-US" dirty="0"/>
              <a:t> to help you answer this final question:</a:t>
            </a:r>
          </a:p>
          <a:p>
            <a:pPr marL="114300" indent="0">
              <a:buNone/>
            </a:pPr>
            <a:endParaRPr lang="en-US" dirty="0"/>
          </a:p>
          <a:p>
            <a:pPr marL="114300" indent="0">
              <a:buNone/>
            </a:pPr>
            <a:r>
              <a:rPr lang="en-US" i="1" dirty="0"/>
              <a:t>Which is a more accurate method of weather prediction – weather related sayings; traditional  or local knowledge; short-term (1-day) forecasts; or long-term (5+day) forecasts?</a:t>
            </a:r>
            <a:endParaRPr lang="en-CA" i="1" dirty="0"/>
          </a:p>
        </p:txBody>
      </p:sp>
      <p:sp>
        <p:nvSpPr>
          <p:cNvPr id="3" name="Title 2">
            <a:extLst>
              <a:ext uri="{FF2B5EF4-FFF2-40B4-BE49-F238E27FC236}">
                <a16:creationId xmlns:a16="http://schemas.microsoft.com/office/drawing/2014/main" id="{B9326593-510C-43F2-928D-EA7FFA73531B}"/>
              </a:ext>
            </a:extLst>
          </p:cNvPr>
          <p:cNvSpPr>
            <a:spLocks noGrp="1"/>
          </p:cNvSpPr>
          <p:nvPr>
            <p:ph type="title"/>
          </p:nvPr>
        </p:nvSpPr>
        <p:spPr/>
        <p:txBody>
          <a:bodyPr/>
          <a:lstStyle/>
          <a:p>
            <a:r>
              <a:rPr lang="en-US" dirty="0"/>
              <a:t>Boy, Were We Wrong</a:t>
            </a:r>
            <a:endParaRPr lang="en-CA" dirty="0"/>
          </a:p>
        </p:txBody>
      </p:sp>
    </p:spTree>
    <p:extLst>
      <p:ext uri="{BB962C8B-B14F-4D97-AF65-F5344CB8AC3E}">
        <p14:creationId xmlns:p14="http://schemas.microsoft.com/office/powerpoint/2010/main" val="118160407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4B19C5C7-DAFF-4DB6-8E36-3ACADCC2C3AD}"/>
              </a:ext>
            </a:extLst>
          </p:cNvPr>
          <p:cNvSpPr>
            <a:spLocks noGrp="1"/>
          </p:cNvSpPr>
          <p:nvPr>
            <p:ph type="body" idx="1"/>
          </p:nvPr>
        </p:nvSpPr>
        <p:spPr/>
        <p:txBody>
          <a:bodyPr/>
          <a:lstStyle/>
          <a:p>
            <a:pPr marL="114300" indent="0">
              <a:buNone/>
            </a:pPr>
            <a:r>
              <a:rPr lang="en-US" dirty="0"/>
              <a:t>How has technology contributed to our understanding of weather?</a:t>
            </a:r>
          </a:p>
          <a:p>
            <a:pPr marL="114300" indent="0">
              <a:buNone/>
            </a:pPr>
            <a:endParaRPr lang="en-US" dirty="0"/>
          </a:p>
          <a:p>
            <a:r>
              <a:rPr lang="en-US" dirty="0"/>
              <a:t>Your teacher will assign each of you a weather technology</a:t>
            </a:r>
          </a:p>
          <a:p>
            <a:r>
              <a:rPr lang="en-US" dirty="0"/>
              <a:t>Research the technology:</a:t>
            </a:r>
          </a:p>
          <a:p>
            <a:pPr lvl="1">
              <a:spcBef>
                <a:spcPts val="0"/>
              </a:spcBef>
            </a:pPr>
            <a:r>
              <a:rPr lang="en-US" dirty="0"/>
              <a:t>When was it invented ?</a:t>
            </a:r>
          </a:p>
          <a:p>
            <a:pPr lvl="1">
              <a:spcBef>
                <a:spcPts val="0"/>
              </a:spcBef>
            </a:pPr>
            <a:r>
              <a:rPr lang="en-US" dirty="0"/>
              <a:t>How it contributes to weather knowledge and/or forecasting?</a:t>
            </a:r>
          </a:p>
          <a:p>
            <a:pPr lvl="1">
              <a:spcBef>
                <a:spcPts val="0"/>
              </a:spcBef>
            </a:pPr>
            <a:r>
              <a:rPr lang="en-US" dirty="0"/>
              <a:t>What type of data it collects? (Include units if appropriate)</a:t>
            </a:r>
          </a:p>
          <a:p>
            <a:pPr lvl="1">
              <a:spcBef>
                <a:spcPts val="0"/>
              </a:spcBef>
            </a:pPr>
            <a:r>
              <a:rPr lang="en-US" dirty="0"/>
              <a:t>Picture of the instrument</a:t>
            </a:r>
          </a:p>
          <a:p>
            <a:r>
              <a:rPr lang="en-US" dirty="0"/>
              <a:t>Add your image and date to a class or group timeline as assigned by your teacher.</a:t>
            </a:r>
          </a:p>
          <a:p>
            <a:r>
              <a:rPr lang="en-US" dirty="0"/>
              <a:t>Link your picture to a new slide where you will share your information from your research.</a:t>
            </a:r>
            <a:endParaRPr lang="en-CA" dirty="0"/>
          </a:p>
        </p:txBody>
      </p:sp>
      <p:sp>
        <p:nvSpPr>
          <p:cNvPr id="2" name="Title 1">
            <a:extLst>
              <a:ext uri="{FF2B5EF4-FFF2-40B4-BE49-F238E27FC236}">
                <a16:creationId xmlns:a16="http://schemas.microsoft.com/office/drawing/2014/main" id="{750E83B6-DAFD-4589-8EAD-3DF1AA993582}"/>
              </a:ext>
            </a:extLst>
          </p:cNvPr>
          <p:cNvSpPr>
            <a:spLocks noGrp="1"/>
          </p:cNvSpPr>
          <p:nvPr>
            <p:ph type="title"/>
          </p:nvPr>
        </p:nvSpPr>
        <p:spPr/>
        <p:txBody>
          <a:bodyPr/>
          <a:lstStyle/>
          <a:p>
            <a:r>
              <a:rPr lang="en-US" dirty="0"/>
              <a:t>Weather History</a:t>
            </a:r>
            <a:endParaRPr lang="en-CA" dirty="0"/>
          </a:p>
        </p:txBody>
      </p:sp>
    </p:spTree>
    <p:extLst>
      <p:ext uri="{BB962C8B-B14F-4D97-AF65-F5344CB8AC3E}">
        <p14:creationId xmlns:p14="http://schemas.microsoft.com/office/powerpoint/2010/main" val="283869198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255E4904-B853-46AD-96A2-2D9D5D2991CA}"/>
              </a:ext>
            </a:extLst>
          </p:cNvPr>
          <p:cNvSpPr>
            <a:spLocks noGrp="1"/>
          </p:cNvSpPr>
          <p:nvPr>
            <p:ph type="title"/>
          </p:nvPr>
        </p:nvSpPr>
        <p:spPr/>
        <p:txBody>
          <a:bodyPr/>
          <a:lstStyle/>
          <a:p>
            <a:r>
              <a:rPr lang="en-US" dirty="0"/>
              <a:t>Weather Technology Timeline</a:t>
            </a:r>
            <a:endParaRPr lang="en-CA" dirty="0"/>
          </a:p>
        </p:txBody>
      </p:sp>
      <p:grpSp>
        <p:nvGrpSpPr>
          <p:cNvPr id="12" name="Group 11">
            <a:extLst>
              <a:ext uri="{FF2B5EF4-FFF2-40B4-BE49-F238E27FC236}">
                <a16:creationId xmlns:a16="http://schemas.microsoft.com/office/drawing/2014/main" id="{5D9EBD26-D5B2-4665-B8D1-930D7B39F249}"/>
              </a:ext>
            </a:extLst>
          </p:cNvPr>
          <p:cNvGrpSpPr/>
          <p:nvPr/>
        </p:nvGrpSpPr>
        <p:grpSpPr>
          <a:xfrm>
            <a:off x="236668" y="2818504"/>
            <a:ext cx="8800504" cy="530547"/>
            <a:chOff x="236668" y="2818504"/>
            <a:chExt cx="8800504" cy="530547"/>
          </a:xfrm>
        </p:grpSpPr>
        <p:cxnSp>
          <p:nvCxnSpPr>
            <p:cNvPr id="5" name="Straight Arrow Connector 4">
              <a:extLst>
                <a:ext uri="{FF2B5EF4-FFF2-40B4-BE49-F238E27FC236}">
                  <a16:creationId xmlns:a16="http://schemas.microsoft.com/office/drawing/2014/main" id="{2EA07FF0-94BE-4936-A016-11EF3AE0F4EC}"/>
                </a:ext>
              </a:extLst>
            </p:cNvPr>
            <p:cNvCxnSpPr/>
            <p:nvPr/>
          </p:nvCxnSpPr>
          <p:spPr>
            <a:xfrm>
              <a:off x="236668" y="2936838"/>
              <a:ext cx="8638391" cy="0"/>
            </a:xfrm>
            <a:prstGeom prst="straightConnector1">
              <a:avLst/>
            </a:prstGeom>
            <a:ln>
              <a:headEnd type="triangle"/>
              <a:tailEnd type="triangle"/>
            </a:ln>
          </p:spPr>
          <p:style>
            <a:lnRef idx="1">
              <a:schemeClr val="accent5"/>
            </a:lnRef>
            <a:fillRef idx="0">
              <a:schemeClr val="accent5"/>
            </a:fillRef>
            <a:effectRef idx="0">
              <a:schemeClr val="accent5"/>
            </a:effectRef>
            <a:fontRef idx="minor">
              <a:schemeClr val="tx1"/>
            </a:fontRef>
          </p:style>
        </p:cxnSp>
        <p:cxnSp>
          <p:nvCxnSpPr>
            <p:cNvPr id="8" name="Straight Connector 7">
              <a:extLst>
                <a:ext uri="{FF2B5EF4-FFF2-40B4-BE49-F238E27FC236}">
                  <a16:creationId xmlns:a16="http://schemas.microsoft.com/office/drawing/2014/main" id="{F5F8703E-0594-43E5-97C7-E563D9DF87A2}"/>
                </a:ext>
              </a:extLst>
            </p:cNvPr>
            <p:cNvCxnSpPr/>
            <p:nvPr/>
          </p:nvCxnSpPr>
          <p:spPr>
            <a:xfrm>
              <a:off x="462579" y="2818504"/>
              <a:ext cx="0" cy="247425"/>
            </a:xfrm>
            <a:prstGeom prst="line">
              <a:avLst/>
            </a:prstGeom>
          </p:spPr>
          <p:style>
            <a:lnRef idx="1">
              <a:schemeClr val="accent5"/>
            </a:lnRef>
            <a:fillRef idx="0">
              <a:schemeClr val="accent5"/>
            </a:fillRef>
            <a:effectRef idx="0">
              <a:schemeClr val="accent5"/>
            </a:effectRef>
            <a:fontRef idx="minor">
              <a:schemeClr val="tx1"/>
            </a:fontRef>
          </p:style>
        </p:cxnSp>
        <p:cxnSp>
          <p:nvCxnSpPr>
            <p:cNvPr id="9" name="Straight Connector 8">
              <a:extLst>
                <a:ext uri="{FF2B5EF4-FFF2-40B4-BE49-F238E27FC236}">
                  <a16:creationId xmlns:a16="http://schemas.microsoft.com/office/drawing/2014/main" id="{F724636C-DCED-4382-8ED7-EE4B1E66352C}"/>
                </a:ext>
              </a:extLst>
            </p:cNvPr>
            <p:cNvCxnSpPr/>
            <p:nvPr/>
          </p:nvCxnSpPr>
          <p:spPr>
            <a:xfrm>
              <a:off x="8629426" y="2820297"/>
              <a:ext cx="0" cy="247425"/>
            </a:xfrm>
            <a:prstGeom prst="line">
              <a:avLst/>
            </a:prstGeom>
          </p:spPr>
          <p:style>
            <a:lnRef idx="1">
              <a:schemeClr val="accent5"/>
            </a:lnRef>
            <a:fillRef idx="0">
              <a:schemeClr val="accent5"/>
            </a:fillRef>
            <a:effectRef idx="0">
              <a:schemeClr val="accent5"/>
            </a:effectRef>
            <a:fontRef idx="minor">
              <a:schemeClr val="tx1"/>
            </a:fontRef>
          </p:style>
        </p:cxnSp>
        <p:sp>
          <p:nvSpPr>
            <p:cNvPr id="10" name="TextBox 9">
              <a:extLst>
                <a:ext uri="{FF2B5EF4-FFF2-40B4-BE49-F238E27FC236}">
                  <a16:creationId xmlns:a16="http://schemas.microsoft.com/office/drawing/2014/main" id="{BFB716E6-D573-4DE0-94C6-907DB7A95054}"/>
                </a:ext>
              </a:extLst>
            </p:cNvPr>
            <p:cNvSpPr txBox="1"/>
            <p:nvPr/>
          </p:nvSpPr>
          <p:spPr>
            <a:xfrm>
              <a:off x="236668" y="3065930"/>
              <a:ext cx="709994" cy="261610"/>
            </a:xfrm>
            <a:prstGeom prst="rect">
              <a:avLst/>
            </a:prstGeom>
            <a:noFill/>
          </p:spPr>
          <p:txBody>
            <a:bodyPr wrap="square" rtlCol="0">
              <a:spAutoFit/>
            </a:bodyPr>
            <a:lstStyle/>
            <a:p>
              <a:r>
                <a:rPr lang="en-US" sz="1100" dirty="0">
                  <a:solidFill>
                    <a:schemeClr val="bg1"/>
                  </a:solidFill>
                </a:rPr>
                <a:t>500 BC</a:t>
              </a:r>
              <a:endParaRPr lang="en-CA" sz="1100" dirty="0">
                <a:solidFill>
                  <a:schemeClr val="bg1"/>
                </a:solidFill>
              </a:endParaRPr>
            </a:p>
          </p:txBody>
        </p:sp>
        <p:sp>
          <p:nvSpPr>
            <p:cNvPr id="11" name="TextBox 10">
              <a:extLst>
                <a:ext uri="{FF2B5EF4-FFF2-40B4-BE49-F238E27FC236}">
                  <a16:creationId xmlns:a16="http://schemas.microsoft.com/office/drawing/2014/main" id="{FFBF7009-739D-42A3-B1B0-0735B227AD53}"/>
                </a:ext>
              </a:extLst>
            </p:cNvPr>
            <p:cNvSpPr txBox="1"/>
            <p:nvPr/>
          </p:nvSpPr>
          <p:spPr>
            <a:xfrm>
              <a:off x="8327178" y="3087441"/>
              <a:ext cx="709994" cy="261610"/>
            </a:xfrm>
            <a:prstGeom prst="rect">
              <a:avLst/>
            </a:prstGeom>
            <a:noFill/>
          </p:spPr>
          <p:txBody>
            <a:bodyPr wrap="square" rtlCol="0">
              <a:spAutoFit/>
            </a:bodyPr>
            <a:lstStyle/>
            <a:p>
              <a:r>
                <a:rPr lang="en-US" sz="1100" dirty="0">
                  <a:solidFill>
                    <a:schemeClr val="bg1"/>
                  </a:solidFill>
                </a:rPr>
                <a:t>Today</a:t>
              </a:r>
              <a:endParaRPr lang="en-CA" sz="1100" dirty="0">
                <a:solidFill>
                  <a:schemeClr val="bg1"/>
                </a:solidFill>
              </a:endParaRPr>
            </a:p>
          </p:txBody>
        </p:sp>
      </p:grpSp>
    </p:spTree>
    <p:extLst>
      <p:ext uri="{BB962C8B-B14F-4D97-AF65-F5344CB8AC3E}">
        <p14:creationId xmlns:p14="http://schemas.microsoft.com/office/powerpoint/2010/main" val="171472772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3E8ABE-0623-4614-B13F-AF46C361D2FB}"/>
              </a:ext>
            </a:extLst>
          </p:cNvPr>
          <p:cNvSpPr>
            <a:spLocks noGrp="1"/>
          </p:cNvSpPr>
          <p:nvPr>
            <p:ph type="title"/>
          </p:nvPr>
        </p:nvSpPr>
        <p:spPr>
          <a:xfrm>
            <a:off x="719999" y="425175"/>
            <a:ext cx="8218517" cy="572700"/>
          </a:xfrm>
        </p:spPr>
        <p:txBody>
          <a:bodyPr/>
          <a:lstStyle/>
          <a:p>
            <a:r>
              <a:rPr lang="en-US" dirty="0"/>
              <a:t>Reflecting on Weather Technology Timeline </a:t>
            </a:r>
            <a:endParaRPr lang="en-CA" dirty="0"/>
          </a:p>
        </p:txBody>
      </p:sp>
      <p:sp>
        <p:nvSpPr>
          <p:cNvPr id="3" name="TextBox 2">
            <a:extLst>
              <a:ext uri="{FF2B5EF4-FFF2-40B4-BE49-F238E27FC236}">
                <a16:creationId xmlns:a16="http://schemas.microsoft.com/office/drawing/2014/main" id="{7876CF8B-A9EC-4698-8A41-8B3E4780988F}"/>
              </a:ext>
            </a:extLst>
          </p:cNvPr>
          <p:cNvSpPr txBox="1"/>
          <p:nvPr/>
        </p:nvSpPr>
        <p:spPr>
          <a:xfrm>
            <a:off x="0" y="0"/>
            <a:ext cx="1471448" cy="307777"/>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en-US" dirty="0" err="1"/>
              <a:t>Thoughtbook</a:t>
            </a:r>
            <a:endParaRPr lang="en-CA" dirty="0"/>
          </a:p>
        </p:txBody>
      </p:sp>
      <p:sp>
        <p:nvSpPr>
          <p:cNvPr id="6" name="TextBox 5">
            <a:extLst>
              <a:ext uri="{FF2B5EF4-FFF2-40B4-BE49-F238E27FC236}">
                <a16:creationId xmlns:a16="http://schemas.microsoft.com/office/drawing/2014/main" id="{B6E6220B-F3CB-4A41-BD27-B95797C474CD}"/>
              </a:ext>
            </a:extLst>
          </p:cNvPr>
          <p:cNvSpPr txBox="1"/>
          <p:nvPr/>
        </p:nvSpPr>
        <p:spPr>
          <a:xfrm>
            <a:off x="199697" y="1229708"/>
            <a:ext cx="4277710" cy="1645920"/>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r>
              <a:rPr lang="en-US" dirty="0"/>
              <a:t>What do you notice?</a:t>
            </a:r>
          </a:p>
          <a:p>
            <a:endParaRPr lang="en-CA" dirty="0"/>
          </a:p>
        </p:txBody>
      </p:sp>
      <p:sp>
        <p:nvSpPr>
          <p:cNvPr id="7" name="TextBox 6">
            <a:extLst>
              <a:ext uri="{FF2B5EF4-FFF2-40B4-BE49-F238E27FC236}">
                <a16:creationId xmlns:a16="http://schemas.microsoft.com/office/drawing/2014/main" id="{169CE7F1-1329-4BAA-8C90-01F867342836}"/>
              </a:ext>
            </a:extLst>
          </p:cNvPr>
          <p:cNvSpPr txBox="1"/>
          <p:nvPr/>
        </p:nvSpPr>
        <p:spPr>
          <a:xfrm>
            <a:off x="4572000" y="1229707"/>
            <a:ext cx="4498428" cy="1645920"/>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r>
              <a:rPr lang="en-US" dirty="0"/>
              <a:t>What do you wonder?</a:t>
            </a:r>
            <a:endParaRPr lang="en-CA" dirty="0"/>
          </a:p>
        </p:txBody>
      </p:sp>
      <p:sp>
        <p:nvSpPr>
          <p:cNvPr id="8" name="TextBox 7">
            <a:extLst>
              <a:ext uri="{FF2B5EF4-FFF2-40B4-BE49-F238E27FC236}">
                <a16:creationId xmlns:a16="http://schemas.microsoft.com/office/drawing/2014/main" id="{BBE9BC8A-0D21-47FC-9770-38F9FE8B6FF3}"/>
              </a:ext>
            </a:extLst>
          </p:cNvPr>
          <p:cNvSpPr txBox="1"/>
          <p:nvPr/>
        </p:nvSpPr>
        <p:spPr>
          <a:xfrm>
            <a:off x="199697" y="2974599"/>
            <a:ext cx="4277710" cy="2011680"/>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r>
              <a:rPr lang="en-US" dirty="0"/>
              <a:t>What was the most important weather technology invented? Why?</a:t>
            </a:r>
          </a:p>
          <a:p>
            <a:endParaRPr lang="en-CA" dirty="0"/>
          </a:p>
        </p:txBody>
      </p:sp>
      <p:sp>
        <p:nvSpPr>
          <p:cNvPr id="9" name="TextBox 8">
            <a:extLst>
              <a:ext uri="{FF2B5EF4-FFF2-40B4-BE49-F238E27FC236}">
                <a16:creationId xmlns:a16="http://schemas.microsoft.com/office/drawing/2014/main" id="{F5D750AF-01F2-4096-9B85-D43224D73DB3}"/>
              </a:ext>
            </a:extLst>
          </p:cNvPr>
          <p:cNvSpPr txBox="1"/>
          <p:nvPr/>
        </p:nvSpPr>
        <p:spPr>
          <a:xfrm>
            <a:off x="4560614" y="2972407"/>
            <a:ext cx="4498428" cy="2011680"/>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r>
              <a:rPr lang="en-US" dirty="0"/>
              <a:t>What do you think should be invented next? Why?</a:t>
            </a:r>
          </a:p>
          <a:p>
            <a:endParaRPr lang="en-CA" dirty="0"/>
          </a:p>
        </p:txBody>
      </p:sp>
    </p:spTree>
    <p:extLst>
      <p:ext uri="{BB962C8B-B14F-4D97-AF65-F5344CB8AC3E}">
        <p14:creationId xmlns:p14="http://schemas.microsoft.com/office/powerpoint/2010/main" val="125884774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41008DD-0454-44B2-8B2E-C852C7B5DA6E}"/>
              </a:ext>
            </a:extLst>
          </p:cNvPr>
          <p:cNvSpPr>
            <a:spLocks noGrp="1"/>
          </p:cNvSpPr>
          <p:nvPr>
            <p:ph type="body" idx="1"/>
          </p:nvPr>
        </p:nvSpPr>
        <p:spPr>
          <a:xfrm>
            <a:off x="6770965" y="4348843"/>
            <a:ext cx="1940780" cy="507659"/>
          </a:xfrm>
        </p:spPr>
        <p:txBody>
          <a:bodyPr/>
          <a:lstStyle/>
          <a:p>
            <a:pPr marL="114300" indent="0">
              <a:buNone/>
            </a:pPr>
            <a:r>
              <a:rPr lang="en-US" sz="1050" dirty="0">
                <a:solidFill>
                  <a:schemeClr val="bg1"/>
                </a:solidFill>
              </a:rPr>
              <a:t>Long-term (5+ day) forecasts</a:t>
            </a:r>
          </a:p>
        </p:txBody>
      </p:sp>
      <p:sp>
        <p:nvSpPr>
          <p:cNvPr id="3" name="Title 2">
            <a:extLst>
              <a:ext uri="{FF2B5EF4-FFF2-40B4-BE49-F238E27FC236}">
                <a16:creationId xmlns:a16="http://schemas.microsoft.com/office/drawing/2014/main" id="{892E41F8-255F-400E-B513-B1C3BCD07174}"/>
              </a:ext>
            </a:extLst>
          </p:cNvPr>
          <p:cNvSpPr>
            <a:spLocks noGrp="1"/>
          </p:cNvSpPr>
          <p:nvPr>
            <p:ph type="title"/>
          </p:nvPr>
        </p:nvSpPr>
        <p:spPr>
          <a:xfrm>
            <a:off x="1471448" y="0"/>
            <a:ext cx="7704000" cy="572700"/>
          </a:xfrm>
        </p:spPr>
        <p:txBody>
          <a:bodyPr/>
          <a:lstStyle/>
          <a:p>
            <a:r>
              <a:rPr lang="en-US" dirty="0"/>
              <a:t>Re-rate the accuracy of the following types of weather forecasting:</a:t>
            </a:r>
          </a:p>
        </p:txBody>
      </p:sp>
      <p:sp>
        <p:nvSpPr>
          <p:cNvPr id="4" name="TextBox 3">
            <a:extLst>
              <a:ext uri="{FF2B5EF4-FFF2-40B4-BE49-F238E27FC236}">
                <a16:creationId xmlns:a16="http://schemas.microsoft.com/office/drawing/2014/main" id="{65B6CD00-CAB4-4EA8-B705-AB042B12B68B}"/>
              </a:ext>
            </a:extLst>
          </p:cNvPr>
          <p:cNvSpPr txBox="1"/>
          <p:nvPr/>
        </p:nvSpPr>
        <p:spPr>
          <a:xfrm>
            <a:off x="109814" y="1017079"/>
            <a:ext cx="8960613" cy="307777"/>
          </a:xfrm>
          <a:prstGeom prst="rect">
            <a:avLst/>
          </a:prstGeom>
        </p:spPr>
        <p:style>
          <a:lnRef idx="2">
            <a:schemeClr val="accent4"/>
          </a:lnRef>
          <a:fillRef idx="1">
            <a:schemeClr val="lt1"/>
          </a:fillRef>
          <a:effectRef idx="0">
            <a:schemeClr val="accent4"/>
          </a:effectRef>
          <a:fontRef idx="minor">
            <a:schemeClr val="dk1"/>
          </a:fontRef>
        </p:style>
        <p:txBody>
          <a:bodyPr wrap="square" rtlCol="0">
            <a:spAutoFit/>
          </a:bodyPr>
          <a:lstStyle/>
          <a:p>
            <a:r>
              <a:rPr lang="en-US" dirty="0"/>
              <a:t>For each thermometer, move the red blocks over to indicate the accuracy of each type of forecasting.</a:t>
            </a:r>
            <a:endParaRPr lang="en-CA" dirty="0"/>
          </a:p>
        </p:txBody>
      </p:sp>
      <p:sp>
        <p:nvSpPr>
          <p:cNvPr id="5" name="TextBox 4">
            <a:extLst>
              <a:ext uri="{FF2B5EF4-FFF2-40B4-BE49-F238E27FC236}">
                <a16:creationId xmlns:a16="http://schemas.microsoft.com/office/drawing/2014/main" id="{A7159F76-4BDF-4E5C-A01F-DFEA65BA8E73}"/>
              </a:ext>
            </a:extLst>
          </p:cNvPr>
          <p:cNvSpPr txBox="1"/>
          <p:nvPr/>
        </p:nvSpPr>
        <p:spPr>
          <a:xfrm>
            <a:off x="0" y="0"/>
            <a:ext cx="1471448" cy="307777"/>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en-US" dirty="0" err="1"/>
              <a:t>Thoughtbook</a:t>
            </a:r>
            <a:endParaRPr lang="en-CA" dirty="0"/>
          </a:p>
        </p:txBody>
      </p:sp>
      <p:pic>
        <p:nvPicPr>
          <p:cNvPr id="23" name="Picture 2" descr="https://lh6.googleusercontent.com/MFKwHKS7OeNol8wQCvdqcTO-Q1rnsXXRCTwnK0k_6XGxrfKf-aQ8NSBIlBvPgwcumzBuS0qIHCgNaPg2y_uiyIliG5GIdbqEZDeXFfrkf_rH2Ky1mEqfLjWRyCjpteDvcEnczpRVCuw">
            <a:extLst>
              <a:ext uri="{FF2B5EF4-FFF2-40B4-BE49-F238E27FC236}">
                <a16:creationId xmlns:a16="http://schemas.microsoft.com/office/drawing/2014/main" id="{7D341C2C-FA77-4DB2-AC88-330572CD503E}"/>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5885" r="27946"/>
          <a:stretch/>
        </p:blipFill>
        <p:spPr bwMode="auto">
          <a:xfrm>
            <a:off x="221291" y="1272306"/>
            <a:ext cx="566985" cy="3182058"/>
          </a:xfrm>
          <a:prstGeom prst="rect">
            <a:avLst/>
          </a:prstGeom>
          <a:noFill/>
          <a:extLst>
            <a:ext uri="{909E8E84-426E-40DD-AFC4-6F175D3DCCD1}">
              <a14:hiddenFill xmlns:a14="http://schemas.microsoft.com/office/drawing/2010/main">
                <a:solidFill>
                  <a:srgbClr val="FFFFFF"/>
                </a:solidFill>
              </a14:hiddenFill>
            </a:ext>
          </a:extLst>
        </p:spPr>
      </p:pic>
      <p:sp>
        <p:nvSpPr>
          <p:cNvPr id="24" name="Rectangle 23">
            <a:extLst>
              <a:ext uri="{FF2B5EF4-FFF2-40B4-BE49-F238E27FC236}">
                <a16:creationId xmlns:a16="http://schemas.microsoft.com/office/drawing/2014/main" id="{2D7AB3C5-60DA-402C-9D1C-95DD6D5B1146}"/>
              </a:ext>
            </a:extLst>
          </p:cNvPr>
          <p:cNvSpPr/>
          <p:nvPr/>
        </p:nvSpPr>
        <p:spPr>
          <a:xfrm>
            <a:off x="660757" y="3748084"/>
            <a:ext cx="582814" cy="384721"/>
          </a:xfrm>
          <a:prstGeom prst="rect">
            <a:avLst/>
          </a:prstGeom>
        </p:spPr>
        <p:txBody>
          <a:bodyPr wrap="square">
            <a:spAutoFit/>
          </a:bodyPr>
          <a:lstStyle/>
          <a:p>
            <a:r>
              <a:rPr lang="en-US" sz="950" b="0" dirty="0">
                <a:solidFill>
                  <a:schemeClr val="bg1"/>
                </a:solidFill>
                <a:effectLst/>
                <a:latin typeface="Barlow"/>
              </a:rPr>
              <a:t>Al</a:t>
            </a:r>
            <a:r>
              <a:rPr lang="en-CA" sz="950" b="0" dirty="0">
                <a:solidFill>
                  <a:schemeClr val="bg1"/>
                </a:solidFill>
                <a:effectLst/>
                <a:latin typeface="Barlow"/>
              </a:rPr>
              <a:t>ways wron</a:t>
            </a:r>
            <a:r>
              <a:rPr lang="en-CA" sz="950" dirty="0">
                <a:solidFill>
                  <a:schemeClr val="bg1"/>
                </a:solidFill>
                <a:latin typeface="Barlow"/>
              </a:rPr>
              <a:t>g</a:t>
            </a:r>
            <a:endParaRPr lang="en-CA" sz="950" b="0" dirty="0">
              <a:solidFill>
                <a:schemeClr val="bg1"/>
              </a:solidFill>
              <a:effectLst/>
            </a:endParaRPr>
          </a:p>
        </p:txBody>
      </p:sp>
      <p:sp>
        <p:nvSpPr>
          <p:cNvPr id="25" name="Rectangle 24">
            <a:extLst>
              <a:ext uri="{FF2B5EF4-FFF2-40B4-BE49-F238E27FC236}">
                <a16:creationId xmlns:a16="http://schemas.microsoft.com/office/drawing/2014/main" id="{137FF158-3B7D-4726-A090-DDBA60701855}"/>
              </a:ext>
            </a:extLst>
          </p:cNvPr>
          <p:cNvSpPr/>
          <p:nvPr/>
        </p:nvSpPr>
        <p:spPr>
          <a:xfrm>
            <a:off x="633579" y="1452662"/>
            <a:ext cx="702564" cy="430887"/>
          </a:xfrm>
          <a:prstGeom prst="rect">
            <a:avLst/>
          </a:prstGeom>
        </p:spPr>
        <p:txBody>
          <a:bodyPr wrap="square">
            <a:spAutoFit/>
          </a:bodyPr>
          <a:lstStyle/>
          <a:p>
            <a:r>
              <a:rPr lang="en-CA" sz="1050" dirty="0">
                <a:solidFill>
                  <a:schemeClr val="bg1"/>
                </a:solidFill>
                <a:latin typeface="Barlow"/>
              </a:rPr>
              <a:t>Always accurate</a:t>
            </a:r>
            <a:endParaRPr lang="en-CA" sz="1050" b="0" dirty="0">
              <a:solidFill>
                <a:schemeClr val="bg1"/>
              </a:solidFill>
              <a:effectLst/>
            </a:endParaRPr>
          </a:p>
        </p:txBody>
      </p:sp>
      <p:sp>
        <p:nvSpPr>
          <p:cNvPr id="26" name="Rectangle 25">
            <a:extLst>
              <a:ext uri="{FF2B5EF4-FFF2-40B4-BE49-F238E27FC236}">
                <a16:creationId xmlns:a16="http://schemas.microsoft.com/office/drawing/2014/main" id="{8CD7951C-15D1-474B-BECE-324DC64645D7}"/>
              </a:ext>
            </a:extLst>
          </p:cNvPr>
          <p:cNvSpPr/>
          <p:nvPr/>
        </p:nvSpPr>
        <p:spPr>
          <a:xfrm>
            <a:off x="1255412" y="3423395"/>
            <a:ext cx="226548" cy="381591"/>
          </a:xfrm>
          <a:prstGeom prst="rect">
            <a:avLst/>
          </a:prstGeom>
          <a:solidFill>
            <a:srgbClr val="F6473A">
              <a:alpha val="50196"/>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7" name="Rectangle 26">
            <a:extLst>
              <a:ext uri="{FF2B5EF4-FFF2-40B4-BE49-F238E27FC236}">
                <a16:creationId xmlns:a16="http://schemas.microsoft.com/office/drawing/2014/main" id="{86BC9B27-C5F4-468E-9AD2-38D583E2F984}"/>
              </a:ext>
            </a:extLst>
          </p:cNvPr>
          <p:cNvSpPr/>
          <p:nvPr/>
        </p:nvSpPr>
        <p:spPr>
          <a:xfrm>
            <a:off x="1255411" y="3059463"/>
            <a:ext cx="216037" cy="323636"/>
          </a:xfrm>
          <a:prstGeom prst="rect">
            <a:avLst/>
          </a:prstGeom>
          <a:solidFill>
            <a:srgbClr val="F6473A">
              <a:alpha val="50196"/>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8" name="Rectangle 27">
            <a:extLst>
              <a:ext uri="{FF2B5EF4-FFF2-40B4-BE49-F238E27FC236}">
                <a16:creationId xmlns:a16="http://schemas.microsoft.com/office/drawing/2014/main" id="{B288533C-8B3B-4DDC-ACED-F1979896A1F5}"/>
              </a:ext>
            </a:extLst>
          </p:cNvPr>
          <p:cNvSpPr/>
          <p:nvPr/>
        </p:nvSpPr>
        <p:spPr>
          <a:xfrm>
            <a:off x="1253194" y="2688732"/>
            <a:ext cx="228765" cy="349206"/>
          </a:xfrm>
          <a:prstGeom prst="rect">
            <a:avLst/>
          </a:prstGeom>
          <a:solidFill>
            <a:srgbClr val="F6473A">
              <a:alpha val="50196"/>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9" name="Rectangle 28">
            <a:extLst>
              <a:ext uri="{FF2B5EF4-FFF2-40B4-BE49-F238E27FC236}">
                <a16:creationId xmlns:a16="http://schemas.microsoft.com/office/drawing/2014/main" id="{F2212272-2B16-4CB2-925F-EA3FBFA5E679}"/>
              </a:ext>
            </a:extLst>
          </p:cNvPr>
          <p:cNvSpPr/>
          <p:nvPr/>
        </p:nvSpPr>
        <p:spPr>
          <a:xfrm>
            <a:off x="1253194" y="2354221"/>
            <a:ext cx="228765" cy="344318"/>
          </a:xfrm>
          <a:prstGeom prst="rect">
            <a:avLst/>
          </a:prstGeom>
          <a:solidFill>
            <a:srgbClr val="F6473A">
              <a:alpha val="50196"/>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30" name="Rectangle 29">
            <a:extLst>
              <a:ext uri="{FF2B5EF4-FFF2-40B4-BE49-F238E27FC236}">
                <a16:creationId xmlns:a16="http://schemas.microsoft.com/office/drawing/2014/main" id="{09CF2752-57CA-4FAA-BB78-A1139E9F7E47}"/>
              </a:ext>
            </a:extLst>
          </p:cNvPr>
          <p:cNvSpPr/>
          <p:nvPr/>
        </p:nvSpPr>
        <p:spPr>
          <a:xfrm>
            <a:off x="1253194" y="1922642"/>
            <a:ext cx="221305" cy="411010"/>
          </a:xfrm>
          <a:prstGeom prst="rect">
            <a:avLst/>
          </a:prstGeom>
          <a:solidFill>
            <a:srgbClr val="F6473A">
              <a:alpha val="50196"/>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31" name="Rectangle 30">
            <a:extLst>
              <a:ext uri="{FF2B5EF4-FFF2-40B4-BE49-F238E27FC236}">
                <a16:creationId xmlns:a16="http://schemas.microsoft.com/office/drawing/2014/main" id="{BB57C5CD-9466-4BDB-9439-D80E58D5C076}"/>
              </a:ext>
            </a:extLst>
          </p:cNvPr>
          <p:cNvSpPr/>
          <p:nvPr/>
        </p:nvSpPr>
        <p:spPr>
          <a:xfrm>
            <a:off x="1253194" y="1471606"/>
            <a:ext cx="221305" cy="430888"/>
          </a:xfrm>
          <a:prstGeom prst="rect">
            <a:avLst/>
          </a:prstGeom>
          <a:solidFill>
            <a:srgbClr val="F6473A">
              <a:alpha val="50196"/>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32" name="Oval 31">
            <a:extLst>
              <a:ext uri="{FF2B5EF4-FFF2-40B4-BE49-F238E27FC236}">
                <a16:creationId xmlns:a16="http://schemas.microsoft.com/office/drawing/2014/main" id="{1C419906-9EE0-4613-87E1-AEAA8E97D46F}"/>
              </a:ext>
            </a:extLst>
          </p:cNvPr>
          <p:cNvSpPr/>
          <p:nvPr/>
        </p:nvSpPr>
        <p:spPr>
          <a:xfrm>
            <a:off x="1223485" y="3861888"/>
            <a:ext cx="347551" cy="403649"/>
          </a:xfrm>
          <a:prstGeom prst="ellipse">
            <a:avLst/>
          </a:prstGeom>
          <a:solidFill>
            <a:srgbClr val="F6473A">
              <a:alpha val="50196"/>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6" name="TextBox 5">
            <a:extLst>
              <a:ext uri="{FF2B5EF4-FFF2-40B4-BE49-F238E27FC236}">
                <a16:creationId xmlns:a16="http://schemas.microsoft.com/office/drawing/2014/main" id="{B2DA82DE-5436-4FB4-8F54-353A54990C22}"/>
              </a:ext>
            </a:extLst>
          </p:cNvPr>
          <p:cNvSpPr txBox="1"/>
          <p:nvPr/>
        </p:nvSpPr>
        <p:spPr>
          <a:xfrm>
            <a:off x="109814" y="4368170"/>
            <a:ext cx="1761027" cy="1007968"/>
          </a:xfrm>
          <a:prstGeom prst="rect">
            <a:avLst/>
          </a:prstGeom>
          <a:noFill/>
        </p:spPr>
        <p:txBody>
          <a:bodyPr wrap="square" rtlCol="0">
            <a:spAutoFit/>
          </a:bodyPr>
          <a:lstStyle/>
          <a:p>
            <a:pPr marL="114300" indent="0">
              <a:buNone/>
            </a:pPr>
            <a:r>
              <a:rPr lang="en-US" sz="1050" dirty="0">
                <a:solidFill>
                  <a:schemeClr val="bg1"/>
                </a:solidFill>
              </a:rPr>
              <a:t>Weather-related sayings (e.g. red sky at night, sailor’s delight)</a:t>
            </a:r>
            <a:endParaRPr lang="en-US" sz="1200" dirty="0">
              <a:solidFill>
                <a:schemeClr val="bg1"/>
              </a:solidFill>
            </a:endParaRPr>
          </a:p>
          <a:p>
            <a:pPr marL="114300" indent="0">
              <a:buNone/>
            </a:pPr>
            <a:endParaRPr lang="en-US" dirty="0">
              <a:solidFill>
                <a:schemeClr val="tx1"/>
              </a:solidFill>
            </a:endParaRPr>
          </a:p>
          <a:p>
            <a:endParaRPr lang="en-CA" dirty="0"/>
          </a:p>
        </p:txBody>
      </p:sp>
      <p:sp>
        <p:nvSpPr>
          <p:cNvPr id="33" name="TextBox 32">
            <a:extLst>
              <a:ext uri="{FF2B5EF4-FFF2-40B4-BE49-F238E27FC236}">
                <a16:creationId xmlns:a16="http://schemas.microsoft.com/office/drawing/2014/main" id="{34342973-70F2-4947-85A8-3C5E84A04CEF}"/>
              </a:ext>
            </a:extLst>
          </p:cNvPr>
          <p:cNvSpPr txBox="1"/>
          <p:nvPr/>
        </p:nvSpPr>
        <p:spPr>
          <a:xfrm>
            <a:off x="2199328" y="4367862"/>
            <a:ext cx="1940780" cy="954107"/>
          </a:xfrm>
          <a:prstGeom prst="rect">
            <a:avLst/>
          </a:prstGeom>
          <a:noFill/>
        </p:spPr>
        <p:txBody>
          <a:bodyPr wrap="square" rtlCol="0">
            <a:spAutoFit/>
          </a:bodyPr>
          <a:lstStyle/>
          <a:p>
            <a:r>
              <a:rPr lang="en-US" sz="1050" dirty="0">
                <a:solidFill>
                  <a:schemeClr val="bg1"/>
                </a:solidFill>
              </a:rPr>
              <a:t>Traditional or local knowledge (e.g. how ruffled an animals neck is indicates how cold a winter will be)</a:t>
            </a:r>
          </a:p>
          <a:p>
            <a:endParaRPr lang="en-CA" dirty="0"/>
          </a:p>
        </p:txBody>
      </p:sp>
      <p:pic>
        <p:nvPicPr>
          <p:cNvPr id="34" name="Picture 2" descr="https://lh6.googleusercontent.com/MFKwHKS7OeNol8wQCvdqcTO-Q1rnsXXRCTwnK0k_6XGxrfKf-aQ8NSBIlBvPgwcumzBuS0qIHCgNaPg2y_uiyIliG5GIdbqEZDeXFfrkf_rH2Ky1mEqfLjWRyCjpteDvcEnczpRVCuw">
            <a:extLst>
              <a:ext uri="{FF2B5EF4-FFF2-40B4-BE49-F238E27FC236}">
                <a16:creationId xmlns:a16="http://schemas.microsoft.com/office/drawing/2014/main" id="{5EC6E4DC-B377-4172-8A19-F502D2F36463}"/>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5885" r="27946"/>
          <a:stretch/>
        </p:blipFill>
        <p:spPr bwMode="auto">
          <a:xfrm>
            <a:off x="2254643" y="1265441"/>
            <a:ext cx="566985" cy="3182058"/>
          </a:xfrm>
          <a:prstGeom prst="rect">
            <a:avLst/>
          </a:prstGeom>
          <a:noFill/>
          <a:extLst>
            <a:ext uri="{909E8E84-426E-40DD-AFC4-6F175D3DCCD1}">
              <a14:hiddenFill xmlns:a14="http://schemas.microsoft.com/office/drawing/2010/main">
                <a:solidFill>
                  <a:srgbClr val="FFFFFF"/>
                </a:solidFill>
              </a14:hiddenFill>
            </a:ext>
          </a:extLst>
        </p:spPr>
      </p:pic>
      <p:sp>
        <p:nvSpPr>
          <p:cNvPr id="35" name="Rectangle 34">
            <a:extLst>
              <a:ext uri="{FF2B5EF4-FFF2-40B4-BE49-F238E27FC236}">
                <a16:creationId xmlns:a16="http://schemas.microsoft.com/office/drawing/2014/main" id="{07874CEE-FF7B-4768-9AD6-6F9ACDC5EFC5}"/>
              </a:ext>
            </a:extLst>
          </p:cNvPr>
          <p:cNvSpPr/>
          <p:nvPr/>
        </p:nvSpPr>
        <p:spPr>
          <a:xfrm>
            <a:off x="2694109" y="3741219"/>
            <a:ext cx="582814" cy="384721"/>
          </a:xfrm>
          <a:prstGeom prst="rect">
            <a:avLst/>
          </a:prstGeom>
        </p:spPr>
        <p:txBody>
          <a:bodyPr wrap="square">
            <a:spAutoFit/>
          </a:bodyPr>
          <a:lstStyle/>
          <a:p>
            <a:r>
              <a:rPr lang="en-US" sz="950" b="0" dirty="0">
                <a:solidFill>
                  <a:schemeClr val="bg1"/>
                </a:solidFill>
                <a:effectLst/>
                <a:latin typeface="Barlow"/>
              </a:rPr>
              <a:t>Al</a:t>
            </a:r>
            <a:r>
              <a:rPr lang="en-CA" sz="950" b="0" dirty="0">
                <a:solidFill>
                  <a:schemeClr val="bg1"/>
                </a:solidFill>
                <a:effectLst/>
                <a:latin typeface="Barlow"/>
              </a:rPr>
              <a:t>ways wron</a:t>
            </a:r>
            <a:r>
              <a:rPr lang="en-CA" sz="950" dirty="0">
                <a:solidFill>
                  <a:schemeClr val="bg1"/>
                </a:solidFill>
                <a:latin typeface="Barlow"/>
              </a:rPr>
              <a:t>g</a:t>
            </a:r>
            <a:endParaRPr lang="en-CA" sz="950" b="0" dirty="0">
              <a:solidFill>
                <a:schemeClr val="bg1"/>
              </a:solidFill>
              <a:effectLst/>
            </a:endParaRPr>
          </a:p>
        </p:txBody>
      </p:sp>
      <p:sp>
        <p:nvSpPr>
          <p:cNvPr id="36" name="Rectangle 35">
            <a:extLst>
              <a:ext uri="{FF2B5EF4-FFF2-40B4-BE49-F238E27FC236}">
                <a16:creationId xmlns:a16="http://schemas.microsoft.com/office/drawing/2014/main" id="{10A410D9-80EA-42B8-B149-A9792791C5D9}"/>
              </a:ext>
            </a:extLst>
          </p:cNvPr>
          <p:cNvSpPr/>
          <p:nvPr/>
        </p:nvSpPr>
        <p:spPr>
          <a:xfrm>
            <a:off x="2666931" y="1445797"/>
            <a:ext cx="702564" cy="430887"/>
          </a:xfrm>
          <a:prstGeom prst="rect">
            <a:avLst/>
          </a:prstGeom>
        </p:spPr>
        <p:txBody>
          <a:bodyPr wrap="square">
            <a:spAutoFit/>
          </a:bodyPr>
          <a:lstStyle/>
          <a:p>
            <a:r>
              <a:rPr lang="en-CA" sz="1050" dirty="0">
                <a:solidFill>
                  <a:schemeClr val="bg1"/>
                </a:solidFill>
                <a:latin typeface="Barlow"/>
              </a:rPr>
              <a:t>Always accurate</a:t>
            </a:r>
            <a:endParaRPr lang="en-CA" sz="1050" b="0" dirty="0">
              <a:solidFill>
                <a:schemeClr val="bg1"/>
              </a:solidFill>
              <a:effectLst/>
            </a:endParaRPr>
          </a:p>
        </p:txBody>
      </p:sp>
      <p:sp>
        <p:nvSpPr>
          <p:cNvPr id="37" name="Rectangle 36">
            <a:extLst>
              <a:ext uri="{FF2B5EF4-FFF2-40B4-BE49-F238E27FC236}">
                <a16:creationId xmlns:a16="http://schemas.microsoft.com/office/drawing/2014/main" id="{CCAF8180-2408-4A3E-927F-1646D468617E}"/>
              </a:ext>
            </a:extLst>
          </p:cNvPr>
          <p:cNvSpPr/>
          <p:nvPr/>
        </p:nvSpPr>
        <p:spPr>
          <a:xfrm>
            <a:off x="3288764" y="3416530"/>
            <a:ext cx="226548" cy="381591"/>
          </a:xfrm>
          <a:prstGeom prst="rect">
            <a:avLst/>
          </a:prstGeom>
          <a:solidFill>
            <a:srgbClr val="F6473A">
              <a:alpha val="50196"/>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38" name="Rectangle 37">
            <a:extLst>
              <a:ext uri="{FF2B5EF4-FFF2-40B4-BE49-F238E27FC236}">
                <a16:creationId xmlns:a16="http://schemas.microsoft.com/office/drawing/2014/main" id="{32E09134-7E51-4DC7-91BB-DDB2587EF23D}"/>
              </a:ext>
            </a:extLst>
          </p:cNvPr>
          <p:cNvSpPr/>
          <p:nvPr/>
        </p:nvSpPr>
        <p:spPr>
          <a:xfrm>
            <a:off x="3288763" y="3052598"/>
            <a:ext cx="216037" cy="323636"/>
          </a:xfrm>
          <a:prstGeom prst="rect">
            <a:avLst/>
          </a:prstGeom>
          <a:solidFill>
            <a:srgbClr val="F6473A">
              <a:alpha val="50196"/>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39" name="Rectangle 38">
            <a:extLst>
              <a:ext uri="{FF2B5EF4-FFF2-40B4-BE49-F238E27FC236}">
                <a16:creationId xmlns:a16="http://schemas.microsoft.com/office/drawing/2014/main" id="{FB6228C6-C909-4EFF-81D2-898301A41CE0}"/>
              </a:ext>
            </a:extLst>
          </p:cNvPr>
          <p:cNvSpPr/>
          <p:nvPr/>
        </p:nvSpPr>
        <p:spPr>
          <a:xfrm>
            <a:off x="3286546" y="2681867"/>
            <a:ext cx="228765" cy="349206"/>
          </a:xfrm>
          <a:prstGeom prst="rect">
            <a:avLst/>
          </a:prstGeom>
          <a:solidFill>
            <a:srgbClr val="F6473A">
              <a:alpha val="50196"/>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40" name="Rectangle 39">
            <a:extLst>
              <a:ext uri="{FF2B5EF4-FFF2-40B4-BE49-F238E27FC236}">
                <a16:creationId xmlns:a16="http://schemas.microsoft.com/office/drawing/2014/main" id="{B0E3F3F7-9665-43A6-8934-2717AD10B0C6}"/>
              </a:ext>
            </a:extLst>
          </p:cNvPr>
          <p:cNvSpPr/>
          <p:nvPr/>
        </p:nvSpPr>
        <p:spPr>
          <a:xfrm>
            <a:off x="3286546" y="2347356"/>
            <a:ext cx="228765" cy="344318"/>
          </a:xfrm>
          <a:prstGeom prst="rect">
            <a:avLst/>
          </a:prstGeom>
          <a:solidFill>
            <a:srgbClr val="F6473A">
              <a:alpha val="50196"/>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41" name="Rectangle 40">
            <a:extLst>
              <a:ext uri="{FF2B5EF4-FFF2-40B4-BE49-F238E27FC236}">
                <a16:creationId xmlns:a16="http://schemas.microsoft.com/office/drawing/2014/main" id="{8A1F9D90-9090-4861-986F-7ACE8DF3ED49}"/>
              </a:ext>
            </a:extLst>
          </p:cNvPr>
          <p:cNvSpPr/>
          <p:nvPr/>
        </p:nvSpPr>
        <p:spPr>
          <a:xfrm>
            <a:off x="3286546" y="1915777"/>
            <a:ext cx="221305" cy="411010"/>
          </a:xfrm>
          <a:prstGeom prst="rect">
            <a:avLst/>
          </a:prstGeom>
          <a:solidFill>
            <a:srgbClr val="F6473A">
              <a:alpha val="50196"/>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42" name="Rectangle 41">
            <a:extLst>
              <a:ext uri="{FF2B5EF4-FFF2-40B4-BE49-F238E27FC236}">
                <a16:creationId xmlns:a16="http://schemas.microsoft.com/office/drawing/2014/main" id="{2C270CBB-09B8-4E30-ADF3-EC7BF57E4DDC}"/>
              </a:ext>
            </a:extLst>
          </p:cNvPr>
          <p:cNvSpPr/>
          <p:nvPr/>
        </p:nvSpPr>
        <p:spPr>
          <a:xfrm>
            <a:off x="3286546" y="1464741"/>
            <a:ext cx="221305" cy="430888"/>
          </a:xfrm>
          <a:prstGeom prst="rect">
            <a:avLst/>
          </a:prstGeom>
          <a:solidFill>
            <a:srgbClr val="F6473A">
              <a:alpha val="50196"/>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43" name="Oval 42">
            <a:extLst>
              <a:ext uri="{FF2B5EF4-FFF2-40B4-BE49-F238E27FC236}">
                <a16:creationId xmlns:a16="http://schemas.microsoft.com/office/drawing/2014/main" id="{83C0F951-18C6-4ADC-A6BE-475EAC292676}"/>
              </a:ext>
            </a:extLst>
          </p:cNvPr>
          <p:cNvSpPr/>
          <p:nvPr/>
        </p:nvSpPr>
        <p:spPr>
          <a:xfrm>
            <a:off x="3256837" y="3855023"/>
            <a:ext cx="347551" cy="403649"/>
          </a:xfrm>
          <a:prstGeom prst="ellipse">
            <a:avLst/>
          </a:prstGeom>
          <a:solidFill>
            <a:srgbClr val="F6473A">
              <a:alpha val="50196"/>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pic>
        <p:nvPicPr>
          <p:cNvPr id="44" name="Picture 2" descr="https://lh6.googleusercontent.com/MFKwHKS7OeNol8wQCvdqcTO-Q1rnsXXRCTwnK0k_6XGxrfKf-aQ8NSBIlBvPgwcumzBuS0qIHCgNaPg2y_uiyIliG5GIdbqEZDeXFfrkf_rH2Ky1mEqfLjWRyCjpteDvcEnczpRVCuw">
            <a:extLst>
              <a:ext uri="{FF2B5EF4-FFF2-40B4-BE49-F238E27FC236}">
                <a16:creationId xmlns:a16="http://schemas.microsoft.com/office/drawing/2014/main" id="{71D96C55-9C00-4F46-8CC3-1DE265385334}"/>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5885" r="27946"/>
          <a:stretch/>
        </p:blipFill>
        <p:spPr bwMode="auto">
          <a:xfrm>
            <a:off x="4453548" y="1265441"/>
            <a:ext cx="566985" cy="3182058"/>
          </a:xfrm>
          <a:prstGeom prst="rect">
            <a:avLst/>
          </a:prstGeom>
          <a:noFill/>
          <a:extLst>
            <a:ext uri="{909E8E84-426E-40DD-AFC4-6F175D3DCCD1}">
              <a14:hiddenFill xmlns:a14="http://schemas.microsoft.com/office/drawing/2010/main">
                <a:solidFill>
                  <a:srgbClr val="FFFFFF"/>
                </a:solidFill>
              </a14:hiddenFill>
            </a:ext>
          </a:extLst>
        </p:spPr>
      </p:pic>
      <p:sp>
        <p:nvSpPr>
          <p:cNvPr id="45" name="Rectangle 44">
            <a:extLst>
              <a:ext uri="{FF2B5EF4-FFF2-40B4-BE49-F238E27FC236}">
                <a16:creationId xmlns:a16="http://schemas.microsoft.com/office/drawing/2014/main" id="{8DA3E365-6BF9-4883-8FBD-8873ECCABC48}"/>
              </a:ext>
            </a:extLst>
          </p:cNvPr>
          <p:cNvSpPr/>
          <p:nvPr/>
        </p:nvSpPr>
        <p:spPr>
          <a:xfrm>
            <a:off x="4893014" y="3741219"/>
            <a:ext cx="582814" cy="384721"/>
          </a:xfrm>
          <a:prstGeom prst="rect">
            <a:avLst/>
          </a:prstGeom>
        </p:spPr>
        <p:txBody>
          <a:bodyPr wrap="square">
            <a:spAutoFit/>
          </a:bodyPr>
          <a:lstStyle/>
          <a:p>
            <a:r>
              <a:rPr lang="en-US" sz="950" b="0" dirty="0">
                <a:solidFill>
                  <a:schemeClr val="bg1"/>
                </a:solidFill>
                <a:effectLst/>
                <a:latin typeface="Barlow"/>
              </a:rPr>
              <a:t>Al</a:t>
            </a:r>
            <a:r>
              <a:rPr lang="en-CA" sz="950" b="0" dirty="0">
                <a:solidFill>
                  <a:schemeClr val="bg1"/>
                </a:solidFill>
                <a:effectLst/>
                <a:latin typeface="Barlow"/>
              </a:rPr>
              <a:t>ways wron</a:t>
            </a:r>
            <a:r>
              <a:rPr lang="en-CA" sz="950" dirty="0">
                <a:solidFill>
                  <a:schemeClr val="bg1"/>
                </a:solidFill>
                <a:latin typeface="Barlow"/>
              </a:rPr>
              <a:t>g</a:t>
            </a:r>
            <a:endParaRPr lang="en-CA" sz="950" b="0" dirty="0">
              <a:solidFill>
                <a:schemeClr val="bg1"/>
              </a:solidFill>
              <a:effectLst/>
            </a:endParaRPr>
          </a:p>
        </p:txBody>
      </p:sp>
      <p:sp>
        <p:nvSpPr>
          <p:cNvPr id="46" name="Rectangle 45">
            <a:extLst>
              <a:ext uri="{FF2B5EF4-FFF2-40B4-BE49-F238E27FC236}">
                <a16:creationId xmlns:a16="http://schemas.microsoft.com/office/drawing/2014/main" id="{3BE0A599-E78B-47E6-9600-5E37218B48EE}"/>
              </a:ext>
            </a:extLst>
          </p:cNvPr>
          <p:cNvSpPr/>
          <p:nvPr/>
        </p:nvSpPr>
        <p:spPr>
          <a:xfrm>
            <a:off x="4865836" y="1445797"/>
            <a:ext cx="702564" cy="430887"/>
          </a:xfrm>
          <a:prstGeom prst="rect">
            <a:avLst/>
          </a:prstGeom>
        </p:spPr>
        <p:txBody>
          <a:bodyPr wrap="square">
            <a:spAutoFit/>
          </a:bodyPr>
          <a:lstStyle/>
          <a:p>
            <a:r>
              <a:rPr lang="en-CA" sz="1050" dirty="0">
                <a:solidFill>
                  <a:schemeClr val="bg1"/>
                </a:solidFill>
                <a:latin typeface="Barlow"/>
              </a:rPr>
              <a:t>Always accurate</a:t>
            </a:r>
            <a:endParaRPr lang="en-CA" sz="1050" b="0" dirty="0">
              <a:solidFill>
                <a:schemeClr val="bg1"/>
              </a:solidFill>
              <a:effectLst/>
            </a:endParaRPr>
          </a:p>
        </p:txBody>
      </p:sp>
      <p:sp>
        <p:nvSpPr>
          <p:cNvPr id="47" name="Rectangle 46">
            <a:extLst>
              <a:ext uri="{FF2B5EF4-FFF2-40B4-BE49-F238E27FC236}">
                <a16:creationId xmlns:a16="http://schemas.microsoft.com/office/drawing/2014/main" id="{D7240D69-D52C-4FBE-A06F-8F100508FBDA}"/>
              </a:ext>
            </a:extLst>
          </p:cNvPr>
          <p:cNvSpPr/>
          <p:nvPr/>
        </p:nvSpPr>
        <p:spPr>
          <a:xfrm>
            <a:off x="5487669" y="3416530"/>
            <a:ext cx="226548" cy="381591"/>
          </a:xfrm>
          <a:prstGeom prst="rect">
            <a:avLst/>
          </a:prstGeom>
          <a:solidFill>
            <a:srgbClr val="F6473A">
              <a:alpha val="50196"/>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48" name="Rectangle 47">
            <a:extLst>
              <a:ext uri="{FF2B5EF4-FFF2-40B4-BE49-F238E27FC236}">
                <a16:creationId xmlns:a16="http://schemas.microsoft.com/office/drawing/2014/main" id="{E7EA4E5A-E926-4186-BC22-DCC388B646B6}"/>
              </a:ext>
            </a:extLst>
          </p:cNvPr>
          <p:cNvSpPr/>
          <p:nvPr/>
        </p:nvSpPr>
        <p:spPr>
          <a:xfrm>
            <a:off x="5487668" y="3052598"/>
            <a:ext cx="216037" cy="323636"/>
          </a:xfrm>
          <a:prstGeom prst="rect">
            <a:avLst/>
          </a:prstGeom>
          <a:solidFill>
            <a:srgbClr val="F6473A">
              <a:alpha val="50196"/>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49" name="Rectangle 48">
            <a:extLst>
              <a:ext uri="{FF2B5EF4-FFF2-40B4-BE49-F238E27FC236}">
                <a16:creationId xmlns:a16="http://schemas.microsoft.com/office/drawing/2014/main" id="{7EEEB8F7-4E08-4635-B06F-3759BC5BA11A}"/>
              </a:ext>
            </a:extLst>
          </p:cNvPr>
          <p:cNvSpPr/>
          <p:nvPr/>
        </p:nvSpPr>
        <p:spPr>
          <a:xfrm>
            <a:off x="5485451" y="2681867"/>
            <a:ext cx="228765" cy="349206"/>
          </a:xfrm>
          <a:prstGeom prst="rect">
            <a:avLst/>
          </a:prstGeom>
          <a:solidFill>
            <a:srgbClr val="F6473A">
              <a:alpha val="50196"/>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50" name="Rectangle 49">
            <a:extLst>
              <a:ext uri="{FF2B5EF4-FFF2-40B4-BE49-F238E27FC236}">
                <a16:creationId xmlns:a16="http://schemas.microsoft.com/office/drawing/2014/main" id="{081E38F9-1F97-42EE-B861-633018A2F76D}"/>
              </a:ext>
            </a:extLst>
          </p:cNvPr>
          <p:cNvSpPr/>
          <p:nvPr/>
        </p:nvSpPr>
        <p:spPr>
          <a:xfrm>
            <a:off x="5485451" y="2347356"/>
            <a:ext cx="228765" cy="344318"/>
          </a:xfrm>
          <a:prstGeom prst="rect">
            <a:avLst/>
          </a:prstGeom>
          <a:solidFill>
            <a:srgbClr val="F6473A">
              <a:alpha val="50196"/>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51" name="Rectangle 50">
            <a:extLst>
              <a:ext uri="{FF2B5EF4-FFF2-40B4-BE49-F238E27FC236}">
                <a16:creationId xmlns:a16="http://schemas.microsoft.com/office/drawing/2014/main" id="{63575D4F-DA15-4DCD-B27C-D142D1092E0B}"/>
              </a:ext>
            </a:extLst>
          </p:cNvPr>
          <p:cNvSpPr/>
          <p:nvPr/>
        </p:nvSpPr>
        <p:spPr>
          <a:xfrm>
            <a:off x="5485451" y="1915777"/>
            <a:ext cx="221305" cy="411010"/>
          </a:xfrm>
          <a:prstGeom prst="rect">
            <a:avLst/>
          </a:prstGeom>
          <a:solidFill>
            <a:srgbClr val="F6473A">
              <a:alpha val="50196"/>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52" name="Rectangle 51">
            <a:extLst>
              <a:ext uri="{FF2B5EF4-FFF2-40B4-BE49-F238E27FC236}">
                <a16:creationId xmlns:a16="http://schemas.microsoft.com/office/drawing/2014/main" id="{B93F71B7-411A-4FAA-A8EE-E8BA4F0ED8A7}"/>
              </a:ext>
            </a:extLst>
          </p:cNvPr>
          <p:cNvSpPr/>
          <p:nvPr/>
        </p:nvSpPr>
        <p:spPr>
          <a:xfrm>
            <a:off x="5485451" y="1464741"/>
            <a:ext cx="221305" cy="430888"/>
          </a:xfrm>
          <a:prstGeom prst="rect">
            <a:avLst/>
          </a:prstGeom>
          <a:solidFill>
            <a:srgbClr val="F6473A">
              <a:alpha val="50196"/>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53" name="Oval 52">
            <a:extLst>
              <a:ext uri="{FF2B5EF4-FFF2-40B4-BE49-F238E27FC236}">
                <a16:creationId xmlns:a16="http://schemas.microsoft.com/office/drawing/2014/main" id="{3EC56F8D-E127-42C1-A20E-07D9E865B946}"/>
              </a:ext>
            </a:extLst>
          </p:cNvPr>
          <p:cNvSpPr/>
          <p:nvPr/>
        </p:nvSpPr>
        <p:spPr>
          <a:xfrm>
            <a:off x="5455742" y="3855023"/>
            <a:ext cx="347551" cy="403649"/>
          </a:xfrm>
          <a:prstGeom prst="ellipse">
            <a:avLst/>
          </a:prstGeom>
          <a:solidFill>
            <a:srgbClr val="F6473A">
              <a:alpha val="50196"/>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pic>
        <p:nvPicPr>
          <p:cNvPr id="54" name="Picture 2" descr="https://lh6.googleusercontent.com/MFKwHKS7OeNol8wQCvdqcTO-Q1rnsXXRCTwnK0k_6XGxrfKf-aQ8NSBIlBvPgwcumzBuS0qIHCgNaPg2y_uiyIliG5GIdbqEZDeXFfrkf_rH2Ky1mEqfLjWRyCjpteDvcEnczpRVCuw">
            <a:extLst>
              <a:ext uri="{FF2B5EF4-FFF2-40B4-BE49-F238E27FC236}">
                <a16:creationId xmlns:a16="http://schemas.microsoft.com/office/drawing/2014/main" id="{1F853626-8E44-4608-816F-A4D021E2EF30}"/>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5885" r="27946"/>
          <a:stretch/>
        </p:blipFill>
        <p:spPr bwMode="auto">
          <a:xfrm>
            <a:off x="6886880" y="1288987"/>
            <a:ext cx="566985" cy="3182058"/>
          </a:xfrm>
          <a:prstGeom prst="rect">
            <a:avLst/>
          </a:prstGeom>
          <a:noFill/>
          <a:extLst>
            <a:ext uri="{909E8E84-426E-40DD-AFC4-6F175D3DCCD1}">
              <a14:hiddenFill xmlns:a14="http://schemas.microsoft.com/office/drawing/2010/main">
                <a:solidFill>
                  <a:srgbClr val="FFFFFF"/>
                </a:solidFill>
              </a14:hiddenFill>
            </a:ext>
          </a:extLst>
        </p:spPr>
      </p:pic>
      <p:sp>
        <p:nvSpPr>
          <p:cNvPr id="55" name="Rectangle 54">
            <a:extLst>
              <a:ext uri="{FF2B5EF4-FFF2-40B4-BE49-F238E27FC236}">
                <a16:creationId xmlns:a16="http://schemas.microsoft.com/office/drawing/2014/main" id="{079E1B64-C40A-44BD-9CBF-E196117137A6}"/>
              </a:ext>
            </a:extLst>
          </p:cNvPr>
          <p:cNvSpPr/>
          <p:nvPr/>
        </p:nvSpPr>
        <p:spPr>
          <a:xfrm>
            <a:off x="7326346" y="3764765"/>
            <a:ext cx="582814" cy="384721"/>
          </a:xfrm>
          <a:prstGeom prst="rect">
            <a:avLst/>
          </a:prstGeom>
        </p:spPr>
        <p:txBody>
          <a:bodyPr wrap="square">
            <a:spAutoFit/>
          </a:bodyPr>
          <a:lstStyle/>
          <a:p>
            <a:r>
              <a:rPr lang="en-US" sz="950" b="0" dirty="0">
                <a:solidFill>
                  <a:schemeClr val="bg1"/>
                </a:solidFill>
                <a:effectLst/>
                <a:latin typeface="Barlow"/>
              </a:rPr>
              <a:t>Al</a:t>
            </a:r>
            <a:r>
              <a:rPr lang="en-CA" sz="950" b="0" dirty="0">
                <a:solidFill>
                  <a:schemeClr val="bg1"/>
                </a:solidFill>
                <a:effectLst/>
                <a:latin typeface="Barlow"/>
              </a:rPr>
              <a:t>ways wron</a:t>
            </a:r>
            <a:r>
              <a:rPr lang="en-CA" sz="950" dirty="0">
                <a:solidFill>
                  <a:schemeClr val="bg1"/>
                </a:solidFill>
                <a:latin typeface="Barlow"/>
              </a:rPr>
              <a:t>g</a:t>
            </a:r>
            <a:endParaRPr lang="en-CA" sz="950" b="0" dirty="0">
              <a:solidFill>
                <a:schemeClr val="bg1"/>
              </a:solidFill>
              <a:effectLst/>
            </a:endParaRPr>
          </a:p>
        </p:txBody>
      </p:sp>
      <p:sp>
        <p:nvSpPr>
          <p:cNvPr id="56" name="Rectangle 55">
            <a:extLst>
              <a:ext uri="{FF2B5EF4-FFF2-40B4-BE49-F238E27FC236}">
                <a16:creationId xmlns:a16="http://schemas.microsoft.com/office/drawing/2014/main" id="{79C464C4-C6B6-4204-A82F-464946DCB684}"/>
              </a:ext>
            </a:extLst>
          </p:cNvPr>
          <p:cNvSpPr/>
          <p:nvPr/>
        </p:nvSpPr>
        <p:spPr>
          <a:xfrm>
            <a:off x="7299168" y="1469343"/>
            <a:ext cx="702564" cy="430887"/>
          </a:xfrm>
          <a:prstGeom prst="rect">
            <a:avLst/>
          </a:prstGeom>
        </p:spPr>
        <p:txBody>
          <a:bodyPr wrap="square">
            <a:spAutoFit/>
          </a:bodyPr>
          <a:lstStyle/>
          <a:p>
            <a:r>
              <a:rPr lang="en-CA" sz="1050" dirty="0">
                <a:solidFill>
                  <a:schemeClr val="bg1"/>
                </a:solidFill>
                <a:latin typeface="Barlow"/>
              </a:rPr>
              <a:t>Always accurate</a:t>
            </a:r>
            <a:endParaRPr lang="en-CA" sz="1050" b="0" dirty="0">
              <a:solidFill>
                <a:schemeClr val="bg1"/>
              </a:solidFill>
              <a:effectLst/>
            </a:endParaRPr>
          </a:p>
        </p:txBody>
      </p:sp>
      <p:sp>
        <p:nvSpPr>
          <p:cNvPr id="57" name="Rectangle 56">
            <a:extLst>
              <a:ext uri="{FF2B5EF4-FFF2-40B4-BE49-F238E27FC236}">
                <a16:creationId xmlns:a16="http://schemas.microsoft.com/office/drawing/2014/main" id="{F5991C4D-7C89-4BF7-AF1A-C44D0A86A3DD}"/>
              </a:ext>
            </a:extLst>
          </p:cNvPr>
          <p:cNvSpPr/>
          <p:nvPr/>
        </p:nvSpPr>
        <p:spPr>
          <a:xfrm>
            <a:off x="7921001" y="3440076"/>
            <a:ext cx="226548" cy="381591"/>
          </a:xfrm>
          <a:prstGeom prst="rect">
            <a:avLst/>
          </a:prstGeom>
          <a:solidFill>
            <a:srgbClr val="F6473A">
              <a:alpha val="50196"/>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58" name="Rectangle 57">
            <a:extLst>
              <a:ext uri="{FF2B5EF4-FFF2-40B4-BE49-F238E27FC236}">
                <a16:creationId xmlns:a16="http://schemas.microsoft.com/office/drawing/2014/main" id="{C0D5333A-8BD5-4EB1-8994-3E784C37B192}"/>
              </a:ext>
            </a:extLst>
          </p:cNvPr>
          <p:cNvSpPr/>
          <p:nvPr/>
        </p:nvSpPr>
        <p:spPr>
          <a:xfrm>
            <a:off x="7921000" y="3076144"/>
            <a:ext cx="216037" cy="323636"/>
          </a:xfrm>
          <a:prstGeom prst="rect">
            <a:avLst/>
          </a:prstGeom>
          <a:solidFill>
            <a:srgbClr val="F6473A">
              <a:alpha val="50196"/>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59" name="Rectangle 58">
            <a:extLst>
              <a:ext uri="{FF2B5EF4-FFF2-40B4-BE49-F238E27FC236}">
                <a16:creationId xmlns:a16="http://schemas.microsoft.com/office/drawing/2014/main" id="{A8BB739C-555A-454D-83F6-5A835DF0055C}"/>
              </a:ext>
            </a:extLst>
          </p:cNvPr>
          <p:cNvSpPr/>
          <p:nvPr/>
        </p:nvSpPr>
        <p:spPr>
          <a:xfrm>
            <a:off x="7918783" y="2705413"/>
            <a:ext cx="228765" cy="349206"/>
          </a:xfrm>
          <a:prstGeom prst="rect">
            <a:avLst/>
          </a:prstGeom>
          <a:solidFill>
            <a:srgbClr val="F6473A">
              <a:alpha val="50196"/>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60" name="Rectangle 59">
            <a:extLst>
              <a:ext uri="{FF2B5EF4-FFF2-40B4-BE49-F238E27FC236}">
                <a16:creationId xmlns:a16="http://schemas.microsoft.com/office/drawing/2014/main" id="{9E85862D-9BC7-4998-99CE-CC0E5D0EB5FB}"/>
              </a:ext>
            </a:extLst>
          </p:cNvPr>
          <p:cNvSpPr/>
          <p:nvPr/>
        </p:nvSpPr>
        <p:spPr>
          <a:xfrm>
            <a:off x="7918783" y="2370902"/>
            <a:ext cx="228765" cy="344318"/>
          </a:xfrm>
          <a:prstGeom prst="rect">
            <a:avLst/>
          </a:prstGeom>
          <a:solidFill>
            <a:srgbClr val="F6473A">
              <a:alpha val="50196"/>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61" name="Rectangle 60">
            <a:extLst>
              <a:ext uri="{FF2B5EF4-FFF2-40B4-BE49-F238E27FC236}">
                <a16:creationId xmlns:a16="http://schemas.microsoft.com/office/drawing/2014/main" id="{9109B216-82C0-4A1D-BB8F-805DCBC89EE5}"/>
              </a:ext>
            </a:extLst>
          </p:cNvPr>
          <p:cNvSpPr/>
          <p:nvPr/>
        </p:nvSpPr>
        <p:spPr>
          <a:xfrm>
            <a:off x="7918783" y="1939323"/>
            <a:ext cx="221305" cy="411010"/>
          </a:xfrm>
          <a:prstGeom prst="rect">
            <a:avLst/>
          </a:prstGeom>
          <a:solidFill>
            <a:srgbClr val="F6473A">
              <a:alpha val="50196"/>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62" name="Rectangle 61">
            <a:extLst>
              <a:ext uri="{FF2B5EF4-FFF2-40B4-BE49-F238E27FC236}">
                <a16:creationId xmlns:a16="http://schemas.microsoft.com/office/drawing/2014/main" id="{A8C86D47-6D52-4F39-967B-23F583AF9505}"/>
              </a:ext>
            </a:extLst>
          </p:cNvPr>
          <p:cNvSpPr/>
          <p:nvPr/>
        </p:nvSpPr>
        <p:spPr>
          <a:xfrm>
            <a:off x="7918783" y="1488287"/>
            <a:ext cx="221305" cy="430888"/>
          </a:xfrm>
          <a:prstGeom prst="rect">
            <a:avLst/>
          </a:prstGeom>
          <a:solidFill>
            <a:srgbClr val="F6473A">
              <a:alpha val="50196"/>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63" name="Oval 62">
            <a:extLst>
              <a:ext uri="{FF2B5EF4-FFF2-40B4-BE49-F238E27FC236}">
                <a16:creationId xmlns:a16="http://schemas.microsoft.com/office/drawing/2014/main" id="{0015C918-6CA6-47EF-AB03-CD2F9A084F27}"/>
              </a:ext>
            </a:extLst>
          </p:cNvPr>
          <p:cNvSpPr/>
          <p:nvPr/>
        </p:nvSpPr>
        <p:spPr>
          <a:xfrm>
            <a:off x="7889074" y="3878569"/>
            <a:ext cx="347551" cy="403649"/>
          </a:xfrm>
          <a:prstGeom prst="ellipse">
            <a:avLst/>
          </a:prstGeom>
          <a:solidFill>
            <a:srgbClr val="F6473A">
              <a:alpha val="50196"/>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64" name="TextBox 63">
            <a:extLst>
              <a:ext uri="{FF2B5EF4-FFF2-40B4-BE49-F238E27FC236}">
                <a16:creationId xmlns:a16="http://schemas.microsoft.com/office/drawing/2014/main" id="{200BE4F8-03D5-4FEC-AFDD-A55B9C464621}"/>
              </a:ext>
            </a:extLst>
          </p:cNvPr>
          <p:cNvSpPr txBox="1"/>
          <p:nvPr/>
        </p:nvSpPr>
        <p:spPr>
          <a:xfrm>
            <a:off x="4232680" y="4420437"/>
            <a:ext cx="2048959" cy="261610"/>
          </a:xfrm>
          <a:prstGeom prst="rect">
            <a:avLst/>
          </a:prstGeom>
          <a:noFill/>
        </p:spPr>
        <p:txBody>
          <a:bodyPr wrap="none" rtlCol="0">
            <a:spAutoFit/>
          </a:bodyPr>
          <a:lstStyle/>
          <a:p>
            <a:pPr marL="114300" indent="0">
              <a:buNone/>
            </a:pPr>
            <a:r>
              <a:rPr lang="en-US" sz="1050" dirty="0">
                <a:solidFill>
                  <a:schemeClr val="bg1"/>
                </a:solidFill>
              </a:rPr>
              <a:t>Short-term (1 day) forecasts</a:t>
            </a:r>
          </a:p>
        </p:txBody>
      </p:sp>
    </p:spTree>
    <p:extLst>
      <p:ext uri="{BB962C8B-B14F-4D97-AF65-F5344CB8AC3E}">
        <p14:creationId xmlns:p14="http://schemas.microsoft.com/office/powerpoint/2010/main" val="29984106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3E8ABE-0623-4614-B13F-AF46C361D2FB}"/>
              </a:ext>
            </a:extLst>
          </p:cNvPr>
          <p:cNvSpPr>
            <a:spLocks noGrp="1"/>
          </p:cNvSpPr>
          <p:nvPr>
            <p:ph type="title"/>
          </p:nvPr>
        </p:nvSpPr>
        <p:spPr>
          <a:xfrm>
            <a:off x="719999" y="425175"/>
            <a:ext cx="8218517" cy="572700"/>
          </a:xfrm>
        </p:spPr>
        <p:txBody>
          <a:bodyPr/>
          <a:lstStyle/>
          <a:p>
            <a:r>
              <a:rPr lang="en-US" dirty="0"/>
              <a:t>Reflecting on the Accuracy of Forecasting</a:t>
            </a:r>
            <a:endParaRPr lang="en-CA" dirty="0"/>
          </a:p>
        </p:txBody>
      </p:sp>
      <p:sp>
        <p:nvSpPr>
          <p:cNvPr id="3" name="TextBox 2">
            <a:extLst>
              <a:ext uri="{FF2B5EF4-FFF2-40B4-BE49-F238E27FC236}">
                <a16:creationId xmlns:a16="http://schemas.microsoft.com/office/drawing/2014/main" id="{7876CF8B-A9EC-4698-8A41-8B3E4780988F}"/>
              </a:ext>
            </a:extLst>
          </p:cNvPr>
          <p:cNvSpPr txBox="1"/>
          <p:nvPr/>
        </p:nvSpPr>
        <p:spPr>
          <a:xfrm>
            <a:off x="0" y="0"/>
            <a:ext cx="1471448" cy="307777"/>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en-US" dirty="0" err="1"/>
              <a:t>Thoughtbook</a:t>
            </a:r>
            <a:endParaRPr lang="en-CA" dirty="0"/>
          </a:p>
        </p:txBody>
      </p:sp>
      <p:sp>
        <p:nvSpPr>
          <p:cNvPr id="6" name="TextBox 5">
            <a:extLst>
              <a:ext uri="{FF2B5EF4-FFF2-40B4-BE49-F238E27FC236}">
                <a16:creationId xmlns:a16="http://schemas.microsoft.com/office/drawing/2014/main" id="{B6E6220B-F3CB-4A41-BD27-B95797C474CD}"/>
              </a:ext>
            </a:extLst>
          </p:cNvPr>
          <p:cNvSpPr txBox="1"/>
          <p:nvPr/>
        </p:nvSpPr>
        <p:spPr>
          <a:xfrm>
            <a:off x="359973" y="2202418"/>
            <a:ext cx="8578543" cy="2743200"/>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r>
              <a:rPr lang="en-US" dirty="0"/>
              <a:t>My thinking has (changed/stayed the same) because….</a:t>
            </a:r>
          </a:p>
          <a:p>
            <a:endParaRPr lang="en-CA" dirty="0"/>
          </a:p>
        </p:txBody>
      </p:sp>
      <p:sp>
        <p:nvSpPr>
          <p:cNvPr id="4" name="TextBox 3">
            <a:extLst>
              <a:ext uri="{FF2B5EF4-FFF2-40B4-BE49-F238E27FC236}">
                <a16:creationId xmlns:a16="http://schemas.microsoft.com/office/drawing/2014/main" id="{D8794704-7E6E-4BA7-B2DF-A879989FB6BD}"/>
              </a:ext>
            </a:extLst>
          </p:cNvPr>
          <p:cNvSpPr txBox="1"/>
          <p:nvPr/>
        </p:nvSpPr>
        <p:spPr>
          <a:xfrm>
            <a:off x="335280" y="1341120"/>
            <a:ext cx="8578543" cy="738664"/>
          </a:xfrm>
          <a:prstGeom prst="rect">
            <a:avLst/>
          </a:prstGeom>
          <a:noFill/>
        </p:spPr>
        <p:txBody>
          <a:bodyPr wrap="square" rtlCol="0">
            <a:spAutoFit/>
          </a:bodyPr>
          <a:lstStyle/>
          <a:p>
            <a:r>
              <a:rPr lang="en-US" dirty="0">
                <a:solidFill>
                  <a:schemeClr val="bg1"/>
                </a:solidFill>
              </a:rPr>
              <a:t>Look back through your </a:t>
            </a:r>
            <a:r>
              <a:rPr lang="en-US" dirty="0" err="1">
                <a:solidFill>
                  <a:schemeClr val="bg1"/>
                </a:solidFill>
              </a:rPr>
              <a:t>Thougtbook</a:t>
            </a:r>
            <a:r>
              <a:rPr lang="en-US" dirty="0">
                <a:solidFill>
                  <a:schemeClr val="bg1"/>
                </a:solidFill>
              </a:rPr>
              <a:t> pages. Consider how your thinking may have changed or stayed the same through this learning experience. What evidence do you have to support your thinking? Compare your initial thinking on </a:t>
            </a:r>
            <a:r>
              <a:rPr lang="en-US" dirty="0">
                <a:solidFill>
                  <a:schemeClr val="bg1"/>
                </a:solidFill>
                <a:hlinkClick r:id="rId2" action="ppaction://hlinksldjump"/>
              </a:rPr>
              <a:t>slide 6</a:t>
            </a:r>
            <a:r>
              <a:rPr lang="en-US" dirty="0">
                <a:solidFill>
                  <a:schemeClr val="bg1"/>
                </a:solidFill>
              </a:rPr>
              <a:t> with your current thinking on </a:t>
            </a:r>
            <a:r>
              <a:rPr lang="en-US" dirty="0">
                <a:solidFill>
                  <a:schemeClr val="bg1"/>
                </a:solidFill>
                <a:hlinkClick r:id="rId3" action="ppaction://hlinksldjump"/>
              </a:rPr>
              <a:t>slide 23</a:t>
            </a:r>
            <a:r>
              <a:rPr lang="en-US" dirty="0">
                <a:solidFill>
                  <a:schemeClr val="bg1"/>
                </a:solidFill>
              </a:rPr>
              <a:t>.</a:t>
            </a:r>
          </a:p>
        </p:txBody>
      </p:sp>
    </p:spTree>
    <p:extLst>
      <p:ext uri="{BB962C8B-B14F-4D97-AF65-F5344CB8AC3E}">
        <p14:creationId xmlns:p14="http://schemas.microsoft.com/office/powerpoint/2010/main" val="16298634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1061"/>
        <p:cNvGrpSpPr/>
        <p:nvPr/>
      </p:nvGrpSpPr>
      <p:grpSpPr>
        <a:xfrm>
          <a:off x="0" y="0"/>
          <a:ext cx="0" cy="0"/>
          <a:chOff x="0" y="0"/>
          <a:chExt cx="0" cy="0"/>
        </a:xfrm>
      </p:grpSpPr>
      <p:sp>
        <p:nvSpPr>
          <p:cNvPr id="1062" name="Google Shape;1062;p60"/>
          <p:cNvSpPr txBox="1">
            <a:spLocks noGrp="1"/>
          </p:cNvSpPr>
          <p:nvPr>
            <p:ph type="title"/>
          </p:nvPr>
        </p:nvSpPr>
        <p:spPr>
          <a:xfrm>
            <a:off x="3673350" y="1835853"/>
            <a:ext cx="4093500" cy="9510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dirty="0"/>
              <a:t>T</a:t>
            </a:r>
            <a:r>
              <a:rPr lang="en-CA" dirty="0"/>
              <a:t>h</a:t>
            </a:r>
            <a:r>
              <a:rPr lang="en" dirty="0"/>
              <a:t>e end!</a:t>
            </a:r>
            <a:endParaRPr dirty="0"/>
          </a:p>
        </p:txBody>
      </p:sp>
      <p:sp>
        <p:nvSpPr>
          <p:cNvPr id="1064" name="Google Shape;1064;p60"/>
          <p:cNvSpPr txBox="1"/>
          <p:nvPr/>
        </p:nvSpPr>
        <p:spPr>
          <a:xfrm>
            <a:off x="4220100" y="3685175"/>
            <a:ext cx="3000000" cy="352200"/>
          </a:xfrm>
          <a:prstGeom prst="rect">
            <a:avLst/>
          </a:prstGeom>
          <a:noFill/>
          <a:ln>
            <a:noFill/>
          </a:ln>
        </p:spPr>
        <p:txBody>
          <a:bodyPr spcFirstLastPara="1" wrap="square" lIns="91425" tIns="91425" rIns="91425" bIns="91425" anchor="t" anchorCtr="0">
            <a:noAutofit/>
          </a:bodyPr>
          <a:lstStyle/>
          <a:p>
            <a:pPr marL="0" lvl="0" indent="0" algn="ctr" rtl="0">
              <a:spcBef>
                <a:spcPts val="300"/>
              </a:spcBef>
              <a:spcAft>
                <a:spcPts val="0"/>
              </a:spcAft>
              <a:buNone/>
            </a:pPr>
            <a:r>
              <a:rPr lang="en" sz="1200">
                <a:solidFill>
                  <a:schemeClr val="lt1"/>
                </a:solidFill>
                <a:latin typeface="Didact Gothic"/>
                <a:ea typeface="Didact Gothic"/>
                <a:cs typeface="Didact Gothic"/>
                <a:sym typeface="Didact Gothic"/>
              </a:rPr>
              <a:t>Please keep this slide for attribution</a:t>
            </a:r>
            <a:endParaRPr sz="1200">
              <a:solidFill>
                <a:schemeClr val="lt1"/>
              </a:solidFill>
              <a:latin typeface="Didact Gothic"/>
              <a:ea typeface="Didact Gothic"/>
              <a:cs typeface="Didact Gothic"/>
              <a:sym typeface="Didact Gothic"/>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9B6C573-9CA7-4041-9DC5-C29E6061E9A8}"/>
              </a:ext>
            </a:extLst>
          </p:cNvPr>
          <p:cNvSpPr>
            <a:spLocks noGrp="1"/>
          </p:cNvSpPr>
          <p:nvPr>
            <p:ph type="body" idx="1"/>
          </p:nvPr>
        </p:nvSpPr>
        <p:spPr/>
        <p:txBody>
          <a:bodyPr/>
          <a:lstStyle/>
          <a:p>
            <a:r>
              <a:rPr lang="en-US" dirty="0"/>
              <a:t>How do meteorologists make predictions about future weather conditions?</a:t>
            </a:r>
          </a:p>
          <a:p>
            <a:r>
              <a:rPr lang="en-US" dirty="0"/>
              <a:t>How do meteorologists measure current weather conditions?</a:t>
            </a:r>
          </a:p>
          <a:p>
            <a:r>
              <a:rPr lang="en-US" dirty="0"/>
              <a:t>How has weather predicting changed over time?</a:t>
            </a:r>
          </a:p>
          <a:p>
            <a:r>
              <a:rPr lang="en-US" dirty="0"/>
              <a:t>How do we gather and organize data to answer questions?</a:t>
            </a:r>
          </a:p>
        </p:txBody>
      </p:sp>
      <p:sp>
        <p:nvSpPr>
          <p:cNvPr id="3" name="Title 2">
            <a:extLst>
              <a:ext uri="{FF2B5EF4-FFF2-40B4-BE49-F238E27FC236}">
                <a16:creationId xmlns:a16="http://schemas.microsoft.com/office/drawing/2014/main" id="{152CB519-D40E-4DB3-8D1E-0716A41232D1}"/>
              </a:ext>
            </a:extLst>
          </p:cNvPr>
          <p:cNvSpPr>
            <a:spLocks noGrp="1"/>
          </p:cNvSpPr>
          <p:nvPr>
            <p:ph type="title"/>
          </p:nvPr>
        </p:nvSpPr>
        <p:spPr/>
        <p:txBody>
          <a:bodyPr/>
          <a:lstStyle/>
          <a:p>
            <a:r>
              <a:rPr lang="en-US" dirty="0"/>
              <a:t>Questions:</a:t>
            </a:r>
          </a:p>
        </p:txBody>
      </p:sp>
    </p:spTree>
    <p:extLst>
      <p:ext uri="{BB962C8B-B14F-4D97-AF65-F5344CB8AC3E}">
        <p14:creationId xmlns:p14="http://schemas.microsoft.com/office/powerpoint/2010/main" val="35611765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7807AB9-0E14-4652-B386-E8EE7A277926}"/>
              </a:ext>
            </a:extLst>
          </p:cNvPr>
          <p:cNvSpPr>
            <a:spLocks noGrp="1"/>
          </p:cNvSpPr>
          <p:nvPr>
            <p:ph type="title"/>
          </p:nvPr>
        </p:nvSpPr>
        <p:spPr/>
        <p:txBody>
          <a:bodyPr/>
          <a:lstStyle/>
          <a:p>
            <a:r>
              <a:rPr lang="en-US" dirty="0"/>
              <a:t>Assessment Rubric</a:t>
            </a:r>
            <a:endParaRPr lang="en-CA" dirty="0"/>
          </a:p>
        </p:txBody>
      </p:sp>
      <p:graphicFrame>
        <p:nvGraphicFramePr>
          <p:cNvPr id="5" name="Table 5">
            <a:extLst>
              <a:ext uri="{FF2B5EF4-FFF2-40B4-BE49-F238E27FC236}">
                <a16:creationId xmlns:a16="http://schemas.microsoft.com/office/drawing/2014/main" id="{2AD82CBF-4F94-4197-AA44-E174BD893E61}"/>
              </a:ext>
            </a:extLst>
          </p:cNvPr>
          <p:cNvGraphicFramePr>
            <a:graphicFrameLocks noGrp="1"/>
          </p:cNvGraphicFramePr>
          <p:nvPr>
            <p:extLst>
              <p:ext uri="{D42A27DB-BD31-4B8C-83A1-F6EECF244321}">
                <p14:modId xmlns:p14="http://schemas.microsoft.com/office/powerpoint/2010/main" val="1175524110"/>
              </p:ext>
            </p:extLst>
          </p:nvPr>
        </p:nvGraphicFramePr>
        <p:xfrm>
          <a:off x="319143" y="1099147"/>
          <a:ext cx="8297730" cy="3891280"/>
        </p:xfrm>
        <a:graphic>
          <a:graphicData uri="http://schemas.openxmlformats.org/drawingml/2006/table">
            <a:tbl>
              <a:tblPr firstRow="1" bandRow="1">
                <a:tableStyleId>{BDBED569-4797-4DF1-A0F4-6AAB3CD982D8}</a:tableStyleId>
              </a:tblPr>
              <a:tblGrid>
                <a:gridCol w="1382955">
                  <a:extLst>
                    <a:ext uri="{9D8B030D-6E8A-4147-A177-3AD203B41FA5}">
                      <a16:colId xmlns:a16="http://schemas.microsoft.com/office/drawing/2014/main" val="4213788203"/>
                    </a:ext>
                  </a:extLst>
                </a:gridCol>
                <a:gridCol w="1382955">
                  <a:extLst>
                    <a:ext uri="{9D8B030D-6E8A-4147-A177-3AD203B41FA5}">
                      <a16:colId xmlns:a16="http://schemas.microsoft.com/office/drawing/2014/main" val="2441588021"/>
                    </a:ext>
                  </a:extLst>
                </a:gridCol>
                <a:gridCol w="1382955">
                  <a:extLst>
                    <a:ext uri="{9D8B030D-6E8A-4147-A177-3AD203B41FA5}">
                      <a16:colId xmlns:a16="http://schemas.microsoft.com/office/drawing/2014/main" val="2399125425"/>
                    </a:ext>
                  </a:extLst>
                </a:gridCol>
                <a:gridCol w="1382955">
                  <a:extLst>
                    <a:ext uri="{9D8B030D-6E8A-4147-A177-3AD203B41FA5}">
                      <a16:colId xmlns:a16="http://schemas.microsoft.com/office/drawing/2014/main" val="3914146738"/>
                    </a:ext>
                  </a:extLst>
                </a:gridCol>
                <a:gridCol w="1382955">
                  <a:extLst>
                    <a:ext uri="{9D8B030D-6E8A-4147-A177-3AD203B41FA5}">
                      <a16:colId xmlns:a16="http://schemas.microsoft.com/office/drawing/2014/main" val="3764670318"/>
                    </a:ext>
                  </a:extLst>
                </a:gridCol>
                <a:gridCol w="1382955">
                  <a:extLst>
                    <a:ext uri="{9D8B030D-6E8A-4147-A177-3AD203B41FA5}">
                      <a16:colId xmlns:a16="http://schemas.microsoft.com/office/drawing/2014/main" val="861373816"/>
                    </a:ext>
                  </a:extLst>
                </a:gridCol>
              </a:tblGrid>
              <a:tr h="370840">
                <a:tc>
                  <a:txBody>
                    <a:bodyPr/>
                    <a:lstStyle/>
                    <a:p>
                      <a:r>
                        <a:rPr lang="en-US" sz="900" dirty="0"/>
                        <a:t>Report Card</a:t>
                      </a:r>
                      <a:endParaRPr lang="en-CA" sz="900" dirty="0"/>
                    </a:p>
                  </a:txBody>
                  <a:tcPr>
                    <a:solidFill>
                      <a:schemeClr val="bg1"/>
                    </a:solidFill>
                  </a:tcPr>
                </a:tc>
                <a:tc>
                  <a:txBody>
                    <a:bodyPr/>
                    <a:lstStyle/>
                    <a:p>
                      <a:r>
                        <a:rPr lang="en-US" sz="900" dirty="0"/>
                        <a:t>Big Idea</a:t>
                      </a:r>
                      <a:endParaRPr lang="en-CA" sz="900" dirty="0"/>
                    </a:p>
                  </a:txBody>
                  <a:tcPr>
                    <a:solidFill>
                      <a:schemeClr val="bg1"/>
                    </a:solidFill>
                  </a:tcPr>
                </a:tc>
                <a:tc>
                  <a:txBody>
                    <a:bodyPr/>
                    <a:lstStyle/>
                    <a:p>
                      <a:r>
                        <a:rPr lang="en-US" sz="900" dirty="0"/>
                        <a:t>Limited</a:t>
                      </a:r>
                      <a:endParaRPr lang="en-CA" sz="900" dirty="0"/>
                    </a:p>
                  </a:txBody>
                  <a:tcPr>
                    <a:solidFill>
                      <a:schemeClr val="bg1"/>
                    </a:solidFill>
                  </a:tcPr>
                </a:tc>
                <a:tc>
                  <a:txBody>
                    <a:bodyPr/>
                    <a:lstStyle/>
                    <a:p>
                      <a:r>
                        <a:rPr lang="en-US" sz="900" dirty="0"/>
                        <a:t>Basic</a:t>
                      </a:r>
                      <a:endParaRPr lang="en-CA" sz="900" dirty="0"/>
                    </a:p>
                  </a:txBody>
                  <a:tcPr>
                    <a:solidFill>
                      <a:schemeClr val="bg1"/>
                    </a:solidFill>
                  </a:tcPr>
                </a:tc>
                <a:tc>
                  <a:txBody>
                    <a:bodyPr/>
                    <a:lstStyle/>
                    <a:p>
                      <a:r>
                        <a:rPr lang="en-US" sz="900" dirty="0"/>
                        <a:t>Good</a:t>
                      </a:r>
                      <a:endParaRPr lang="en-CA" sz="900" dirty="0"/>
                    </a:p>
                  </a:txBody>
                  <a:tcPr>
                    <a:solidFill>
                      <a:schemeClr val="bg1"/>
                    </a:solidFill>
                  </a:tcPr>
                </a:tc>
                <a:tc>
                  <a:txBody>
                    <a:bodyPr/>
                    <a:lstStyle/>
                    <a:p>
                      <a:r>
                        <a:rPr lang="en-US" sz="900" dirty="0"/>
                        <a:t>Very Good to Excellent</a:t>
                      </a:r>
                      <a:endParaRPr lang="en-CA" sz="900" dirty="0"/>
                    </a:p>
                  </a:txBody>
                  <a:tcPr>
                    <a:solidFill>
                      <a:schemeClr val="bg1"/>
                    </a:solidFill>
                  </a:tcPr>
                </a:tc>
                <a:extLst>
                  <a:ext uri="{0D108BD9-81ED-4DB2-BD59-A6C34878D82A}">
                    <a16:rowId xmlns:a16="http://schemas.microsoft.com/office/drawing/2014/main" val="3019496684"/>
                  </a:ext>
                </a:extLst>
              </a:tr>
              <a:tr h="370840">
                <a:tc>
                  <a:txBody>
                    <a:bodyPr/>
                    <a:lstStyle/>
                    <a:p>
                      <a:r>
                        <a:rPr lang="en-US" sz="900" b="1" dirty="0"/>
                        <a:t>Science – Knowledge &amp; Understanding</a:t>
                      </a:r>
                      <a:endParaRPr lang="en-CA" sz="900" b="1" dirty="0"/>
                    </a:p>
                  </a:txBody>
                  <a:tcPr>
                    <a:solidFill>
                      <a:schemeClr val="accent4">
                        <a:lumMod val="40000"/>
                        <a:lumOff val="60000"/>
                      </a:schemeClr>
                    </a:solidFill>
                  </a:tcPr>
                </a:tc>
                <a:tc>
                  <a:txBody>
                    <a:bodyPr/>
                    <a:lstStyle/>
                    <a:p>
                      <a:r>
                        <a:rPr lang="en-US" sz="900" b="1" dirty="0"/>
                        <a:t>Observations &amp; Measurements of air are used to make predictions about future weather conditions.</a:t>
                      </a:r>
                      <a:endParaRPr lang="en-CA" sz="900" b="1" dirty="0"/>
                    </a:p>
                  </a:txBody>
                  <a:tcPr>
                    <a:solidFill>
                      <a:schemeClr val="accent4">
                        <a:lumMod val="40000"/>
                        <a:lumOff val="60000"/>
                      </a:schemeClr>
                    </a:solidFill>
                  </a:tcPr>
                </a:tc>
                <a:tc>
                  <a:txBody>
                    <a:bodyPr/>
                    <a:lstStyle/>
                    <a:p>
                      <a:r>
                        <a:rPr lang="en-US" sz="900" dirty="0"/>
                        <a:t>Names components of weather that can be observed and measured.</a:t>
                      </a:r>
                      <a:endParaRPr lang="en-CA" sz="900" dirty="0"/>
                    </a:p>
                  </a:txBody>
                  <a:tcPr>
                    <a:solidFill>
                      <a:schemeClr val="accent4">
                        <a:lumMod val="40000"/>
                        <a:lumOff val="60000"/>
                      </a:schemeClr>
                    </a:solidFill>
                  </a:tcPr>
                </a:tc>
                <a:tc>
                  <a:txBody>
                    <a:bodyPr/>
                    <a:lstStyle/>
                    <a:p>
                      <a:r>
                        <a:rPr lang="en-US" sz="900" dirty="0"/>
                        <a:t>Identifies instruments that are used to observe and measure weather.</a:t>
                      </a:r>
                      <a:endParaRPr lang="en-CA" sz="900" dirty="0"/>
                    </a:p>
                  </a:txBody>
                  <a:tcPr>
                    <a:solidFill>
                      <a:schemeClr val="accent4">
                        <a:lumMod val="40000"/>
                        <a:lumOff val="60000"/>
                      </a:schemeClr>
                    </a:solidFill>
                  </a:tcPr>
                </a:tc>
                <a:tc>
                  <a:txBody>
                    <a:bodyPr/>
                    <a:lstStyle/>
                    <a:p>
                      <a:r>
                        <a:rPr lang="en-US" sz="900" dirty="0"/>
                        <a:t>Explains how local weather conditions are observed and measured.</a:t>
                      </a:r>
                      <a:endParaRPr lang="en-CA" sz="900" dirty="0"/>
                    </a:p>
                  </a:txBody>
                  <a:tcPr>
                    <a:solidFill>
                      <a:schemeClr val="accent4">
                        <a:lumMod val="40000"/>
                        <a:lumOff val="60000"/>
                      </a:schemeClr>
                    </a:solidFill>
                  </a:tcPr>
                </a:tc>
                <a:tc>
                  <a:txBody>
                    <a:bodyPr/>
                    <a:lstStyle/>
                    <a:p>
                      <a:r>
                        <a:rPr lang="en-US" sz="900" dirty="0"/>
                        <a:t> Designs an instrument to observe and measure local weather conditions.</a:t>
                      </a:r>
                      <a:endParaRPr lang="en-CA" sz="900" dirty="0"/>
                    </a:p>
                  </a:txBody>
                  <a:tcPr>
                    <a:solidFill>
                      <a:schemeClr val="accent4">
                        <a:lumMod val="40000"/>
                        <a:lumOff val="60000"/>
                      </a:schemeClr>
                    </a:solidFill>
                  </a:tcPr>
                </a:tc>
                <a:extLst>
                  <a:ext uri="{0D108BD9-81ED-4DB2-BD59-A6C34878D82A}">
                    <a16:rowId xmlns:a16="http://schemas.microsoft.com/office/drawing/2014/main" val="1826880963"/>
                  </a:ext>
                </a:extLst>
              </a:tr>
              <a:tr h="370840">
                <a:tc>
                  <a:txBody>
                    <a:bodyPr/>
                    <a:lstStyle/>
                    <a:p>
                      <a:r>
                        <a:rPr lang="en-US" sz="900" b="1" dirty="0"/>
                        <a:t>Science, Knowledge and Understanding</a:t>
                      </a:r>
                      <a:endParaRPr lang="en-CA" sz="900" b="1" dirty="0"/>
                    </a:p>
                  </a:txBody>
                  <a:tcPr>
                    <a:solidFill>
                      <a:schemeClr val="bg1"/>
                    </a:solidFill>
                  </a:tcPr>
                </a:tc>
                <a:tc>
                  <a:txBody>
                    <a:bodyPr/>
                    <a:lstStyle/>
                    <a:p>
                      <a:r>
                        <a:rPr lang="en-US" sz="900" b="1" dirty="0"/>
                        <a:t>Knowledge about weather has changed over time and has impacted our accuracy in forecasting.</a:t>
                      </a:r>
                      <a:endParaRPr lang="en-CA" sz="900" b="1" dirty="0"/>
                    </a:p>
                  </a:txBody>
                  <a:tcPr>
                    <a:solidFill>
                      <a:schemeClr val="bg1"/>
                    </a:solidFill>
                  </a:tcPr>
                </a:tc>
                <a:tc>
                  <a:txBody>
                    <a:bodyPr/>
                    <a:lstStyle/>
                    <a:p>
                      <a:r>
                        <a:rPr lang="en-US" sz="900" dirty="0"/>
                        <a:t>Names technology that helps us understand weather.</a:t>
                      </a:r>
                      <a:endParaRPr lang="en-CA" sz="900" dirty="0"/>
                    </a:p>
                  </a:txBody>
                  <a:tcPr>
                    <a:solidFill>
                      <a:schemeClr val="bg1"/>
                    </a:solidFill>
                  </a:tcPr>
                </a:tc>
                <a:tc>
                  <a:txBody>
                    <a:bodyPr/>
                    <a:lstStyle/>
                    <a:p>
                      <a:r>
                        <a:rPr lang="en-US" sz="900" dirty="0"/>
                        <a:t>Describes how advances in technology have impacted our scientific understanding of weather.</a:t>
                      </a:r>
                      <a:endParaRPr lang="en-CA" sz="900" dirty="0"/>
                    </a:p>
                  </a:txBody>
                  <a:tcPr>
                    <a:solidFill>
                      <a:schemeClr val="bg1"/>
                    </a:solidFill>
                  </a:tcPr>
                </a:tc>
                <a:tc>
                  <a:txBody>
                    <a:bodyPr/>
                    <a:lstStyle/>
                    <a:p>
                      <a:r>
                        <a:rPr lang="en-US" sz="900" dirty="0"/>
                        <a:t>Compares various methods of forecasting.</a:t>
                      </a:r>
                      <a:endParaRPr lang="en-CA" sz="900" dirty="0"/>
                    </a:p>
                  </a:txBody>
                  <a:tcPr>
                    <a:solidFill>
                      <a:schemeClr val="bg1"/>
                    </a:solidFill>
                  </a:tcPr>
                </a:tc>
                <a:tc>
                  <a:txBody>
                    <a:bodyPr/>
                    <a:lstStyle/>
                    <a:p>
                      <a:r>
                        <a:rPr lang="en-US" sz="900" dirty="0"/>
                        <a:t>Evaluates the accuracy of short- and long-term forecasts.</a:t>
                      </a:r>
                      <a:endParaRPr lang="en-CA" sz="900" dirty="0"/>
                    </a:p>
                  </a:txBody>
                  <a:tcPr>
                    <a:solidFill>
                      <a:schemeClr val="bg1"/>
                    </a:solidFill>
                  </a:tcPr>
                </a:tc>
                <a:extLst>
                  <a:ext uri="{0D108BD9-81ED-4DB2-BD59-A6C34878D82A}">
                    <a16:rowId xmlns:a16="http://schemas.microsoft.com/office/drawing/2014/main" val="4245903981"/>
                  </a:ext>
                </a:extLst>
              </a:tr>
              <a:tr h="370840">
                <a:tc>
                  <a:txBody>
                    <a:bodyPr/>
                    <a:lstStyle/>
                    <a:p>
                      <a:r>
                        <a:rPr lang="en-US" sz="900" b="1" dirty="0"/>
                        <a:t>Science – Design Process and Problem Solving</a:t>
                      </a:r>
                      <a:endParaRPr lang="en-CA" sz="900" b="1" dirty="0"/>
                    </a:p>
                  </a:txBody>
                  <a:tcPr>
                    <a:solidFill>
                      <a:schemeClr val="accent4">
                        <a:lumMod val="40000"/>
                        <a:lumOff val="60000"/>
                      </a:schemeClr>
                    </a:solidFill>
                  </a:tcPr>
                </a:tc>
                <a:tc>
                  <a:txBody>
                    <a:bodyPr/>
                    <a:lstStyle/>
                    <a:p>
                      <a:r>
                        <a:rPr lang="en-US" sz="900" b="1" dirty="0"/>
                        <a:t>Scientific and technological developments result from evaluating information and ideas encountered during investigations and daily life.</a:t>
                      </a:r>
                      <a:endParaRPr lang="en-CA" sz="900" b="1" dirty="0"/>
                    </a:p>
                  </a:txBody>
                  <a:tcPr>
                    <a:solidFill>
                      <a:schemeClr val="accent4">
                        <a:lumMod val="40000"/>
                        <a:lumOff val="60000"/>
                      </a:schemeClr>
                    </a:solidFill>
                  </a:tcPr>
                </a:tc>
                <a:tc>
                  <a:txBody>
                    <a:bodyPr/>
                    <a:lstStyle/>
                    <a:p>
                      <a:r>
                        <a:rPr lang="en-US" sz="900" dirty="0"/>
                        <a:t>Follows a template or instructions to build a weather instrument.</a:t>
                      </a:r>
                      <a:endParaRPr lang="en-CA" sz="900" dirty="0"/>
                    </a:p>
                  </a:txBody>
                  <a:tcPr>
                    <a:solidFill>
                      <a:schemeClr val="accent4">
                        <a:lumMod val="40000"/>
                        <a:lumOff val="60000"/>
                      </a:schemeClr>
                    </a:solidFill>
                  </a:tcPr>
                </a:tc>
                <a:tc>
                  <a:txBody>
                    <a:bodyPr/>
                    <a:lstStyle/>
                    <a:p>
                      <a:r>
                        <a:rPr lang="en-US" sz="900" dirty="0"/>
                        <a:t>Observes and collects data to represent findings from the construction of a design.</a:t>
                      </a:r>
                      <a:endParaRPr lang="en-CA" sz="900" dirty="0"/>
                    </a:p>
                  </a:txBody>
                  <a:tcPr>
                    <a:solidFill>
                      <a:schemeClr val="accent4">
                        <a:lumMod val="40000"/>
                        <a:lumOff val="60000"/>
                      </a:schemeClr>
                    </a:solidFill>
                  </a:tcPr>
                </a:tc>
                <a:tc>
                  <a:txBody>
                    <a:bodyPr/>
                    <a:lstStyle/>
                    <a:p>
                      <a:r>
                        <a:rPr lang="en-US" sz="900" dirty="0"/>
                        <a:t>Manipulates the design of a weather instrument to improve its accuracy.</a:t>
                      </a:r>
                      <a:endParaRPr lang="en-CA" sz="900" dirty="0"/>
                    </a:p>
                  </a:txBody>
                  <a:tcPr>
                    <a:solidFill>
                      <a:schemeClr val="accent4">
                        <a:lumMod val="40000"/>
                        <a:lumOff val="60000"/>
                      </a:schemeClr>
                    </a:solidFill>
                  </a:tcPr>
                </a:tc>
                <a:tc>
                  <a:txBody>
                    <a:bodyPr/>
                    <a:lstStyle/>
                    <a:p>
                      <a:r>
                        <a:rPr lang="en-US" sz="900" dirty="0"/>
                        <a:t>Appraises the design of technology to observe and measure weather.</a:t>
                      </a:r>
                      <a:endParaRPr lang="en-CA" sz="900" dirty="0"/>
                    </a:p>
                  </a:txBody>
                  <a:tcPr>
                    <a:solidFill>
                      <a:schemeClr val="accent4">
                        <a:lumMod val="40000"/>
                        <a:lumOff val="60000"/>
                      </a:schemeClr>
                    </a:solidFill>
                  </a:tcPr>
                </a:tc>
                <a:extLst>
                  <a:ext uri="{0D108BD9-81ED-4DB2-BD59-A6C34878D82A}">
                    <a16:rowId xmlns:a16="http://schemas.microsoft.com/office/drawing/2014/main" val="1729716162"/>
                  </a:ext>
                </a:extLst>
              </a:tr>
              <a:tr h="370840">
                <a:tc>
                  <a:txBody>
                    <a:bodyPr/>
                    <a:lstStyle/>
                    <a:p>
                      <a:r>
                        <a:rPr lang="en-US" sz="900" b="1" dirty="0"/>
                        <a:t>Math – Knowledge &amp; Understanding</a:t>
                      </a:r>
                      <a:endParaRPr lang="en-CA" sz="900" b="1" dirty="0"/>
                    </a:p>
                  </a:txBody>
                  <a:tcPr>
                    <a:solidFill>
                      <a:schemeClr val="bg1"/>
                    </a:solidFill>
                  </a:tcPr>
                </a:tc>
                <a:tc>
                  <a:txBody>
                    <a:bodyPr/>
                    <a:lstStyle/>
                    <a:p>
                      <a:r>
                        <a:rPr lang="en-US" sz="900" b="1" dirty="0"/>
                        <a:t>Data is gathered and organized in order to answer questions.</a:t>
                      </a:r>
                      <a:endParaRPr lang="en-CA" sz="900" b="1" dirty="0"/>
                    </a:p>
                  </a:txBody>
                  <a:tcPr>
                    <a:solidFill>
                      <a:schemeClr val="bg1"/>
                    </a:solidFill>
                  </a:tcPr>
                </a:tc>
                <a:tc>
                  <a:txBody>
                    <a:bodyPr/>
                    <a:lstStyle/>
                    <a:p>
                      <a:r>
                        <a:rPr lang="en-US" sz="900" dirty="0"/>
                        <a:t>States sources of data.</a:t>
                      </a:r>
                      <a:endParaRPr lang="en-CA" sz="900" dirty="0"/>
                    </a:p>
                  </a:txBody>
                  <a:tcPr>
                    <a:solidFill>
                      <a:schemeClr val="bg1"/>
                    </a:solidFill>
                  </a:tcPr>
                </a:tc>
                <a:tc>
                  <a:txBody>
                    <a:bodyPr/>
                    <a:lstStyle/>
                    <a:p>
                      <a:r>
                        <a:rPr lang="en-US" sz="900" dirty="0"/>
                        <a:t>Differentiates between first-hand and second-hand data.</a:t>
                      </a:r>
                      <a:endParaRPr lang="en-CA" sz="900" dirty="0"/>
                    </a:p>
                  </a:txBody>
                  <a:tcPr>
                    <a:solidFill>
                      <a:schemeClr val="bg1"/>
                    </a:solidFill>
                  </a:tcPr>
                </a:tc>
                <a:tc>
                  <a:txBody>
                    <a:bodyPr/>
                    <a:lstStyle/>
                    <a:p>
                      <a:r>
                        <a:rPr lang="en-US" sz="900" dirty="0"/>
                        <a:t>Selects data to answer questions about weather.</a:t>
                      </a:r>
                      <a:endParaRPr lang="en-CA" sz="900" dirty="0"/>
                    </a:p>
                  </a:txBody>
                  <a:tcPr>
                    <a:solidFill>
                      <a:schemeClr val="bg1"/>
                    </a:solidFill>
                  </a:tcPr>
                </a:tc>
                <a:tc>
                  <a:txBody>
                    <a:bodyPr/>
                    <a:lstStyle/>
                    <a:p>
                      <a:r>
                        <a:rPr lang="en-US" sz="900" dirty="0"/>
                        <a:t>Compares data about weather from a variety of resources.</a:t>
                      </a:r>
                      <a:endParaRPr lang="en-CA" sz="900" dirty="0"/>
                    </a:p>
                  </a:txBody>
                  <a:tcPr>
                    <a:solidFill>
                      <a:schemeClr val="bg1"/>
                    </a:solidFill>
                  </a:tcPr>
                </a:tc>
                <a:extLst>
                  <a:ext uri="{0D108BD9-81ED-4DB2-BD59-A6C34878D82A}">
                    <a16:rowId xmlns:a16="http://schemas.microsoft.com/office/drawing/2014/main" val="84739815"/>
                  </a:ext>
                </a:extLst>
              </a:tr>
            </a:tbl>
          </a:graphicData>
        </a:graphic>
      </p:graphicFrame>
    </p:spTree>
    <p:extLst>
      <p:ext uri="{BB962C8B-B14F-4D97-AF65-F5344CB8AC3E}">
        <p14:creationId xmlns:p14="http://schemas.microsoft.com/office/powerpoint/2010/main" val="8380439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492"/>
        <p:cNvGrpSpPr/>
        <p:nvPr/>
      </p:nvGrpSpPr>
      <p:grpSpPr>
        <a:xfrm>
          <a:off x="0" y="0"/>
          <a:ext cx="0" cy="0"/>
          <a:chOff x="0" y="0"/>
          <a:chExt cx="0" cy="0"/>
        </a:xfrm>
      </p:grpSpPr>
      <p:sp>
        <p:nvSpPr>
          <p:cNvPr id="494" name="Google Shape;494;p43"/>
          <p:cNvSpPr txBox="1">
            <a:spLocks noGrp="1"/>
          </p:cNvSpPr>
          <p:nvPr>
            <p:ph type="body" idx="1"/>
          </p:nvPr>
        </p:nvSpPr>
        <p:spPr>
          <a:xfrm>
            <a:off x="732600" y="1152475"/>
            <a:ext cx="5921537" cy="3416400"/>
          </a:xfrm>
          <a:prstGeom prst="rect">
            <a:avLst/>
          </a:prstGeom>
        </p:spPr>
        <p:txBody>
          <a:bodyPr spcFirstLastPara="1" wrap="square" lIns="74846" tIns="74846" rIns="74846" bIns="74846" anchor="t" anchorCtr="0">
            <a:noAutofit/>
          </a:bodyPr>
          <a:lstStyle/>
          <a:p>
            <a:pPr marL="0" indent="0">
              <a:buNone/>
            </a:pPr>
            <a:r>
              <a:rPr lang="en" sz="1721" b="1" dirty="0">
                <a:solidFill>
                  <a:schemeClr val="accent4"/>
                </a:solidFill>
                <a:latin typeface="Pathway Gothic One"/>
                <a:ea typeface="Pathway Gothic One"/>
                <a:cs typeface="Pathway Gothic One"/>
                <a:sym typeface="Pathway Gothic One"/>
              </a:rPr>
              <a:t>What is a thoughtbook:</a:t>
            </a:r>
            <a:endParaRPr sz="1721" b="1" dirty="0">
              <a:solidFill>
                <a:schemeClr val="accent4"/>
              </a:solidFill>
              <a:latin typeface="Pathway Gothic One"/>
              <a:ea typeface="Pathway Gothic One"/>
              <a:cs typeface="Pathway Gothic One"/>
              <a:sym typeface="Pathway Gothic One"/>
            </a:endParaRPr>
          </a:p>
          <a:p>
            <a:pPr marL="302575" indent="-260551">
              <a:spcBef>
                <a:spcPts val="1324"/>
              </a:spcBef>
              <a:buClr>
                <a:srgbClr val="BB4592"/>
              </a:buClr>
              <a:buSzPts val="2600"/>
              <a:buFont typeface="Pathway Gothic One"/>
              <a:buChar char="●"/>
            </a:pPr>
            <a:r>
              <a:rPr lang="en" sz="1721" b="1" dirty="0">
                <a:solidFill>
                  <a:schemeClr val="accent4"/>
                </a:solidFill>
                <a:latin typeface="Pathway Gothic One"/>
                <a:ea typeface="Pathway Gothic One"/>
                <a:cs typeface="Pathway Gothic One"/>
                <a:sym typeface="Pathway Gothic One"/>
              </a:rPr>
              <a:t>A safe place where I can jot down my thoughts and ideas. </a:t>
            </a:r>
            <a:endParaRPr sz="1721" b="1" dirty="0">
              <a:solidFill>
                <a:schemeClr val="accent4"/>
              </a:solidFill>
              <a:latin typeface="Pathway Gothic One"/>
              <a:ea typeface="Pathway Gothic One"/>
              <a:cs typeface="Pathway Gothic One"/>
              <a:sym typeface="Pathway Gothic One"/>
            </a:endParaRPr>
          </a:p>
          <a:p>
            <a:pPr marL="302575" indent="-260551">
              <a:buClr>
                <a:srgbClr val="BB4592"/>
              </a:buClr>
              <a:buSzPts val="2600"/>
              <a:buFont typeface="Pathway Gothic One"/>
              <a:buChar char="●"/>
            </a:pPr>
            <a:r>
              <a:rPr lang="en" sz="1721" b="1" dirty="0">
                <a:solidFill>
                  <a:schemeClr val="accent4"/>
                </a:solidFill>
                <a:latin typeface="Pathway Gothic One"/>
                <a:ea typeface="Pathway Gothic One"/>
                <a:cs typeface="Pathway Gothic One"/>
                <a:sym typeface="Pathway Gothic One"/>
              </a:rPr>
              <a:t>A safe place where I can review my thoughts and change my thinking by applying new things I learn. </a:t>
            </a:r>
            <a:endParaRPr sz="1721" b="1" dirty="0">
              <a:solidFill>
                <a:schemeClr val="accent4"/>
              </a:solidFill>
              <a:latin typeface="Pathway Gothic One"/>
              <a:ea typeface="Pathway Gothic One"/>
              <a:cs typeface="Pathway Gothic One"/>
              <a:sym typeface="Pathway Gothic One"/>
            </a:endParaRPr>
          </a:p>
          <a:p>
            <a:pPr marL="302575" indent="-260551">
              <a:buClr>
                <a:srgbClr val="BB4592"/>
              </a:buClr>
              <a:buSzPts val="2600"/>
              <a:buFont typeface="Pathway Gothic One"/>
              <a:buChar char="●"/>
            </a:pPr>
            <a:r>
              <a:rPr lang="en" sz="1721" b="1" dirty="0">
                <a:solidFill>
                  <a:schemeClr val="accent4"/>
                </a:solidFill>
                <a:latin typeface="Pathway Gothic One"/>
                <a:ea typeface="Pathway Gothic One"/>
                <a:cs typeface="Pathway Gothic One"/>
                <a:sym typeface="Pathway Gothic One"/>
              </a:rPr>
              <a:t>A safe place I can draw or create ideas. </a:t>
            </a:r>
            <a:endParaRPr sz="1721" b="1" dirty="0">
              <a:solidFill>
                <a:schemeClr val="accent4"/>
              </a:solidFill>
              <a:latin typeface="Pathway Gothic One"/>
              <a:ea typeface="Pathway Gothic One"/>
              <a:cs typeface="Pathway Gothic One"/>
              <a:sym typeface="Pathway Gothic One"/>
            </a:endParaRPr>
          </a:p>
          <a:p>
            <a:pPr marL="302575" indent="-260551">
              <a:buClr>
                <a:srgbClr val="BB4592"/>
              </a:buClr>
              <a:buSzPts val="2600"/>
              <a:buFont typeface="Pathway Gothic One"/>
              <a:buChar char="●"/>
            </a:pPr>
            <a:r>
              <a:rPr lang="en" sz="1721" b="1" dirty="0">
                <a:solidFill>
                  <a:schemeClr val="accent4"/>
                </a:solidFill>
                <a:latin typeface="Pathway Gothic One"/>
                <a:ea typeface="Pathway Gothic One"/>
                <a:cs typeface="Pathway Gothic One"/>
                <a:sym typeface="Pathway Gothic One"/>
              </a:rPr>
              <a:t>A safe place I can keep my work and review it often. Making changes as I learn and grow. </a:t>
            </a:r>
            <a:endParaRPr sz="1721" b="1" dirty="0">
              <a:solidFill>
                <a:schemeClr val="accent4"/>
              </a:solidFill>
              <a:latin typeface="Pathway Gothic One"/>
              <a:ea typeface="Pathway Gothic One"/>
              <a:cs typeface="Pathway Gothic One"/>
              <a:sym typeface="Pathway Gothic One"/>
            </a:endParaRPr>
          </a:p>
          <a:p>
            <a:pPr marL="302575" indent="-260551">
              <a:buClr>
                <a:srgbClr val="BB4592"/>
              </a:buClr>
              <a:buSzPts val="2600"/>
              <a:buFont typeface="Pathway Gothic One"/>
              <a:buChar char="●"/>
            </a:pPr>
            <a:r>
              <a:rPr lang="en" sz="1721" b="1" dirty="0">
                <a:solidFill>
                  <a:schemeClr val="accent4"/>
                </a:solidFill>
                <a:latin typeface="Pathway Gothic One"/>
                <a:ea typeface="Pathway Gothic One"/>
                <a:cs typeface="Pathway Gothic One"/>
                <a:sym typeface="Pathway Gothic One"/>
              </a:rPr>
              <a:t>A safe place for my teacher and myself to know where I am in my learning and what I need to do to hit my learning target. </a:t>
            </a:r>
            <a:endParaRPr sz="1721" b="1" dirty="0">
              <a:solidFill>
                <a:schemeClr val="accent4"/>
              </a:solidFill>
              <a:latin typeface="Pathway Gothic One"/>
              <a:ea typeface="Pathway Gothic One"/>
              <a:cs typeface="Pathway Gothic One"/>
              <a:sym typeface="Pathway Gothic One"/>
            </a:endParaRPr>
          </a:p>
        </p:txBody>
      </p:sp>
      <p:sp>
        <p:nvSpPr>
          <p:cNvPr id="493" name="Google Shape;493;p43"/>
          <p:cNvSpPr txBox="1">
            <a:spLocks noGrp="1"/>
          </p:cNvSpPr>
          <p:nvPr>
            <p:ph type="title"/>
          </p:nvPr>
        </p:nvSpPr>
        <p:spPr>
          <a:prstGeom prst="rect">
            <a:avLst/>
          </a:prstGeom>
        </p:spPr>
        <p:txBody>
          <a:bodyPr spcFirstLastPara="1" wrap="square" lIns="74846" tIns="74846" rIns="74846" bIns="74846" anchor="t" anchorCtr="0">
            <a:noAutofit/>
          </a:bodyPr>
          <a:lstStyle/>
          <a:p>
            <a:r>
              <a:rPr lang="en" sz="3044" dirty="0">
                <a:solidFill>
                  <a:schemeClr val="accent4"/>
                </a:solidFill>
              </a:rPr>
              <a:t>Thoughtbooks:</a:t>
            </a:r>
            <a:endParaRPr sz="3044" dirty="0">
              <a:solidFill>
                <a:schemeClr val="accent4"/>
              </a:solidFill>
            </a:endParaRPr>
          </a:p>
        </p:txBody>
      </p:sp>
      <p:pic>
        <p:nvPicPr>
          <p:cNvPr id="495" name="Google Shape;495;p43"/>
          <p:cNvPicPr preferRelativeResize="0"/>
          <p:nvPr/>
        </p:nvPicPr>
        <p:blipFill>
          <a:blip r:embed="rId3">
            <a:alphaModFix/>
          </a:blip>
          <a:stretch>
            <a:fillRect/>
          </a:stretch>
        </p:blipFill>
        <p:spPr>
          <a:xfrm>
            <a:off x="7852659" y="114534"/>
            <a:ext cx="1068882" cy="1387787"/>
          </a:xfrm>
          <a:prstGeom prst="rect">
            <a:avLst/>
          </a:prstGeom>
          <a:noFill/>
          <a:ln>
            <a:noFill/>
          </a:ln>
        </p:spPr>
      </p:pic>
      <p:sp>
        <p:nvSpPr>
          <p:cNvPr id="496" name="Google Shape;496;p43"/>
          <p:cNvSpPr txBox="1"/>
          <p:nvPr/>
        </p:nvSpPr>
        <p:spPr>
          <a:xfrm>
            <a:off x="6654137" y="270575"/>
            <a:ext cx="1198522" cy="403225"/>
          </a:xfrm>
          <a:prstGeom prst="rect">
            <a:avLst/>
          </a:prstGeom>
          <a:noFill/>
          <a:ln>
            <a:noFill/>
          </a:ln>
        </p:spPr>
        <p:txBody>
          <a:bodyPr spcFirstLastPara="1" wrap="square" lIns="60502" tIns="60502" rIns="60502" bIns="60502" anchor="t" anchorCtr="0">
            <a:spAutoFit/>
          </a:bodyPr>
          <a:lstStyle/>
          <a:p>
            <a:pPr>
              <a:lnSpc>
                <a:spcPct val="115000"/>
              </a:lnSpc>
            </a:pPr>
            <a:r>
              <a:rPr lang="en" sz="529" b="1" i="1" dirty="0">
                <a:solidFill>
                  <a:schemeClr val="dk1"/>
                </a:solidFill>
              </a:rPr>
              <a:t>Newton's</a:t>
            </a:r>
            <a:endParaRPr sz="529" b="1" i="1" dirty="0">
              <a:solidFill>
                <a:schemeClr val="dk1"/>
              </a:solidFill>
            </a:endParaRPr>
          </a:p>
          <a:p>
            <a:pPr>
              <a:lnSpc>
                <a:spcPct val="115000"/>
              </a:lnSpc>
            </a:pPr>
            <a:r>
              <a:rPr lang="en" sz="529" b="1" i="1" dirty="0">
                <a:solidFill>
                  <a:schemeClr val="dk1"/>
                </a:solidFill>
              </a:rPr>
              <a:t>early draft for</a:t>
            </a:r>
            <a:endParaRPr sz="529" b="1" i="1" dirty="0">
              <a:solidFill>
                <a:schemeClr val="dk1"/>
              </a:solidFill>
            </a:endParaRPr>
          </a:p>
          <a:p>
            <a:pPr>
              <a:lnSpc>
                <a:spcPct val="115000"/>
              </a:lnSpc>
            </a:pPr>
            <a:r>
              <a:rPr lang="en" sz="529" b="1" i="1" dirty="0">
                <a:solidFill>
                  <a:schemeClr val="dk1"/>
                </a:solidFill>
              </a:rPr>
              <a:t>"The Division of a</a:t>
            </a:r>
            <a:r>
              <a:rPr lang="en" sz="529" dirty="0">
                <a:solidFill>
                  <a:schemeClr val="dk1"/>
                </a:solidFill>
              </a:rPr>
              <a:t> </a:t>
            </a:r>
            <a:r>
              <a:rPr lang="en" sz="529" b="1" i="1" dirty="0">
                <a:solidFill>
                  <a:schemeClr val="dk1"/>
                </a:solidFill>
              </a:rPr>
              <a:t>Monochord"</a:t>
            </a:r>
            <a:endParaRPr sz="529" b="1" i="1" dirty="0">
              <a:solidFill>
                <a:schemeClr val="dk1"/>
              </a:solidFill>
            </a:endParaRPr>
          </a:p>
        </p:txBody>
      </p:sp>
      <p:pic>
        <p:nvPicPr>
          <p:cNvPr id="497" name="Google Shape;497;p43"/>
          <p:cNvPicPr preferRelativeResize="0"/>
          <p:nvPr/>
        </p:nvPicPr>
        <p:blipFill>
          <a:blip r:embed="rId4">
            <a:alphaModFix/>
          </a:blip>
          <a:stretch>
            <a:fillRect/>
          </a:stretch>
        </p:blipFill>
        <p:spPr>
          <a:xfrm>
            <a:off x="6701040" y="1586095"/>
            <a:ext cx="2303238" cy="1647050"/>
          </a:xfrm>
          <a:prstGeom prst="rect">
            <a:avLst/>
          </a:prstGeom>
          <a:noFill/>
          <a:ln>
            <a:noFill/>
          </a:ln>
        </p:spPr>
      </p:pic>
      <p:sp>
        <p:nvSpPr>
          <p:cNvPr id="498" name="Google Shape;498;p43"/>
          <p:cNvSpPr txBox="1"/>
          <p:nvPr/>
        </p:nvSpPr>
        <p:spPr>
          <a:xfrm>
            <a:off x="7812139" y="3316919"/>
            <a:ext cx="1198522" cy="403225"/>
          </a:xfrm>
          <a:prstGeom prst="rect">
            <a:avLst/>
          </a:prstGeom>
          <a:noFill/>
          <a:ln>
            <a:noFill/>
          </a:ln>
        </p:spPr>
        <p:txBody>
          <a:bodyPr spcFirstLastPara="1" wrap="square" lIns="60502" tIns="60502" rIns="60502" bIns="60502" anchor="t" anchorCtr="0">
            <a:spAutoFit/>
          </a:bodyPr>
          <a:lstStyle/>
          <a:p>
            <a:pPr>
              <a:lnSpc>
                <a:spcPct val="115000"/>
              </a:lnSpc>
            </a:pPr>
            <a:r>
              <a:rPr lang="en" sz="529" b="1" i="1" dirty="0">
                <a:solidFill>
                  <a:schemeClr val="dk1"/>
                </a:solidFill>
              </a:rPr>
              <a:t>JK Rowling Harry Potter and the Order of the Phoenix Plot Spreadsheet. </a:t>
            </a:r>
            <a:endParaRPr sz="529" b="1" i="1" dirty="0">
              <a:solidFill>
                <a:schemeClr val="dk1"/>
              </a:solidFil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41008DD-0454-44B2-8B2E-C852C7B5DA6E}"/>
              </a:ext>
            </a:extLst>
          </p:cNvPr>
          <p:cNvSpPr>
            <a:spLocks noGrp="1"/>
          </p:cNvSpPr>
          <p:nvPr>
            <p:ph type="body" idx="1"/>
          </p:nvPr>
        </p:nvSpPr>
        <p:spPr>
          <a:xfrm>
            <a:off x="6777137" y="4271608"/>
            <a:ext cx="2029405" cy="507659"/>
          </a:xfrm>
        </p:spPr>
        <p:txBody>
          <a:bodyPr/>
          <a:lstStyle/>
          <a:p>
            <a:pPr marL="114300" indent="0">
              <a:buNone/>
            </a:pPr>
            <a:r>
              <a:rPr lang="en-US" sz="1050" dirty="0">
                <a:solidFill>
                  <a:schemeClr val="bg1"/>
                </a:solidFill>
                <a:latin typeface="+mn-lt"/>
              </a:rPr>
              <a:t>Long-term (5+ day) forecasts</a:t>
            </a:r>
          </a:p>
        </p:txBody>
      </p:sp>
      <p:sp>
        <p:nvSpPr>
          <p:cNvPr id="3" name="Title 2">
            <a:extLst>
              <a:ext uri="{FF2B5EF4-FFF2-40B4-BE49-F238E27FC236}">
                <a16:creationId xmlns:a16="http://schemas.microsoft.com/office/drawing/2014/main" id="{892E41F8-255F-400E-B513-B1C3BCD07174}"/>
              </a:ext>
            </a:extLst>
          </p:cNvPr>
          <p:cNvSpPr>
            <a:spLocks noGrp="1"/>
          </p:cNvSpPr>
          <p:nvPr>
            <p:ph type="title"/>
          </p:nvPr>
        </p:nvSpPr>
        <p:spPr>
          <a:xfrm>
            <a:off x="1471448" y="0"/>
            <a:ext cx="7704000" cy="572700"/>
          </a:xfrm>
        </p:spPr>
        <p:txBody>
          <a:bodyPr/>
          <a:lstStyle/>
          <a:p>
            <a:r>
              <a:rPr lang="en-US" dirty="0"/>
              <a:t>Rate the accuracy of the following types of weather forecasting:</a:t>
            </a:r>
          </a:p>
        </p:txBody>
      </p:sp>
      <p:sp>
        <p:nvSpPr>
          <p:cNvPr id="4" name="TextBox 3">
            <a:extLst>
              <a:ext uri="{FF2B5EF4-FFF2-40B4-BE49-F238E27FC236}">
                <a16:creationId xmlns:a16="http://schemas.microsoft.com/office/drawing/2014/main" id="{65B6CD00-CAB4-4EA8-B705-AB042B12B68B}"/>
              </a:ext>
            </a:extLst>
          </p:cNvPr>
          <p:cNvSpPr txBox="1"/>
          <p:nvPr/>
        </p:nvSpPr>
        <p:spPr>
          <a:xfrm>
            <a:off x="109814" y="964529"/>
            <a:ext cx="8960613" cy="307777"/>
          </a:xfrm>
          <a:prstGeom prst="rect">
            <a:avLst/>
          </a:prstGeom>
        </p:spPr>
        <p:style>
          <a:lnRef idx="2">
            <a:schemeClr val="accent4"/>
          </a:lnRef>
          <a:fillRef idx="1">
            <a:schemeClr val="lt1"/>
          </a:fillRef>
          <a:effectRef idx="0">
            <a:schemeClr val="accent4"/>
          </a:effectRef>
          <a:fontRef idx="minor">
            <a:schemeClr val="dk1"/>
          </a:fontRef>
        </p:style>
        <p:txBody>
          <a:bodyPr wrap="square" rtlCol="0">
            <a:spAutoFit/>
          </a:bodyPr>
          <a:lstStyle/>
          <a:p>
            <a:r>
              <a:rPr lang="en-US" dirty="0"/>
              <a:t>For each thermometer, move the red blocks over to indicate the accuracy of each type of forecasting.</a:t>
            </a:r>
            <a:endParaRPr lang="en-CA" dirty="0"/>
          </a:p>
        </p:txBody>
      </p:sp>
      <p:sp>
        <p:nvSpPr>
          <p:cNvPr id="5" name="TextBox 4">
            <a:extLst>
              <a:ext uri="{FF2B5EF4-FFF2-40B4-BE49-F238E27FC236}">
                <a16:creationId xmlns:a16="http://schemas.microsoft.com/office/drawing/2014/main" id="{A7159F76-4BDF-4E5C-A01F-DFEA65BA8E73}"/>
              </a:ext>
            </a:extLst>
          </p:cNvPr>
          <p:cNvSpPr txBox="1"/>
          <p:nvPr/>
        </p:nvSpPr>
        <p:spPr>
          <a:xfrm>
            <a:off x="0" y="0"/>
            <a:ext cx="1471448" cy="307777"/>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en-US" dirty="0" err="1"/>
              <a:t>Thoughtbook</a:t>
            </a:r>
            <a:endParaRPr lang="en-CA" dirty="0"/>
          </a:p>
        </p:txBody>
      </p:sp>
      <p:pic>
        <p:nvPicPr>
          <p:cNvPr id="23" name="Picture 2" descr="https://lh6.googleusercontent.com/MFKwHKS7OeNol8wQCvdqcTO-Q1rnsXXRCTwnK0k_6XGxrfKf-aQ8NSBIlBvPgwcumzBuS0qIHCgNaPg2y_uiyIliG5GIdbqEZDeXFfrkf_rH2Ky1mEqfLjWRyCjpteDvcEnczpRVCuw">
            <a:extLst>
              <a:ext uri="{FF2B5EF4-FFF2-40B4-BE49-F238E27FC236}">
                <a16:creationId xmlns:a16="http://schemas.microsoft.com/office/drawing/2014/main" id="{7D341C2C-FA77-4DB2-AC88-330572CD503E}"/>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5885" r="27946"/>
          <a:stretch/>
        </p:blipFill>
        <p:spPr bwMode="auto">
          <a:xfrm>
            <a:off x="221291" y="1272306"/>
            <a:ext cx="566985" cy="3182058"/>
          </a:xfrm>
          <a:prstGeom prst="rect">
            <a:avLst/>
          </a:prstGeom>
          <a:noFill/>
          <a:extLst>
            <a:ext uri="{909E8E84-426E-40DD-AFC4-6F175D3DCCD1}">
              <a14:hiddenFill xmlns:a14="http://schemas.microsoft.com/office/drawing/2010/main">
                <a:solidFill>
                  <a:srgbClr val="FFFFFF"/>
                </a:solidFill>
              </a14:hiddenFill>
            </a:ext>
          </a:extLst>
        </p:spPr>
      </p:pic>
      <p:sp>
        <p:nvSpPr>
          <p:cNvPr id="24" name="Rectangle 23">
            <a:extLst>
              <a:ext uri="{FF2B5EF4-FFF2-40B4-BE49-F238E27FC236}">
                <a16:creationId xmlns:a16="http://schemas.microsoft.com/office/drawing/2014/main" id="{2D7AB3C5-60DA-402C-9D1C-95DD6D5B1146}"/>
              </a:ext>
            </a:extLst>
          </p:cNvPr>
          <p:cNvSpPr/>
          <p:nvPr/>
        </p:nvSpPr>
        <p:spPr>
          <a:xfrm>
            <a:off x="660756" y="3748084"/>
            <a:ext cx="592437" cy="400110"/>
          </a:xfrm>
          <a:prstGeom prst="rect">
            <a:avLst/>
          </a:prstGeom>
        </p:spPr>
        <p:txBody>
          <a:bodyPr wrap="square">
            <a:spAutoFit/>
          </a:bodyPr>
          <a:lstStyle/>
          <a:p>
            <a:r>
              <a:rPr lang="en-US" sz="1000" b="0" dirty="0">
                <a:solidFill>
                  <a:schemeClr val="bg1"/>
                </a:solidFill>
                <a:effectLst/>
                <a:latin typeface="Barlow"/>
              </a:rPr>
              <a:t>Al</a:t>
            </a:r>
            <a:r>
              <a:rPr lang="en-CA" sz="1000" b="0" dirty="0">
                <a:solidFill>
                  <a:schemeClr val="bg1"/>
                </a:solidFill>
                <a:effectLst/>
                <a:latin typeface="Barlow"/>
              </a:rPr>
              <a:t>ways wron</a:t>
            </a:r>
            <a:r>
              <a:rPr lang="en-CA" sz="1000" dirty="0">
                <a:solidFill>
                  <a:schemeClr val="bg1"/>
                </a:solidFill>
                <a:latin typeface="Barlow"/>
              </a:rPr>
              <a:t>g</a:t>
            </a:r>
            <a:endParaRPr lang="en-CA" sz="1000" b="0" dirty="0">
              <a:solidFill>
                <a:schemeClr val="bg1"/>
              </a:solidFill>
              <a:effectLst/>
            </a:endParaRPr>
          </a:p>
        </p:txBody>
      </p:sp>
      <p:sp>
        <p:nvSpPr>
          <p:cNvPr id="25" name="Rectangle 24">
            <a:extLst>
              <a:ext uri="{FF2B5EF4-FFF2-40B4-BE49-F238E27FC236}">
                <a16:creationId xmlns:a16="http://schemas.microsoft.com/office/drawing/2014/main" id="{137FF158-3B7D-4726-A090-DDBA60701855}"/>
              </a:ext>
            </a:extLst>
          </p:cNvPr>
          <p:cNvSpPr/>
          <p:nvPr/>
        </p:nvSpPr>
        <p:spPr>
          <a:xfrm>
            <a:off x="633579" y="1452662"/>
            <a:ext cx="702564" cy="430887"/>
          </a:xfrm>
          <a:prstGeom prst="rect">
            <a:avLst/>
          </a:prstGeom>
        </p:spPr>
        <p:txBody>
          <a:bodyPr wrap="square">
            <a:spAutoFit/>
          </a:bodyPr>
          <a:lstStyle/>
          <a:p>
            <a:r>
              <a:rPr lang="en-CA" sz="1050" dirty="0">
                <a:solidFill>
                  <a:schemeClr val="bg1"/>
                </a:solidFill>
                <a:latin typeface="Barlow"/>
              </a:rPr>
              <a:t>Always accurate</a:t>
            </a:r>
            <a:endParaRPr lang="en-CA" sz="1050" b="0" dirty="0">
              <a:solidFill>
                <a:schemeClr val="bg1"/>
              </a:solidFill>
              <a:effectLst/>
            </a:endParaRPr>
          </a:p>
        </p:txBody>
      </p:sp>
      <p:sp>
        <p:nvSpPr>
          <p:cNvPr id="26" name="Rectangle 25">
            <a:extLst>
              <a:ext uri="{FF2B5EF4-FFF2-40B4-BE49-F238E27FC236}">
                <a16:creationId xmlns:a16="http://schemas.microsoft.com/office/drawing/2014/main" id="{8CD7951C-15D1-474B-BECE-324DC64645D7}"/>
              </a:ext>
            </a:extLst>
          </p:cNvPr>
          <p:cNvSpPr/>
          <p:nvPr/>
        </p:nvSpPr>
        <p:spPr>
          <a:xfrm>
            <a:off x="1255412" y="3423395"/>
            <a:ext cx="226548" cy="381591"/>
          </a:xfrm>
          <a:prstGeom prst="rect">
            <a:avLst/>
          </a:prstGeom>
          <a:solidFill>
            <a:srgbClr val="F6473A">
              <a:alpha val="50196"/>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7" name="Rectangle 26">
            <a:extLst>
              <a:ext uri="{FF2B5EF4-FFF2-40B4-BE49-F238E27FC236}">
                <a16:creationId xmlns:a16="http://schemas.microsoft.com/office/drawing/2014/main" id="{86BC9B27-C5F4-468E-9AD2-38D583E2F984}"/>
              </a:ext>
            </a:extLst>
          </p:cNvPr>
          <p:cNvSpPr/>
          <p:nvPr/>
        </p:nvSpPr>
        <p:spPr>
          <a:xfrm>
            <a:off x="1255411" y="3059463"/>
            <a:ext cx="216037" cy="323636"/>
          </a:xfrm>
          <a:prstGeom prst="rect">
            <a:avLst/>
          </a:prstGeom>
          <a:solidFill>
            <a:srgbClr val="F6473A">
              <a:alpha val="50196"/>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8" name="Rectangle 27">
            <a:extLst>
              <a:ext uri="{FF2B5EF4-FFF2-40B4-BE49-F238E27FC236}">
                <a16:creationId xmlns:a16="http://schemas.microsoft.com/office/drawing/2014/main" id="{B288533C-8B3B-4DDC-ACED-F1979896A1F5}"/>
              </a:ext>
            </a:extLst>
          </p:cNvPr>
          <p:cNvSpPr/>
          <p:nvPr/>
        </p:nvSpPr>
        <p:spPr>
          <a:xfrm>
            <a:off x="1253194" y="2688732"/>
            <a:ext cx="228765" cy="349206"/>
          </a:xfrm>
          <a:prstGeom prst="rect">
            <a:avLst/>
          </a:prstGeom>
          <a:solidFill>
            <a:srgbClr val="F6473A">
              <a:alpha val="50196"/>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9" name="Rectangle 28">
            <a:extLst>
              <a:ext uri="{FF2B5EF4-FFF2-40B4-BE49-F238E27FC236}">
                <a16:creationId xmlns:a16="http://schemas.microsoft.com/office/drawing/2014/main" id="{F2212272-2B16-4CB2-925F-EA3FBFA5E679}"/>
              </a:ext>
            </a:extLst>
          </p:cNvPr>
          <p:cNvSpPr/>
          <p:nvPr/>
        </p:nvSpPr>
        <p:spPr>
          <a:xfrm>
            <a:off x="1253194" y="2354221"/>
            <a:ext cx="228765" cy="344318"/>
          </a:xfrm>
          <a:prstGeom prst="rect">
            <a:avLst/>
          </a:prstGeom>
          <a:solidFill>
            <a:srgbClr val="F6473A">
              <a:alpha val="50196"/>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30" name="Rectangle 29">
            <a:extLst>
              <a:ext uri="{FF2B5EF4-FFF2-40B4-BE49-F238E27FC236}">
                <a16:creationId xmlns:a16="http://schemas.microsoft.com/office/drawing/2014/main" id="{09CF2752-57CA-4FAA-BB78-A1139E9F7E47}"/>
              </a:ext>
            </a:extLst>
          </p:cNvPr>
          <p:cNvSpPr/>
          <p:nvPr/>
        </p:nvSpPr>
        <p:spPr>
          <a:xfrm>
            <a:off x="1253194" y="1922642"/>
            <a:ext cx="221305" cy="411010"/>
          </a:xfrm>
          <a:prstGeom prst="rect">
            <a:avLst/>
          </a:prstGeom>
          <a:solidFill>
            <a:srgbClr val="F6473A">
              <a:alpha val="50196"/>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31" name="Rectangle 30">
            <a:extLst>
              <a:ext uri="{FF2B5EF4-FFF2-40B4-BE49-F238E27FC236}">
                <a16:creationId xmlns:a16="http://schemas.microsoft.com/office/drawing/2014/main" id="{BB57C5CD-9466-4BDB-9439-D80E58D5C076}"/>
              </a:ext>
            </a:extLst>
          </p:cNvPr>
          <p:cNvSpPr/>
          <p:nvPr/>
        </p:nvSpPr>
        <p:spPr>
          <a:xfrm>
            <a:off x="1253194" y="1471606"/>
            <a:ext cx="221305" cy="430888"/>
          </a:xfrm>
          <a:prstGeom prst="rect">
            <a:avLst/>
          </a:prstGeom>
          <a:solidFill>
            <a:srgbClr val="F6473A">
              <a:alpha val="50196"/>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32" name="Oval 31">
            <a:extLst>
              <a:ext uri="{FF2B5EF4-FFF2-40B4-BE49-F238E27FC236}">
                <a16:creationId xmlns:a16="http://schemas.microsoft.com/office/drawing/2014/main" id="{1C419906-9EE0-4613-87E1-AEAA8E97D46F}"/>
              </a:ext>
            </a:extLst>
          </p:cNvPr>
          <p:cNvSpPr/>
          <p:nvPr/>
        </p:nvSpPr>
        <p:spPr>
          <a:xfrm>
            <a:off x="1223485" y="3861888"/>
            <a:ext cx="347551" cy="403649"/>
          </a:xfrm>
          <a:prstGeom prst="ellipse">
            <a:avLst/>
          </a:prstGeom>
          <a:solidFill>
            <a:srgbClr val="F6473A">
              <a:alpha val="50196"/>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6" name="TextBox 5">
            <a:extLst>
              <a:ext uri="{FF2B5EF4-FFF2-40B4-BE49-F238E27FC236}">
                <a16:creationId xmlns:a16="http://schemas.microsoft.com/office/drawing/2014/main" id="{B2DA82DE-5436-4FB4-8F54-353A54990C22}"/>
              </a:ext>
            </a:extLst>
          </p:cNvPr>
          <p:cNvSpPr txBox="1"/>
          <p:nvPr/>
        </p:nvSpPr>
        <p:spPr>
          <a:xfrm>
            <a:off x="109814" y="4368170"/>
            <a:ext cx="1761027" cy="1007968"/>
          </a:xfrm>
          <a:prstGeom prst="rect">
            <a:avLst/>
          </a:prstGeom>
          <a:noFill/>
        </p:spPr>
        <p:txBody>
          <a:bodyPr wrap="square" rtlCol="0">
            <a:spAutoFit/>
          </a:bodyPr>
          <a:lstStyle/>
          <a:p>
            <a:pPr marL="114300" indent="0">
              <a:buNone/>
            </a:pPr>
            <a:r>
              <a:rPr lang="en-US" sz="1050" dirty="0">
                <a:solidFill>
                  <a:schemeClr val="bg1"/>
                </a:solidFill>
              </a:rPr>
              <a:t>Weather-related sayings (e.g. red sky at night, sailor’s delight)</a:t>
            </a:r>
            <a:endParaRPr lang="en-US" sz="1200" dirty="0">
              <a:solidFill>
                <a:schemeClr val="bg1"/>
              </a:solidFill>
            </a:endParaRPr>
          </a:p>
          <a:p>
            <a:pPr marL="114300" indent="0">
              <a:buNone/>
            </a:pPr>
            <a:endParaRPr lang="en-US" dirty="0">
              <a:solidFill>
                <a:schemeClr val="tx1"/>
              </a:solidFill>
            </a:endParaRPr>
          </a:p>
          <a:p>
            <a:endParaRPr lang="en-CA" dirty="0"/>
          </a:p>
        </p:txBody>
      </p:sp>
      <p:sp>
        <p:nvSpPr>
          <p:cNvPr id="33" name="TextBox 32">
            <a:extLst>
              <a:ext uri="{FF2B5EF4-FFF2-40B4-BE49-F238E27FC236}">
                <a16:creationId xmlns:a16="http://schemas.microsoft.com/office/drawing/2014/main" id="{34342973-70F2-4947-85A8-3C5E84A04CEF}"/>
              </a:ext>
            </a:extLst>
          </p:cNvPr>
          <p:cNvSpPr txBox="1"/>
          <p:nvPr/>
        </p:nvSpPr>
        <p:spPr>
          <a:xfrm>
            <a:off x="2199328" y="4367862"/>
            <a:ext cx="1940780" cy="954107"/>
          </a:xfrm>
          <a:prstGeom prst="rect">
            <a:avLst/>
          </a:prstGeom>
          <a:noFill/>
        </p:spPr>
        <p:txBody>
          <a:bodyPr wrap="square" rtlCol="0">
            <a:spAutoFit/>
          </a:bodyPr>
          <a:lstStyle/>
          <a:p>
            <a:r>
              <a:rPr lang="en-US" sz="1050" dirty="0">
                <a:solidFill>
                  <a:schemeClr val="bg1"/>
                </a:solidFill>
              </a:rPr>
              <a:t>Traditional or local knowledge (e.g. how ruffled an animal’s neck is indicates how cold a winter will be)</a:t>
            </a:r>
          </a:p>
          <a:p>
            <a:endParaRPr lang="en-CA" dirty="0"/>
          </a:p>
        </p:txBody>
      </p:sp>
      <p:pic>
        <p:nvPicPr>
          <p:cNvPr id="34" name="Picture 2" descr="https://lh6.googleusercontent.com/MFKwHKS7OeNol8wQCvdqcTO-Q1rnsXXRCTwnK0k_6XGxrfKf-aQ8NSBIlBvPgwcumzBuS0qIHCgNaPg2y_uiyIliG5GIdbqEZDeXFfrkf_rH2Ky1mEqfLjWRyCjpteDvcEnczpRVCuw">
            <a:extLst>
              <a:ext uri="{FF2B5EF4-FFF2-40B4-BE49-F238E27FC236}">
                <a16:creationId xmlns:a16="http://schemas.microsoft.com/office/drawing/2014/main" id="{5EC6E4DC-B377-4172-8A19-F502D2F36463}"/>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5885" r="27946"/>
          <a:stretch/>
        </p:blipFill>
        <p:spPr bwMode="auto">
          <a:xfrm>
            <a:off x="2254643" y="1265441"/>
            <a:ext cx="566985" cy="3182058"/>
          </a:xfrm>
          <a:prstGeom prst="rect">
            <a:avLst/>
          </a:prstGeom>
          <a:noFill/>
          <a:extLst>
            <a:ext uri="{909E8E84-426E-40DD-AFC4-6F175D3DCCD1}">
              <a14:hiddenFill xmlns:a14="http://schemas.microsoft.com/office/drawing/2010/main">
                <a:solidFill>
                  <a:srgbClr val="FFFFFF"/>
                </a:solidFill>
              </a14:hiddenFill>
            </a:ext>
          </a:extLst>
        </p:spPr>
      </p:pic>
      <p:sp>
        <p:nvSpPr>
          <p:cNvPr id="35" name="Rectangle 34">
            <a:extLst>
              <a:ext uri="{FF2B5EF4-FFF2-40B4-BE49-F238E27FC236}">
                <a16:creationId xmlns:a16="http://schemas.microsoft.com/office/drawing/2014/main" id="{07874CEE-FF7B-4768-9AD6-6F9ACDC5EFC5}"/>
              </a:ext>
            </a:extLst>
          </p:cNvPr>
          <p:cNvSpPr/>
          <p:nvPr/>
        </p:nvSpPr>
        <p:spPr>
          <a:xfrm>
            <a:off x="2694108" y="3741219"/>
            <a:ext cx="592437" cy="400110"/>
          </a:xfrm>
          <a:prstGeom prst="rect">
            <a:avLst/>
          </a:prstGeom>
        </p:spPr>
        <p:txBody>
          <a:bodyPr wrap="square">
            <a:spAutoFit/>
          </a:bodyPr>
          <a:lstStyle/>
          <a:p>
            <a:r>
              <a:rPr lang="en-US" sz="1000" b="0" dirty="0">
                <a:solidFill>
                  <a:schemeClr val="bg1"/>
                </a:solidFill>
                <a:effectLst/>
                <a:latin typeface="Barlow"/>
              </a:rPr>
              <a:t>Al</a:t>
            </a:r>
            <a:r>
              <a:rPr lang="en-CA" sz="1000" b="0" dirty="0">
                <a:solidFill>
                  <a:schemeClr val="bg1"/>
                </a:solidFill>
                <a:effectLst/>
                <a:latin typeface="Barlow"/>
              </a:rPr>
              <a:t>ways wron</a:t>
            </a:r>
            <a:r>
              <a:rPr lang="en-CA" sz="1000" dirty="0">
                <a:solidFill>
                  <a:schemeClr val="bg1"/>
                </a:solidFill>
                <a:latin typeface="Barlow"/>
              </a:rPr>
              <a:t>g</a:t>
            </a:r>
            <a:endParaRPr lang="en-CA" sz="1000" b="0" dirty="0">
              <a:solidFill>
                <a:schemeClr val="bg1"/>
              </a:solidFill>
              <a:effectLst/>
            </a:endParaRPr>
          </a:p>
        </p:txBody>
      </p:sp>
      <p:sp>
        <p:nvSpPr>
          <p:cNvPr id="36" name="Rectangle 35">
            <a:extLst>
              <a:ext uri="{FF2B5EF4-FFF2-40B4-BE49-F238E27FC236}">
                <a16:creationId xmlns:a16="http://schemas.microsoft.com/office/drawing/2014/main" id="{10A410D9-80EA-42B8-B149-A9792791C5D9}"/>
              </a:ext>
            </a:extLst>
          </p:cNvPr>
          <p:cNvSpPr/>
          <p:nvPr/>
        </p:nvSpPr>
        <p:spPr>
          <a:xfrm>
            <a:off x="2666931" y="1445797"/>
            <a:ext cx="702564" cy="430887"/>
          </a:xfrm>
          <a:prstGeom prst="rect">
            <a:avLst/>
          </a:prstGeom>
        </p:spPr>
        <p:txBody>
          <a:bodyPr wrap="square">
            <a:spAutoFit/>
          </a:bodyPr>
          <a:lstStyle/>
          <a:p>
            <a:r>
              <a:rPr lang="en-CA" sz="1050" dirty="0">
                <a:solidFill>
                  <a:schemeClr val="bg1"/>
                </a:solidFill>
                <a:latin typeface="Barlow"/>
              </a:rPr>
              <a:t>Always accurate</a:t>
            </a:r>
            <a:endParaRPr lang="en-CA" sz="1050" b="0" dirty="0">
              <a:solidFill>
                <a:schemeClr val="bg1"/>
              </a:solidFill>
              <a:effectLst/>
            </a:endParaRPr>
          </a:p>
        </p:txBody>
      </p:sp>
      <p:sp>
        <p:nvSpPr>
          <p:cNvPr id="37" name="Rectangle 36">
            <a:extLst>
              <a:ext uri="{FF2B5EF4-FFF2-40B4-BE49-F238E27FC236}">
                <a16:creationId xmlns:a16="http://schemas.microsoft.com/office/drawing/2014/main" id="{CCAF8180-2408-4A3E-927F-1646D468617E}"/>
              </a:ext>
            </a:extLst>
          </p:cNvPr>
          <p:cNvSpPr/>
          <p:nvPr/>
        </p:nvSpPr>
        <p:spPr>
          <a:xfrm>
            <a:off x="3288764" y="3416530"/>
            <a:ext cx="226548" cy="381591"/>
          </a:xfrm>
          <a:prstGeom prst="rect">
            <a:avLst/>
          </a:prstGeom>
          <a:solidFill>
            <a:srgbClr val="F6473A">
              <a:alpha val="50196"/>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38" name="Rectangle 37">
            <a:extLst>
              <a:ext uri="{FF2B5EF4-FFF2-40B4-BE49-F238E27FC236}">
                <a16:creationId xmlns:a16="http://schemas.microsoft.com/office/drawing/2014/main" id="{32E09134-7E51-4DC7-91BB-DDB2587EF23D}"/>
              </a:ext>
            </a:extLst>
          </p:cNvPr>
          <p:cNvSpPr/>
          <p:nvPr/>
        </p:nvSpPr>
        <p:spPr>
          <a:xfrm>
            <a:off x="3288763" y="3052598"/>
            <a:ext cx="216037" cy="323636"/>
          </a:xfrm>
          <a:prstGeom prst="rect">
            <a:avLst/>
          </a:prstGeom>
          <a:solidFill>
            <a:srgbClr val="F6473A">
              <a:alpha val="50196"/>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39" name="Rectangle 38">
            <a:extLst>
              <a:ext uri="{FF2B5EF4-FFF2-40B4-BE49-F238E27FC236}">
                <a16:creationId xmlns:a16="http://schemas.microsoft.com/office/drawing/2014/main" id="{FB6228C6-C909-4EFF-81D2-898301A41CE0}"/>
              </a:ext>
            </a:extLst>
          </p:cNvPr>
          <p:cNvSpPr/>
          <p:nvPr/>
        </p:nvSpPr>
        <p:spPr>
          <a:xfrm>
            <a:off x="3286546" y="2681867"/>
            <a:ext cx="228765" cy="349206"/>
          </a:xfrm>
          <a:prstGeom prst="rect">
            <a:avLst/>
          </a:prstGeom>
          <a:solidFill>
            <a:srgbClr val="F6473A">
              <a:alpha val="50196"/>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40" name="Rectangle 39">
            <a:extLst>
              <a:ext uri="{FF2B5EF4-FFF2-40B4-BE49-F238E27FC236}">
                <a16:creationId xmlns:a16="http://schemas.microsoft.com/office/drawing/2014/main" id="{B0E3F3F7-9665-43A6-8934-2717AD10B0C6}"/>
              </a:ext>
            </a:extLst>
          </p:cNvPr>
          <p:cNvSpPr/>
          <p:nvPr/>
        </p:nvSpPr>
        <p:spPr>
          <a:xfrm>
            <a:off x="3286546" y="2347356"/>
            <a:ext cx="228765" cy="344318"/>
          </a:xfrm>
          <a:prstGeom prst="rect">
            <a:avLst/>
          </a:prstGeom>
          <a:solidFill>
            <a:srgbClr val="F6473A">
              <a:alpha val="50196"/>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41" name="Rectangle 40">
            <a:extLst>
              <a:ext uri="{FF2B5EF4-FFF2-40B4-BE49-F238E27FC236}">
                <a16:creationId xmlns:a16="http://schemas.microsoft.com/office/drawing/2014/main" id="{8A1F9D90-9090-4861-986F-7ACE8DF3ED49}"/>
              </a:ext>
            </a:extLst>
          </p:cNvPr>
          <p:cNvSpPr/>
          <p:nvPr/>
        </p:nvSpPr>
        <p:spPr>
          <a:xfrm>
            <a:off x="3286546" y="1915777"/>
            <a:ext cx="221305" cy="411010"/>
          </a:xfrm>
          <a:prstGeom prst="rect">
            <a:avLst/>
          </a:prstGeom>
          <a:solidFill>
            <a:srgbClr val="F6473A">
              <a:alpha val="50196"/>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42" name="Rectangle 41">
            <a:extLst>
              <a:ext uri="{FF2B5EF4-FFF2-40B4-BE49-F238E27FC236}">
                <a16:creationId xmlns:a16="http://schemas.microsoft.com/office/drawing/2014/main" id="{2C270CBB-09B8-4E30-ADF3-EC7BF57E4DDC}"/>
              </a:ext>
            </a:extLst>
          </p:cNvPr>
          <p:cNvSpPr/>
          <p:nvPr/>
        </p:nvSpPr>
        <p:spPr>
          <a:xfrm>
            <a:off x="3286546" y="1464741"/>
            <a:ext cx="221305" cy="430888"/>
          </a:xfrm>
          <a:prstGeom prst="rect">
            <a:avLst/>
          </a:prstGeom>
          <a:solidFill>
            <a:srgbClr val="F6473A">
              <a:alpha val="50196"/>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43" name="Oval 42">
            <a:extLst>
              <a:ext uri="{FF2B5EF4-FFF2-40B4-BE49-F238E27FC236}">
                <a16:creationId xmlns:a16="http://schemas.microsoft.com/office/drawing/2014/main" id="{83C0F951-18C6-4ADC-A6BE-475EAC292676}"/>
              </a:ext>
            </a:extLst>
          </p:cNvPr>
          <p:cNvSpPr/>
          <p:nvPr/>
        </p:nvSpPr>
        <p:spPr>
          <a:xfrm>
            <a:off x="3256837" y="3855023"/>
            <a:ext cx="347551" cy="403649"/>
          </a:xfrm>
          <a:prstGeom prst="ellipse">
            <a:avLst/>
          </a:prstGeom>
          <a:solidFill>
            <a:srgbClr val="F6473A">
              <a:alpha val="50196"/>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pic>
        <p:nvPicPr>
          <p:cNvPr id="44" name="Picture 2" descr="https://lh6.googleusercontent.com/MFKwHKS7OeNol8wQCvdqcTO-Q1rnsXXRCTwnK0k_6XGxrfKf-aQ8NSBIlBvPgwcumzBuS0qIHCgNaPg2y_uiyIliG5GIdbqEZDeXFfrkf_rH2Ky1mEqfLjWRyCjpteDvcEnczpRVCuw">
            <a:extLst>
              <a:ext uri="{FF2B5EF4-FFF2-40B4-BE49-F238E27FC236}">
                <a16:creationId xmlns:a16="http://schemas.microsoft.com/office/drawing/2014/main" id="{71D96C55-9C00-4F46-8CC3-1DE265385334}"/>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5885" r="27946"/>
          <a:stretch/>
        </p:blipFill>
        <p:spPr bwMode="auto">
          <a:xfrm>
            <a:off x="4453548" y="1265441"/>
            <a:ext cx="566985" cy="3182058"/>
          </a:xfrm>
          <a:prstGeom prst="rect">
            <a:avLst/>
          </a:prstGeom>
          <a:noFill/>
          <a:extLst>
            <a:ext uri="{909E8E84-426E-40DD-AFC4-6F175D3DCCD1}">
              <a14:hiddenFill xmlns:a14="http://schemas.microsoft.com/office/drawing/2010/main">
                <a:solidFill>
                  <a:srgbClr val="FFFFFF"/>
                </a:solidFill>
              </a14:hiddenFill>
            </a:ext>
          </a:extLst>
        </p:spPr>
      </p:pic>
      <p:sp>
        <p:nvSpPr>
          <p:cNvPr id="45" name="Rectangle 44">
            <a:extLst>
              <a:ext uri="{FF2B5EF4-FFF2-40B4-BE49-F238E27FC236}">
                <a16:creationId xmlns:a16="http://schemas.microsoft.com/office/drawing/2014/main" id="{8DA3E365-6BF9-4883-8FBD-8873ECCABC48}"/>
              </a:ext>
            </a:extLst>
          </p:cNvPr>
          <p:cNvSpPr/>
          <p:nvPr/>
        </p:nvSpPr>
        <p:spPr>
          <a:xfrm>
            <a:off x="4893014" y="3741219"/>
            <a:ext cx="631486" cy="400110"/>
          </a:xfrm>
          <a:prstGeom prst="rect">
            <a:avLst/>
          </a:prstGeom>
        </p:spPr>
        <p:txBody>
          <a:bodyPr wrap="square">
            <a:spAutoFit/>
          </a:bodyPr>
          <a:lstStyle/>
          <a:p>
            <a:r>
              <a:rPr lang="en-US" sz="1000" b="0" dirty="0">
                <a:solidFill>
                  <a:schemeClr val="bg1"/>
                </a:solidFill>
                <a:effectLst/>
                <a:latin typeface="Barlow"/>
              </a:rPr>
              <a:t>Al</a:t>
            </a:r>
            <a:r>
              <a:rPr lang="en-CA" sz="1000" b="0" dirty="0">
                <a:solidFill>
                  <a:schemeClr val="bg1"/>
                </a:solidFill>
                <a:effectLst/>
                <a:latin typeface="Barlow"/>
              </a:rPr>
              <a:t>ways wron</a:t>
            </a:r>
            <a:r>
              <a:rPr lang="en-CA" sz="1000" dirty="0">
                <a:solidFill>
                  <a:schemeClr val="bg1"/>
                </a:solidFill>
                <a:latin typeface="Barlow"/>
              </a:rPr>
              <a:t>g</a:t>
            </a:r>
            <a:endParaRPr lang="en-CA" sz="1000" b="0" dirty="0">
              <a:solidFill>
                <a:schemeClr val="bg1"/>
              </a:solidFill>
              <a:effectLst/>
            </a:endParaRPr>
          </a:p>
        </p:txBody>
      </p:sp>
      <p:sp>
        <p:nvSpPr>
          <p:cNvPr id="46" name="Rectangle 45">
            <a:extLst>
              <a:ext uri="{FF2B5EF4-FFF2-40B4-BE49-F238E27FC236}">
                <a16:creationId xmlns:a16="http://schemas.microsoft.com/office/drawing/2014/main" id="{3BE0A599-E78B-47E6-9600-5E37218B48EE}"/>
              </a:ext>
            </a:extLst>
          </p:cNvPr>
          <p:cNvSpPr/>
          <p:nvPr/>
        </p:nvSpPr>
        <p:spPr>
          <a:xfrm>
            <a:off x="4865836" y="1445797"/>
            <a:ext cx="702564" cy="430887"/>
          </a:xfrm>
          <a:prstGeom prst="rect">
            <a:avLst/>
          </a:prstGeom>
        </p:spPr>
        <p:txBody>
          <a:bodyPr wrap="square">
            <a:spAutoFit/>
          </a:bodyPr>
          <a:lstStyle/>
          <a:p>
            <a:r>
              <a:rPr lang="en-CA" sz="1050" dirty="0">
                <a:solidFill>
                  <a:schemeClr val="bg1"/>
                </a:solidFill>
                <a:latin typeface="Barlow"/>
              </a:rPr>
              <a:t>Always accurate</a:t>
            </a:r>
            <a:endParaRPr lang="en-CA" sz="1050" b="0" dirty="0">
              <a:solidFill>
                <a:schemeClr val="bg1"/>
              </a:solidFill>
              <a:effectLst/>
            </a:endParaRPr>
          </a:p>
        </p:txBody>
      </p:sp>
      <p:sp>
        <p:nvSpPr>
          <p:cNvPr id="47" name="Rectangle 46">
            <a:extLst>
              <a:ext uri="{FF2B5EF4-FFF2-40B4-BE49-F238E27FC236}">
                <a16:creationId xmlns:a16="http://schemas.microsoft.com/office/drawing/2014/main" id="{D7240D69-D52C-4FBE-A06F-8F100508FBDA}"/>
              </a:ext>
            </a:extLst>
          </p:cNvPr>
          <p:cNvSpPr/>
          <p:nvPr/>
        </p:nvSpPr>
        <p:spPr>
          <a:xfrm>
            <a:off x="5487669" y="3416530"/>
            <a:ext cx="226548" cy="381591"/>
          </a:xfrm>
          <a:prstGeom prst="rect">
            <a:avLst/>
          </a:prstGeom>
          <a:solidFill>
            <a:srgbClr val="F6473A">
              <a:alpha val="50196"/>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48" name="Rectangle 47">
            <a:extLst>
              <a:ext uri="{FF2B5EF4-FFF2-40B4-BE49-F238E27FC236}">
                <a16:creationId xmlns:a16="http://schemas.microsoft.com/office/drawing/2014/main" id="{E7EA4E5A-E926-4186-BC22-DCC388B646B6}"/>
              </a:ext>
            </a:extLst>
          </p:cNvPr>
          <p:cNvSpPr/>
          <p:nvPr/>
        </p:nvSpPr>
        <p:spPr>
          <a:xfrm>
            <a:off x="5487668" y="3052598"/>
            <a:ext cx="216037" cy="323636"/>
          </a:xfrm>
          <a:prstGeom prst="rect">
            <a:avLst/>
          </a:prstGeom>
          <a:solidFill>
            <a:srgbClr val="F6473A">
              <a:alpha val="50196"/>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49" name="Rectangle 48">
            <a:extLst>
              <a:ext uri="{FF2B5EF4-FFF2-40B4-BE49-F238E27FC236}">
                <a16:creationId xmlns:a16="http://schemas.microsoft.com/office/drawing/2014/main" id="{7EEEB8F7-4E08-4635-B06F-3759BC5BA11A}"/>
              </a:ext>
            </a:extLst>
          </p:cNvPr>
          <p:cNvSpPr/>
          <p:nvPr/>
        </p:nvSpPr>
        <p:spPr>
          <a:xfrm>
            <a:off x="5485451" y="2681867"/>
            <a:ext cx="228765" cy="349206"/>
          </a:xfrm>
          <a:prstGeom prst="rect">
            <a:avLst/>
          </a:prstGeom>
          <a:solidFill>
            <a:srgbClr val="F6473A">
              <a:alpha val="50196"/>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50" name="Rectangle 49">
            <a:extLst>
              <a:ext uri="{FF2B5EF4-FFF2-40B4-BE49-F238E27FC236}">
                <a16:creationId xmlns:a16="http://schemas.microsoft.com/office/drawing/2014/main" id="{081E38F9-1F97-42EE-B861-633018A2F76D}"/>
              </a:ext>
            </a:extLst>
          </p:cNvPr>
          <p:cNvSpPr/>
          <p:nvPr/>
        </p:nvSpPr>
        <p:spPr>
          <a:xfrm>
            <a:off x="5485451" y="2347356"/>
            <a:ext cx="228765" cy="344318"/>
          </a:xfrm>
          <a:prstGeom prst="rect">
            <a:avLst/>
          </a:prstGeom>
          <a:solidFill>
            <a:srgbClr val="F6473A">
              <a:alpha val="50196"/>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51" name="Rectangle 50">
            <a:extLst>
              <a:ext uri="{FF2B5EF4-FFF2-40B4-BE49-F238E27FC236}">
                <a16:creationId xmlns:a16="http://schemas.microsoft.com/office/drawing/2014/main" id="{63575D4F-DA15-4DCD-B27C-D142D1092E0B}"/>
              </a:ext>
            </a:extLst>
          </p:cNvPr>
          <p:cNvSpPr/>
          <p:nvPr/>
        </p:nvSpPr>
        <p:spPr>
          <a:xfrm>
            <a:off x="5485451" y="1915777"/>
            <a:ext cx="221305" cy="411010"/>
          </a:xfrm>
          <a:prstGeom prst="rect">
            <a:avLst/>
          </a:prstGeom>
          <a:solidFill>
            <a:srgbClr val="F6473A">
              <a:alpha val="50196"/>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52" name="Rectangle 51">
            <a:extLst>
              <a:ext uri="{FF2B5EF4-FFF2-40B4-BE49-F238E27FC236}">
                <a16:creationId xmlns:a16="http://schemas.microsoft.com/office/drawing/2014/main" id="{B93F71B7-411A-4FAA-A8EE-E8BA4F0ED8A7}"/>
              </a:ext>
            </a:extLst>
          </p:cNvPr>
          <p:cNvSpPr/>
          <p:nvPr/>
        </p:nvSpPr>
        <p:spPr>
          <a:xfrm>
            <a:off x="5485451" y="1464741"/>
            <a:ext cx="221305" cy="430888"/>
          </a:xfrm>
          <a:prstGeom prst="rect">
            <a:avLst/>
          </a:prstGeom>
          <a:solidFill>
            <a:srgbClr val="F6473A">
              <a:alpha val="50196"/>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53" name="Oval 52">
            <a:extLst>
              <a:ext uri="{FF2B5EF4-FFF2-40B4-BE49-F238E27FC236}">
                <a16:creationId xmlns:a16="http://schemas.microsoft.com/office/drawing/2014/main" id="{3EC56F8D-E127-42C1-A20E-07D9E865B946}"/>
              </a:ext>
            </a:extLst>
          </p:cNvPr>
          <p:cNvSpPr/>
          <p:nvPr/>
        </p:nvSpPr>
        <p:spPr>
          <a:xfrm>
            <a:off x="5455742" y="3855023"/>
            <a:ext cx="347551" cy="403649"/>
          </a:xfrm>
          <a:prstGeom prst="ellipse">
            <a:avLst/>
          </a:prstGeom>
          <a:solidFill>
            <a:srgbClr val="F6473A">
              <a:alpha val="50196"/>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pic>
        <p:nvPicPr>
          <p:cNvPr id="54" name="Picture 2" descr="https://lh6.googleusercontent.com/MFKwHKS7OeNol8wQCvdqcTO-Q1rnsXXRCTwnK0k_6XGxrfKf-aQ8NSBIlBvPgwcumzBuS0qIHCgNaPg2y_uiyIliG5GIdbqEZDeXFfrkf_rH2Ky1mEqfLjWRyCjpteDvcEnczpRVCuw">
            <a:extLst>
              <a:ext uri="{FF2B5EF4-FFF2-40B4-BE49-F238E27FC236}">
                <a16:creationId xmlns:a16="http://schemas.microsoft.com/office/drawing/2014/main" id="{1F853626-8E44-4608-816F-A4D021E2EF30}"/>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5885" r="27946"/>
          <a:stretch/>
        </p:blipFill>
        <p:spPr bwMode="auto">
          <a:xfrm>
            <a:off x="6886880" y="1288987"/>
            <a:ext cx="566985" cy="3182058"/>
          </a:xfrm>
          <a:prstGeom prst="rect">
            <a:avLst/>
          </a:prstGeom>
          <a:noFill/>
          <a:extLst>
            <a:ext uri="{909E8E84-426E-40DD-AFC4-6F175D3DCCD1}">
              <a14:hiddenFill xmlns:a14="http://schemas.microsoft.com/office/drawing/2010/main">
                <a:solidFill>
                  <a:srgbClr val="FFFFFF"/>
                </a:solidFill>
              </a14:hiddenFill>
            </a:ext>
          </a:extLst>
        </p:spPr>
      </p:pic>
      <p:sp>
        <p:nvSpPr>
          <p:cNvPr id="55" name="Rectangle 54">
            <a:extLst>
              <a:ext uri="{FF2B5EF4-FFF2-40B4-BE49-F238E27FC236}">
                <a16:creationId xmlns:a16="http://schemas.microsoft.com/office/drawing/2014/main" id="{079E1B64-C40A-44BD-9CBF-E196117137A6}"/>
              </a:ext>
            </a:extLst>
          </p:cNvPr>
          <p:cNvSpPr/>
          <p:nvPr/>
        </p:nvSpPr>
        <p:spPr>
          <a:xfrm>
            <a:off x="7326345" y="3764765"/>
            <a:ext cx="592437" cy="400110"/>
          </a:xfrm>
          <a:prstGeom prst="rect">
            <a:avLst/>
          </a:prstGeom>
        </p:spPr>
        <p:txBody>
          <a:bodyPr wrap="square">
            <a:spAutoFit/>
          </a:bodyPr>
          <a:lstStyle/>
          <a:p>
            <a:r>
              <a:rPr lang="en-US" sz="1000" b="0" dirty="0">
                <a:solidFill>
                  <a:schemeClr val="bg1"/>
                </a:solidFill>
                <a:effectLst/>
                <a:latin typeface="Barlow"/>
              </a:rPr>
              <a:t>Al</a:t>
            </a:r>
            <a:r>
              <a:rPr lang="en-CA" sz="1000" b="0" dirty="0">
                <a:solidFill>
                  <a:schemeClr val="bg1"/>
                </a:solidFill>
                <a:effectLst/>
                <a:latin typeface="Barlow"/>
              </a:rPr>
              <a:t>ways wron</a:t>
            </a:r>
            <a:r>
              <a:rPr lang="en-CA" sz="1000" dirty="0">
                <a:solidFill>
                  <a:schemeClr val="bg1"/>
                </a:solidFill>
                <a:latin typeface="Barlow"/>
              </a:rPr>
              <a:t>g</a:t>
            </a:r>
            <a:endParaRPr lang="en-CA" sz="1000" b="0" dirty="0">
              <a:solidFill>
                <a:schemeClr val="bg1"/>
              </a:solidFill>
              <a:effectLst/>
            </a:endParaRPr>
          </a:p>
        </p:txBody>
      </p:sp>
      <p:sp>
        <p:nvSpPr>
          <p:cNvPr id="56" name="Rectangle 55">
            <a:extLst>
              <a:ext uri="{FF2B5EF4-FFF2-40B4-BE49-F238E27FC236}">
                <a16:creationId xmlns:a16="http://schemas.microsoft.com/office/drawing/2014/main" id="{79C464C4-C6B6-4204-A82F-464946DCB684}"/>
              </a:ext>
            </a:extLst>
          </p:cNvPr>
          <p:cNvSpPr/>
          <p:nvPr/>
        </p:nvSpPr>
        <p:spPr>
          <a:xfrm>
            <a:off x="7299168" y="1469343"/>
            <a:ext cx="702564" cy="430887"/>
          </a:xfrm>
          <a:prstGeom prst="rect">
            <a:avLst/>
          </a:prstGeom>
        </p:spPr>
        <p:txBody>
          <a:bodyPr wrap="square">
            <a:spAutoFit/>
          </a:bodyPr>
          <a:lstStyle/>
          <a:p>
            <a:r>
              <a:rPr lang="en-CA" sz="1050" dirty="0">
                <a:solidFill>
                  <a:schemeClr val="bg1"/>
                </a:solidFill>
                <a:latin typeface="Barlow"/>
              </a:rPr>
              <a:t>Always accurate</a:t>
            </a:r>
            <a:endParaRPr lang="en-CA" sz="1050" b="0" dirty="0">
              <a:solidFill>
                <a:schemeClr val="bg1"/>
              </a:solidFill>
              <a:effectLst/>
            </a:endParaRPr>
          </a:p>
        </p:txBody>
      </p:sp>
      <p:sp>
        <p:nvSpPr>
          <p:cNvPr id="57" name="Rectangle 56">
            <a:extLst>
              <a:ext uri="{FF2B5EF4-FFF2-40B4-BE49-F238E27FC236}">
                <a16:creationId xmlns:a16="http://schemas.microsoft.com/office/drawing/2014/main" id="{F5991C4D-7C89-4BF7-AF1A-C44D0A86A3DD}"/>
              </a:ext>
            </a:extLst>
          </p:cNvPr>
          <p:cNvSpPr/>
          <p:nvPr/>
        </p:nvSpPr>
        <p:spPr>
          <a:xfrm>
            <a:off x="7921001" y="3440076"/>
            <a:ext cx="226548" cy="381591"/>
          </a:xfrm>
          <a:prstGeom prst="rect">
            <a:avLst/>
          </a:prstGeom>
          <a:solidFill>
            <a:srgbClr val="F6473A">
              <a:alpha val="50196"/>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58" name="Rectangle 57">
            <a:extLst>
              <a:ext uri="{FF2B5EF4-FFF2-40B4-BE49-F238E27FC236}">
                <a16:creationId xmlns:a16="http://schemas.microsoft.com/office/drawing/2014/main" id="{C0D5333A-8BD5-4EB1-8994-3E784C37B192}"/>
              </a:ext>
            </a:extLst>
          </p:cNvPr>
          <p:cNvSpPr/>
          <p:nvPr/>
        </p:nvSpPr>
        <p:spPr>
          <a:xfrm>
            <a:off x="7921000" y="3076144"/>
            <a:ext cx="216037" cy="323636"/>
          </a:xfrm>
          <a:prstGeom prst="rect">
            <a:avLst/>
          </a:prstGeom>
          <a:solidFill>
            <a:srgbClr val="F6473A">
              <a:alpha val="50196"/>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59" name="Rectangle 58">
            <a:extLst>
              <a:ext uri="{FF2B5EF4-FFF2-40B4-BE49-F238E27FC236}">
                <a16:creationId xmlns:a16="http://schemas.microsoft.com/office/drawing/2014/main" id="{A8BB739C-555A-454D-83F6-5A835DF0055C}"/>
              </a:ext>
            </a:extLst>
          </p:cNvPr>
          <p:cNvSpPr/>
          <p:nvPr/>
        </p:nvSpPr>
        <p:spPr>
          <a:xfrm>
            <a:off x="7918783" y="2705413"/>
            <a:ext cx="228765" cy="349206"/>
          </a:xfrm>
          <a:prstGeom prst="rect">
            <a:avLst/>
          </a:prstGeom>
          <a:solidFill>
            <a:srgbClr val="F6473A">
              <a:alpha val="50196"/>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60" name="Rectangle 59">
            <a:extLst>
              <a:ext uri="{FF2B5EF4-FFF2-40B4-BE49-F238E27FC236}">
                <a16:creationId xmlns:a16="http://schemas.microsoft.com/office/drawing/2014/main" id="{9E85862D-9BC7-4998-99CE-CC0E5D0EB5FB}"/>
              </a:ext>
            </a:extLst>
          </p:cNvPr>
          <p:cNvSpPr/>
          <p:nvPr/>
        </p:nvSpPr>
        <p:spPr>
          <a:xfrm>
            <a:off x="7918783" y="2370902"/>
            <a:ext cx="228765" cy="344318"/>
          </a:xfrm>
          <a:prstGeom prst="rect">
            <a:avLst/>
          </a:prstGeom>
          <a:solidFill>
            <a:srgbClr val="F6473A">
              <a:alpha val="50196"/>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61" name="Rectangle 60">
            <a:extLst>
              <a:ext uri="{FF2B5EF4-FFF2-40B4-BE49-F238E27FC236}">
                <a16:creationId xmlns:a16="http://schemas.microsoft.com/office/drawing/2014/main" id="{9109B216-82C0-4A1D-BB8F-805DCBC89EE5}"/>
              </a:ext>
            </a:extLst>
          </p:cNvPr>
          <p:cNvSpPr/>
          <p:nvPr/>
        </p:nvSpPr>
        <p:spPr>
          <a:xfrm>
            <a:off x="7918783" y="1939323"/>
            <a:ext cx="221305" cy="411010"/>
          </a:xfrm>
          <a:prstGeom prst="rect">
            <a:avLst/>
          </a:prstGeom>
          <a:solidFill>
            <a:srgbClr val="F6473A">
              <a:alpha val="50196"/>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62" name="Rectangle 61">
            <a:extLst>
              <a:ext uri="{FF2B5EF4-FFF2-40B4-BE49-F238E27FC236}">
                <a16:creationId xmlns:a16="http://schemas.microsoft.com/office/drawing/2014/main" id="{A8C86D47-6D52-4F39-967B-23F583AF9505}"/>
              </a:ext>
            </a:extLst>
          </p:cNvPr>
          <p:cNvSpPr/>
          <p:nvPr/>
        </p:nvSpPr>
        <p:spPr>
          <a:xfrm>
            <a:off x="7918783" y="1488287"/>
            <a:ext cx="221305" cy="430888"/>
          </a:xfrm>
          <a:prstGeom prst="rect">
            <a:avLst/>
          </a:prstGeom>
          <a:solidFill>
            <a:srgbClr val="F6473A">
              <a:alpha val="50196"/>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63" name="Oval 62">
            <a:extLst>
              <a:ext uri="{FF2B5EF4-FFF2-40B4-BE49-F238E27FC236}">
                <a16:creationId xmlns:a16="http://schemas.microsoft.com/office/drawing/2014/main" id="{0015C918-6CA6-47EF-AB03-CD2F9A084F27}"/>
              </a:ext>
            </a:extLst>
          </p:cNvPr>
          <p:cNvSpPr/>
          <p:nvPr/>
        </p:nvSpPr>
        <p:spPr>
          <a:xfrm>
            <a:off x="7889074" y="3878569"/>
            <a:ext cx="347551" cy="403649"/>
          </a:xfrm>
          <a:prstGeom prst="ellipse">
            <a:avLst/>
          </a:prstGeom>
          <a:solidFill>
            <a:srgbClr val="F6473A">
              <a:alpha val="50196"/>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64" name="TextBox 63">
            <a:extLst>
              <a:ext uri="{FF2B5EF4-FFF2-40B4-BE49-F238E27FC236}">
                <a16:creationId xmlns:a16="http://schemas.microsoft.com/office/drawing/2014/main" id="{200BE4F8-03D5-4FEC-AFDD-A55B9C464621}"/>
              </a:ext>
            </a:extLst>
          </p:cNvPr>
          <p:cNvSpPr txBox="1"/>
          <p:nvPr/>
        </p:nvSpPr>
        <p:spPr>
          <a:xfrm>
            <a:off x="4235978" y="4367862"/>
            <a:ext cx="2048959" cy="261610"/>
          </a:xfrm>
          <a:prstGeom prst="rect">
            <a:avLst/>
          </a:prstGeom>
          <a:noFill/>
        </p:spPr>
        <p:txBody>
          <a:bodyPr wrap="none" rtlCol="0">
            <a:spAutoFit/>
          </a:bodyPr>
          <a:lstStyle/>
          <a:p>
            <a:pPr marL="114300" indent="0">
              <a:buNone/>
            </a:pPr>
            <a:r>
              <a:rPr lang="en-US" sz="1050" dirty="0">
                <a:solidFill>
                  <a:schemeClr val="bg1"/>
                </a:solidFill>
              </a:rPr>
              <a:t>Short-term (1 day) forecasts</a:t>
            </a:r>
          </a:p>
        </p:txBody>
      </p:sp>
    </p:spTree>
    <p:extLst>
      <p:ext uri="{BB962C8B-B14F-4D97-AF65-F5344CB8AC3E}">
        <p14:creationId xmlns:p14="http://schemas.microsoft.com/office/powerpoint/2010/main" val="193295568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56FAC56E-2A01-411C-852C-604857E84D26}"/>
              </a:ext>
            </a:extLst>
          </p:cNvPr>
          <p:cNvSpPr>
            <a:spLocks noGrp="1"/>
          </p:cNvSpPr>
          <p:nvPr>
            <p:ph type="body" idx="1"/>
          </p:nvPr>
        </p:nvSpPr>
        <p:spPr/>
        <p:txBody>
          <a:bodyPr/>
          <a:lstStyle/>
          <a:p>
            <a:pPr marL="114300" indent="0">
              <a:buNone/>
            </a:pPr>
            <a:r>
              <a:rPr lang="en-US" dirty="0"/>
              <a:t>What are common components of a weather forecast?</a:t>
            </a:r>
          </a:p>
          <a:p>
            <a:pPr marL="114300" indent="0">
              <a:buNone/>
            </a:pPr>
            <a:endParaRPr lang="en-US" dirty="0"/>
          </a:p>
          <a:p>
            <a:pPr marL="114300" indent="0">
              <a:buNone/>
            </a:pPr>
            <a:r>
              <a:rPr lang="en-US" dirty="0"/>
              <a:t>View or listen to 2-3 weather forecasts for our location and answer the questions on the next slide to prepare for our class conversation tomorrow.</a:t>
            </a:r>
          </a:p>
          <a:p>
            <a:pPr marL="114300" indent="0">
              <a:buNone/>
            </a:pPr>
            <a:endParaRPr lang="en-US" dirty="0"/>
          </a:p>
          <a:p>
            <a:pPr marL="114300" indent="0">
              <a:buNone/>
            </a:pPr>
            <a:r>
              <a:rPr lang="en-US" dirty="0">
                <a:hlinkClick r:id="rId3"/>
              </a:rPr>
              <a:t>Government of Canada</a:t>
            </a:r>
            <a:endParaRPr lang="en-US" dirty="0"/>
          </a:p>
          <a:p>
            <a:pPr marL="114300" indent="0">
              <a:buNone/>
            </a:pPr>
            <a:r>
              <a:rPr lang="en-US" dirty="0">
                <a:hlinkClick r:id="rId4"/>
              </a:rPr>
              <a:t>The Weather Network</a:t>
            </a:r>
            <a:endParaRPr lang="en-US" dirty="0"/>
          </a:p>
          <a:p>
            <a:pPr marL="114300" indent="0">
              <a:buNone/>
            </a:pPr>
            <a:endParaRPr lang="en-CA" dirty="0"/>
          </a:p>
        </p:txBody>
      </p:sp>
      <p:sp>
        <p:nvSpPr>
          <p:cNvPr id="3" name="Title 2">
            <a:extLst>
              <a:ext uri="{FF2B5EF4-FFF2-40B4-BE49-F238E27FC236}">
                <a16:creationId xmlns:a16="http://schemas.microsoft.com/office/drawing/2014/main" id="{F6DED068-51ED-402C-9658-189211D9B594}"/>
              </a:ext>
            </a:extLst>
          </p:cNvPr>
          <p:cNvSpPr>
            <a:spLocks noGrp="1"/>
          </p:cNvSpPr>
          <p:nvPr>
            <p:ph type="title"/>
          </p:nvPr>
        </p:nvSpPr>
        <p:spPr/>
        <p:txBody>
          <a:bodyPr/>
          <a:lstStyle/>
          <a:p>
            <a:r>
              <a:rPr lang="en-US" dirty="0"/>
              <a:t>Weather Forecast Components</a:t>
            </a:r>
            <a:endParaRPr lang="en-CA" dirty="0"/>
          </a:p>
        </p:txBody>
      </p:sp>
    </p:spTree>
    <p:extLst>
      <p:ext uri="{BB962C8B-B14F-4D97-AF65-F5344CB8AC3E}">
        <p14:creationId xmlns:p14="http://schemas.microsoft.com/office/powerpoint/2010/main" val="322944339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F5C94ED1-9FCB-4E25-95EF-6D7B95F57104}"/>
              </a:ext>
            </a:extLst>
          </p:cNvPr>
          <p:cNvSpPr>
            <a:spLocks noGrp="1"/>
          </p:cNvSpPr>
          <p:nvPr>
            <p:ph type="body" idx="1"/>
          </p:nvPr>
        </p:nvSpPr>
        <p:spPr>
          <a:xfrm>
            <a:off x="732600" y="1152475"/>
            <a:ext cx="7654500" cy="811407"/>
          </a:xfrm>
        </p:spPr>
        <p:txBody>
          <a:bodyPr/>
          <a:lstStyle/>
          <a:p>
            <a:r>
              <a:rPr lang="en-US" dirty="0"/>
              <a:t>What components do these forecasts have in common?</a:t>
            </a:r>
          </a:p>
          <a:p>
            <a:r>
              <a:rPr lang="en-US" dirty="0"/>
              <a:t>What information do these components tell us about the weather?</a:t>
            </a:r>
            <a:endParaRPr lang="en-CA" dirty="0"/>
          </a:p>
        </p:txBody>
      </p:sp>
      <p:sp>
        <p:nvSpPr>
          <p:cNvPr id="4" name="Title 3">
            <a:extLst>
              <a:ext uri="{FF2B5EF4-FFF2-40B4-BE49-F238E27FC236}">
                <a16:creationId xmlns:a16="http://schemas.microsoft.com/office/drawing/2014/main" id="{C94CC767-64EC-4F75-94DD-A4D9E8648343}"/>
              </a:ext>
            </a:extLst>
          </p:cNvPr>
          <p:cNvSpPr>
            <a:spLocks noGrp="1"/>
          </p:cNvSpPr>
          <p:nvPr>
            <p:ph type="title"/>
          </p:nvPr>
        </p:nvSpPr>
        <p:spPr/>
        <p:txBody>
          <a:bodyPr/>
          <a:lstStyle/>
          <a:p>
            <a:r>
              <a:rPr lang="en-US" dirty="0"/>
              <a:t>Weather Forecast Components</a:t>
            </a:r>
            <a:endParaRPr lang="en-CA" dirty="0"/>
          </a:p>
        </p:txBody>
      </p:sp>
      <p:sp>
        <p:nvSpPr>
          <p:cNvPr id="6" name="TextBox 5">
            <a:extLst>
              <a:ext uri="{FF2B5EF4-FFF2-40B4-BE49-F238E27FC236}">
                <a16:creationId xmlns:a16="http://schemas.microsoft.com/office/drawing/2014/main" id="{7FFF00A7-5626-49E0-A493-7960D7B164B6}"/>
              </a:ext>
            </a:extLst>
          </p:cNvPr>
          <p:cNvSpPr txBox="1"/>
          <p:nvPr/>
        </p:nvSpPr>
        <p:spPr>
          <a:xfrm>
            <a:off x="841664" y="2213264"/>
            <a:ext cx="7335981" cy="2618509"/>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endParaRPr lang="en-CA" dirty="0"/>
          </a:p>
        </p:txBody>
      </p:sp>
    </p:spTree>
    <p:extLst>
      <p:ext uri="{BB962C8B-B14F-4D97-AF65-F5344CB8AC3E}">
        <p14:creationId xmlns:p14="http://schemas.microsoft.com/office/powerpoint/2010/main" val="139592233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E2567606-4FFF-4582-AF43-399331559254}"/>
              </a:ext>
            </a:extLst>
          </p:cNvPr>
          <p:cNvSpPr>
            <a:spLocks noGrp="1"/>
          </p:cNvSpPr>
          <p:nvPr>
            <p:ph type="body" idx="1"/>
          </p:nvPr>
        </p:nvSpPr>
        <p:spPr/>
        <p:txBody>
          <a:bodyPr/>
          <a:lstStyle/>
          <a:p>
            <a:pPr marL="114300" indent="0">
              <a:buNone/>
            </a:pPr>
            <a:r>
              <a:rPr lang="en-US" dirty="0"/>
              <a:t>First watch the video: </a:t>
            </a:r>
            <a:r>
              <a:rPr lang="en-US" i="1" dirty="0">
                <a:hlinkClick r:id="rId3"/>
              </a:rPr>
              <a:t>How Do We Know When It Will Rain?</a:t>
            </a:r>
            <a:endParaRPr lang="en-US" i="1" dirty="0"/>
          </a:p>
          <a:p>
            <a:pPr marL="114300" indent="0">
              <a:buNone/>
            </a:pPr>
            <a:endParaRPr lang="en-CA" dirty="0"/>
          </a:p>
          <a:p>
            <a:pPr marL="114300" indent="0">
              <a:buNone/>
            </a:pPr>
            <a:r>
              <a:rPr lang="en-CA" dirty="0"/>
              <a:t>How do meteorologists’ predictions compare with the actual weather?</a:t>
            </a:r>
          </a:p>
          <a:p>
            <a:r>
              <a:rPr lang="en-CA" dirty="0"/>
              <a:t>Choose a weather report that will give you a short-term (1 day) forecast as well as a long-term (5 day forecast). Record this forecast as well as the short-term forecast each day for the next 4 days.</a:t>
            </a:r>
          </a:p>
          <a:p>
            <a:r>
              <a:rPr lang="en-CA" dirty="0"/>
              <a:t>Each day record the actual weather as well.</a:t>
            </a:r>
          </a:p>
          <a:p>
            <a:pPr marL="114300" indent="0">
              <a:buNone/>
            </a:pPr>
            <a:r>
              <a:rPr lang="en-CA" dirty="0"/>
              <a:t>You will need to organize the data you are going to collect so that you will be able to compare the accuracy of the short- and long-term predictions. A chart may be useful for this purpose. You can do this on the next slide or on paper and then insert a photo of your work on the next slide.</a:t>
            </a:r>
          </a:p>
        </p:txBody>
      </p:sp>
      <p:sp>
        <p:nvSpPr>
          <p:cNvPr id="3" name="Title 2">
            <a:extLst>
              <a:ext uri="{FF2B5EF4-FFF2-40B4-BE49-F238E27FC236}">
                <a16:creationId xmlns:a16="http://schemas.microsoft.com/office/drawing/2014/main" id="{DED1D16C-34C3-44D1-8687-391D4316E726}"/>
              </a:ext>
            </a:extLst>
          </p:cNvPr>
          <p:cNvSpPr>
            <a:spLocks noGrp="1"/>
          </p:cNvSpPr>
          <p:nvPr>
            <p:ph type="title"/>
          </p:nvPr>
        </p:nvSpPr>
        <p:spPr/>
        <p:txBody>
          <a:bodyPr/>
          <a:lstStyle/>
          <a:p>
            <a:r>
              <a:rPr lang="en-US" dirty="0"/>
              <a:t>Meteorologist Predictions</a:t>
            </a:r>
            <a:endParaRPr lang="en-CA" dirty="0"/>
          </a:p>
        </p:txBody>
      </p:sp>
    </p:spTree>
    <p:extLst>
      <p:ext uri="{BB962C8B-B14F-4D97-AF65-F5344CB8AC3E}">
        <p14:creationId xmlns:p14="http://schemas.microsoft.com/office/powerpoint/2010/main" val="2672843678"/>
      </p:ext>
    </p:extLst>
  </p:cSld>
  <p:clrMapOvr>
    <a:masterClrMapping/>
  </p:clrMapOvr>
</p:sld>
</file>

<file path=ppt/theme/theme1.xml><?xml version="1.0" encoding="utf-8"?>
<a:theme xmlns:a="http://schemas.openxmlformats.org/drawingml/2006/main" name="Weather App Pitch Deck by Slidesgo">
  <a:themeElements>
    <a:clrScheme name="Simple Light">
      <a:dk1>
        <a:srgbClr val="000000"/>
      </a:dk1>
      <a:lt1>
        <a:srgbClr val="FFFFFF"/>
      </a:lt1>
      <a:dk2>
        <a:srgbClr val="595959"/>
      </a:dk2>
      <a:lt2>
        <a:srgbClr val="EEEEEE"/>
      </a:lt2>
      <a:accent1>
        <a:srgbClr val="4846BB"/>
      </a:accent1>
      <a:accent2>
        <a:srgbClr val="9393FF"/>
      </a:accent2>
      <a:accent3>
        <a:srgbClr val="F5C8ED"/>
      </a:accent3>
      <a:accent4>
        <a:srgbClr val="FFCE00"/>
      </a:accent4>
      <a:accent5>
        <a:srgbClr val="FFFFFF"/>
      </a:accent5>
      <a:accent6>
        <a:srgbClr val="EEFF41"/>
      </a:accent6>
      <a:hlink>
        <a:srgbClr val="FFCE00"/>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593</TotalTime>
  <Words>1688</Words>
  <Application>Microsoft Office PowerPoint</Application>
  <PresentationFormat>On-screen Show (16:9)</PresentationFormat>
  <Paragraphs>186</Paragraphs>
  <Slides>25</Slides>
  <Notes>8</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25</vt:i4>
      </vt:variant>
    </vt:vector>
  </HeadingPairs>
  <TitlesOfParts>
    <vt:vector size="31" baseType="lpstr">
      <vt:lpstr>Barlow</vt:lpstr>
      <vt:lpstr>Varela Round</vt:lpstr>
      <vt:lpstr>Arial</vt:lpstr>
      <vt:lpstr>Didact Gothic</vt:lpstr>
      <vt:lpstr>Pathway Gothic One</vt:lpstr>
      <vt:lpstr>Weather App Pitch Deck by Slidesgo</vt:lpstr>
      <vt:lpstr>Boy, Were We Wrong </vt:lpstr>
      <vt:lpstr>Boy, Were We Wrong</vt:lpstr>
      <vt:lpstr>Questions:</vt:lpstr>
      <vt:lpstr>Assessment Rubric</vt:lpstr>
      <vt:lpstr>Thoughtbooks:</vt:lpstr>
      <vt:lpstr>Rate the accuracy of the following types of weather forecasting:</vt:lpstr>
      <vt:lpstr>Weather Forecast Components</vt:lpstr>
      <vt:lpstr>Weather Forecast Components</vt:lpstr>
      <vt:lpstr>Meteorologist Predictions</vt:lpstr>
      <vt:lpstr>Meteorologist Predictions</vt:lpstr>
      <vt:lpstr>Reflecting on Meteorologists Predictions</vt:lpstr>
      <vt:lpstr>Weather Instrument DIY</vt:lpstr>
      <vt:lpstr>Weather Instrument: ______________</vt:lpstr>
      <vt:lpstr>Collecting Weather Data</vt:lpstr>
      <vt:lpstr>Data Collection</vt:lpstr>
      <vt:lpstr>Reflecting on my DIY Weather Instruments</vt:lpstr>
      <vt:lpstr>Other Forecasters</vt:lpstr>
      <vt:lpstr>Other Forecasters</vt:lpstr>
      <vt:lpstr>Reflecting on my DIY Weather Instruments</vt:lpstr>
      <vt:lpstr>Weather History</vt:lpstr>
      <vt:lpstr>Weather Technology Timeline</vt:lpstr>
      <vt:lpstr>Reflecting on Weather Technology Timeline </vt:lpstr>
      <vt:lpstr>Re-rate the accuracy of the following types of weather forecasting:</vt:lpstr>
      <vt:lpstr>Reflecting on the Accuracy of Forecasting</vt:lpstr>
      <vt:lpstr>The end!</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Boy, Were We Wrong</dc:title>
  <dc:creator>Denise Smith</dc:creator>
  <cp:lastModifiedBy>Harrison, Lynn (MET)</cp:lastModifiedBy>
  <cp:revision>36</cp:revision>
  <dcterms:modified xsi:type="dcterms:W3CDTF">2021-03-22T16:07:05Z</dcterms:modified>
</cp:coreProperties>
</file>