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8"/>
  </p:notesMasterIdLst>
  <p:sldIdLst>
    <p:sldId id="267" r:id="rId2"/>
    <p:sldId id="256" r:id="rId3"/>
    <p:sldId id="261" r:id="rId4"/>
    <p:sldId id="262" r:id="rId5"/>
    <p:sldId id="343" r:id="rId6"/>
    <p:sldId id="263" r:id="rId7"/>
    <p:sldId id="264" r:id="rId8"/>
    <p:sldId id="265" r:id="rId9"/>
    <p:sldId id="266" r:id="rId10"/>
    <p:sldId id="269" r:id="rId11"/>
    <p:sldId id="270" r:id="rId12"/>
    <p:sldId id="271" r:id="rId13"/>
    <p:sldId id="272" r:id="rId14"/>
    <p:sldId id="273" r:id="rId15"/>
    <p:sldId id="274" r:id="rId16"/>
    <p:sldId id="277" r:id="rId17"/>
    <p:sldId id="278" r:id="rId18"/>
    <p:sldId id="276" r:id="rId19"/>
    <p:sldId id="275" r:id="rId20"/>
    <p:sldId id="280" r:id="rId21"/>
    <p:sldId id="281" r:id="rId22"/>
    <p:sldId id="282" r:id="rId23"/>
    <p:sldId id="283" r:id="rId24"/>
    <p:sldId id="284" r:id="rId25"/>
    <p:sldId id="306" r:id="rId26"/>
    <p:sldId id="268" r:id="rId27"/>
    <p:sldId id="285" r:id="rId28"/>
    <p:sldId id="308" r:id="rId29"/>
    <p:sldId id="286" r:id="rId30"/>
    <p:sldId id="323" r:id="rId31"/>
    <p:sldId id="309" r:id="rId32"/>
    <p:sldId id="324" r:id="rId33"/>
    <p:sldId id="311" r:id="rId34"/>
    <p:sldId id="325" r:id="rId35"/>
    <p:sldId id="312" r:id="rId36"/>
    <p:sldId id="326" r:id="rId37"/>
    <p:sldId id="313" r:id="rId38"/>
    <p:sldId id="314" r:id="rId39"/>
    <p:sldId id="315" r:id="rId40"/>
    <p:sldId id="327" r:id="rId41"/>
    <p:sldId id="316" r:id="rId42"/>
    <p:sldId id="328" r:id="rId43"/>
    <p:sldId id="310" r:id="rId44"/>
    <p:sldId id="329" r:id="rId45"/>
    <p:sldId id="319" r:id="rId46"/>
    <p:sldId id="330" r:id="rId47"/>
    <p:sldId id="318" r:id="rId48"/>
    <p:sldId id="320" r:id="rId49"/>
    <p:sldId id="307" r:id="rId50"/>
    <p:sldId id="331" r:id="rId51"/>
    <p:sldId id="287" r:id="rId52"/>
    <p:sldId id="332" r:id="rId53"/>
    <p:sldId id="288" r:id="rId54"/>
    <p:sldId id="333" r:id="rId55"/>
    <p:sldId id="289" r:id="rId56"/>
    <p:sldId id="334" r:id="rId57"/>
    <p:sldId id="290" r:id="rId58"/>
    <p:sldId id="321" r:id="rId59"/>
    <p:sldId id="291" r:id="rId60"/>
    <p:sldId id="335" r:id="rId61"/>
    <p:sldId id="292" r:id="rId62"/>
    <p:sldId id="336" r:id="rId63"/>
    <p:sldId id="293" r:id="rId64"/>
    <p:sldId id="337" r:id="rId65"/>
    <p:sldId id="294" r:id="rId66"/>
    <p:sldId id="338" r:id="rId67"/>
    <p:sldId id="295" r:id="rId68"/>
    <p:sldId id="322" r:id="rId69"/>
    <p:sldId id="296" r:id="rId70"/>
    <p:sldId id="339" r:id="rId71"/>
    <p:sldId id="297" r:id="rId72"/>
    <p:sldId id="340" r:id="rId73"/>
    <p:sldId id="298" r:id="rId74"/>
    <p:sldId id="341" r:id="rId75"/>
    <p:sldId id="299" r:id="rId76"/>
    <p:sldId id="342" r:id="rId77"/>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C47"/>
    <a:srgbClr val="990099"/>
    <a:srgbClr val="FF4370"/>
    <a:srgbClr val="FE9202"/>
    <a:srgbClr val="FFF3E7"/>
    <a:srgbClr val="5EEC3C"/>
    <a:srgbClr val="CCCC00"/>
    <a:srgbClr val="FFCC66"/>
    <a:srgbClr val="007033"/>
    <a:srgbClr val="CC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109" autoAdjust="0"/>
  </p:normalViewPr>
  <p:slideViewPr>
    <p:cSldViewPr>
      <p:cViewPr varScale="1">
        <p:scale>
          <a:sx n="62" d="100"/>
          <a:sy n="62" d="100"/>
        </p:scale>
        <p:origin x="931" y="34"/>
      </p:cViewPr>
      <p:guideLst>
        <p:guide orient="horz" pos="1620"/>
        <p:guide pos="2880"/>
      </p:guideLst>
    </p:cSldViewPr>
  </p:slideViewPr>
  <p:notesTextViewPr>
    <p:cViewPr>
      <p:scale>
        <a:sx n="1" d="1"/>
        <a:sy n="1" d="1"/>
      </p:scale>
      <p:origin x="0" y="0"/>
    </p:cViewPr>
  </p:notesTextViewPr>
  <p:gridSpacing cx="152705" cy="152705"/>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CDA4B3-33F0-4E76-93B4-AC36AEEAD46F}" type="datetimeFigureOut">
              <a:rPr lang="en-US" smtClean="0"/>
              <a:t>6/21/2021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FBBD48-D302-4B61-865B-30EF1B63111C}" type="slidenum">
              <a:rPr lang="en-US" smtClean="0"/>
              <a:t>‹#›</a:t>
            </a:fld>
            <a:endParaRPr lang="en-US"/>
          </a:p>
        </p:txBody>
      </p:sp>
    </p:spTree>
    <p:extLst>
      <p:ext uri="{BB962C8B-B14F-4D97-AF65-F5344CB8AC3E}">
        <p14:creationId xmlns:p14="http://schemas.microsoft.com/office/powerpoint/2010/main" val="25146688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Video: https://vimeo.com/209250578 </a:t>
            </a:r>
          </a:p>
        </p:txBody>
      </p:sp>
      <p:sp>
        <p:nvSpPr>
          <p:cNvPr id="4" name="Slide Number Placeholder 3"/>
          <p:cNvSpPr>
            <a:spLocks noGrp="1"/>
          </p:cNvSpPr>
          <p:nvPr>
            <p:ph type="sldNum" sz="quarter" idx="5"/>
          </p:nvPr>
        </p:nvSpPr>
        <p:spPr/>
        <p:txBody>
          <a:bodyPr/>
          <a:lstStyle/>
          <a:p>
            <a:fld id="{C0FBBD48-D302-4B61-865B-30EF1B63111C}" type="slidenum">
              <a:rPr lang="en-US" smtClean="0"/>
              <a:t>3</a:t>
            </a:fld>
            <a:endParaRPr lang="en-US"/>
          </a:p>
        </p:txBody>
      </p:sp>
    </p:spTree>
    <p:extLst>
      <p:ext uri="{BB962C8B-B14F-4D97-AF65-F5344CB8AC3E}">
        <p14:creationId xmlns:p14="http://schemas.microsoft.com/office/powerpoint/2010/main" val="18123794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Article: https://www.theguardian.com/lifeandstyle/gallery/2013/may/06/hungry-planet-what-world-eats</a:t>
            </a:r>
          </a:p>
        </p:txBody>
      </p:sp>
      <p:sp>
        <p:nvSpPr>
          <p:cNvPr id="4" name="Slide Number Placeholder 3"/>
          <p:cNvSpPr>
            <a:spLocks noGrp="1"/>
          </p:cNvSpPr>
          <p:nvPr>
            <p:ph type="sldNum" sz="quarter" idx="5"/>
          </p:nvPr>
        </p:nvSpPr>
        <p:spPr/>
        <p:txBody>
          <a:bodyPr/>
          <a:lstStyle/>
          <a:p>
            <a:fld id="{C0FBBD48-D302-4B61-865B-30EF1B63111C}" type="slidenum">
              <a:rPr lang="en-US" smtClean="0"/>
              <a:t>20</a:t>
            </a:fld>
            <a:endParaRPr lang="en-US"/>
          </a:p>
        </p:txBody>
      </p:sp>
    </p:spTree>
    <p:extLst>
      <p:ext uri="{BB962C8B-B14F-4D97-AF65-F5344CB8AC3E}">
        <p14:creationId xmlns:p14="http://schemas.microsoft.com/office/powerpoint/2010/main" val="32020218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Reference material: https://food-guide.canada.ca/en/</a:t>
            </a:r>
          </a:p>
        </p:txBody>
      </p:sp>
      <p:sp>
        <p:nvSpPr>
          <p:cNvPr id="4" name="Slide Number Placeholder 3"/>
          <p:cNvSpPr>
            <a:spLocks noGrp="1"/>
          </p:cNvSpPr>
          <p:nvPr>
            <p:ph type="sldNum" sz="quarter" idx="5"/>
          </p:nvPr>
        </p:nvSpPr>
        <p:spPr/>
        <p:txBody>
          <a:bodyPr/>
          <a:lstStyle/>
          <a:p>
            <a:fld id="{C0FBBD48-D302-4B61-865B-30EF1B63111C}" type="slidenum">
              <a:rPr lang="en-US" smtClean="0"/>
              <a:t>23</a:t>
            </a:fld>
            <a:endParaRPr lang="en-US"/>
          </a:p>
        </p:txBody>
      </p:sp>
    </p:spTree>
    <p:extLst>
      <p:ext uri="{BB962C8B-B14F-4D97-AF65-F5344CB8AC3E}">
        <p14:creationId xmlns:p14="http://schemas.microsoft.com/office/powerpoint/2010/main" val="20426143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Image: https://pixabay.com/photos/tea-breakfast-cup-drink-food-1894045/</a:t>
            </a:r>
          </a:p>
        </p:txBody>
      </p:sp>
      <p:sp>
        <p:nvSpPr>
          <p:cNvPr id="4" name="Slide Number Placeholder 3"/>
          <p:cNvSpPr>
            <a:spLocks noGrp="1"/>
          </p:cNvSpPr>
          <p:nvPr>
            <p:ph type="sldNum" sz="quarter" idx="5"/>
          </p:nvPr>
        </p:nvSpPr>
        <p:spPr/>
        <p:txBody>
          <a:bodyPr/>
          <a:lstStyle/>
          <a:p>
            <a:fld id="{C0FBBD48-D302-4B61-865B-30EF1B63111C}" type="slidenum">
              <a:rPr lang="en-US" smtClean="0"/>
              <a:t>24</a:t>
            </a:fld>
            <a:endParaRPr lang="en-US"/>
          </a:p>
        </p:txBody>
      </p:sp>
    </p:spTree>
    <p:extLst>
      <p:ext uri="{BB962C8B-B14F-4D97-AF65-F5344CB8AC3E}">
        <p14:creationId xmlns:p14="http://schemas.microsoft.com/office/powerpoint/2010/main" val="40398257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gd29b61fbf0_1_316: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2" name="Google Shape;852;gd29b61fbf0_1_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images in this section are the property of the resource creator.</a:t>
            </a:r>
            <a:endParaRPr lang="en-CA" dirty="0"/>
          </a:p>
        </p:txBody>
      </p:sp>
      <p:sp>
        <p:nvSpPr>
          <p:cNvPr id="4" name="Slide Number Placeholder 3"/>
          <p:cNvSpPr>
            <a:spLocks noGrp="1"/>
          </p:cNvSpPr>
          <p:nvPr>
            <p:ph type="sldNum" sz="quarter" idx="5"/>
          </p:nvPr>
        </p:nvSpPr>
        <p:spPr/>
        <p:txBody>
          <a:bodyPr/>
          <a:lstStyle/>
          <a:p>
            <a:fld id="{C0FBBD48-D302-4B61-865B-30EF1B63111C}" type="slidenum">
              <a:rPr lang="en-US" smtClean="0"/>
              <a:t>27</a:t>
            </a:fld>
            <a:endParaRPr lang="en-US"/>
          </a:p>
        </p:txBody>
      </p:sp>
    </p:spTree>
    <p:extLst>
      <p:ext uri="{BB962C8B-B14F-4D97-AF65-F5344CB8AC3E}">
        <p14:creationId xmlns:p14="http://schemas.microsoft.com/office/powerpoint/2010/main" val="2988917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https://gfletchy.com/sliced-up/</a:t>
            </a:r>
            <a:endParaRPr lang="en-CA" dirty="0"/>
          </a:p>
        </p:txBody>
      </p:sp>
      <p:sp>
        <p:nvSpPr>
          <p:cNvPr id="4" name="Slide Number Placeholder 3"/>
          <p:cNvSpPr>
            <a:spLocks noGrp="1"/>
          </p:cNvSpPr>
          <p:nvPr>
            <p:ph type="sldNum" sz="quarter" idx="5"/>
          </p:nvPr>
        </p:nvSpPr>
        <p:spPr/>
        <p:txBody>
          <a:bodyPr/>
          <a:lstStyle/>
          <a:p>
            <a:fld id="{C0FBBD48-D302-4B61-865B-30EF1B63111C}" type="slidenum">
              <a:rPr lang="en-US" smtClean="0"/>
              <a:t>5</a:t>
            </a:fld>
            <a:endParaRPr lang="en-US"/>
          </a:p>
        </p:txBody>
      </p:sp>
    </p:spTree>
    <p:extLst>
      <p:ext uri="{BB962C8B-B14F-4D97-AF65-F5344CB8AC3E}">
        <p14:creationId xmlns:p14="http://schemas.microsoft.com/office/powerpoint/2010/main" val="13141718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https://gfletchy.com/sliced-up/</a:t>
            </a:r>
            <a:endParaRPr lang="en-CA" dirty="0"/>
          </a:p>
        </p:txBody>
      </p:sp>
      <p:sp>
        <p:nvSpPr>
          <p:cNvPr id="4" name="Slide Number Placeholder 3"/>
          <p:cNvSpPr>
            <a:spLocks noGrp="1"/>
          </p:cNvSpPr>
          <p:nvPr>
            <p:ph type="sldNum" sz="quarter" idx="5"/>
          </p:nvPr>
        </p:nvSpPr>
        <p:spPr/>
        <p:txBody>
          <a:bodyPr/>
          <a:lstStyle/>
          <a:p>
            <a:fld id="{C0FBBD48-D302-4B61-865B-30EF1B63111C}" type="slidenum">
              <a:rPr lang="en-US" smtClean="0"/>
              <a:t>6</a:t>
            </a:fld>
            <a:endParaRPr lang="en-US"/>
          </a:p>
        </p:txBody>
      </p:sp>
    </p:spTree>
    <p:extLst>
      <p:ext uri="{BB962C8B-B14F-4D97-AF65-F5344CB8AC3E}">
        <p14:creationId xmlns:p14="http://schemas.microsoft.com/office/powerpoint/2010/main" val="21246811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Images: </a:t>
            </a:r>
          </a:p>
          <a:p>
            <a:r>
              <a:rPr lang="en-US" dirty="0"/>
              <a:t>https://e2t2dwn1mz-flywheel.netdna-ssl.com/wp-content/uploads/2018/12/Number-of-Orange-Wedges.jpg</a:t>
            </a:r>
          </a:p>
          <a:p>
            <a:r>
              <a:rPr lang="en-CA" dirty="0"/>
              <a:t>https://e2t2dwn1mz-flywheel.netdna-ssl.com/wp-content/uploads/2018/12/Size-of-Wedge-Act-2.png</a:t>
            </a:r>
          </a:p>
        </p:txBody>
      </p:sp>
      <p:sp>
        <p:nvSpPr>
          <p:cNvPr id="4" name="Slide Number Placeholder 3"/>
          <p:cNvSpPr>
            <a:spLocks noGrp="1"/>
          </p:cNvSpPr>
          <p:nvPr>
            <p:ph type="sldNum" sz="quarter" idx="5"/>
          </p:nvPr>
        </p:nvSpPr>
        <p:spPr/>
        <p:txBody>
          <a:bodyPr/>
          <a:lstStyle/>
          <a:p>
            <a:fld id="{C0FBBD48-D302-4B61-865B-30EF1B63111C}" type="slidenum">
              <a:rPr lang="en-US" smtClean="0"/>
              <a:t>7</a:t>
            </a:fld>
            <a:endParaRPr lang="en-US"/>
          </a:p>
        </p:txBody>
      </p:sp>
    </p:spTree>
    <p:extLst>
      <p:ext uri="{BB962C8B-B14F-4D97-AF65-F5344CB8AC3E}">
        <p14:creationId xmlns:p14="http://schemas.microsoft.com/office/powerpoint/2010/main" val="35202244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Video: https://vimeo.com/210815156</a:t>
            </a:r>
          </a:p>
        </p:txBody>
      </p:sp>
      <p:sp>
        <p:nvSpPr>
          <p:cNvPr id="4" name="Slide Number Placeholder 3"/>
          <p:cNvSpPr>
            <a:spLocks noGrp="1"/>
          </p:cNvSpPr>
          <p:nvPr>
            <p:ph type="sldNum" sz="quarter" idx="5"/>
          </p:nvPr>
        </p:nvSpPr>
        <p:spPr/>
        <p:txBody>
          <a:bodyPr/>
          <a:lstStyle/>
          <a:p>
            <a:fld id="{C0FBBD48-D302-4B61-865B-30EF1B63111C}" type="slidenum">
              <a:rPr lang="en-US" smtClean="0"/>
              <a:t>9</a:t>
            </a:fld>
            <a:endParaRPr lang="en-US"/>
          </a:p>
        </p:txBody>
      </p:sp>
    </p:spTree>
    <p:extLst>
      <p:ext uri="{BB962C8B-B14F-4D97-AF65-F5344CB8AC3E}">
        <p14:creationId xmlns:p14="http://schemas.microsoft.com/office/powerpoint/2010/main" val="2204632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Video: https://youtu.be/F2th3RagZEE</a:t>
            </a:r>
          </a:p>
        </p:txBody>
      </p:sp>
      <p:sp>
        <p:nvSpPr>
          <p:cNvPr id="4" name="Slide Number Placeholder 3"/>
          <p:cNvSpPr>
            <a:spLocks noGrp="1"/>
          </p:cNvSpPr>
          <p:nvPr>
            <p:ph type="sldNum" sz="quarter" idx="5"/>
          </p:nvPr>
        </p:nvSpPr>
        <p:spPr/>
        <p:txBody>
          <a:bodyPr/>
          <a:lstStyle/>
          <a:p>
            <a:fld id="{C0FBBD48-D302-4B61-865B-30EF1B63111C}" type="slidenum">
              <a:rPr lang="en-US" smtClean="0"/>
              <a:t>11</a:t>
            </a:fld>
            <a:endParaRPr lang="en-US"/>
          </a:p>
        </p:txBody>
      </p:sp>
    </p:spTree>
    <p:extLst>
      <p:ext uri="{BB962C8B-B14F-4D97-AF65-F5344CB8AC3E}">
        <p14:creationId xmlns:p14="http://schemas.microsoft.com/office/powerpoint/2010/main" val="20656134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Video: https://www.youtube-nocookie.com/embed/-7zCNCw5qKo?autoplay=1&amp;iv_load_policy=3&amp;loop=1&amp;modestbranding=1&amp;playlist=-7zCNCw5qKo</a:t>
            </a:r>
          </a:p>
        </p:txBody>
      </p:sp>
      <p:sp>
        <p:nvSpPr>
          <p:cNvPr id="4" name="Slide Number Placeholder 3"/>
          <p:cNvSpPr>
            <a:spLocks noGrp="1"/>
          </p:cNvSpPr>
          <p:nvPr>
            <p:ph type="sldNum" sz="quarter" idx="5"/>
          </p:nvPr>
        </p:nvSpPr>
        <p:spPr/>
        <p:txBody>
          <a:bodyPr/>
          <a:lstStyle/>
          <a:p>
            <a:fld id="{C0FBBD48-D302-4B61-865B-30EF1B63111C}" type="slidenum">
              <a:rPr lang="en-US" smtClean="0"/>
              <a:t>15</a:t>
            </a:fld>
            <a:endParaRPr lang="en-US"/>
          </a:p>
        </p:txBody>
      </p:sp>
    </p:spTree>
    <p:extLst>
      <p:ext uri="{BB962C8B-B14F-4D97-AF65-F5344CB8AC3E}">
        <p14:creationId xmlns:p14="http://schemas.microsoft.com/office/powerpoint/2010/main" val="37717222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Image: https://cdn.pixabay.com/photo/2015/12/05/11/04/bread-1077984_960_720.jpg</a:t>
            </a:r>
          </a:p>
          <a:p>
            <a:r>
              <a:rPr lang="en-CA" dirty="0"/>
              <a:t>Story: https://www.slideshare.net/lsammut/lilis-breakfast</a:t>
            </a:r>
          </a:p>
        </p:txBody>
      </p:sp>
      <p:sp>
        <p:nvSpPr>
          <p:cNvPr id="4" name="Slide Number Placeholder 3"/>
          <p:cNvSpPr>
            <a:spLocks noGrp="1"/>
          </p:cNvSpPr>
          <p:nvPr>
            <p:ph type="sldNum" sz="quarter" idx="5"/>
          </p:nvPr>
        </p:nvSpPr>
        <p:spPr/>
        <p:txBody>
          <a:bodyPr/>
          <a:lstStyle/>
          <a:p>
            <a:fld id="{C0FBBD48-D302-4B61-865B-30EF1B63111C}" type="slidenum">
              <a:rPr lang="en-US" smtClean="0"/>
              <a:t>18</a:t>
            </a:fld>
            <a:endParaRPr lang="en-US"/>
          </a:p>
        </p:txBody>
      </p:sp>
    </p:spTree>
    <p:extLst>
      <p:ext uri="{BB962C8B-B14F-4D97-AF65-F5344CB8AC3E}">
        <p14:creationId xmlns:p14="http://schemas.microsoft.com/office/powerpoint/2010/main" val="36611113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Video: https://www.youtube.com/watch?v=ZnhjuhVsjgA</a:t>
            </a:r>
          </a:p>
        </p:txBody>
      </p:sp>
      <p:sp>
        <p:nvSpPr>
          <p:cNvPr id="4" name="Slide Number Placeholder 3"/>
          <p:cNvSpPr>
            <a:spLocks noGrp="1"/>
          </p:cNvSpPr>
          <p:nvPr>
            <p:ph type="sldNum" sz="quarter" idx="5"/>
          </p:nvPr>
        </p:nvSpPr>
        <p:spPr/>
        <p:txBody>
          <a:bodyPr/>
          <a:lstStyle/>
          <a:p>
            <a:fld id="{C0FBBD48-D302-4B61-865B-30EF1B63111C}" type="slidenum">
              <a:rPr lang="en-US" smtClean="0"/>
              <a:t>19</a:t>
            </a:fld>
            <a:endParaRPr lang="en-US"/>
          </a:p>
        </p:txBody>
      </p:sp>
    </p:spTree>
    <p:extLst>
      <p:ext uri="{BB962C8B-B14F-4D97-AF65-F5344CB8AC3E}">
        <p14:creationId xmlns:p14="http://schemas.microsoft.com/office/powerpoint/2010/main" val="28144038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1670" y="1197405"/>
            <a:ext cx="8093365" cy="1527050"/>
          </a:xfrm>
          <a:noFill/>
          <a:effectLst>
            <a:outerShdw blurRad="50800" dist="38100" dir="2700000" algn="tl" rotWithShape="0">
              <a:prstClr val="black">
                <a:alpha val="40000"/>
              </a:prstClr>
            </a:outerShdw>
          </a:effectLst>
        </p:spPr>
        <p:txBody>
          <a:bodyPr>
            <a:normAutofit/>
          </a:bodyPr>
          <a:lstStyle>
            <a:lvl1pPr algn="r">
              <a:defRPr sz="3600">
                <a:solidFill>
                  <a:schemeClr val="bg1"/>
                </a:solidFill>
              </a:defRPr>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448965" y="2724455"/>
            <a:ext cx="8246070" cy="1221640"/>
          </a:xfrm>
        </p:spPr>
        <p:txBody>
          <a:bodyPr>
            <a:normAutofit/>
          </a:bodyPr>
          <a:lstStyle>
            <a:lvl1pPr marL="0" indent="0" algn="r">
              <a:buNone/>
              <a:defRPr sz="2800" b="0" i="0">
                <a:solidFill>
                  <a:srgbClr val="FFDC4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a:t>
            </a:r>
          </a:p>
          <a:p>
            <a:r>
              <a:rPr lang="en-US" dirty="0"/>
              <a:t>Master subtitle style</a:t>
            </a:r>
          </a:p>
        </p:txBody>
      </p:sp>
      <p:sp>
        <p:nvSpPr>
          <p:cNvPr id="4" name="Date Placeholder 3"/>
          <p:cNvSpPr>
            <a:spLocks noGrp="1"/>
          </p:cNvSpPr>
          <p:nvPr>
            <p:ph type="dt" sz="half" idx="10"/>
          </p:nvPr>
        </p:nvSpPr>
        <p:spPr/>
        <p:txBody>
          <a:bodyPr/>
          <a:lstStyle/>
          <a:p>
            <a:fld id="{53074F12-AA26-4AC8-9962-C36BB8F32554}" type="datetimeFigureOut">
              <a:rPr lang="en-US" smtClean="0"/>
              <a:pPr/>
              <a:t>6/21/2021</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253875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6/21/2021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77607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6/21/2021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428665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6/21/2021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pic>
        <p:nvPicPr>
          <p:cNvPr id="7" name="Picture 6" descr="E:\websites\free-power-point-templates\2012\logos.png">
            <a:extLst>
              <a:ext uri="{FF2B5EF4-FFF2-40B4-BE49-F238E27FC236}">
                <a16:creationId xmlns:a16="http://schemas.microsoft.com/office/drawing/2014/main" id="{A1EEB532-7079-490A-8A6D-E58C425A257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3918306" y="2326213"/>
            <a:ext cx="1463784" cy="52696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36099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540001" y="445025"/>
            <a:ext cx="4127727" cy="572757"/>
          </a:xfrm>
          <a:prstGeom prst="rect">
            <a:avLst/>
          </a:prstGeom>
        </p:spPr>
        <p:txBody>
          <a:bodyPr spcFirstLastPara="1" wrap="square" lIns="113100" tIns="113100" rIns="113100" bIns="113100" anchor="t" anchorCtr="0">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25" name="Google Shape;25;p4"/>
          <p:cNvSpPr txBox="1">
            <a:spLocks noGrp="1"/>
          </p:cNvSpPr>
          <p:nvPr>
            <p:ph type="body" idx="1"/>
          </p:nvPr>
        </p:nvSpPr>
        <p:spPr>
          <a:xfrm>
            <a:off x="540000" y="1193175"/>
            <a:ext cx="8199000" cy="3410339"/>
          </a:xfrm>
          <a:prstGeom prst="rect">
            <a:avLst/>
          </a:prstGeom>
        </p:spPr>
        <p:txBody>
          <a:bodyPr spcFirstLastPara="1" wrap="square" lIns="113100" tIns="113100" rIns="113100" bIns="113100" anchor="t" anchorCtr="0">
            <a:noAutofit/>
          </a:bodyPr>
          <a:lstStyle>
            <a:lvl1pPr marL="302575" lvl="0" indent="-222729">
              <a:lnSpc>
                <a:spcPct val="100000"/>
              </a:lnSpc>
              <a:spcBef>
                <a:spcPts val="0"/>
              </a:spcBef>
              <a:spcAft>
                <a:spcPts val="0"/>
              </a:spcAft>
              <a:buSzPts val="1700"/>
              <a:buChar char="●"/>
              <a:defRPr sz="926"/>
            </a:lvl1pPr>
            <a:lvl2pPr marL="605150" lvl="1" indent="-222729">
              <a:spcBef>
                <a:spcPts val="1324"/>
              </a:spcBef>
              <a:spcAft>
                <a:spcPts val="0"/>
              </a:spcAft>
              <a:buSzPts val="1700"/>
              <a:buChar char="○"/>
              <a:defRPr/>
            </a:lvl2pPr>
            <a:lvl3pPr marL="907725" lvl="2" indent="-222729">
              <a:spcBef>
                <a:spcPts val="1324"/>
              </a:spcBef>
              <a:spcAft>
                <a:spcPts val="0"/>
              </a:spcAft>
              <a:buSzPts val="1700"/>
              <a:buChar char="■"/>
              <a:defRPr/>
            </a:lvl3pPr>
            <a:lvl4pPr marL="1210300" lvl="3" indent="-222729">
              <a:spcBef>
                <a:spcPts val="1324"/>
              </a:spcBef>
              <a:spcAft>
                <a:spcPts val="0"/>
              </a:spcAft>
              <a:buSzPts val="1700"/>
              <a:buChar char="●"/>
              <a:defRPr/>
            </a:lvl4pPr>
            <a:lvl5pPr marL="1512875" lvl="4" indent="-222729">
              <a:spcBef>
                <a:spcPts val="1324"/>
              </a:spcBef>
              <a:spcAft>
                <a:spcPts val="0"/>
              </a:spcAft>
              <a:buSzPts val="1700"/>
              <a:buChar char="○"/>
              <a:defRPr/>
            </a:lvl5pPr>
            <a:lvl6pPr marL="1815450" lvl="5" indent="-222729">
              <a:spcBef>
                <a:spcPts val="1324"/>
              </a:spcBef>
              <a:spcAft>
                <a:spcPts val="0"/>
              </a:spcAft>
              <a:buSzPts val="1700"/>
              <a:buChar char="■"/>
              <a:defRPr/>
            </a:lvl6pPr>
            <a:lvl7pPr marL="2118025" lvl="6" indent="-222729">
              <a:spcBef>
                <a:spcPts val="1324"/>
              </a:spcBef>
              <a:spcAft>
                <a:spcPts val="0"/>
              </a:spcAft>
              <a:buSzPts val="1700"/>
              <a:buChar char="●"/>
              <a:defRPr/>
            </a:lvl7pPr>
            <a:lvl8pPr marL="2420600" lvl="7" indent="-222729">
              <a:spcBef>
                <a:spcPts val="1324"/>
              </a:spcBef>
              <a:spcAft>
                <a:spcPts val="0"/>
              </a:spcAft>
              <a:buSzPts val="1700"/>
              <a:buChar char="○"/>
              <a:defRPr/>
            </a:lvl8pPr>
            <a:lvl9pPr marL="2723175" lvl="8" indent="-222729">
              <a:spcBef>
                <a:spcPts val="1324"/>
              </a:spcBef>
              <a:spcAft>
                <a:spcPts val="1324"/>
              </a:spcAft>
              <a:buSzPts val="1700"/>
              <a:buChar char="■"/>
              <a:defRPr/>
            </a:lvl9pPr>
          </a:lstStyle>
          <a:p>
            <a:endParaRPr/>
          </a:p>
        </p:txBody>
      </p:sp>
      <p:sp>
        <p:nvSpPr>
          <p:cNvPr id="26" name="Google Shape;26;p4"/>
          <p:cNvSpPr/>
          <p:nvPr/>
        </p:nvSpPr>
        <p:spPr>
          <a:xfrm rot="206224">
            <a:off x="4759194" y="-187889"/>
            <a:ext cx="5346075" cy="1601285"/>
          </a:xfrm>
          <a:custGeom>
            <a:avLst/>
            <a:gdLst/>
            <a:ahLst/>
            <a:cxnLst/>
            <a:rect l="l" t="t" r="r" b="b"/>
            <a:pathLst>
              <a:path w="213672" h="64083" extrusionOk="0">
                <a:moveTo>
                  <a:pt x="1370" y="4662"/>
                </a:moveTo>
                <a:cubicBezTo>
                  <a:pt x="-12494" y="6882"/>
                  <a:pt x="85639" y="9694"/>
                  <a:pt x="108828" y="17983"/>
                </a:cubicBezTo>
                <a:cubicBezTo>
                  <a:pt x="132017" y="26272"/>
                  <a:pt x="124715" y="47340"/>
                  <a:pt x="140503" y="54395"/>
                </a:cubicBezTo>
                <a:cubicBezTo>
                  <a:pt x="156291" y="61450"/>
                  <a:pt x="194972" y="68604"/>
                  <a:pt x="203557" y="60315"/>
                </a:cubicBezTo>
                <a:cubicBezTo>
                  <a:pt x="212142" y="52026"/>
                  <a:pt x="225710" y="13938"/>
                  <a:pt x="192012" y="4662"/>
                </a:cubicBezTo>
                <a:cubicBezTo>
                  <a:pt x="158314" y="-4613"/>
                  <a:pt x="15234" y="2442"/>
                  <a:pt x="1370" y="4662"/>
                </a:cubicBezTo>
                <a:close/>
              </a:path>
            </a:pathLst>
          </a:custGeom>
          <a:noFill/>
          <a:ln w="19050" cap="flat" cmpd="sng">
            <a:solidFill>
              <a:schemeClr val="lt1"/>
            </a:solidFill>
            <a:prstDash val="solid"/>
            <a:round/>
            <a:headEnd type="none" w="med" len="med"/>
            <a:tailEnd type="none" w="med" len="med"/>
          </a:ln>
        </p:spPr>
      </p:sp>
      <p:sp>
        <p:nvSpPr>
          <p:cNvPr id="27" name="Google Shape;27;p4"/>
          <p:cNvSpPr/>
          <p:nvPr/>
        </p:nvSpPr>
        <p:spPr>
          <a:xfrm>
            <a:off x="5061702" y="-176819"/>
            <a:ext cx="5114450" cy="1000218"/>
          </a:xfrm>
          <a:custGeom>
            <a:avLst/>
            <a:gdLst/>
            <a:ahLst/>
            <a:cxnLst/>
            <a:rect l="l" t="t" r="r" b="b"/>
            <a:pathLst>
              <a:path w="204578" h="40009" extrusionOk="0">
                <a:moveTo>
                  <a:pt x="4752" y="2929"/>
                </a:moveTo>
                <a:cubicBezTo>
                  <a:pt x="-16907" y="8455"/>
                  <a:pt x="42693" y="36380"/>
                  <a:pt x="62478" y="39636"/>
                </a:cubicBezTo>
                <a:cubicBezTo>
                  <a:pt x="82263" y="42892"/>
                  <a:pt x="104021" y="22466"/>
                  <a:pt x="123460" y="22466"/>
                </a:cubicBezTo>
                <a:cubicBezTo>
                  <a:pt x="142899" y="22466"/>
                  <a:pt x="167617" y="42300"/>
                  <a:pt x="179113" y="39636"/>
                </a:cubicBezTo>
                <a:cubicBezTo>
                  <a:pt x="190609" y="36972"/>
                  <a:pt x="221494" y="12599"/>
                  <a:pt x="192434" y="6481"/>
                </a:cubicBezTo>
                <a:cubicBezTo>
                  <a:pt x="163374" y="363"/>
                  <a:pt x="26411" y="-2597"/>
                  <a:pt x="4752" y="2929"/>
                </a:cubicBezTo>
                <a:close/>
              </a:path>
            </a:pathLst>
          </a:custGeom>
          <a:solidFill>
            <a:srgbClr val="FFFFFF">
              <a:alpha val="41960"/>
            </a:srgbClr>
          </a:solidFill>
          <a:ln>
            <a:noFill/>
          </a:ln>
        </p:spPr>
      </p:sp>
    </p:spTree>
    <p:extLst>
      <p:ext uri="{BB962C8B-B14F-4D97-AF65-F5344CB8AC3E}">
        <p14:creationId xmlns:p14="http://schemas.microsoft.com/office/powerpoint/2010/main" val="1058459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8965" y="128470"/>
            <a:ext cx="8246070" cy="610820"/>
          </a:xfrm>
        </p:spPr>
        <p:txBody>
          <a:bodyPr>
            <a:normAutofit/>
          </a:bodyPr>
          <a:lstStyle>
            <a:lvl1pPr algn="r">
              <a:defRPr sz="3600" baseline="0">
                <a:solidFill>
                  <a:srgbClr val="FFDC47"/>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Content Placeholder 2"/>
          <p:cNvSpPr>
            <a:spLocks noGrp="1"/>
          </p:cNvSpPr>
          <p:nvPr>
            <p:ph idx="1"/>
          </p:nvPr>
        </p:nvSpPr>
        <p:spPr>
          <a:xfrm>
            <a:off x="448966" y="1502815"/>
            <a:ext cx="8246070" cy="3206799"/>
          </a:xfrm>
        </p:spPr>
        <p:txBody>
          <a:bodyPr/>
          <a:lstStyle>
            <a:lvl1pPr algn="l">
              <a:defRPr sz="2800">
                <a:solidFill>
                  <a:schemeClr val="tx1"/>
                </a:solidFill>
              </a:defRPr>
            </a:lvl1pPr>
            <a:lvl2pPr algn="l">
              <a:defRPr>
                <a:solidFill>
                  <a:schemeClr val="tx1"/>
                </a:solidFill>
              </a:defRPr>
            </a:lvl2pPr>
            <a:lvl3pPr algn="l">
              <a:defRPr>
                <a:solidFill>
                  <a:schemeClr val="tx1"/>
                </a:solidFill>
              </a:defRPr>
            </a:lvl3pPr>
            <a:lvl4pPr algn="l">
              <a:defRPr>
                <a:solidFill>
                  <a:schemeClr val="tx1"/>
                </a:solidFill>
              </a:defRPr>
            </a:lvl4pPr>
            <a:lvl5pPr algn="l">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6/21/2021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664471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1425" y="433880"/>
            <a:ext cx="6260905" cy="572644"/>
          </a:xfrm>
        </p:spPr>
        <p:txBody>
          <a:bodyPr>
            <a:normAutofit/>
          </a:bodyPr>
          <a:lstStyle>
            <a:lvl1pPr algn="l">
              <a:defRPr sz="3600">
                <a:solidFill>
                  <a:srgbClr val="FFC000"/>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Content Placeholder 2"/>
          <p:cNvSpPr>
            <a:spLocks noGrp="1"/>
          </p:cNvSpPr>
          <p:nvPr>
            <p:ph idx="1"/>
          </p:nvPr>
        </p:nvSpPr>
        <p:spPr>
          <a:xfrm>
            <a:off x="2281425" y="1197406"/>
            <a:ext cx="6260905" cy="3358356"/>
          </a:xfrm>
        </p:spPr>
        <p:txBody>
          <a:bodyPr/>
          <a:lstStyle>
            <a:lvl1pPr>
              <a:defRPr sz="2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6/21/2021</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629391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3074F12-AA26-4AC8-9962-C36BB8F32554}" type="datetimeFigureOut">
              <a:rPr lang="en-US" smtClean="0"/>
              <a:pPr/>
              <a:t>6/21/2021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863441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074F12-AA26-4AC8-9962-C36BB8F32554}" type="datetimeFigureOut">
              <a:rPr lang="en-US" smtClean="0"/>
              <a:pPr/>
              <a:t>6/21/2021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556791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48964" y="128470"/>
            <a:ext cx="8246071" cy="610820"/>
          </a:xfrm>
        </p:spPr>
        <p:txBody>
          <a:bodyPr>
            <a:normAutofit/>
          </a:bodyPr>
          <a:lstStyle>
            <a:lvl1pPr algn="r">
              <a:defRPr sz="3600" baseline="0">
                <a:solidFill>
                  <a:srgbClr val="FFDC47"/>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Text Placeholder 2"/>
          <p:cNvSpPr>
            <a:spLocks noGrp="1"/>
          </p:cNvSpPr>
          <p:nvPr>
            <p:ph type="body" idx="1"/>
          </p:nvPr>
        </p:nvSpPr>
        <p:spPr>
          <a:xfrm>
            <a:off x="536879" y="1655520"/>
            <a:ext cx="4040188" cy="479822"/>
          </a:xfrm>
        </p:spPr>
        <p:txBody>
          <a:bodyPr anchor="b"/>
          <a:lstStyle>
            <a:lvl1pPr marL="0" indent="0" algn="ctr">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36879" y="2266340"/>
            <a:ext cx="4040188" cy="2137871"/>
          </a:xfrm>
        </p:spPr>
        <p:txBody>
          <a:bodyPr/>
          <a:lstStyle>
            <a:lvl1pPr algn="ctr">
              <a:defRPr sz="2400">
                <a:solidFill>
                  <a:schemeClr val="tx1"/>
                </a:solidFill>
              </a:defRPr>
            </a:lvl1pPr>
            <a:lvl2pPr algn="ctr">
              <a:defRPr sz="2000">
                <a:solidFill>
                  <a:schemeClr val="tx1"/>
                </a:solidFill>
              </a:defRPr>
            </a:lvl2pPr>
            <a:lvl3pPr algn="ctr">
              <a:defRPr sz="1800">
                <a:solidFill>
                  <a:schemeClr val="tx1"/>
                </a:solidFill>
              </a:defRPr>
            </a:lvl3pPr>
            <a:lvl4pPr algn="ctr">
              <a:defRPr sz="1600">
                <a:solidFill>
                  <a:schemeClr val="tx1"/>
                </a:solidFill>
              </a:defRPr>
            </a:lvl4pPr>
            <a:lvl5pPr algn="ctr">
              <a:defRPr sz="1600">
                <a:solidFill>
                  <a:schemeClr val="tx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572000" y="1655520"/>
            <a:ext cx="4041775" cy="479822"/>
          </a:xfrm>
        </p:spPr>
        <p:txBody>
          <a:bodyPr anchor="b"/>
          <a:lstStyle>
            <a:lvl1pPr marL="0" indent="0" algn="ctr">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572000" y="2266340"/>
            <a:ext cx="4041775" cy="2137871"/>
          </a:xfrm>
        </p:spPr>
        <p:txBody>
          <a:bodyPr/>
          <a:lstStyle>
            <a:lvl1pPr algn="ctr">
              <a:defRPr sz="2400">
                <a:solidFill>
                  <a:schemeClr val="tx1"/>
                </a:solidFill>
              </a:defRPr>
            </a:lvl1pPr>
            <a:lvl2pPr algn="ctr">
              <a:defRPr sz="2000">
                <a:solidFill>
                  <a:schemeClr val="tx1"/>
                </a:solidFill>
              </a:defRPr>
            </a:lvl2pPr>
            <a:lvl3pPr algn="ctr">
              <a:defRPr sz="1800">
                <a:solidFill>
                  <a:schemeClr val="tx1"/>
                </a:solidFill>
              </a:defRPr>
            </a:lvl3pPr>
            <a:lvl4pPr algn="ctr">
              <a:defRPr sz="1600">
                <a:solidFill>
                  <a:schemeClr val="tx1"/>
                </a:solidFill>
              </a:defRPr>
            </a:lvl4pPr>
            <a:lvl5pPr algn="ctr">
              <a:defRPr sz="1600">
                <a:solidFill>
                  <a:schemeClr val="tx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53074F12-AA26-4AC8-9962-C36BB8F32554}" type="datetimeFigureOut">
              <a:rPr lang="en-US" smtClean="0"/>
              <a:pPr/>
              <a:t>6/21/2021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122911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074F12-AA26-4AC8-9962-C36BB8F32554}" type="datetimeFigureOut">
              <a:rPr lang="en-US" smtClean="0"/>
              <a:pPr/>
              <a:t>6/21/2021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029773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74F12-AA26-4AC8-9962-C36BB8F32554}" type="datetimeFigureOut">
              <a:rPr lang="en-US" smtClean="0"/>
              <a:pPr/>
              <a:t>6/21/2021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251864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6/21/2021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174452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3074F12-AA26-4AC8-9962-C36BB8F32554}" type="datetimeFigureOut">
              <a:rPr lang="en-US" smtClean="0"/>
              <a:pPr/>
              <a:t>6/21/2021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82CCC60-E8CD-4174-8B1A-7DF615B22EEF}" type="slidenum">
              <a:rPr lang="en-US" smtClean="0"/>
              <a:pPr/>
              <a:t>‹#›</a:t>
            </a:fld>
            <a:endParaRPr lang="en-US"/>
          </a:p>
        </p:txBody>
      </p:sp>
      <p:sp>
        <p:nvSpPr>
          <p:cNvPr id="7" name="TextBox 6">
            <a:extLst>
              <a:ext uri="{FF2B5EF4-FFF2-40B4-BE49-F238E27FC236}">
                <a16:creationId xmlns:a16="http://schemas.microsoft.com/office/drawing/2014/main" id="{0371B986-FE31-4178-BCE9-7871AD3C5297}"/>
              </a:ext>
            </a:extLst>
          </p:cNvPr>
          <p:cNvSpPr txBox="1"/>
          <p:nvPr userDrawn="1"/>
        </p:nvSpPr>
        <p:spPr>
          <a:xfrm>
            <a:off x="-9150" y="5213747"/>
            <a:ext cx="8389625" cy="523220"/>
          </a:xfrm>
          <a:prstGeom prst="rect">
            <a:avLst/>
          </a:prstGeom>
          <a:noFill/>
        </p:spPr>
        <p:txBody>
          <a:bodyPr wrap="square" rtlCol="0">
            <a:spAutoFit/>
          </a:bodyPr>
          <a:lstStyle/>
          <a:p>
            <a:r>
              <a:rPr lang="en-US" sz="1400">
                <a:solidFill>
                  <a:schemeClr val="bg1">
                    <a:lumMod val="65000"/>
                  </a:schemeClr>
                </a:solidFill>
              </a:rPr>
              <a:t>This presentation uses a free template provided by FPPT.com</a:t>
            </a:r>
          </a:p>
          <a:p>
            <a:r>
              <a:rPr lang="en-US" sz="1400">
                <a:solidFill>
                  <a:schemeClr val="bg1">
                    <a:lumMod val="65000"/>
                  </a:schemeClr>
                </a:solidFill>
              </a:rPr>
              <a:t>www.free-power-point-templates.com</a:t>
            </a:r>
          </a:p>
        </p:txBody>
      </p:sp>
    </p:spTree>
    <p:extLst>
      <p:ext uri="{BB962C8B-B14F-4D97-AF65-F5344CB8AC3E}">
        <p14:creationId xmlns:p14="http://schemas.microsoft.com/office/powerpoint/2010/main" val="19440393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ideo" Target="https://www.youtube.com/embed/F2th3RagZEE?feature=oembed" TargetMode="Externa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ideo" Target="https://www.youtube.com/embed/-7zCNCw5qKo?feature=oembed" TargetMode="External"/><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www.slideshare.net/lsammut/lilis-breakfast" TargetMode="Externa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ideo" Target="https://www.youtube.com/embed/ZnhjuhVsjgA?feature=oembed" TargetMode="External"/><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www.theguardian.com/lifeandstyle/gallery/2013/may/06/hungry-planet-what-world-eats"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food-guide.canada.ca/en/"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8.xml"/><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ideo" Target="https://player.vimeo.com/video/209250578?app_id=122963" TargetMode="Externa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8.xml"/><Relationship Id="rId5" Type="http://schemas.openxmlformats.org/officeDocument/2006/relationships/image" Target="../media/image20.jpeg"/><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8.xml"/><Relationship Id="rId5" Type="http://schemas.openxmlformats.org/officeDocument/2006/relationships/image" Target="../media/image21.jpeg"/><Relationship Id="rId4" Type="http://schemas.openxmlformats.org/officeDocument/2006/relationships/image" Target="../media/image1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8.xml"/><Relationship Id="rId5" Type="http://schemas.openxmlformats.org/officeDocument/2006/relationships/image" Target="../media/image23.png"/><Relationship Id="rId4" Type="http://schemas.openxmlformats.org/officeDocument/2006/relationships/image" Target="../media/image22.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8.xml"/><Relationship Id="rId5" Type="http://schemas.openxmlformats.org/officeDocument/2006/relationships/image" Target="../media/image24.jpeg"/><Relationship Id="rId4" Type="http://schemas.openxmlformats.org/officeDocument/2006/relationships/image" Target="../media/image22.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8.xml"/><Relationship Id="rId5" Type="http://schemas.openxmlformats.org/officeDocument/2006/relationships/image" Target="../media/image26.jpeg"/><Relationship Id="rId4" Type="http://schemas.openxmlformats.org/officeDocument/2006/relationships/image" Target="../media/image2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8.xml"/><Relationship Id="rId5" Type="http://schemas.openxmlformats.org/officeDocument/2006/relationships/image" Target="../media/image27.jpeg"/><Relationship Id="rId4" Type="http://schemas.openxmlformats.org/officeDocument/2006/relationships/image" Target="../media/image25.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8.xml"/><Relationship Id="rId5" Type="http://schemas.openxmlformats.org/officeDocument/2006/relationships/image" Target="../media/image29.jpeg"/><Relationship Id="rId4" Type="http://schemas.openxmlformats.org/officeDocument/2006/relationships/image" Target="../media/image28.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8.xml"/><Relationship Id="rId5" Type="http://schemas.openxmlformats.org/officeDocument/2006/relationships/image" Target="../media/image30.png"/><Relationship Id="rId4" Type="http://schemas.openxmlformats.org/officeDocument/2006/relationships/image" Target="../media/image28.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8.xml"/><Relationship Id="rId5" Type="http://schemas.openxmlformats.org/officeDocument/2006/relationships/image" Target="../media/image31.png"/><Relationship Id="rId4" Type="http://schemas.openxmlformats.org/officeDocument/2006/relationships/image" Target="../media/image1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8.xml"/><Relationship Id="rId5" Type="http://schemas.openxmlformats.org/officeDocument/2006/relationships/image" Target="../media/image17.sv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8.xml"/><Relationship Id="rId5" Type="http://schemas.openxmlformats.org/officeDocument/2006/relationships/image" Target="../media/image33.jpeg"/><Relationship Id="rId4" Type="http://schemas.openxmlformats.org/officeDocument/2006/relationships/image" Target="../media/image3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8.xml"/><Relationship Id="rId5" Type="http://schemas.openxmlformats.org/officeDocument/2006/relationships/image" Target="../media/image36.jpeg"/><Relationship Id="rId4" Type="http://schemas.openxmlformats.org/officeDocument/2006/relationships/image" Target="../media/image35.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8.xml"/><Relationship Id="rId5" Type="http://schemas.openxmlformats.org/officeDocument/2006/relationships/image" Target="../media/image37.png"/><Relationship Id="rId4" Type="http://schemas.openxmlformats.org/officeDocument/2006/relationships/image" Target="../media/image36.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8.xml"/><Relationship Id="rId5" Type="http://schemas.openxmlformats.org/officeDocument/2006/relationships/image" Target="../media/image38.png"/><Relationship Id="rId4" Type="http://schemas.openxmlformats.org/officeDocument/2006/relationships/image" Target="../media/image36.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8.xml"/><Relationship Id="rId5" Type="http://schemas.openxmlformats.org/officeDocument/2006/relationships/image" Target="../media/image36.jpeg"/><Relationship Id="rId4" Type="http://schemas.openxmlformats.org/officeDocument/2006/relationships/image" Target="../media/image39.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8.xml"/><Relationship Id="rId5" Type="http://schemas.openxmlformats.org/officeDocument/2006/relationships/image" Target="../media/image40.png"/><Relationship Id="rId4" Type="http://schemas.openxmlformats.org/officeDocument/2006/relationships/image" Target="../media/image36.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8.xml"/><Relationship Id="rId5" Type="http://schemas.openxmlformats.org/officeDocument/2006/relationships/image" Target="../media/image41.png"/><Relationship Id="rId4" Type="http://schemas.openxmlformats.org/officeDocument/2006/relationships/image" Target="../media/image36.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8.xml"/><Relationship Id="rId5" Type="http://schemas.openxmlformats.org/officeDocument/2006/relationships/image" Target="../media/image43.png"/><Relationship Id="rId4" Type="http://schemas.openxmlformats.org/officeDocument/2006/relationships/image" Target="../media/image4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8.xml"/><Relationship Id="rId5" Type="http://schemas.openxmlformats.org/officeDocument/2006/relationships/image" Target="../media/image44.png"/><Relationship Id="rId4" Type="http://schemas.openxmlformats.org/officeDocument/2006/relationships/image" Target="../media/image42.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8.xml"/><Relationship Id="rId5" Type="http://schemas.openxmlformats.org/officeDocument/2006/relationships/image" Target="../media/image46.jpeg"/><Relationship Id="rId4" Type="http://schemas.openxmlformats.org/officeDocument/2006/relationships/image" Target="../media/image45.jpe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8.xml"/><Relationship Id="rId5" Type="http://schemas.openxmlformats.org/officeDocument/2006/relationships/image" Target="../media/image47.png"/><Relationship Id="rId4" Type="http://schemas.openxmlformats.org/officeDocument/2006/relationships/image" Target="../media/image45.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8.xml"/><Relationship Id="rId5" Type="http://schemas.openxmlformats.org/officeDocument/2006/relationships/image" Target="../media/image48.png"/><Relationship Id="rId4" Type="http://schemas.openxmlformats.org/officeDocument/2006/relationships/image" Target="../media/image47.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8.xml"/><Relationship Id="rId5" Type="http://schemas.openxmlformats.org/officeDocument/2006/relationships/image" Target="../media/image49.png"/><Relationship Id="rId4" Type="http://schemas.openxmlformats.org/officeDocument/2006/relationships/image" Target="../media/image39.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ideo" Target="https://player.vimeo.com/video/210815156?app_id=122963" TargetMode="Externa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F670B0-ED44-4CB9-BD9F-0F91FF597376}"/>
              </a:ext>
            </a:extLst>
          </p:cNvPr>
          <p:cNvSpPr>
            <a:spLocks noGrp="1"/>
          </p:cNvSpPr>
          <p:nvPr>
            <p:ph type="title"/>
          </p:nvPr>
        </p:nvSpPr>
        <p:spPr/>
        <p:txBody>
          <a:bodyPr>
            <a:normAutofit/>
          </a:bodyPr>
          <a:lstStyle/>
          <a:p>
            <a:r>
              <a:rPr lang="en-US" dirty="0"/>
              <a:t>Lesson resources</a:t>
            </a:r>
            <a:endParaRPr lang="en-CA" dirty="0"/>
          </a:p>
        </p:txBody>
      </p:sp>
      <p:sp>
        <p:nvSpPr>
          <p:cNvPr id="5" name="Text Placeholder 4">
            <a:extLst>
              <a:ext uri="{FF2B5EF4-FFF2-40B4-BE49-F238E27FC236}">
                <a16:creationId xmlns:a16="http://schemas.microsoft.com/office/drawing/2014/main" id="{0A93A613-51B8-46A9-BB9D-5F44089BB27C}"/>
              </a:ext>
            </a:extLst>
          </p:cNvPr>
          <p:cNvSpPr>
            <a:spLocks noGrp="1"/>
          </p:cNvSpPr>
          <p:nvPr>
            <p:ph type="body" idx="1"/>
          </p:nvPr>
        </p:nvSpPr>
        <p:spPr/>
        <p:txBody>
          <a:bodyPr/>
          <a:lstStyle/>
          <a:p>
            <a:r>
              <a:rPr lang="en-US" dirty="0"/>
              <a:t>Part 1</a:t>
            </a:r>
            <a:endParaRPr lang="en-CA" dirty="0"/>
          </a:p>
        </p:txBody>
      </p:sp>
    </p:spTree>
    <p:extLst>
      <p:ext uri="{BB962C8B-B14F-4D97-AF65-F5344CB8AC3E}">
        <p14:creationId xmlns:p14="http://schemas.microsoft.com/office/powerpoint/2010/main" val="25719815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4DE7F0A-D5F2-401C-A9D3-D7BEC2C7253F}"/>
              </a:ext>
            </a:extLst>
          </p:cNvPr>
          <p:cNvSpPr>
            <a:spLocks noGrp="1"/>
          </p:cNvSpPr>
          <p:nvPr>
            <p:ph type="title"/>
          </p:nvPr>
        </p:nvSpPr>
        <p:spPr/>
        <p:txBody>
          <a:bodyPr>
            <a:normAutofit fontScale="90000"/>
          </a:bodyPr>
          <a:lstStyle/>
          <a:p>
            <a:r>
              <a:rPr lang="en-US" dirty="0"/>
              <a:t>Essential Questions</a:t>
            </a:r>
            <a:endParaRPr lang="en-CA" dirty="0"/>
          </a:p>
        </p:txBody>
      </p:sp>
      <p:sp>
        <p:nvSpPr>
          <p:cNvPr id="5" name="Content Placeholder 4">
            <a:extLst>
              <a:ext uri="{FF2B5EF4-FFF2-40B4-BE49-F238E27FC236}">
                <a16:creationId xmlns:a16="http://schemas.microsoft.com/office/drawing/2014/main" id="{7E937DC4-7F11-4EE8-9083-9C4D6BC2BA0F}"/>
              </a:ext>
            </a:extLst>
          </p:cNvPr>
          <p:cNvSpPr>
            <a:spLocks noGrp="1"/>
          </p:cNvSpPr>
          <p:nvPr>
            <p:ph idx="1"/>
          </p:nvPr>
        </p:nvSpPr>
        <p:spPr/>
        <p:txBody>
          <a:bodyPr/>
          <a:lstStyle/>
          <a:p>
            <a:r>
              <a:rPr lang="en-US" dirty="0"/>
              <a:t>How do we use fractions to represent quantities?</a:t>
            </a:r>
          </a:p>
          <a:p>
            <a:r>
              <a:rPr lang="en-US" dirty="0"/>
              <a:t>How do we show diversity through breakfast and food?</a:t>
            </a:r>
            <a:endParaRPr lang="en-CA" dirty="0"/>
          </a:p>
        </p:txBody>
      </p:sp>
    </p:spTree>
    <p:extLst>
      <p:ext uri="{BB962C8B-B14F-4D97-AF65-F5344CB8AC3E}">
        <p14:creationId xmlns:p14="http://schemas.microsoft.com/office/powerpoint/2010/main" val="14690284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6D31EA-C978-4255-B87B-7C2B37CA7620}"/>
              </a:ext>
            </a:extLst>
          </p:cNvPr>
          <p:cNvSpPr>
            <a:spLocks noGrp="1"/>
          </p:cNvSpPr>
          <p:nvPr>
            <p:ph type="title"/>
          </p:nvPr>
        </p:nvSpPr>
        <p:spPr/>
        <p:txBody>
          <a:bodyPr>
            <a:normAutofit fontScale="90000"/>
          </a:bodyPr>
          <a:lstStyle/>
          <a:p>
            <a:r>
              <a:rPr lang="en-US" dirty="0">
                <a:solidFill>
                  <a:srgbClr val="FFFF00"/>
                </a:solidFill>
              </a:rPr>
              <a:t>Breakfast Around the World</a:t>
            </a:r>
            <a:endParaRPr lang="en-CA" dirty="0">
              <a:solidFill>
                <a:srgbClr val="FFFF00"/>
              </a:solidFill>
            </a:endParaRPr>
          </a:p>
        </p:txBody>
      </p:sp>
      <p:pic>
        <p:nvPicPr>
          <p:cNvPr id="6" name="Online Media 5" title="Breakfast Around the World, read aloud - ReadingLibraryBooks">
            <a:hlinkClick r:id="" action="ppaction://media"/>
            <a:extLst>
              <a:ext uri="{FF2B5EF4-FFF2-40B4-BE49-F238E27FC236}">
                <a16:creationId xmlns:a16="http://schemas.microsoft.com/office/drawing/2014/main" id="{9971A4A6-B065-4D0F-8C3E-072C4C092A48}"/>
              </a:ext>
            </a:extLst>
          </p:cNvPr>
          <p:cNvPicPr>
            <a:picLocks noGrp="1" noRot="1" noChangeAspect="1"/>
          </p:cNvPicPr>
          <p:nvPr>
            <p:ph idx="1"/>
            <a:videoFile r:link="rId1"/>
          </p:nvPr>
        </p:nvPicPr>
        <p:blipFill>
          <a:blip r:embed="rId4"/>
          <a:stretch>
            <a:fillRect/>
          </a:stretch>
        </p:blipFill>
        <p:spPr>
          <a:xfrm>
            <a:off x="1735138" y="1503363"/>
            <a:ext cx="5675312" cy="3206750"/>
          </a:xfrm>
          <a:prstGeom prst="rect">
            <a:avLst/>
          </a:prstGeom>
        </p:spPr>
      </p:pic>
    </p:spTree>
    <p:extLst>
      <p:ext uri="{BB962C8B-B14F-4D97-AF65-F5344CB8AC3E}">
        <p14:creationId xmlns:p14="http://schemas.microsoft.com/office/powerpoint/2010/main" val="1163853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729CD-8977-4F14-B787-C4504E44D638}"/>
              </a:ext>
            </a:extLst>
          </p:cNvPr>
          <p:cNvSpPr>
            <a:spLocks noGrp="1"/>
          </p:cNvSpPr>
          <p:nvPr>
            <p:ph type="title"/>
          </p:nvPr>
        </p:nvSpPr>
        <p:spPr/>
        <p:txBody>
          <a:bodyPr>
            <a:normAutofit fontScale="90000"/>
          </a:bodyPr>
          <a:lstStyle/>
          <a:p>
            <a:r>
              <a:rPr lang="en-US" dirty="0">
                <a:solidFill>
                  <a:srgbClr val="FFFF00"/>
                </a:solidFill>
              </a:rPr>
              <a:t>Breakfast Around the World</a:t>
            </a:r>
            <a:endParaRPr lang="en-CA" dirty="0">
              <a:solidFill>
                <a:srgbClr val="FFFF00"/>
              </a:solidFill>
            </a:endParaRPr>
          </a:p>
        </p:txBody>
      </p:sp>
      <p:sp>
        <p:nvSpPr>
          <p:cNvPr id="3" name="Content Placeholder 2">
            <a:extLst>
              <a:ext uri="{FF2B5EF4-FFF2-40B4-BE49-F238E27FC236}">
                <a16:creationId xmlns:a16="http://schemas.microsoft.com/office/drawing/2014/main" id="{47AC497E-3E03-47FE-A351-2B0588CDF6C7}"/>
              </a:ext>
            </a:extLst>
          </p:cNvPr>
          <p:cNvSpPr>
            <a:spLocks noGrp="1"/>
          </p:cNvSpPr>
          <p:nvPr>
            <p:ph idx="1"/>
          </p:nvPr>
        </p:nvSpPr>
        <p:spPr/>
        <p:style>
          <a:lnRef idx="2">
            <a:schemeClr val="accent1"/>
          </a:lnRef>
          <a:fillRef idx="1">
            <a:schemeClr val="lt1"/>
          </a:fillRef>
          <a:effectRef idx="0">
            <a:schemeClr val="accent1"/>
          </a:effectRef>
          <a:fontRef idx="minor">
            <a:schemeClr val="dk1"/>
          </a:fontRef>
        </p:style>
        <p:txBody>
          <a:bodyPr>
            <a:normAutofit/>
          </a:bodyPr>
          <a:lstStyle/>
          <a:p>
            <a:pPr marL="0" indent="0">
              <a:buNone/>
            </a:pPr>
            <a:r>
              <a:rPr lang="en-US" sz="2000" dirty="0"/>
              <a:t>What do you and your family share for breakfast or </a:t>
            </a:r>
            <a:r>
              <a:rPr lang="en-US" sz="2000" dirty="0" smtClean="0"/>
              <a:t>for another </a:t>
            </a:r>
            <a:r>
              <a:rPr lang="en-US" sz="2000" dirty="0"/>
              <a:t>meal? What fraction of this item do you each get? Draw and label a picture to show how much you each get.</a:t>
            </a:r>
            <a:endParaRPr lang="en-CA" sz="2000" dirty="0"/>
          </a:p>
        </p:txBody>
      </p:sp>
    </p:spTree>
    <p:extLst>
      <p:ext uri="{BB962C8B-B14F-4D97-AF65-F5344CB8AC3E}">
        <p14:creationId xmlns:p14="http://schemas.microsoft.com/office/powerpoint/2010/main" val="950071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6FE9A-A89B-4D9F-9C86-E8EBBC688DD6}"/>
              </a:ext>
            </a:extLst>
          </p:cNvPr>
          <p:cNvSpPr>
            <a:spLocks noGrp="1"/>
          </p:cNvSpPr>
          <p:nvPr>
            <p:ph type="title"/>
          </p:nvPr>
        </p:nvSpPr>
        <p:spPr/>
        <p:txBody>
          <a:bodyPr>
            <a:normAutofit fontScale="90000"/>
          </a:bodyPr>
          <a:lstStyle/>
          <a:p>
            <a:r>
              <a:rPr lang="en-US" dirty="0">
                <a:solidFill>
                  <a:srgbClr val="FFFF00"/>
                </a:solidFill>
              </a:rPr>
              <a:t>Fractions in the Kitchen</a:t>
            </a:r>
            <a:endParaRPr lang="en-CA" dirty="0">
              <a:solidFill>
                <a:srgbClr val="FFFF00"/>
              </a:solidFill>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C1EAEF2-FB34-4EDB-A9CA-05C451865B3C}"/>
                  </a:ext>
                </a:extLst>
              </p:cNvPr>
              <p:cNvSpPr>
                <a:spLocks noGrp="1"/>
              </p:cNvSpPr>
              <p:nvPr>
                <p:ph idx="1"/>
              </p:nvPr>
            </p:nvSpPr>
            <p:spPr/>
            <p:txBody>
              <a:bodyPr>
                <a:normAutofit lnSpcReduction="10000"/>
              </a:bodyPr>
              <a:lstStyle/>
              <a:p>
                <a:pPr marL="0" indent="0">
                  <a:buNone/>
                </a:pPr>
                <a:r>
                  <a:rPr lang="en-US" sz="1800" b="1" dirty="0"/>
                  <a:t>Materials: </a:t>
                </a:r>
                <a:r>
                  <a:rPr lang="en-US" sz="1800" dirty="0"/>
                  <a:t>measuring cups, measuring spoons, water, sink</a:t>
                </a:r>
              </a:p>
              <a:p>
                <a:pPr marL="0" indent="0">
                  <a:buNone/>
                </a:pPr>
                <a:r>
                  <a:rPr lang="en-US" sz="1800" b="1" dirty="0"/>
                  <a:t>Directions: </a:t>
                </a:r>
              </a:p>
              <a:p>
                <a:r>
                  <a:rPr lang="en-US" sz="1800" dirty="0"/>
                  <a:t>In a sink with some water, use the measuring cups and spoons to investigate the questions below and some of your own questions.</a:t>
                </a:r>
              </a:p>
              <a:p>
                <a:r>
                  <a:rPr lang="en-US" sz="1800" dirty="0"/>
                  <a:t>Record your thinking with words and pictures/photos on the next slide.</a:t>
                </a:r>
              </a:p>
              <a:p>
                <a:pPr marL="0" indent="0">
                  <a:buNone/>
                </a:pPr>
                <a:r>
                  <a:rPr lang="en-US" sz="1800" b="1" dirty="0"/>
                  <a:t>Questions:</a:t>
                </a:r>
              </a:p>
              <a:p>
                <a:r>
                  <a:rPr lang="en-US" sz="1800" dirty="0"/>
                  <a:t>How many </a:t>
                </a:r>
                <a14:m>
                  <m:oMath xmlns:m="http://schemas.openxmlformats.org/officeDocument/2006/math">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1</m:t>
                        </m:r>
                      </m:num>
                      <m:den>
                        <m:r>
                          <a:rPr lang="en-US" sz="1800" b="0" i="1" smtClean="0">
                            <a:latin typeface="Cambria Math" panose="02040503050406030204" pitchFamily="18" charset="0"/>
                          </a:rPr>
                          <m:t>2</m:t>
                        </m:r>
                      </m:den>
                    </m:f>
                  </m:oMath>
                </a14:m>
                <a:r>
                  <a:rPr lang="en-US" sz="1800" dirty="0"/>
                  <a:t> cups are in a whole (1) cup?</a:t>
                </a:r>
                <a:r>
                  <a:rPr lang="en-CA" sz="1800" dirty="0"/>
                  <a:t> How many </a:t>
                </a:r>
                <a14:m>
                  <m:oMath xmlns:m="http://schemas.openxmlformats.org/officeDocument/2006/math">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1</m:t>
                        </m:r>
                      </m:num>
                      <m:den>
                        <m:r>
                          <a:rPr lang="en-US" sz="1800" b="0" i="1" smtClean="0">
                            <a:latin typeface="Cambria Math" panose="02040503050406030204" pitchFamily="18" charset="0"/>
                          </a:rPr>
                          <m:t>3</m:t>
                        </m:r>
                      </m:den>
                    </m:f>
                  </m:oMath>
                </a14:m>
                <a:r>
                  <a:rPr lang="en-CA" sz="1800" dirty="0"/>
                  <a:t> cups? How many </a:t>
                </a:r>
                <a14:m>
                  <m:oMath xmlns:m="http://schemas.openxmlformats.org/officeDocument/2006/math">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1</m:t>
                        </m:r>
                      </m:num>
                      <m:den>
                        <m:r>
                          <a:rPr lang="en-US" sz="1800" b="0" i="1" smtClean="0">
                            <a:latin typeface="Cambria Math" panose="02040503050406030204" pitchFamily="18" charset="0"/>
                          </a:rPr>
                          <m:t>4</m:t>
                        </m:r>
                      </m:den>
                    </m:f>
                  </m:oMath>
                </a14:m>
                <a:r>
                  <a:rPr lang="en-CA" sz="1800" dirty="0"/>
                  <a:t> cups?</a:t>
                </a:r>
              </a:p>
              <a:p>
                <a:r>
                  <a:rPr lang="en-US" sz="1800" dirty="0"/>
                  <a:t>How many </a:t>
                </a:r>
                <a14:m>
                  <m:oMath xmlns:m="http://schemas.openxmlformats.org/officeDocument/2006/math">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1</m:t>
                        </m:r>
                      </m:num>
                      <m:den>
                        <m:r>
                          <a:rPr lang="en-US" sz="1800" b="0" i="1" smtClean="0">
                            <a:latin typeface="Cambria Math" panose="02040503050406030204" pitchFamily="18" charset="0"/>
                          </a:rPr>
                          <m:t>2</m:t>
                        </m:r>
                      </m:den>
                    </m:f>
                  </m:oMath>
                </a14:m>
                <a:r>
                  <a:rPr lang="en-US" sz="1800" b="0" dirty="0"/>
                  <a:t> teaspoons are in a whole (1) teaspoon? How many </a:t>
                </a:r>
                <a14:m>
                  <m:oMath xmlns:m="http://schemas.openxmlformats.org/officeDocument/2006/math">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1</m:t>
                        </m:r>
                      </m:num>
                      <m:den>
                        <m:r>
                          <a:rPr lang="en-US" sz="1800" b="0" i="1" smtClean="0">
                            <a:latin typeface="Cambria Math" panose="02040503050406030204" pitchFamily="18" charset="0"/>
                          </a:rPr>
                          <m:t>4</m:t>
                        </m:r>
                      </m:den>
                    </m:f>
                  </m:oMath>
                </a14:m>
                <a:r>
                  <a:rPr lang="en-US" sz="1800" dirty="0"/>
                  <a:t> teaspoons? How many </a:t>
                </a:r>
                <a14:m>
                  <m:oMath xmlns:m="http://schemas.openxmlformats.org/officeDocument/2006/math">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1</m:t>
                        </m:r>
                      </m:num>
                      <m:den>
                        <m:r>
                          <a:rPr lang="en-US" sz="1800" b="0" i="1" smtClean="0">
                            <a:latin typeface="Cambria Math" panose="02040503050406030204" pitchFamily="18" charset="0"/>
                          </a:rPr>
                          <m:t>8</m:t>
                        </m:r>
                      </m:den>
                    </m:f>
                  </m:oMath>
                </a14:m>
                <a:r>
                  <a:rPr lang="en-US" sz="1800" dirty="0"/>
                  <a:t> teaspoons?</a:t>
                </a:r>
                <a:endParaRPr lang="en-US" sz="1800" b="0" dirty="0"/>
              </a:p>
            </p:txBody>
          </p:sp>
        </mc:Choice>
        <mc:Fallback xmlns="">
          <p:sp>
            <p:nvSpPr>
              <p:cNvPr id="3" name="Content Placeholder 2">
                <a:extLst>
                  <a:ext uri="{FF2B5EF4-FFF2-40B4-BE49-F238E27FC236}">
                    <a16:creationId xmlns:a16="http://schemas.microsoft.com/office/drawing/2014/main" id="{8C1EAEF2-FB34-4EDB-A9CA-05C451865B3C}"/>
                  </a:ext>
                </a:extLst>
              </p:cNvPr>
              <p:cNvSpPr>
                <a:spLocks noGrp="1" noRot="1" noChangeAspect="1" noMove="1" noResize="1" noEditPoints="1" noAdjustHandles="1" noChangeArrowheads="1" noChangeShapeType="1" noTextEdit="1"/>
              </p:cNvSpPr>
              <p:nvPr>
                <p:ph idx="1"/>
              </p:nvPr>
            </p:nvSpPr>
            <p:spPr>
              <a:blipFill>
                <a:blip r:embed="rId2"/>
                <a:stretch>
                  <a:fillRect l="-666" t="-1901" r="-296"/>
                </a:stretch>
              </a:blipFill>
            </p:spPr>
            <p:txBody>
              <a:bodyPr/>
              <a:lstStyle/>
              <a:p>
                <a:r>
                  <a:rPr lang="en-CA">
                    <a:noFill/>
                  </a:rPr>
                  <a:t> </a:t>
                </a:r>
              </a:p>
            </p:txBody>
          </p:sp>
        </mc:Fallback>
      </mc:AlternateContent>
    </p:spTree>
    <p:extLst>
      <p:ext uri="{BB962C8B-B14F-4D97-AF65-F5344CB8AC3E}">
        <p14:creationId xmlns:p14="http://schemas.microsoft.com/office/powerpoint/2010/main" val="38057085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6FE9A-A89B-4D9F-9C86-E8EBBC688DD6}"/>
              </a:ext>
            </a:extLst>
          </p:cNvPr>
          <p:cNvSpPr>
            <a:spLocks noGrp="1"/>
          </p:cNvSpPr>
          <p:nvPr>
            <p:ph type="title"/>
          </p:nvPr>
        </p:nvSpPr>
        <p:spPr/>
        <p:txBody>
          <a:bodyPr>
            <a:normAutofit fontScale="90000"/>
          </a:bodyPr>
          <a:lstStyle/>
          <a:p>
            <a:r>
              <a:rPr lang="en-US" dirty="0">
                <a:solidFill>
                  <a:srgbClr val="FFFF00"/>
                </a:solidFill>
              </a:rPr>
              <a:t>Fractions in the Kitchen</a:t>
            </a:r>
            <a:endParaRPr lang="en-CA" dirty="0">
              <a:solidFill>
                <a:srgbClr val="FFFF00"/>
              </a:solidFill>
            </a:endParaRPr>
          </a:p>
        </p:txBody>
      </p:sp>
      <p:sp>
        <p:nvSpPr>
          <p:cNvPr id="3" name="Content Placeholder 2">
            <a:extLst>
              <a:ext uri="{FF2B5EF4-FFF2-40B4-BE49-F238E27FC236}">
                <a16:creationId xmlns:a16="http://schemas.microsoft.com/office/drawing/2014/main" id="{8C1EAEF2-FB34-4EDB-A9CA-05C451865B3C}"/>
              </a:ext>
            </a:extLst>
          </p:cNvPr>
          <p:cNvSpPr>
            <a:spLocks noGrp="1"/>
          </p:cNvSpPr>
          <p:nvPr>
            <p:ph idx="1"/>
          </p:nvPr>
        </p:nvSpPr>
        <p:spPr/>
        <p:style>
          <a:lnRef idx="2">
            <a:schemeClr val="accent1"/>
          </a:lnRef>
          <a:fillRef idx="1">
            <a:schemeClr val="lt1"/>
          </a:fillRef>
          <a:effectRef idx="0">
            <a:schemeClr val="accent1"/>
          </a:effectRef>
          <a:fontRef idx="minor">
            <a:schemeClr val="dk1"/>
          </a:fontRef>
        </p:style>
        <p:txBody>
          <a:bodyPr>
            <a:normAutofit/>
          </a:bodyPr>
          <a:lstStyle/>
          <a:p>
            <a:pPr marL="0" indent="0">
              <a:buNone/>
            </a:pPr>
            <a:r>
              <a:rPr lang="en-US" sz="1800" b="1" dirty="0"/>
              <a:t>Observations:</a:t>
            </a:r>
            <a:endParaRPr lang="en-US" sz="1800" b="0" dirty="0"/>
          </a:p>
        </p:txBody>
      </p:sp>
    </p:spTree>
    <p:extLst>
      <p:ext uri="{BB962C8B-B14F-4D97-AF65-F5344CB8AC3E}">
        <p14:creationId xmlns:p14="http://schemas.microsoft.com/office/powerpoint/2010/main" val="13301696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D6886-33F5-488F-A72B-C5F4DC6E5541}"/>
              </a:ext>
            </a:extLst>
          </p:cNvPr>
          <p:cNvSpPr>
            <a:spLocks noGrp="1"/>
          </p:cNvSpPr>
          <p:nvPr>
            <p:ph type="title"/>
          </p:nvPr>
        </p:nvSpPr>
        <p:spPr/>
        <p:txBody>
          <a:bodyPr>
            <a:normAutofit fontScale="90000"/>
          </a:bodyPr>
          <a:lstStyle/>
          <a:p>
            <a:r>
              <a:rPr lang="en-US" dirty="0">
                <a:solidFill>
                  <a:srgbClr val="FFFF00"/>
                </a:solidFill>
              </a:rPr>
              <a:t>Mama </a:t>
            </a:r>
            <a:r>
              <a:rPr lang="en-US" dirty="0" err="1">
                <a:solidFill>
                  <a:srgbClr val="FFFF00"/>
                </a:solidFill>
              </a:rPr>
              <a:t>Panya’s</a:t>
            </a:r>
            <a:r>
              <a:rPr lang="en-US" dirty="0">
                <a:solidFill>
                  <a:srgbClr val="FFFF00"/>
                </a:solidFill>
              </a:rPr>
              <a:t> Pancakes</a:t>
            </a:r>
            <a:endParaRPr lang="en-CA" dirty="0">
              <a:solidFill>
                <a:srgbClr val="FFFF00"/>
              </a:solidFill>
            </a:endParaRPr>
          </a:p>
        </p:txBody>
      </p:sp>
      <p:pic>
        <p:nvPicPr>
          <p:cNvPr id="6" name="Online Media 5" title="Mama Panya's Pancakes">
            <a:hlinkClick r:id="" action="ppaction://media"/>
            <a:extLst>
              <a:ext uri="{FF2B5EF4-FFF2-40B4-BE49-F238E27FC236}">
                <a16:creationId xmlns:a16="http://schemas.microsoft.com/office/drawing/2014/main" id="{93FF4E5E-41D6-4C6C-BBCB-519304123059}"/>
              </a:ext>
            </a:extLst>
          </p:cNvPr>
          <p:cNvPicPr>
            <a:picLocks noGrp="1" noRot="1" noChangeAspect="1"/>
          </p:cNvPicPr>
          <p:nvPr>
            <p:ph idx="1"/>
            <a:videoFile r:link="rId1"/>
          </p:nvPr>
        </p:nvPicPr>
        <p:blipFill>
          <a:blip r:embed="rId4"/>
          <a:stretch>
            <a:fillRect/>
          </a:stretch>
        </p:blipFill>
        <p:spPr>
          <a:xfrm>
            <a:off x="251263" y="1996441"/>
            <a:ext cx="2303873" cy="1301688"/>
          </a:xfrm>
          <a:prstGeom prst="rect">
            <a:avLst/>
          </a:prstGeom>
        </p:spPr>
      </p:pic>
      <p:sp>
        <p:nvSpPr>
          <p:cNvPr id="7" name="TextBox 6">
            <a:extLst>
              <a:ext uri="{FF2B5EF4-FFF2-40B4-BE49-F238E27FC236}">
                <a16:creationId xmlns:a16="http://schemas.microsoft.com/office/drawing/2014/main" id="{204CE167-197E-4A51-B3D9-52246ADAD1AD}"/>
              </a:ext>
            </a:extLst>
          </p:cNvPr>
          <p:cNvSpPr txBox="1"/>
          <p:nvPr/>
        </p:nvSpPr>
        <p:spPr>
          <a:xfrm>
            <a:off x="105208" y="1350110"/>
            <a:ext cx="2595985" cy="646331"/>
          </a:xfrm>
          <a:prstGeom prst="rect">
            <a:avLst/>
          </a:prstGeom>
          <a:noFill/>
        </p:spPr>
        <p:txBody>
          <a:bodyPr wrap="square" rtlCol="0">
            <a:spAutoFit/>
          </a:bodyPr>
          <a:lstStyle/>
          <a:p>
            <a:r>
              <a:rPr lang="en-US" dirty="0"/>
              <a:t>Listen to the story: </a:t>
            </a:r>
            <a:r>
              <a:rPr lang="en-US" i="1" dirty="0"/>
              <a:t>Mama </a:t>
            </a:r>
            <a:r>
              <a:rPr lang="en-US" i="1" dirty="0" err="1"/>
              <a:t>Panya’s</a:t>
            </a:r>
            <a:r>
              <a:rPr lang="en-US" i="1" dirty="0"/>
              <a:t> Pancakes</a:t>
            </a:r>
            <a:endParaRPr lang="en-CA" dirty="0"/>
          </a:p>
        </p:txBody>
      </p:sp>
      <p:sp>
        <p:nvSpPr>
          <p:cNvPr id="3" name="TextBox 2">
            <a:extLst>
              <a:ext uri="{FF2B5EF4-FFF2-40B4-BE49-F238E27FC236}">
                <a16:creationId xmlns:a16="http://schemas.microsoft.com/office/drawing/2014/main" id="{D59FFC11-9F8B-48E2-981E-57B3852BB21F}"/>
              </a:ext>
            </a:extLst>
          </p:cNvPr>
          <p:cNvSpPr txBox="1"/>
          <p:nvPr/>
        </p:nvSpPr>
        <p:spPr>
          <a:xfrm>
            <a:off x="251262" y="3487980"/>
            <a:ext cx="2793687" cy="1384995"/>
          </a:xfrm>
          <a:prstGeom prst="rect">
            <a:avLst/>
          </a:prstGeom>
          <a:noFill/>
        </p:spPr>
        <p:txBody>
          <a:bodyPr wrap="square" rtlCol="0">
            <a:spAutoFit/>
          </a:bodyPr>
          <a:lstStyle/>
          <a:p>
            <a:r>
              <a:rPr lang="en-US" sz="1200" b="1" dirty="0"/>
              <a:t>Ingredients for Mama </a:t>
            </a:r>
            <a:r>
              <a:rPr lang="en-US" sz="1200" b="1" dirty="0" err="1"/>
              <a:t>Panya’s</a:t>
            </a:r>
            <a:r>
              <a:rPr lang="en-US" sz="1200" b="1" dirty="0"/>
              <a:t> Pancakes:</a:t>
            </a:r>
          </a:p>
          <a:p>
            <a:r>
              <a:rPr lang="en-US" sz="1200" dirty="0"/>
              <a:t>1 ¼ cups plain flour</a:t>
            </a:r>
          </a:p>
          <a:p>
            <a:r>
              <a:rPr lang="en-US" sz="1200" dirty="0"/>
              <a:t>2 cups cold water</a:t>
            </a:r>
          </a:p>
          <a:p>
            <a:r>
              <a:rPr lang="en-US" sz="1200" dirty="0"/>
              <a:t>⅓ cup vegetable oil</a:t>
            </a:r>
          </a:p>
          <a:p>
            <a:r>
              <a:rPr lang="en-US" sz="1200" dirty="0"/>
              <a:t>½ tsp salt</a:t>
            </a:r>
          </a:p>
          <a:p>
            <a:r>
              <a:rPr lang="en-US" sz="1200" dirty="0"/>
              <a:t>½ tsp cardamom</a:t>
            </a:r>
          </a:p>
          <a:p>
            <a:r>
              <a:rPr lang="en-US" sz="1200" dirty="0"/>
              <a:t>½ tsp red chili pepper flakes, crushed</a:t>
            </a:r>
            <a:endParaRPr lang="en-CA" sz="1200" dirty="0"/>
          </a:p>
        </p:txBody>
      </p:sp>
      <p:sp>
        <p:nvSpPr>
          <p:cNvPr id="4" name="TextBox 3">
            <a:extLst>
              <a:ext uri="{FF2B5EF4-FFF2-40B4-BE49-F238E27FC236}">
                <a16:creationId xmlns:a16="http://schemas.microsoft.com/office/drawing/2014/main" id="{682366FA-378B-4EDB-A113-75ACC598BBEA}"/>
              </a:ext>
            </a:extLst>
          </p:cNvPr>
          <p:cNvSpPr txBox="1"/>
          <p:nvPr/>
        </p:nvSpPr>
        <p:spPr>
          <a:xfrm>
            <a:off x="3197655" y="1655520"/>
            <a:ext cx="5695082" cy="313932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600" dirty="0"/>
              <a:t>If Mama </a:t>
            </a:r>
            <a:r>
              <a:rPr lang="en-US" sz="1600" dirty="0" err="1"/>
              <a:t>Panya’s</a:t>
            </a:r>
            <a:r>
              <a:rPr lang="en-US" sz="1600" dirty="0"/>
              <a:t> 1 cup and ½ tsp measuring tools are missing, how could she measure out the ingredients for her pancakes? Show your thinking below:</a:t>
            </a:r>
          </a:p>
          <a:p>
            <a:endParaRPr lang="en-US" dirty="0"/>
          </a:p>
          <a:p>
            <a:endParaRPr lang="en-US" dirty="0"/>
          </a:p>
          <a:p>
            <a:endParaRPr lang="en-US" dirty="0"/>
          </a:p>
          <a:p>
            <a:endParaRPr lang="en-US" dirty="0"/>
          </a:p>
          <a:p>
            <a:endParaRPr lang="en-US" dirty="0"/>
          </a:p>
          <a:p>
            <a:endParaRPr lang="en-US" dirty="0"/>
          </a:p>
          <a:p>
            <a:endParaRPr lang="en-US" dirty="0"/>
          </a:p>
          <a:p>
            <a:endParaRPr lang="en-CA" dirty="0"/>
          </a:p>
        </p:txBody>
      </p:sp>
    </p:spTree>
    <p:extLst>
      <p:ext uri="{BB962C8B-B14F-4D97-AF65-F5344CB8AC3E}">
        <p14:creationId xmlns:p14="http://schemas.microsoft.com/office/powerpoint/2010/main" val="1521569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6FE9A-A89B-4D9F-9C86-E8EBBC688DD6}"/>
              </a:ext>
            </a:extLst>
          </p:cNvPr>
          <p:cNvSpPr>
            <a:spLocks noGrp="1"/>
          </p:cNvSpPr>
          <p:nvPr>
            <p:ph type="title"/>
          </p:nvPr>
        </p:nvSpPr>
        <p:spPr/>
        <p:txBody>
          <a:bodyPr>
            <a:normAutofit fontScale="90000"/>
          </a:bodyPr>
          <a:lstStyle/>
          <a:p>
            <a:r>
              <a:rPr lang="en-US" dirty="0">
                <a:solidFill>
                  <a:srgbClr val="FFFF00"/>
                </a:solidFill>
              </a:rPr>
              <a:t>Fractions in the Kitchen 2</a:t>
            </a:r>
            <a:endParaRPr lang="en-CA" dirty="0">
              <a:solidFill>
                <a:srgbClr val="FFFF00"/>
              </a:solidFill>
            </a:endParaRP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8C1EAEF2-FB34-4EDB-A9CA-05C451865B3C}"/>
                  </a:ext>
                </a:extLst>
              </p:cNvPr>
              <p:cNvSpPr>
                <a:spLocks noGrp="1"/>
              </p:cNvSpPr>
              <p:nvPr>
                <p:ph idx="1"/>
              </p:nvPr>
            </p:nvSpPr>
            <p:spPr/>
            <p:txBody>
              <a:bodyPr>
                <a:normAutofit/>
              </a:bodyPr>
              <a:lstStyle/>
              <a:p>
                <a:pPr marL="0" indent="0">
                  <a:buNone/>
                </a:pPr>
                <a:r>
                  <a:rPr lang="en-US" sz="1800" b="1" dirty="0"/>
                  <a:t>Materials: </a:t>
                </a:r>
                <a:r>
                  <a:rPr lang="en-US" sz="1800" dirty="0"/>
                  <a:t>uncooked spaghetti OR licorice </a:t>
                </a:r>
              </a:p>
              <a:p>
                <a:pPr marL="0" indent="0">
                  <a:buNone/>
                </a:pPr>
                <a:r>
                  <a:rPr lang="en-US" sz="1800" b="1" dirty="0"/>
                  <a:t>Directions: </a:t>
                </a:r>
              </a:p>
              <a:p>
                <a:r>
                  <a:rPr lang="en-US" sz="1800" dirty="0"/>
                  <a:t>Take a piece of spaghetti. Where do you think you should break it to make </a:t>
                </a:r>
                <a14:m>
                  <m:oMath xmlns:m="http://schemas.openxmlformats.org/officeDocument/2006/math">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1</m:t>
                        </m:r>
                      </m:num>
                      <m:den>
                        <m:r>
                          <a:rPr lang="en-US" sz="1800" b="0" i="1" smtClean="0">
                            <a:latin typeface="Cambria Math" panose="02040503050406030204" pitchFamily="18" charset="0"/>
                          </a:rPr>
                          <m:t>2</m:t>
                        </m:r>
                      </m:den>
                    </m:f>
                  </m:oMath>
                </a14:m>
                <a:r>
                  <a:rPr lang="en-US" sz="1800" dirty="0" smtClean="0"/>
                  <a:t> ?</a:t>
                </a:r>
                <a:endParaRPr lang="en-US" sz="1800" dirty="0"/>
              </a:p>
              <a:p>
                <a:r>
                  <a:rPr lang="en-US" sz="1800" dirty="0"/>
                  <a:t>Break your spaghetti to make </a:t>
                </a:r>
                <a14:m>
                  <m:oMath xmlns:m="http://schemas.openxmlformats.org/officeDocument/2006/math">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1</m:t>
                        </m:r>
                      </m:num>
                      <m:den>
                        <m:r>
                          <a:rPr lang="en-US" sz="1800" b="0" i="1" smtClean="0">
                            <a:latin typeface="Cambria Math" panose="02040503050406030204" pitchFamily="18" charset="0"/>
                          </a:rPr>
                          <m:t>2</m:t>
                        </m:r>
                      </m:den>
                    </m:f>
                  </m:oMath>
                </a14:m>
                <a:r>
                  <a:rPr lang="en-US" sz="1800" dirty="0"/>
                  <a:t>. Do your new pieces represent </a:t>
                </a:r>
                <a14:m>
                  <m:oMath xmlns:m="http://schemas.openxmlformats.org/officeDocument/2006/math">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1</m:t>
                        </m:r>
                      </m:num>
                      <m:den>
                        <m:r>
                          <a:rPr lang="en-US" sz="1800" b="0" i="1" smtClean="0">
                            <a:latin typeface="Cambria Math" panose="02040503050406030204" pitchFamily="18" charset="0"/>
                          </a:rPr>
                          <m:t>2</m:t>
                        </m:r>
                      </m:den>
                    </m:f>
                  </m:oMath>
                </a14:m>
                <a:r>
                  <a:rPr lang="en-US" sz="1800" dirty="0" smtClean="0"/>
                  <a:t> ? </a:t>
                </a:r>
                <a:r>
                  <a:rPr lang="en-US" sz="1800" dirty="0"/>
                  <a:t>How do you know?</a:t>
                </a:r>
              </a:p>
              <a:p>
                <a:r>
                  <a:rPr lang="en-US" sz="1800" dirty="0"/>
                  <a:t>Record your thinking with words and pictures/photos on the next slide.</a:t>
                </a:r>
              </a:p>
              <a:p>
                <a:r>
                  <a:rPr lang="en-US" sz="1800" dirty="0"/>
                  <a:t>Try making other fractions such as </a:t>
                </a:r>
                <a14:m>
                  <m:oMath xmlns:m="http://schemas.openxmlformats.org/officeDocument/2006/math">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1</m:t>
                        </m:r>
                      </m:num>
                      <m:den>
                        <m:r>
                          <a:rPr lang="en-US" sz="1800" b="0" i="1" smtClean="0">
                            <a:latin typeface="Cambria Math" panose="02040503050406030204" pitchFamily="18" charset="0"/>
                          </a:rPr>
                          <m:t>3</m:t>
                        </m:r>
                      </m:den>
                    </m:f>
                  </m:oMath>
                </a14:m>
                <a:r>
                  <a:rPr lang="en-US" sz="1800" dirty="0"/>
                  <a:t> and </a:t>
                </a:r>
                <a14:m>
                  <m:oMath xmlns:m="http://schemas.openxmlformats.org/officeDocument/2006/math">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1</m:t>
                        </m:r>
                      </m:num>
                      <m:den>
                        <m:r>
                          <a:rPr lang="en-US" sz="1800" b="0" i="1" smtClean="0">
                            <a:latin typeface="Cambria Math" panose="02040503050406030204" pitchFamily="18" charset="0"/>
                          </a:rPr>
                          <m:t>4</m:t>
                        </m:r>
                      </m:den>
                    </m:f>
                    <m:r>
                      <a:rPr lang="en-US" sz="1800" b="0" i="0" smtClean="0">
                        <a:latin typeface="Cambria Math" panose="02040503050406030204" pitchFamily="18" charset="0"/>
                      </a:rPr>
                      <m:t>.</m:t>
                    </m:r>
                  </m:oMath>
                </a14:m>
                <a:endParaRPr lang="en-US" sz="1800" dirty="0"/>
              </a:p>
            </p:txBody>
          </p:sp>
        </mc:Choice>
        <mc:Fallback>
          <p:sp>
            <p:nvSpPr>
              <p:cNvPr id="3" name="Content Placeholder 2">
                <a:extLst>
                  <a:ext uri="{FF2B5EF4-FFF2-40B4-BE49-F238E27FC236}">
                    <a16:creationId xmlns:a16="http://schemas.microsoft.com/office/drawing/2014/main" id="{8C1EAEF2-FB34-4EDB-A9CA-05C451865B3C}"/>
                  </a:ext>
                </a:extLst>
              </p:cNvPr>
              <p:cNvSpPr>
                <a:spLocks noGrp="1" noRot="1" noChangeAspect="1" noMove="1" noResize="1" noEditPoints="1" noAdjustHandles="1" noChangeArrowheads="1" noChangeShapeType="1" noTextEdit="1"/>
              </p:cNvSpPr>
              <p:nvPr>
                <p:ph idx="1"/>
              </p:nvPr>
            </p:nvSpPr>
            <p:spPr>
              <a:blipFill>
                <a:blip r:embed="rId2"/>
                <a:stretch>
                  <a:fillRect l="-666" t="-1141"/>
                </a:stretch>
              </a:blipFill>
            </p:spPr>
            <p:txBody>
              <a:bodyPr/>
              <a:lstStyle/>
              <a:p>
                <a:r>
                  <a:rPr lang="en-CA">
                    <a:noFill/>
                  </a:rPr>
                  <a:t> </a:t>
                </a:r>
              </a:p>
            </p:txBody>
          </p:sp>
        </mc:Fallback>
      </mc:AlternateContent>
    </p:spTree>
    <p:extLst>
      <p:ext uri="{BB962C8B-B14F-4D97-AF65-F5344CB8AC3E}">
        <p14:creationId xmlns:p14="http://schemas.microsoft.com/office/powerpoint/2010/main" val="37162022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6FE9A-A89B-4D9F-9C86-E8EBBC688DD6}"/>
              </a:ext>
            </a:extLst>
          </p:cNvPr>
          <p:cNvSpPr>
            <a:spLocks noGrp="1"/>
          </p:cNvSpPr>
          <p:nvPr>
            <p:ph type="title"/>
          </p:nvPr>
        </p:nvSpPr>
        <p:spPr/>
        <p:txBody>
          <a:bodyPr>
            <a:normAutofit fontScale="90000"/>
          </a:bodyPr>
          <a:lstStyle/>
          <a:p>
            <a:r>
              <a:rPr lang="en-US" dirty="0">
                <a:solidFill>
                  <a:srgbClr val="FFFF00"/>
                </a:solidFill>
              </a:rPr>
              <a:t>Fractions in the Kitchen 2</a:t>
            </a:r>
            <a:endParaRPr lang="en-CA" dirty="0">
              <a:solidFill>
                <a:srgbClr val="FFFF00"/>
              </a:solidFill>
            </a:endParaRPr>
          </a:p>
        </p:txBody>
      </p:sp>
      <p:sp>
        <p:nvSpPr>
          <p:cNvPr id="3" name="Content Placeholder 2">
            <a:extLst>
              <a:ext uri="{FF2B5EF4-FFF2-40B4-BE49-F238E27FC236}">
                <a16:creationId xmlns:a16="http://schemas.microsoft.com/office/drawing/2014/main" id="{8C1EAEF2-FB34-4EDB-A9CA-05C451865B3C}"/>
              </a:ext>
            </a:extLst>
          </p:cNvPr>
          <p:cNvSpPr>
            <a:spLocks noGrp="1"/>
          </p:cNvSpPr>
          <p:nvPr>
            <p:ph idx="1"/>
          </p:nvPr>
        </p:nvSpPr>
        <p:spPr/>
        <p:style>
          <a:lnRef idx="2">
            <a:schemeClr val="accent1"/>
          </a:lnRef>
          <a:fillRef idx="1">
            <a:schemeClr val="lt1"/>
          </a:fillRef>
          <a:effectRef idx="0">
            <a:schemeClr val="accent1"/>
          </a:effectRef>
          <a:fontRef idx="minor">
            <a:schemeClr val="dk1"/>
          </a:fontRef>
        </p:style>
        <p:txBody>
          <a:bodyPr>
            <a:normAutofit/>
          </a:bodyPr>
          <a:lstStyle/>
          <a:p>
            <a:pPr marL="0" indent="0">
              <a:buNone/>
            </a:pPr>
            <a:r>
              <a:rPr lang="en-US" sz="1800" b="1" dirty="0"/>
              <a:t>Observations:</a:t>
            </a:r>
            <a:endParaRPr lang="en-US" sz="1800" b="0" dirty="0"/>
          </a:p>
        </p:txBody>
      </p:sp>
    </p:spTree>
    <p:extLst>
      <p:ext uri="{BB962C8B-B14F-4D97-AF65-F5344CB8AC3E}">
        <p14:creationId xmlns:p14="http://schemas.microsoft.com/office/powerpoint/2010/main" val="33988983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D6886-33F5-488F-A72B-C5F4DC6E5541}"/>
              </a:ext>
            </a:extLst>
          </p:cNvPr>
          <p:cNvSpPr>
            <a:spLocks noGrp="1"/>
          </p:cNvSpPr>
          <p:nvPr>
            <p:ph type="title"/>
          </p:nvPr>
        </p:nvSpPr>
        <p:spPr/>
        <p:txBody>
          <a:bodyPr>
            <a:normAutofit fontScale="90000"/>
          </a:bodyPr>
          <a:lstStyle/>
          <a:p>
            <a:r>
              <a:rPr lang="en-US" dirty="0">
                <a:solidFill>
                  <a:srgbClr val="FFFF00"/>
                </a:solidFill>
              </a:rPr>
              <a:t>Lili’s Toast</a:t>
            </a:r>
            <a:endParaRPr lang="en-CA" dirty="0">
              <a:solidFill>
                <a:srgbClr val="FFFF00"/>
              </a:solidFill>
            </a:endParaRPr>
          </a:p>
        </p:txBody>
      </p:sp>
      <p:sp>
        <p:nvSpPr>
          <p:cNvPr id="4" name="TextBox 3">
            <a:extLst>
              <a:ext uri="{FF2B5EF4-FFF2-40B4-BE49-F238E27FC236}">
                <a16:creationId xmlns:a16="http://schemas.microsoft.com/office/drawing/2014/main" id="{682366FA-378B-4EDB-A113-75ACC598BBEA}"/>
              </a:ext>
            </a:extLst>
          </p:cNvPr>
          <p:cNvSpPr txBox="1"/>
          <p:nvPr/>
        </p:nvSpPr>
        <p:spPr>
          <a:xfrm>
            <a:off x="3350360" y="1808225"/>
            <a:ext cx="5695082"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600" dirty="0"/>
              <a:t>Lili  has toast for breakfast every morning. She likes her toast cut into fourths. What are some different ways that she can cut her toast into fourths? Use the squares below to show your thinking. </a:t>
            </a:r>
          </a:p>
        </p:txBody>
      </p:sp>
      <p:sp>
        <p:nvSpPr>
          <p:cNvPr id="6" name="Rectangle 5">
            <a:extLst>
              <a:ext uri="{FF2B5EF4-FFF2-40B4-BE49-F238E27FC236}">
                <a16:creationId xmlns:a16="http://schemas.microsoft.com/office/drawing/2014/main" id="{2099D0A7-F102-466E-843F-A77EEE0E8F7B}"/>
              </a:ext>
            </a:extLst>
          </p:cNvPr>
          <p:cNvSpPr/>
          <p:nvPr/>
        </p:nvSpPr>
        <p:spPr>
          <a:xfrm>
            <a:off x="3350359" y="2885418"/>
            <a:ext cx="822960" cy="82296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sp>
        <p:nvSpPr>
          <p:cNvPr id="10" name="Rectangle 9">
            <a:extLst>
              <a:ext uri="{FF2B5EF4-FFF2-40B4-BE49-F238E27FC236}">
                <a16:creationId xmlns:a16="http://schemas.microsoft.com/office/drawing/2014/main" id="{E0258406-2F02-4EE4-9FA2-F1AB643DAFDC}"/>
              </a:ext>
            </a:extLst>
          </p:cNvPr>
          <p:cNvSpPr/>
          <p:nvPr/>
        </p:nvSpPr>
        <p:spPr>
          <a:xfrm>
            <a:off x="6240286" y="3867930"/>
            <a:ext cx="822960" cy="82296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sp>
        <p:nvSpPr>
          <p:cNvPr id="11" name="Rectangle 10">
            <a:extLst>
              <a:ext uri="{FF2B5EF4-FFF2-40B4-BE49-F238E27FC236}">
                <a16:creationId xmlns:a16="http://schemas.microsoft.com/office/drawing/2014/main" id="{B985F78A-008C-416E-B79E-E20E210E2DAB}"/>
              </a:ext>
            </a:extLst>
          </p:cNvPr>
          <p:cNvSpPr/>
          <p:nvPr/>
        </p:nvSpPr>
        <p:spPr>
          <a:xfrm>
            <a:off x="5269619" y="3869804"/>
            <a:ext cx="822960" cy="82296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sp>
        <p:nvSpPr>
          <p:cNvPr id="12" name="Rectangle 11">
            <a:extLst>
              <a:ext uri="{FF2B5EF4-FFF2-40B4-BE49-F238E27FC236}">
                <a16:creationId xmlns:a16="http://schemas.microsoft.com/office/drawing/2014/main" id="{0E1875E0-6EFF-4241-A5C5-989B0BE73C4E}"/>
              </a:ext>
            </a:extLst>
          </p:cNvPr>
          <p:cNvSpPr/>
          <p:nvPr/>
        </p:nvSpPr>
        <p:spPr>
          <a:xfrm>
            <a:off x="4295239" y="3860778"/>
            <a:ext cx="822960" cy="82296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sp>
        <p:nvSpPr>
          <p:cNvPr id="13" name="Rectangle 12">
            <a:extLst>
              <a:ext uri="{FF2B5EF4-FFF2-40B4-BE49-F238E27FC236}">
                <a16:creationId xmlns:a16="http://schemas.microsoft.com/office/drawing/2014/main" id="{97AFC5C6-3F0D-4E56-B985-8697CA20F61D}"/>
              </a:ext>
            </a:extLst>
          </p:cNvPr>
          <p:cNvSpPr/>
          <p:nvPr/>
        </p:nvSpPr>
        <p:spPr>
          <a:xfrm>
            <a:off x="3350359" y="3860778"/>
            <a:ext cx="822960" cy="82296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sp>
        <p:nvSpPr>
          <p:cNvPr id="14" name="Rectangle 13">
            <a:extLst>
              <a:ext uri="{FF2B5EF4-FFF2-40B4-BE49-F238E27FC236}">
                <a16:creationId xmlns:a16="http://schemas.microsoft.com/office/drawing/2014/main" id="{8E6A560A-C7CD-481E-87C7-8B74446B3558}"/>
              </a:ext>
            </a:extLst>
          </p:cNvPr>
          <p:cNvSpPr/>
          <p:nvPr/>
        </p:nvSpPr>
        <p:spPr>
          <a:xfrm>
            <a:off x="8157808" y="2893286"/>
            <a:ext cx="822960" cy="82296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sp>
        <p:nvSpPr>
          <p:cNvPr id="15" name="Rectangle 14">
            <a:extLst>
              <a:ext uri="{FF2B5EF4-FFF2-40B4-BE49-F238E27FC236}">
                <a16:creationId xmlns:a16="http://schemas.microsoft.com/office/drawing/2014/main" id="{A7419EA5-D2CC-4118-99B2-977C2D5F267A}"/>
              </a:ext>
            </a:extLst>
          </p:cNvPr>
          <p:cNvSpPr/>
          <p:nvPr/>
        </p:nvSpPr>
        <p:spPr>
          <a:xfrm>
            <a:off x="7199047" y="2892570"/>
            <a:ext cx="822960" cy="82296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sp>
        <p:nvSpPr>
          <p:cNvPr id="16" name="Rectangle 15">
            <a:extLst>
              <a:ext uri="{FF2B5EF4-FFF2-40B4-BE49-F238E27FC236}">
                <a16:creationId xmlns:a16="http://schemas.microsoft.com/office/drawing/2014/main" id="{349EED3D-C5CF-44AF-ABE3-21110DEDCF16}"/>
              </a:ext>
            </a:extLst>
          </p:cNvPr>
          <p:cNvSpPr/>
          <p:nvPr/>
        </p:nvSpPr>
        <p:spPr>
          <a:xfrm>
            <a:off x="6240286" y="2884240"/>
            <a:ext cx="822960" cy="82296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sp>
        <p:nvSpPr>
          <p:cNvPr id="17" name="Rectangle 16">
            <a:extLst>
              <a:ext uri="{FF2B5EF4-FFF2-40B4-BE49-F238E27FC236}">
                <a16:creationId xmlns:a16="http://schemas.microsoft.com/office/drawing/2014/main" id="{7213B806-BEA2-41E9-A204-F176A5A59C45}"/>
              </a:ext>
            </a:extLst>
          </p:cNvPr>
          <p:cNvSpPr/>
          <p:nvPr/>
        </p:nvSpPr>
        <p:spPr>
          <a:xfrm>
            <a:off x="5269619" y="2884240"/>
            <a:ext cx="822960" cy="82296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sp>
        <p:nvSpPr>
          <p:cNvPr id="18" name="Rectangle 17">
            <a:extLst>
              <a:ext uri="{FF2B5EF4-FFF2-40B4-BE49-F238E27FC236}">
                <a16:creationId xmlns:a16="http://schemas.microsoft.com/office/drawing/2014/main" id="{58EC3BE6-7284-46DD-A0C9-8821A3020E08}"/>
              </a:ext>
            </a:extLst>
          </p:cNvPr>
          <p:cNvSpPr/>
          <p:nvPr/>
        </p:nvSpPr>
        <p:spPr>
          <a:xfrm>
            <a:off x="4295239" y="2884240"/>
            <a:ext cx="822960" cy="82296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sp>
        <p:nvSpPr>
          <p:cNvPr id="19" name="Rectangle 18">
            <a:extLst>
              <a:ext uri="{FF2B5EF4-FFF2-40B4-BE49-F238E27FC236}">
                <a16:creationId xmlns:a16="http://schemas.microsoft.com/office/drawing/2014/main" id="{2733D8B5-79A2-4DAA-8470-0B7B3B479418}"/>
              </a:ext>
            </a:extLst>
          </p:cNvPr>
          <p:cNvSpPr/>
          <p:nvPr/>
        </p:nvSpPr>
        <p:spPr>
          <a:xfrm>
            <a:off x="8157808" y="3860778"/>
            <a:ext cx="822960" cy="82296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sp>
        <p:nvSpPr>
          <p:cNvPr id="20" name="Rectangle 19">
            <a:extLst>
              <a:ext uri="{FF2B5EF4-FFF2-40B4-BE49-F238E27FC236}">
                <a16:creationId xmlns:a16="http://schemas.microsoft.com/office/drawing/2014/main" id="{3B828050-0F32-4FFB-91F0-1B042EF32BE3}"/>
              </a:ext>
            </a:extLst>
          </p:cNvPr>
          <p:cNvSpPr/>
          <p:nvPr/>
        </p:nvSpPr>
        <p:spPr>
          <a:xfrm>
            <a:off x="7206760" y="3867930"/>
            <a:ext cx="822960" cy="82296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pic>
        <p:nvPicPr>
          <p:cNvPr id="8" name="Picture 7">
            <a:extLst>
              <a:ext uri="{FF2B5EF4-FFF2-40B4-BE49-F238E27FC236}">
                <a16:creationId xmlns:a16="http://schemas.microsoft.com/office/drawing/2014/main" id="{15D4BFF0-F8C1-49C9-BFFB-E3282DDE5351}"/>
              </a:ext>
            </a:extLst>
          </p:cNvPr>
          <p:cNvPicPr>
            <a:picLocks noChangeAspect="1"/>
          </p:cNvPicPr>
          <p:nvPr/>
        </p:nvPicPr>
        <p:blipFill>
          <a:blip r:embed="rId3"/>
          <a:stretch>
            <a:fillRect/>
          </a:stretch>
        </p:blipFill>
        <p:spPr>
          <a:xfrm>
            <a:off x="278476" y="2875513"/>
            <a:ext cx="2712338" cy="1808225"/>
          </a:xfrm>
          <a:prstGeom prst="rect">
            <a:avLst/>
          </a:prstGeom>
        </p:spPr>
      </p:pic>
      <p:sp>
        <p:nvSpPr>
          <p:cNvPr id="21" name="TextBox 20">
            <a:extLst>
              <a:ext uri="{FF2B5EF4-FFF2-40B4-BE49-F238E27FC236}">
                <a16:creationId xmlns:a16="http://schemas.microsoft.com/office/drawing/2014/main" id="{EEA75A6A-8BC6-45A3-839E-488A710C2D72}"/>
              </a:ext>
            </a:extLst>
          </p:cNvPr>
          <p:cNvSpPr txBox="1"/>
          <p:nvPr/>
        </p:nvSpPr>
        <p:spPr>
          <a:xfrm>
            <a:off x="169885" y="2039057"/>
            <a:ext cx="2929520" cy="369332"/>
          </a:xfrm>
          <a:prstGeom prst="rect">
            <a:avLst/>
          </a:prstGeom>
          <a:noFill/>
        </p:spPr>
        <p:txBody>
          <a:bodyPr wrap="none" rtlCol="0">
            <a:spAutoFit/>
          </a:bodyPr>
          <a:lstStyle/>
          <a:p>
            <a:r>
              <a:rPr lang="en-US" dirty="0"/>
              <a:t>Read the story </a:t>
            </a:r>
            <a:r>
              <a:rPr lang="en-US" i="1" dirty="0">
                <a:hlinkClick r:id="rId4"/>
              </a:rPr>
              <a:t>Lili’s Breakfast</a:t>
            </a:r>
            <a:endParaRPr lang="en-CA" dirty="0"/>
          </a:p>
        </p:txBody>
      </p:sp>
    </p:spTree>
    <p:extLst>
      <p:ext uri="{BB962C8B-B14F-4D97-AF65-F5344CB8AC3E}">
        <p14:creationId xmlns:p14="http://schemas.microsoft.com/office/powerpoint/2010/main" val="1084312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D6886-33F5-488F-A72B-C5F4DC6E5541}"/>
              </a:ext>
            </a:extLst>
          </p:cNvPr>
          <p:cNvSpPr>
            <a:spLocks noGrp="1"/>
          </p:cNvSpPr>
          <p:nvPr>
            <p:ph type="title"/>
          </p:nvPr>
        </p:nvSpPr>
        <p:spPr/>
        <p:txBody>
          <a:bodyPr>
            <a:normAutofit fontScale="90000"/>
          </a:bodyPr>
          <a:lstStyle/>
          <a:p>
            <a:r>
              <a:rPr lang="en-US" dirty="0">
                <a:solidFill>
                  <a:srgbClr val="FFFF00"/>
                </a:solidFill>
              </a:rPr>
              <a:t>The Cookie Fiasco</a:t>
            </a:r>
            <a:endParaRPr lang="en-CA" dirty="0">
              <a:solidFill>
                <a:srgbClr val="FFFF00"/>
              </a:solidFill>
            </a:endParaRPr>
          </a:p>
        </p:txBody>
      </p:sp>
      <p:sp>
        <p:nvSpPr>
          <p:cNvPr id="7" name="TextBox 6">
            <a:extLst>
              <a:ext uri="{FF2B5EF4-FFF2-40B4-BE49-F238E27FC236}">
                <a16:creationId xmlns:a16="http://schemas.microsoft.com/office/drawing/2014/main" id="{204CE167-197E-4A51-B3D9-52246ADAD1AD}"/>
              </a:ext>
            </a:extLst>
          </p:cNvPr>
          <p:cNvSpPr txBox="1"/>
          <p:nvPr/>
        </p:nvSpPr>
        <p:spPr>
          <a:xfrm>
            <a:off x="105208" y="1350110"/>
            <a:ext cx="2595985" cy="646331"/>
          </a:xfrm>
          <a:prstGeom prst="rect">
            <a:avLst/>
          </a:prstGeom>
          <a:noFill/>
        </p:spPr>
        <p:txBody>
          <a:bodyPr wrap="square" rtlCol="0">
            <a:spAutoFit/>
          </a:bodyPr>
          <a:lstStyle/>
          <a:p>
            <a:r>
              <a:rPr lang="en-US" dirty="0"/>
              <a:t>Listen to the story: </a:t>
            </a:r>
            <a:r>
              <a:rPr lang="en-US" i="1" dirty="0"/>
              <a:t>The Cookie Fiasco</a:t>
            </a:r>
            <a:endParaRPr lang="en-CA" dirty="0"/>
          </a:p>
        </p:txBody>
      </p:sp>
      <p:sp>
        <p:nvSpPr>
          <p:cNvPr id="4" name="TextBox 3">
            <a:extLst>
              <a:ext uri="{FF2B5EF4-FFF2-40B4-BE49-F238E27FC236}">
                <a16:creationId xmlns:a16="http://schemas.microsoft.com/office/drawing/2014/main" id="{682366FA-378B-4EDB-A113-75ACC598BBEA}"/>
              </a:ext>
            </a:extLst>
          </p:cNvPr>
          <p:cNvSpPr txBox="1"/>
          <p:nvPr/>
        </p:nvSpPr>
        <p:spPr>
          <a:xfrm>
            <a:off x="3197655" y="1655520"/>
            <a:ext cx="5695082" cy="313932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600" dirty="0"/>
              <a:t>At the end of the </a:t>
            </a:r>
            <a:r>
              <a:rPr lang="en-US" sz="1600" dirty="0" smtClean="0"/>
              <a:t>story, </a:t>
            </a:r>
            <a:r>
              <a:rPr lang="en-US" sz="1600" dirty="0"/>
              <a:t>the 4 friends are going to share 3 glasses of milk. How much milk will each friend get if they share the milk equally? What if they shared 3 pancakes?</a:t>
            </a:r>
          </a:p>
          <a:p>
            <a:endParaRPr lang="en-US" dirty="0"/>
          </a:p>
          <a:p>
            <a:endParaRPr lang="en-US" dirty="0"/>
          </a:p>
          <a:p>
            <a:endParaRPr lang="en-US" dirty="0"/>
          </a:p>
          <a:p>
            <a:endParaRPr lang="en-US" dirty="0"/>
          </a:p>
          <a:p>
            <a:endParaRPr lang="en-US" dirty="0"/>
          </a:p>
          <a:p>
            <a:endParaRPr lang="en-US" dirty="0"/>
          </a:p>
          <a:p>
            <a:endParaRPr lang="en-US" dirty="0"/>
          </a:p>
          <a:p>
            <a:endParaRPr lang="en-CA" dirty="0"/>
          </a:p>
        </p:txBody>
      </p:sp>
      <p:pic>
        <p:nvPicPr>
          <p:cNvPr id="9" name="Online Media 8" title="The Cookie Fiasco by Dan Santat">
            <a:hlinkClick r:id="" action="ppaction://media"/>
            <a:extLst>
              <a:ext uri="{FF2B5EF4-FFF2-40B4-BE49-F238E27FC236}">
                <a16:creationId xmlns:a16="http://schemas.microsoft.com/office/drawing/2014/main" id="{48D42101-95FC-4470-A95C-D9845B0140C9}"/>
              </a:ext>
            </a:extLst>
          </p:cNvPr>
          <p:cNvPicPr>
            <a:picLocks noGrp="1" noRot="1" noChangeAspect="1"/>
          </p:cNvPicPr>
          <p:nvPr>
            <p:ph idx="1"/>
            <a:videoFile r:link="rId1"/>
          </p:nvPr>
        </p:nvPicPr>
        <p:blipFill>
          <a:blip r:embed="rId4"/>
          <a:stretch>
            <a:fillRect/>
          </a:stretch>
        </p:blipFill>
        <p:spPr>
          <a:xfrm>
            <a:off x="135931" y="2113635"/>
            <a:ext cx="2909018" cy="1643697"/>
          </a:xfrm>
          <a:prstGeom prst="rect">
            <a:avLst/>
          </a:prstGeom>
        </p:spPr>
      </p:pic>
    </p:spTree>
    <p:extLst>
      <p:ext uri="{BB962C8B-B14F-4D97-AF65-F5344CB8AC3E}">
        <p14:creationId xmlns:p14="http://schemas.microsoft.com/office/powerpoint/2010/main" val="3250166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61180" y="1197405"/>
            <a:ext cx="4733855" cy="1527050"/>
          </a:xfrm>
        </p:spPr>
        <p:txBody>
          <a:bodyPr/>
          <a:lstStyle/>
          <a:p>
            <a:r>
              <a:rPr lang="en-US" dirty="0"/>
              <a:t>Breakfast Around the World</a:t>
            </a:r>
          </a:p>
        </p:txBody>
      </p:sp>
      <p:sp>
        <p:nvSpPr>
          <p:cNvPr id="3" name="Subtitle 2"/>
          <p:cNvSpPr>
            <a:spLocks noGrp="1"/>
          </p:cNvSpPr>
          <p:nvPr>
            <p:ph type="subTitle" idx="1"/>
          </p:nvPr>
        </p:nvSpPr>
        <p:spPr/>
        <p:txBody>
          <a:bodyPr/>
          <a:lstStyle/>
          <a:p>
            <a:r>
              <a:rPr lang="en-US" dirty="0"/>
              <a:t>Grade 3</a:t>
            </a:r>
          </a:p>
        </p:txBody>
      </p:sp>
      <p:sp>
        <p:nvSpPr>
          <p:cNvPr id="4" name="TextBox 3">
            <a:extLst>
              <a:ext uri="{FF2B5EF4-FFF2-40B4-BE49-F238E27FC236}">
                <a16:creationId xmlns:a16="http://schemas.microsoft.com/office/drawing/2014/main" id="{D40DD049-1082-4F5B-8E26-CB7B113A3672}"/>
              </a:ext>
            </a:extLst>
          </p:cNvPr>
          <p:cNvSpPr txBox="1"/>
          <p:nvPr/>
        </p:nvSpPr>
        <p:spPr>
          <a:xfrm>
            <a:off x="7931510" y="4556915"/>
            <a:ext cx="1075744" cy="646331"/>
          </a:xfrm>
          <a:prstGeom prst="rect">
            <a:avLst/>
          </a:prstGeom>
          <a:noFill/>
        </p:spPr>
        <p:txBody>
          <a:bodyPr wrap="none" rtlCol="0">
            <a:spAutoFit/>
          </a:bodyPr>
          <a:lstStyle/>
          <a:p>
            <a:r>
              <a:rPr lang="en-US" dirty="0"/>
              <a:t>FPPT.com</a:t>
            </a:r>
          </a:p>
          <a:p>
            <a:endParaRPr lang="en-CA" dirty="0"/>
          </a:p>
        </p:txBody>
      </p:sp>
    </p:spTree>
    <p:extLst>
      <p:ext uri="{BB962C8B-B14F-4D97-AF65-F5344CB8AC3E}">
        <p14:creationId xmlns:p14="http://schemas.microsoft.com/office/powerpoint/2010/main" val="3639203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71FF49C-9AEB-4656-98E0-4B0F8C00BB7C}"/>
              </a:ext>
            </a:extLst>
          </p:cNvPr>
          <p:cNvSpPr>
            <a:spLocks noGrp="1"/>
          </p:cNvSpPr>
          <p:nvPr>
            <p:ph type="title"/>
          </p:nvPr>
        </p:nvSpPr>
        <p:spPr/>
        <p:txBody>
          <a:bodyPr>
            <a:normAutofit fontScale="90000"/>
          </a:bodyPr>
          <a:lstStyle/>
          <a:p>
            <a:r>
              <a:rPr lang="en-US" dirty="0">
                <a:solidFill>
                  <a:srgbClr val="FFFF00"/>
                </a:solidFill>
              </a:rPr>
              <a:t>Groceries Around the World</a:t>
            </a:r>
            <a:endParaRPr lang="en-CA" dirty="0">
              <a:solidFill>
                <a:srgbClr val="FFFF00"/>
              </a:solidFill>
            </a:endParaRPr>
          </a:p>
        </p:txBody>
      </p:sp>
      <p:sp>
        <p:nvSpPr>
          <p:cNvPr id="5" name="Text Placeholder 4">
            <a:extLst>
              <a:ext uri="{FF2B5EF4-FFF2-40B4-BE49-F238E27FC236}">
                <a16:creationId xmlns:a16="http://schemas.microsoft.com/office/drawing/2014/main" id="{2DB53C69-F1EF-4235-8229-AAD70FB3002B}"/>
              </a:ext>
            </a:extLst>
          </p:cNvPr>
          <p:cNvSpPr>
            <a:spLocks noGrp="1"/>
          </p:cNvSpPr>
          <p:nvPr>
            <p:ph type="body" idx="1"/>
          </p:nvPr>
        </p:nvSpPr>
        <p:spPr>
          <a:xfrm>
            <a:off x="531812" y="2091928"/>
            <a:ext cx="4040188" cy="479822"/>
          </a:xfrm>
        </p:spPr>
        <p:style>
          <a:lnRef idx="2">
            <a:schemeClr val="dk1"/>
          </a:lnRef>
          <a:fillRef idx="1">
            <a:schemeClr val="lt1"/>
          </a:fillRef>
          <a:effectRef idx="0">
            <a:schemeClr val="dk1"/>
          </a:effectRef>
          <a:fontRef idx="minor">
            <a:schemeClr val="dk1"/>
          </a:fontRef>
        </p:style>
        <p:txBody>
          <a:bodyPr/>
          <a:lstStyle/>
          <a:p>
            <a:r>
              <a:rPr lang="en-US" dirty="0"/>
              <a:t>What did you notice?</a:t>
            </a:r>
            <a:endParaRPr lang="en-CA" dirty="0"/>
          </a:p>
        </p:txBody>
      </p:sp>
      <p:sp>
        <p:nvSpPr>
          <p:cNvPr id="6" name="Content Placeholder 5">
            <a:extLst>
              <a:ext uri="{FF2B5EF4-FFF2-40B4-BE49-F238E27FC236}">
                <a16:creationId xmlns:a16="http://schemas.microsoft.com/office/drawing/2014/main" id="{0F7546F0-BCCF-43A2-BF8E-35DA3C6ABA42}"/>
              </a:ext>
            </a:extLst>
          </p:cNvPr>
          <p:cNvSpPr>
            <a:spLocks noGrp="1"/>
          </p:cNvSpPr>
          <p:nvPr>
            <p:ph sz="half" idx="2"/>
          </p:nvPr>
        </p:nvSpPr>
        <p:spPr>
          <a:xfrm>
            <a:off x="531812" y="2702748"/>
            <a:ext cx="4040188" cy="2137871"/>
          </a:xfrm>
        </p:spPr>
        <p:style>
          <a:lnRef idx="2">
            <a:schemeClr val="dk1"/>
          </a:lnRef>
          <a:fillRef idx="1">
            <a:schemeClr val="lt1"/>
          </a:fillRef>
          <a:effectRef idx="0">
            <a:schemeClr val="dk1"/>
          </a:effectRef>
          <a:fontRef idx="minor">
            <a:schemeClr val="dk1"/>
          </a:fontRef>
        </p:style>
        <p:txBody>
          <a:bodyPr/>
          <a:lstStyle/>
          <a:p>
            <a:endParaRPr lang="en-CA" dirty="0"/>
          </a:p>
        </p:txBody>
      </p:sp>
      <p:sp>
        <p:nvSpPr>
          <p:cNvPr id="7" name="Text Placeholder 6">
            <a:extLst>
              <a:ext uri="{FF2B5EF4-FFF2-40B4-BE49-F238E27FC236}">
                <a16:creationId xmlns:a16="http://schemas.microsoft.com/office/drawing/2014/main" id="{63AD36B4-D03C-45C9-A800-69BA4976FE36}"/>
              </a:ext>
            </a:extLst>
          </p:cNvPr>
          <p:cNvSpPr>
            <a:spLocks noGrp="1"/>
          </p:cNvSpPr>
          <p:nvPr>
            <p:ph type="body" sz="quarter" idx="3"/>
          </p:nvPr>
        </p:nvSpPr>
        <p:spPr>
          <a:xfrm>
            <a:off x="4566933" y="2091928"/>
            <a:ext cx="4041775" cy="479822"/>
          </a:xfrm>
        </p:spPr>
        <p:style>
          <a:lnRef idx="2">
            <a:schemeClr val="dk1"/>
          </a:lnRef>
          <a:fillRef idx="1">
            <a:schemeClr val="lt1"/>
          </a:fillRef>
          <a:effectRef idx="0">
            <a:schemeClr val="dk1"/>
          </a:effectRef>
          <a:fontRef idx="minor">
            <a:schemeClr val="dk1"/>
          </a:fontRef>
        </p:style>
        <p:txBody>
          <a:bodyPr/>
          <a:lstStyle/>
          <a:p>
            <a:r>
              <a:rPr lang="en-US" dirty="0"/>
              <a:t>What do you wonder?</a:t>
            </a:r>
            <a:endParaRPr lang="en-CA" dirty="0"/>
          </a:p>
        </p:txBody>
      </p:sp>
      <p:sp>
        <p:nvSpPr>
          <p:cNvPr id="8" name="Content Placeholder 7">
            <a:extLst>
              <a:ext uri="{FF2B5EF4-FFF2-40B4-BE49-F238E27FC236}">
                <a16:creationId xmlns:a16="http://schemas.microsoft.com/office/drawing/2014/main" id="{86DA2E10-D260-4B79-9E32-A25432B70B32}"/>
              </a:ext>
            </a:extLst>
          </p:cNvPr>
          <p:cNvSpPr>
            <a:spLocks noGrp="1"/>
          </p:cNvSpPr>
          <p:nvPr>
            <p:ph sz="quarter" idx="4"/>
          </p:nvPr>
        </p:nvSpPr>
        <p:spPr>
          <a:xfrm>
            <a:off x="4566933" y="2702748"/>
            <a:ext cx="4041775" cy="2137871"/>
          </a:xfrm>
        </p:spPr>
        <p:style>
          <a:lnRef idx="2">
            <a:schemeClr val="dk1"/>
          </a:lnRef>
          <a:fillRef idx="1">
            <a:schemeClr val="lt1"/>
          </a:fillRef>
          <a:effectRef idx="0">
            <a:schemeClr val="dk1"/>
          </a:effectRef>
          <a:fontRef idx="minor">
            <a:schemeClr val="dk1"/>
          </a:fontRef>
        </p:style>
        <p:txBody>
          <a:bodyPr/>
          <a:lstStyle/>
          <a:p>
            <a:endParaRPr lang="en-CA" dirty="0"/>
          </a:p>
        </p:txBody>
      </p:sp>
      <p:sp>
        <p:nvSpPr>
          <p:cNvPr id="9" name="Content Placeholder 2">
            <a:extLst>
              <a:ext uri="{FF2B5EF4-FFF2-40B4-BE49-F238E27FC236}">
                <a16:creationId xmlns:a16="http://schemas.microsoft.com/office/drawing/2014/main" id="{5C1DCF97-8FCF-4A3F-AB03-8826AE776434}"/>
              </a:ext>
            </a:extLst>
          </p:cNvPr>
          <p:cNvSpPr txBox="1">
            <a:spLocks/>
          </p:cNvSpPr>
          <p:nvPr/>
        </p:nvSpPr>
        <p:spPr>
          <a:xfrm>
            <a:off x="448966" y="1502815"/>
            <a:ext cx="8246070" cy="458115"/>
          </a:xfrm>
          <a:prstGeom prst="rect">
            <a:avLst/>
          </a:prstGeom>
        </p:spPr>
        <p:txBody>
          <a:bodyPr vert="horz" lIns="91440" tIns="45720" rIns="91440" bIns="45720" rtlCol="0" anchor="b">
            <a:normAutofit/>
          </a:bodyPr>
          <a:lstStyle>
            <a:lvl1pPr marL="0" indent="0" algn="ctr" defTabSz="914400" rtl="0" eaLnBrk="1" latinLnBrk="0" hangingPunct="1">
              <a:spcBef>
                <a:spcPct val="20000"/>
              </a:spcBef>
              <a:buFont typeface="Arial" pitchFamily="34" charset="0"/>
              <a:buNone/>
              <a:defRPr sz="2400" b="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en-US" b="0" dirty="0"/>
              <a:t>View the article </a:t>
            </a:r>
            <a:r>
              <a:rPr lang="en-US" b="0" i="1" dirty="0">
                <a:hlinkClick r:id="rId3"/>
              </a:rPr>
              <a:t>Hungry Planet: What the World Eats</a:t>
            </a:r>
            <a:r>
              <a:rPr lang="en-US" i="1" dirty="0"/>
              <a:t>.</a:t>
            </a:r>
            <a:endParaRPr lang="en-CA" dirty="0"/>
          </a:p>
        </p:txBody>
      </p:sp>
    </p:spTree>
    <p:extLst>
      <p:ext uri="{BB962C8B-B14F-4D97-AF65-F5344CB8AC3E}">
        <p14:creationId xmlns:p14="http://schemas.microsoft.com/office/powerpoint/2010/main" val="23989696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3D9AC-DF58-4244-8E1A-BBD4558275AE}"/>
              </a:ext>
            </a:extLst>
          </p:cNvPr>
          <p:cNvSpPr>
            <a:spLocks noGrp="1"/>
          </p:cNvSpPr>
          <p:nvPr>
            <p:ph type="title"/>
          </p:nvPr>
        </p:nvSpPr>
        <p:spPr/>
        <p:txBody>
          <a:bodyPr>
            <a:normAutofit fontScale="90000"/>
          </a:bodyPr>
          <a:lstStyle/>
          <a:p>
            <a:r>
              <a:rPr lang="en-US" dirty="0">
                <a:solidFill>
                  <a:srgbClr val="FFFF00"/>
                </a:solidFill>
              </a:rPr>
              <a:t>Breakfast of My Family</a:t>
            </a:r>
            <a:endParaRPr lang="en-CA" dirty="0">
              <a:solidFill>
                <a:srgbClr val="FFFF00"/>
              </a:solidFill>
            </a:endParaRPr>
          </a:p>
        </p:txBody>
      </p:sp>
      <p:sp>
        <p:nvSpPr>
          <p:cNvPr id="7" name="Content Placeholder 6">
            <a:extLst>
              <a:ext uri="{FF2B5EF4-FFF2-40B4-BE49-F238E27FC236}">
                <a16:creationId xmlns:a16="http://schemas.microsoft.com/office/drawing/2014/main" id="{128549B5-DD22-495F-B8BA-708435926ADA}"/>
              </a:ext>
            </a:extLst>
          </p:cNvPr>
          <p:cNvSpPr>
            <a:spLocks noGrp="1"/>
          </p:cNvSpPr>
          <p:nvPr>
            <p:ph idx="1"/>
          </p:nvPr>
        </p:nvSpPr>
        <p:spPr>
          <a:xfrm>
            <a:off x="448966" y="2113635"/>
            <a:ext cx="8246070" cy="2595979"/>
          </a:xfrm>
        </p:spPr>
        <p:txBody>
          <a:bodyPr>
            <a:normAutofit/>
          </a:bodyPr>
          <a:lstStyle/>
          <a:p>
            <a:pPr marL="0" indent="0">
              <a:buNone/>
            </a:pPr>
            <a:r>
              <a:rPr lang="en-US" sz="2400" dirty="0"/>
              <a:t>Name: _______________________________________________</a:t>
            </a:r>
          </a:p>
          <a:p>
            <a:pPr marL="0" indent="0">
              <a:buNone/>
            </a:pPr>
            <a:r>
              <a:rPr lang="en-US" sz="2400" dirty="0"/>
              <a:t>In what year were you my age?____________</a:t>
            </a:r>
          </a:p>
          <a:p>
            <a:pPr marL="0" indent="0">
              <a:buNone/>
            </a:pPr>
            <a:r>
              <a:rPr lang="en-US" sz="2400" dirty="0"/>
              <a:t>When you were my age, describe what you ate </a:t>
            </a:r>
            <a:r>
              <a:rPr lang="en-US" sz="2400"/>
              <a:t>for breakfast.</a:t>
            </a:r>
            <a:endParaRPr lang="en-US" sz="2400" dirty="0"/>
          </a:p>
          <a:p>
            <a:pPr marL="0" indent="0">
              <a:buNone/>
            </a:pPr>
            <a:r>
              <a:rPr lang="en-US" sz="2400" dirty="0"/>
              <a:t>____________________________________________________________________________________________________________________________________________________________</a:t>
            </a:r>
          </a:p>
        </p:txBody>
      </p:sp>
      <p:sp>
        <p:nvSpPr>
          <p:cNvPr id="8" name="TextBox 7">
            <a:extLst>
              <a:ext uri="{FF2B5EF4-FFF2-40B4-BE49-F238E27FC236}">
                <a16:creationId xmlns:a16="http://schemas.microsoft.com/office/drawing/2014/main" id="{E9DE142B-6AF4-4220-AA7A-8DF95BFE1555}"/>
              </a:ext>
            </a:extLst>
          </p:cNvPr>
          <p:cNvSpPr txBox="1"/>
          <p:nvPr/>
        </p:nvSpPr>
        <p:spPr>
          <a:xfrm>
            <a:off x="448965" y="1502815"/>
            <a:ext cx="8246070"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t>Interview an older family member or </a:t>
            </a:r>
            <a:r>
              <a:rPr lang="en-US" dirty="0" smtClean="0"/>
              <a:t>caregiver. Write </a:t>
            </a:r>
            <a:r>
              <a:rPr lang="en-US" dirty="0"/>
              <a:t>down their responses on this slide and the following slide.</a:t>
            </a:r>
            <a:endParaRPr lang="en-CA" dirty="0"/>
          </a:p>
        </p:txBody>
      </p:sp>
    </p:spTree>
    <p:extLst>
      <p:ext uri="{BB962C8B-B14F-4D97-AF65-F5344CB8AC3E}">
        <p14:creationId xmlns:p14="http://schemas.microsoft.com/office/powerpoint/2010/main" val="8186587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9EC1B-C4C3-4C7C-8CCB-9F4A382C580C}"/>
              </a:ext>
            </a:extLst>
          </p:cNvPr>
          <p:cNvSpPr>
            <a:spLocks noGrp="1"/>
          </p:cNvSpPr>
          <p:nvPr>
            <p:ph type="title"/>
          </p:nvPr>
        </p:nvSpPr>
        <p:spPr/>
        <p:txBody>
          <a:bodyPr>
            <a:normAutofit fontScale="90000"/>
          </a:bodyPr>
          <a:lstStyle/>
          <a:p>
            <a:r>
              <a:rPr lang="en-US" dirty="0">
                <a:solidFill>
                  <a:srgbClr val="FFFF00"/>
                </a:solidFill>
              </a:rPr>
              <a:t>Breakfast of My Family</a:t>
            </a:r>
            <a:endParaRPr lang="en-CA" dirty="0">
              <a:solidFill>
                <a:srgbClr val="FFFF00"/>
              </a:solidFill>
            </a:endParaRPr>
          </a:p>
        </p:txBody>
      </p:sp>
      <p:sp>
        <p:nvSpPr>
          <p:cNvPr id="3" name="Content Placeholder 2">
            <a:extLst>
              <a:ext uri="{FF2B5EF4-FFF2-40B4-BE49-F238E27FC236}">
                <a16:creationId xmlns:a16="http://schemas.microsoft.com/office/drawing/2014/main" id="{F073FA4F-FE31-4527-BA33-2A99345BD56B}"/>
              </a:ext>
            </a:extLst>
          </p:cNvPr>
          <p:cNvSpPr>
            <a:spLocks noGrp="1"/>
          </p:cNvSpPr>
          <p:nvPr>
            <p:ph idx="1"/>
          </p:nvPr>
        </p:nvSpPr>
        <p:spPr/>
        <p:txBody>
          <a:bodyPr>
            <a:normAutofit/>
          </a:bodyPr>
          <a:lstStyle/>
          <a:p>
            <a:pPr marL="0" indent="0">
              <a:buNone/>
            </a:pPr>
            <a:r>
              <a:rPr lang="en-US" sz="2400" dirty="0"/>
              <a:t>How has your breakfast changed since you were my age?</a:t>
            </a:r>
          </a:p>
          <a:p>
            <a:pPr marL="0" indent="0">
              <a:buNone/>
            </a:pPr>
            <a:r>
              <a:rPr lang="en-US" sz="2400" dirty="0"/>
              <a:t>________________________________________________________________________________________________________</a:t>
            </a:r>
          </a:p>
          <a:p>
            <a:pPr marL="0" indent="0">
              <a:buNone/>
            </a:pPr>
            <a:r>
              <a:rPr lang="en-US" sz="2400" dirty="0"/>
              <a:t>Why do you think it changed?____________________________</a:t>
            </a:r>
          </a:p>
          <a:p>
            <a:pPr marL="0" indent="0">
              <a:buNone/>
            </a:pPr>
            <a:r>
              <a:rPr lang="en-US" sz="2400" dirty="0"/>
              <a:t>____________________________________________________</a:t>
            </a:r>
          </a:p>
          <a:p>
            <a:pPr marL="0" indent="0">
              <a:buNone/>
            </a:pPr>
            <a:r>
              <a:rPr lang="en-US" sz="2400" dirty="0"/>
              <a:t>How has your breakfast stayed the same? __________________</a:t>
            </a:r>
          </a:p>
          <a:p>
            <a:pPr marL="0" indent="0">
              <a:buNone/>
            </a:pPr>
            <a:r>
              <a:rPr lang="en-US" sz="2400" dirty="0"/>
              <a:t>____________________________________________________</a:t>
            </a:r>
            <a:endParaRPr lang="en-CA" sz="2400" dirty="0"/>
          </a:p>
        </p:txBody>
      </p:sp>
    </p:spTree>
    <p:extLst>
      <p:ext uri="{BB962C8B-B14F-4D97-AF65-F5344CB8AC3E}">
        <p14:creationId xmlns:p14="http://schemas.microsoft.com/office/powerpoint/2010/main" val="8472092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BA2BA0C-50C9-475F-82CD-D9E7EF8036F8}"/>
              </a:ext>
            </a:extLst>
          </p:cNvPr>
          <p:cNvSpPr/>
          <p:nvPr/>
        </p:nvSpPr>
        <p:spPr>
          <a:xfrm>
            <a:off x="3279587" y="1473326"/>
            <a:ext cx="3054100" cy="3665456"/>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CA"/>
          </a:p>
        </p:txBody>
      </p:sp>
      <p:sp>
        <p:nvSpPr>
          <p:cNvPr id="8" name="Rectangle 7">
            <a:extLst>
              <a:ext uri="{FF2B5EF4-FFF2-40B4-BE49-F238E27FC236}">
                <a16:creationId xmlns:a16="http://schemas.microsoft.com/office/drawing/2014/main" id="{EAB4745F-8D2C-4E04-BD9C-3E1C752E76E9}"/>
              </a:ext>
            </a:extLst>
          </p:cNvPr>
          <p:cNvSpPr/>
          <p:nvPr/>
        </p:nvSpPr>
        <p:spPr>
          <a:xfrm>
            <a:off x="143555" y="1478044"/>
            <a:ext cx="3054100" cy="3665456"/>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CA"/>
          </a:p>
        </p:txBody>
      </p:sp>
      <p:sp>
        <p:nvSpPr>
          <p:cNvPr id="2" name="Title 1">
            <a:extLst>
              <a:ext uri="{FF2B5EF4-FFF2-40B4-BE49-F238E27FC236}">
                <a16:creationId xmlns:a16="http://schemas.microsoft.com/office/drawing/2014/main" id="{EE044093-962F-4A84-81B8-0633B5606F88}"/>
              </a:ext>
            </a:extLst>
          </p:cNvPr>
          <p:cNvSpPr>
            <a:spLocks noGrp="1"/>
          </p:cNvSpPr>
          <p:nvPr>
            <p:ph type="title"/>
          </p:nvPr>
        </p:nvSpPr>
        <p:spPr>
          <a:xfrm>
            <a:off x="3044949" y="128470"/>
            <a:ext cx="5650085" cy="610820"/>
          </a:xfrm>
        </p:spPr>
        <p:txBody>
          <a:bodyPr>
            <a:normAutofit fontScale="90000"/>
          </a:bodyPr>
          <a:lstStyle/>
          <a:p>
            <a:r>
              <a:rPr lang="en-US" dirty="0">
                <a:solidFill>
                  <a:srgbClr val="FFFF00"/>
                </a:solidFill>
              </a:rPr>
              <a:t>Canada’s Food Guide Comparison</a:t>
            </a:r>
            <a:endParaRPr lang="en-CA" dirty="0">
              <a:solidFill>
                <a:srgbClr val="FFFF00"/>
              </a:solidFill>
            </a:endParaRPr>
          </a:p>
        </p:txBody>
      </p:sp>
      <p:sp>
        <p:nvSpPr>
          <p:cNvPr id="3" name="Content Placeholder 2">
            <a:extLst>
              <a:ext uri="{FF2B5EF4-FFF2-40B4-BE49-F238E27FC236}">
                <a16:creationId xmlns:a16="http://schemas.microsoft.com/office/drawing/2014/main" id="{6AF9111D-63DA-4211-9B1E-7D73C31ED306}"/>
              </a:ext>
            </a:extLst>
          </p:cNvPr>
          <p:cNvSpPr>
            <a:spLocks noGrp="1"/>
          </p:cNvSpPr>
          <p:nvPr>
            <p:ph idx="1"/>
          </p:nvPr>
        </p:nvSpPr>
        <p:spPr>
          <a:xfrm>
            <a:off x="143555" y="1502815"/>
            <a:ext cx="3054100" cy="1065143"/>
          </a:xfrm>
        </p:spPr>
        <p:txBody>
          <a:bodyPr>
            <a:noAutofit/>
          </a:bodyPr>
          <a:lstStyle/>
          <a:p>
            <a:pPr marL="0" indent="0">
              <a:buNone/>
            </a:pPr>
            <a:r>
              <a:rPr lang="en-US" sz="1400" dirty="0"/>
              <a:t>View the </a:t>
            </a:r>
            <a:r>
              <a:rPr lang="en-US" sz="1400" i="1" dirty="0">
                <a:hlinkClick r:id="rId3"/>
              </a:rPr>
              <a:t>Canada’s Food Guide Snapshot</a:t>
            </a:r>
            <a:r>
              <a:rPr lang="en-US" sz="1400" i="1" dirty="0"/>
              <a:t>.</a:t>
            </a:r>
            <a:r>
              <a:rPr lang="en-US" sz="1400" dirty="0"/>
              <a:t> Using the circle as your plate, label the food groups and the fractional amount of your plate that each food group should get below.</a:t>
            </a:r>
            <a:endParaRPr lang="en-CA" sz="1400" dirty="0"/>
          </a:p>
        </p:txBody>
      </p:sp>
      <p:sp>
        <p:nvSpPr>
          <p:cNvPr id="4" name="Oval 3">
            <a:extLst>
              <a:ext uri="{FF2B5EF4-FFF2-40B4-BE49-F238E27FC236}">
                <a16:creationId xmlns:a16="http://schemas.microsoft.com/office/drawing/2014/main" id="{8301DF79-FCE2-4C66-ACE4-C45D078F5CFA}"/>
              </a:ext>
            </a:extLst>
          </p:cNvPr>
          <p:cNvSpPr/>
          <p:nvPr/>
        </p:nvSpPr>
        <p:spPr>
          <a:xfrm>
            <a:off x="490322" y="2746754"/>
            <a:ext cx="2286000" cy="22860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sp>
        <p:nvSpPr>
          <p:cNvPr id="5" name="Oval 4">
            <a:extLst>
              <a:ext uri="{FF2B5EF4-FFF2-40B4-BE49-F238E27FC236}">
                <a16:creationId xmlns:a16="http://schemas.microsoft.com/office/drawing/2014/main" id="{89F484C7-292E-47A5-95C0-0B4A6AC69E90}"/>
              </a:ext>
            </a:extLst>
          </p:cNvPr>
          <p:cNvSpPr/>
          <p:nvPr/>
        </p:nvSpPr>
        <p:spPr>
          <a:xfrm>
            <a:off x="3663637" y="2724455"/>
            <a:ext cx="2286000" cy="22860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sp>
        <p:nvSpPr>
          <p:cNvPr id="6" name="Content Placeholder 2">
            <a:extLst>
              <a:ext uri="{FF2B5EF4-FFF2-40B4-BE49-F238E27FC236}">
                <a16:creationId xmlns:a16="http://schemas.microsoft.com/office/drawing/2014/main" id="{92F03469-104B-4BF3-B8C7-1C04CBFEE356}"/>
              </a:ext>
            </a:extLst>
          </p:cNvPr>
          <p:cNvSpPr txBox="1">
            <a:spLocks/>
          </p:cNvSpPr>
          <p:nvPr/>
        </p:nvSpPr>
        <p:spPr>
          <a:xfrm>
            <a:off x="4724705" y="1502816"/>
            <a:ext cx="3817624" cy="91623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CA" dirty="0"/>
          </a:p>
        </p:txBody>
      </p:sp>
      <p:sp>
        <p:nvSpPr>
          <p:cNvPr id="7" name="Content Placeholder 2">
            <a:extLst>
              <a:ext uri="{FF2B5EF4-FFF2-40B4-BE49-F238E27FC236}">
                <a16:creationId xmlns:a16="http://schemas.microsoft.com/office/drawing/2014/main" id="{C892F40D-13C6-4B84-9B78-B29EF73A1629}"/>
              </a:ext>
            </a:extLst>
          </p:cNvPr>
          <p:cNvSpPr txBox="1">
            <a:spLocks/>
          </p:cNvSpPr>
          <p:nvPr/>
        </p:nvSpPr>
        <p:spPr>
          <a:xfrm>
            <a:off x="3361520" y="1478044"/>
            <a:ext cx="2890235" cy="91623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400" dirty="0"/>
              <a:t>On the plate below, draw what you had for breakfast today. Group your food items by food group. Label the fractional amount of your plate that is taken up by each food group.</a:t>
            </a:r>
            <a:endParaRPr lang="en-CA" sz="1400" dirty="0"/>
          </a:p>
        </p:txBody>
      </p:sp>
      <p:sp>
        <p:nvSpPr>
          <p:cNvPr id="10" name="Rectangle 9">
            <a:extLst>
              <a:ext uri="{FF2B5EF4-FFF2-40B4-BE49-F238E27FC236}">
                <a16:creationId xmlns:a16="http://schemas.microsoft.com/office/drawing/2014/main" id="{1D290374-BACE-4E69-8364-73816DC59AAB}"/>
              </a:ext>
            </a:extLst>
          </p:cNvPr>
          <p:cNvSpPr/>
          <p:nvPr/>
        </p:nvSpPr>
        <p:spPr>
          <a:xfrm>
            <a:off x="6415619" y="1478044"/>
            <a:ext cx="2584826" cy="3665456"/>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CA" dirty="0"/>
          </a:p>
        </p:txBody>
      </p:sp>
      <p:sp>
        <p:nvSpPr>
          <p:cNvPr id="11" name="TextBox 10">
            <a:extLst>
              <a:ext uri="{FF2B5EF4-FFF2-40B4-BE49-F238E27FC236}">
                <a16:creationId xmlns:a16="http://schemas.microsoft.com/office/drawing/2014/main" id="{4B63FCF5-8EF0-49CB-B33C-19EBE555CCB3}"/>
              </a:ext>
            </a:extLst>
          </p:cNvPr>
          <p:cNvSpPr txBox="1"/>
          <p:nvPr/>
        </p:nvSpPr>
        <p:spPr>
          <a:xfrm>
            <a:off x="6415619" y="1512684"/>
            <a:ext cx="1985165" cy="738664"/>
          </a:xfrm>
          <a:prstGeom prst="rect">
            <a:avLst/>
          </a:prstGeom>
          <a:noFill/>
        </p:spPr>
        <p:txBody>
          <a:bodyPr wrap="square" rtlCol="0">
            <a:spAutoFit/>
          </a:bodyPr>
          <a:lstStyle/>
          <a:p>
            <a:r>
              <a:rPr lang="en-US" sz="1400" dirty="0"/>
              <a:t>What do you notice? How are they the same? How are they different?</a:t>
            </a:r>
            <a:endParaRPr lang="en-CA" sz="1400" dirty="0"/>
          </a:p>
        </p:txBody>
      </p:sp>
    </p:spTree>
    <p:extLst>
      <p:ext uri="{BB962C8B-B14F-4D97-AF65-F5344CB8AC3E}">
        <p14:creationId xmlns:p14="http://schemas.microsoft.com/office/powerpoint/2010/main" val="15505288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3D5E4-DFD3-4110-AC8F-05EE7D9FB3D9}"/>
              </a:ext>
            </a:extLst>
          </p:cNvPr>
          <p:cNvSpPr>
            <a:spLocks noGrp="1"/>
          </p:cNvSpPr>
          <p:nvPr>
            <p:ph type="title"/>
          </p:nvPr>
        </p:nvSpPr>
        <p:spPr>
          <a:xfrm>
            <a:off x="3360045" y="281175"/>
            <a:ext cx="5344675" cy="610820"/>
          </a:xfrm>
        </p:spPr>
        <p:txBody>
          <a:bodyPr>
            <a:normAutofit fontScale="90000"/>
          </a:bodyPr>
          <a:lstStyle/>
          <a:p>
            <a:r>
              <a:rPr lang="en-US" dirty="0">
                <a:solidFill>
                  <a:srgbClr val="FFFF00"/>
                </a:solidFill>
              </a:rPr>
              <a:t>Comparing Breakfast Around the World</a:t>
            </a:r>
            <a:endParaRPr lang="en-CA" dirty="0">
              <a:solidFill>
                <a:srgbClr val="FFFF00"/>
              </a:solidFill>
            </a:endParaRPr>
          </a:p>
        </p:txBody>
      </p:sp>
      <p:sp>
        <p:nvSpPr>
          <p:cNvPr id="3" name="Content Placeholder 2">
            <a:extLst>
              <a:ext uri="{FF2B5EF4-FFF2-40B4-BE49-F238E27FC236}">
                <a16:creationId xmlns:a16="http://schemas.microsoft.com/office/drawing/2014/main" id="{6136486E-B58C-4121-8D5C-2C16F9782B7F}"/>
              </a:ext>
            </a:extLst>
          </p:cNvPr>
          <p:cNvSpPr>
            <a:spLocks noGrp="1"/>
          </p:cNvSpPr>
          <p:nvPr>
            <p:ph idx="1"/>
          </p:nvPr>
        </p:nvSpPr>
        <p:spPr>
          <a:xfrm>
            <a:off x="448966" y="1655520"/>
            <a:ext cx="5802789" cy="3054094"/>
          </a:xfrm>
        </p:spPr>
        <p:txBody>
          <a:bodyPr>
            <a:normAutofit lnSpcReduction="10000"/>
          </a:bodyPr>
          <a:lstStyle/>
          <a:p>
            <a:pPr marL="0" indent="0">
              <a:buNone/>
            </a:pPr>
            <a:r>
              <a:rPr lang="en-US" dirty="0"/>
              <a:t>Your final challenge is to create a visual display of two or more breakfasts from different cultures/countries or time periods. Express the components of the meal as fractions and share how the breakfasts are the same and different.</a:t>
            </a:r>
            <a:endParaRPr lang="en-CA" dirty="0"/>
          </a:p>
        </p:txBody>
      </p:sp>
      <p:pic>
        <p:nvPicPr>
          <p:cNvPr id="4" name="Picture 3">
            <a:extLst>
              <a:ext uri="{FF2B5EF4-FFF2-40B4-BE49-F238E27FC236}">
                <a16:creationId xmlns:a16="http://schemas.microsoft.com/office/drawing/2014/main" id="{49DA83B1-7687-4260-8016-586AB056C976}"/>
              </a:ext>
            </a:extLst>
          </p:cNvPr>
          <p:cNvPicPr>
            <a:picLocks noChangeAspect="1"/>
          </p:cNvPicPr>
          <p:nvPr/>
        </p:nvPicPr>
        <p:blipFill>
          <a:blip r:embed="rId3"/>
          <a:stretch>
            <a:fillRect/>
          </a:stretch>
        </p:blipFill>
        <p:spPr>
          <a:xfrm>
            <a:off x="6465047" y="1458353"/>
            <a:ext cx="2239673" cy="3359510"/>
          </a:xfrm>
          <a:prstGeom prst="rect">
            <a:avLst/>
          </a:prstGeom>
        </p:spPr>
      </p:pic>
    </p:spTree>
    <p:extLst>
      <p:ext uri="{BB962C8B-B14F-4D97-AF65-F5344CB8AC3E}">
        <p14:creationId xmlns:p14="http://schemas.microsoft.com/office/powerpoint/2010/main" val="33323122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854" name="Google Shape;854;p81"/>
          <p:cNvSpPr txBox="1">
            <a:spLocks noGrp="1"/>
          </p:cNvSpPr>
          <p:nvPr>
            <p:ph type="title"/>
          </p:nvPr>
        </p:nvSpPr>
        <p:spPr>
          <a:xfrm>
            <a:off x="3961180" y="47447"/>
            <a:ext cx="4963632" cy="951949"/>
          </a:xfrm>
          <a:prstGeom prst="rect">
            <a:avLst/>
          </a:prstGeom>
        </p:spPr>
        <p:txBody>
          <a:bodyPr spcFirstLastPara="1" vert="horz" wrap="square" lIns="74846" tIns="74846" rIns="74846" bIns="74846" rtlCol="0" anchor="t" anchorCtr="0">
            <a:noAutofit/>
          </a:bodyPr>
          <a:lstStyle/>
          <a:p>
            <a:pPr algn="l"/>
            <a:r>
              <a:rPr lang="en" dirty="0">
                <a:solidFill>
                  <a:srgbClr val="FFFF00"/>
                </a:solidFill>
                <a:effectLst>
                  <a:outerShdw blurRad="38100" dist="38100" dir="2700000" algn="tl">
                    <a:srgbClr val="000000">
                      <a:alpha val="43137"/>
                    </a:srgbClr>
                  </a:outerShdw>
                </a:effectLst>
              </a:rPr>
              <a:t>Guide to Success: </a:t>
            </a:r>
            <a:endParaRPr dirty="0">
              <a:solidFill>
                <a:srgbClr val="FFFF00"/>
              </a:solidFill>
              <a:effectLst>
                <a:outerShdw blurRad="38100" dist="38100" dir="2700000" algn="tl">
                  <a:srgbClr val="000000">
                    <a:alpha val="43137"/>
                  </a:srgbClr>
                </a:outerShdw>
              </a:effectLst>
            </a:endParaRPr>
          </a:p>
          <a:p>
            <a:pPr algn="l"/>
            <a:r>
              <a:rPr lang="en" sz="1191" dirty="0">
                <a:latin typeface="Arial"/>
                <a:ea typeface="Arial"/>
                <a:cs typeface="Arial"/>
                <a:sym typeface="Arial"/>
              </a:rPr>
              <a:t>Assessment tool for students and teachers</a:t>
            </a:r>
            <a:endParaRPr sz="1191" dirty="0">
              <a:latin typeface="Arial"/>
              <a:ea typeface="Arial"/>
              <a:cs typeface="Arial"/>
              <a:sym typeface="Arial"/>
            </a:endParaRPr>
          </a:p>
          <a:p>
            <a:pPr algn="l"/>
            <a:endParaRPr dirty="0"/>
          </a:p>
        </p:txBody>
      </p:sp>
      <p:graphicFrame>
        <p:nvGraphicFramePr>
          <p:cNvPr id="855" name="Google Shape;855;p81"/>
          <p:cNvGraphicFramePr/>
          <p:nvPr>
            <p:extLst>
              <p:ext uri="{D42A27DB-BD31-4B8C-83A1-F6EECF244321}">
                <p14:modId xmlns:p14="http://schemas.microsoft.com/office/powerpoint/2010/main" val="1881849191"/>
              </p:ext>
            </p:extLst>
          </p:nvPr>
        </p:nvGraphicFramePr>
        <p:xfrm>
          <a:off x="143554" y="1502816"/>
          <a:ext cx="8757379" cy="3593238"/>
        </p:xfrm>
        <a:graphic>
          <a:graphicData uri="http://schemas.openxmlformats.org/drawingml/2006/table">
            <a:tbl>
              <a:tblPr>
                <a:noFill/>
              </a:tblPr>
              <a:tblGrid>
                <a:gridCol w="1773470">
                  <a:extLst>
                    <a:ext uri="{9D8B030D-6E8A-4147-A177-3AD203B41FA5}">
                      <a16:colId xmlns:a16="http://schemas.microsoft.com/office/drawing/2014/main" val="20000"/>
                    </a:ext>
                  </a:extLst>
                </a:gridCol>
                <a:gridCol w="2044156">
                  <a:extLst>
                    <a:ext uri="{9D8B030D-6E8A-4147-A177-3AD203B41FA5}">
                      <a16:colId xmlns:a16="http://schemas.microsoft.com/office/drawing/2014/main" val="20001"/>
                    </a:ext>
                  </a:extLst>
                </a:gridCol>
                <a:gridCol w="2750414">
                  <a:extLst>
                    <a:ext uri="{9D8B030D-6E8A-4147-A177-3AD203B41FA5}">
                      <a16:colId xmlns:a16="http://schemas.microsoft.com/office/drawing/2014/main" val="20002"/>
                    </a:ext>
                  </a:extLst>
                </a:gridCol>
                <a:gridCol w="2189339">
                  <a:extLst>
                    <a:ext uri="{9D8B030D-6E8A-4147-A177-3AD203B41FA5}">
                      <a16:colId xmlns:a16="http://schemas.microsoft.com/office/drawing/2014/main" val="20003"/>
                    </a:ext>
                  </a:extLst>
                </a:gridCol>
              </a:tblGrid>
              <a:tr h="733511">
                <a:tc>
                  <a:txBody>
                    <a:bodyPr/>
                    <a:lstStyle/>
                    <a:p>
                      <a:pPr marL="0" lvl="0" indent="0" algn="ctr" rtl="0">
                        <a:spcBef>
                          <a:spcPts val="0"/>
                        </a:spcBef>
                        <a:spcAft>
                          <a:spcPts val="0"/>
                        </a:spcAft>
                        <a:buNone/>
                      </a:pPr>
                      <a:r>
                        <a:rPr lang="en" sz="1400" b="1" dirty="0">
                          <a:latin typeface="Barlow"/>
                          <a:ea typeface="Barlow"/>
                          <a:cs typeface="Barlow"/>
                          <a:sym typeface="Barlow"/>
                        </a:rPr>
                        <a:t>Task Checklist</a:t>
                      </a:r>
                      <a:endParaRPr sz="1400" b="1" dirty="0">
                        <a:latin typeface="Barlow"/>
                        <a:ea typeface="Barlow"/>
                        <a:cs typeface="Barlow"/>
                        <a:sym typeface="Barlow"/>
                      </a:endParaRPr>
                    </a:p>
                    <a:p>
                      <a:pPr marL="0" lvl="0" indent="0" algn="ctr" rtl="0">
                        <a:spcBef>
                          <a:spcPts val="0"/>
                        </a:spcBef>
                        <a:spcAft>
                          <a:spcPts val="0"/>
                        </a:spcAft>
                        <a:buNone/>
                      </a:pPr>
                      <a:r>
                        <a:rPr lang="en" sz="1200" dirty="0">
                          <a:latin typeface="Sriracha"/>
                          <a:ea typeface="Sriracha"/>
                          <a:cs typeface="Sriracha"/>
                          <a:sym typeface="Sriracha"/>
                        </a:rPr>
                        <a:t>(What do I need </a:t>
                      </a:r>
                      <a:br>
                        <a:rPr lang="en" sz="1200" dirty="0">
                          <a:latin typeface="Sriracha"/>
                          <a:ea typeface="Sriracha"/>
                          <a:cs typeface="Sriracha"/>
                          <a:sym typeface="Sriracha"/>
                        </a:rPr>
                      </a:br>
                      <a:r>
                        <a:rPr lang="en" sz="1200" dirty="0">
                          <a:latin typeface="Sriracha"/>
                          <a:ea typeface="Sriracha"/>
                          <a:cs typeface="Sriracha"/>
                          <a:sym typeface="Sriracha"/>
                        </a:rPr>
                        <a:t>to do?)</a:t>
                      </a:r>
                      <a:endParaRPr sz="1200" dirty="0">
                        <a:latin typeface="Sriracha"/>
                        <a:ea typeface="Sriracha"/>
                        <a:cs typeface="Sriracha"/>
                        <a:sym typeface="Sriracha"/>
                      </a:endParaRPr>
                    </a:p>
                  </a:txBody>
                  <a:tcPr marL="60502" marR="60502" marT="60502" marB="60502" anchor="ctr">
                    <a:solidFill>
                      <a:srgbClr val="F8F4EC"/>
                    </a:solidFill>
                  </a:tcPr>
                </a:tc>
                <a:tc>
                  <a:txBody>
                    <a:bodyPr/>
                    <a:lstStyle/>
                    <a:p>
                      <a:pPr marL="0" lvl="0" indent="0" algn="ctr" rtl="0">
                        <a:spcBef>
                          <a:spcPts val="0"/>
                        </a:spcBef>
                        <a:spcAft>
                          <a:spcPts val="0"/>
                        </a:spcAft>
                        <a:buNone/>
                      </a:pPr>
                      <a:r>
                        <a:rPr lang="en" sz="1400" b="1" dirty="0">
                          <a:latin typeface="Barlow"/>
                          <a:ea typeface="Barlow"/>
                          <a:cs typeface="Barlow"/>
                          <a:sym typeface="Barlow"/>
                        </a:rPr>
                        <a:t>Excellence Criteria</a:t>
                      </a:r>
                      <a:endParaRPr sz="1400" b="1" dirty="0">
                        <a:latin typeface="Barlow"/>
                        <a:ea typeface="Barlow"/>
                        <a:cs typeface="Barlow"/>
                        <a:sym typeface="Barlow"/>
                      </a:endParaRPr>
                    </a:p>
                    <a:p>
                      <a:pPr marL="0" lvl="0" indent="0" algn="ctr" rtl="0">
                        <a:spcBef>
                          <a:spcPts val="0"/>
                        </a:spcBef>
                        <a:spcAft>
                          <a:spcPts val="0"/>
                        </a:spcAft>
                        <a:buNone/>
                      </a:pPr>
                      <a:r>
                        <a:rPr lang="en" sz="1200" dirty="0">
                          <a:latin typeface="Sriracha"/>
                          <a:ea typeface="Sriracha"/>
                          <a:cs typeface="Sriracha"/>
                          <a:sym typeface="Sriracha"/>
                        </a:rPr>
                        <a:t>(What do I need to do </a:t>
                      </a:r>
                      <a:br>
                        <a:rPr lang="en" sz="1200" dirty="0">
                          <a:latin typeface="Sriracha"/>
                          <a:ea typeface="Sriracha"/>
                          <a:cs typeface="Sriracha"/>
                          <a:sym typeface="Sriracha"/>
                        </a:rPr>
                      </a:br>
                      <a:r>
                        <a:rPr lang="en" sz="1200" dirty="0">
                          <a:latin typeface="Sriracha"/>
                          <a:ea typeface="Sriracha"/>
                          <a:cs typeface="Sriracha"/>
                          <a:sym typeface="Sriracha"/>
                        </a:rPr>
                        <a:t>to do it well?)</a:t>
                      </a:r>
                      <a:endParaRPr sz="1200" dirty="0"/>
                    </a:p>
                  </a:txBody>
                  <a:tcPr marL="60502" marR="60502" marT="60502" marB="60502" anchor="ctr">
                    <a:solidFill>
                      <a:srgbClr val="F8F4EC"/>
                    </a:solidFill>
                  </a:tcPr>
                </a:tc>
                <a:tc>
                  <a:txBody>
                    <a:bodyPr/>
                    <a:lstStyle/>
                    <a:p>
                      <a:pPr marL="0" lvl="0" indent="0" algn="ctr" rtl="0">
                        <a:spcBef>
                          <a:spcPts val="0"/>
                        </a:spcBef>
                        <a:spcAft>
                          <a:spcPts val="0"/>
                        </a:spcAft>
                        <a:buNone/>
                      </a:pPr>
                      <a:r>
                        <a:rPr lang="en" sz="1400" b="1" dirty="0">
                          <a:latin typeface="Barlow"/>
                          <a:ea typeface="Barlow"/>
                          <a:cs typeface="Barlow"/>
                          <a:sym typeface="Barlow"/>
                        </a:rPr>
                        <a:t>Self-Reflection</a:t>
                      </a:r>
                      <a:endParaRPr sz="1400" b="1" dirty="0">
                        <a:latin typeface="Barlow"/>
                        <a:ea typeface="Barlow"/>
                        <a:cs typeface="Barlow"/>
                        <a:sym typeface="Barlow"/>
                      </a:endParaRPr>
                    </a:p>
                    <a:p>
                      <a:pPr marL="0" lvl="0" indent="0" algn="ctr" rtl="0">
                        <a:spcBef>
                          <a:spcPts val="0"/>
                        </a:spcBef>
                        <a:spcAft>
                          <a:spcPts val="0"/>
                        </a:spcAft>
                        <a:buNone/>
                      </a:pPr>
                      <a:r>
                        <a:rPr lang="en" sz="1200" dirty="0">
                          <a:latin typeface="Sriracha"/>
                          <a:ea typeface="Sriracha"/>
                          <a:cs typeface="Sriracha"/>
                          <a:sym typeface="Sriracha"/>
                        </a:rPr>
                        <a:t>(What did I do well? </a:t>
                      </a:r>
                      <a:br>
                        <a:rPr lang="en" sz="1200" dirty="0">
                          <a:latin typeface="Sriracha"/>
                          <a:ea typeface="Sriracha"/>
                          <a:cs typeface="Sriracha"/>
                          <a:sym typeface="Sriracha"/>
                        </a:rPr>
                      </a:br>
                      <a:r>
                        <a:rPr lang="en" sz="1200" dirty="0">
                          <a:latin typeface="Sriracha"/>
                          <a:ea typeface="Sriracha"/>
                          <a:cs typeface="Sriracha"/>
                          <a:sym typeface="Sriracha"/>
                        </a:rPr>
                        <a:t>What could I improve on?)</a:t>
                      </a:r>
                      <a:endParaRPr sz="1200" dirty="0"/>
                    </a:p>
                  </a:txBody>
                  <a:tcPr marL="60502" marR="60502" marT="60502" marB="60502" anchor="ctr">
                    <a:solidFill>
                      <a:srgbClr val="F8F4EC"/>
                    </a:solidFill>
                  </a:tcPr>
                </a:tc>
                <a:tc>
                  <a:txBody>
                    <a:bodyPr/>
                    <a:lstStyle/>
                    <a:p>
                      <a:pPr marL="0" lvl="0" indent="0" algn="ctr" rtl="0">
                        <a:spcBef>
                          <a:spcPts val="0"/>
                        </a:spcBef>
                        <a:spcAft>
                          <a:spcPts val="0"/>
                        </a:spcAft>
                        <a:buNone/>
                      </a:pPr>
                      <a:r>
                        <a:rPr lang="en" sz="1400" b="1">
                          <a:latin typeface="Barlow"/>
                          <a:ea typeface="Barlow"/>
                          <a:cs typeface="Barlow"/>
                          <a:sym typeface="Barlow"/>
                        </a:rPr>
                        <a:t>Teacher Guidance</a:t>
                      </a:r>
                      <a:endParaRPr sz="1400" b="1">
                        <a:latin typeface="Barlow"/>
                        <a:ea typeface="Barlow"/>
                        <a:cs typeface="Barlow"/>
                        <a:sym typeface="Barlow"/>
                      </a:endParaRPr>
                    </a:p>
                    <a:p>
                      <a:pPr marL="0" lvl="0" indent="0" algn="ctr" rtl="0">
                        <a:spcBef>
                          <a:spcPts val="0"/>
                        </a:spcBef>
                        <a:spcAft>
                          <a:spcPts val="0"/>
                        </a:spcAft>
                        <a:buNone/>
                      </a:pPr>
                      <a:r>
                        <a:rPr lang="en" sz="1200">
                          <a:latin typeface="Sriracha"/>
                          <a:ea typeface="Sriracha"/>
                          <a:cs typeface="Sriracha"/>
                          <a:sym typeface="Sriracha"/>
                        </a:rPr>
                        <a:t>(What is going well? What might need to be changed?)</a:t>
                      </a:r>
                      <a:endParaRPr sz="1200"/>
                    </a:p>
                  </a:txBody>
                  <a:tcPr marL="60502" marR="60502" marT="60502" marB="60502" anchor="ctr">
                    <a:solidFill>
                      <a:srgbClr val="F8F4EC"/>
                    </a:solidFill>
                  </a:tcPr>
                </a:tc>
                <a:extLst>
                  <a:ext uri="{0D108BD9-81ED-4DB2-BD59-A6C34878D82A}">
                    <a16:rowId xmlns:a16="http://schemas.microsoft.com/office/drawing/2014/main" val="10000"/>
                  </a:ext>
                </a:extLst>
              </a:tr>
              <a:tr h="2859727">
                <a:tc>
                  <a:txBody>
                    <a:bodyPr/>
                    <a:lstStyle/>
                    <a:p>
                      <a:pPr marL="457200" lvl="0" indent="-317500" algn="l" rtl="0">
                        <a:spcBef>
                          <a:spcPts val="0"/>
                        </a:spcBef>
                        <a:spcAft>
                          <a:spcPts val="0"/>
                        </a:spcAft>
                        <a:buSzPts val="1400"/>
                        <a:buChar char="❏"/>
                      </a:pPr>
                      <a:endParaRPr sz="1200" dirty="0"/>
                    </a:p>
                  </a:txBody>
                  <a:tcPr marL="60502" marR="60502" marT="60502" marB="60502">
                    <a:solidFill>
                      <a:srgbClr val="F8F4EC"/>
                    </a:solidFill>
                  </a:tcPr>
                </a:tc>
                <a:tc>
                  <a:txBody>
                    <a:bodyPr/>
                    <a:lstStyle/>
                    <a:p>
                      <a:pPr marL="171450" lvl="0" indent="-190500" algn="l" rtl="0">
                        <a:spcBef>
                          <a:spcPts val="0"/>
                        </a:spcBef>
                        <a:spcAft>
                          <a:spcPts val="0"/>
                        </a:spcAft>
                        <a:buSzPts val="1200"/>
                        <a:buChar char="★"/>
                      </a:pPr>
                      <a:endParaRPr sz="800" dirty="0"/>
                    </a:p>
                  </a:txBody>
                  <a:tcPr marL="60502" marR="60502" marT="60502" marB="60502">
                    <a:solidFill>
                      <a:srgbClr val="F8F4EC"/>
                    </a:solidFill>
                  </a:tcPr>
                </a:tc>
                <a:tc>
                  <a:txBody>
                    <a:bodyPr/>
                    <a:lstStyle/>
                    <a:p>
                      <a:pPr marL="0" lvl="0" indent="0" algn="l" rtl="0">
                        <a:spcBef>
                          <a:spcPts val="0"/>
                        </a:spcBef>
                        <a:spcAft>
                          <a:spcPts val="0"/>
                        </a:spcAft>
                        <a:buNone/>
                      </a:pPr>
                      <a:r>
                        <a:rPr lang="en" sz="1200" b="1" i="1"/>
                        <a:t>Affirm </a:t>
                      </a:r>
                      <a:r>
                        <a:rPr lang="en" sz="1200"/>
                        <a:t>- What did I do really well? </a:t>
                      </a:r>
                      <a:endParaRPr sz="1200"/>
                    </a:p>
                    <a:p>
                      <a:pPr marL="457200" lvl="0" indent="-317500" algn="l" rtl="0">
                        <a:spcBef>
                          <a:spcPts val="0"/>
                        </a:spcBef>
                        <a:spcAft>
                          <a:spcPts val="0"/>
                        </a:spcAft>
                        <a:buSzPts val="1400"/>
                        <a:buChar char="●"/>
                      </a:pPr>
                      <a:r>
                        <a:rPr lang="en" sz="1200"/>
                        <a:t> </a:t>
                      </a:r>
                      <a:endParaRPr sz="1200"/>
                    </a:p>
                    <a:p>
                      <a:pPr marL="457200" lvl="0" indent="-317500" algn="l" rtl="0">
                        <a:spcBef>
                          <a:spcPts val="0"/>
                        </a:spcBef>
                        <a:spcAft>
                          <a:spcPts val="0"/>
                        </a:spcAft>
                        <a:buSzPts val="1400"/>
                        <a:buChar char="●"/>
                      </a:pPr>
                      <a:r>
                        <a:rPr lang="en" sz="1200"/>
                        <a:t> </a:t>
                      </a:r>
                      <a:endParaRPr sz="1200"/>
                    </a:p>
                    <a:p>
                      <a:pPr marL="457200" lvl="0" indent="-317500" algn="l" rtl="0">
                        <a:spcBef>
                          <a:spcPts val="0"/>
                        </a:spcBef>
                        <a:spcAft>
                          <a:spcPts val="0"/>
                        </a:spcAft>
                        <a:buSzPts val="1400"/>
                        <a:buChar char="●"/>
                      </a:pPr>
                      <a:r>
                        <a:rPr lang="en" sz="1200"/>
                        <a:t> </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 sz="1200" b="1" i="1"/>
                        <a:t>Revise </a:t>
                      </a:r>
                      <a:r>
                        <a:rPr lang="en" sz="1200"/>
                        <a:t>- What could I have done better at? What changes could I make?</a:t>
                      </a:r>
                      <a:endParaRPr sz="1200"/>
                    </a:p>
                    <a:p>
                      <a:pPr marL="457200" lvl="0" indent="-317500" algn="l" rtl="0">
                        <a:spcBef>
                          <a:spcPts val="0"/>
                        </a:spcBef>
                        <a:spcAft>
                          <a:spcPts val="0"/>
                        </a:spcAft>
                        <a:buSzPts val="1400"/>
                        <a:buChar char="●"/>
                      </a:pPr>
                      <a:r>
                        <a:rPr lang="en" sz="1200"/>
                        <a:t> </a:t>
                      </a:r>
                      <a:endParaRPr sz="1200"/>
                    </a:p>
                    <a:p>
                      <a:pPr marL="457200" lvl="0" indent="-317500" algn="l" rtl="0">
                        <a:spcBef>
                          <a:spcPts val="0"/>
                        </a:spcBef>
                        <a:spcAft>
                          <a:spcPts val="0"/>
                        </a:spcAft>
                        <a:buSzPts val="1400"/>
                        <a:buChar char="●"/>
                      </a:pPr>
                      <a:r>
                        <a:rPr lang="en" sz="1200"/>
                        <a:t> </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 sz="1200" b="1" i="1"/>
                        <a:t>Aspire </a:t>
                      </a:r>
                      <a:r>
                        <a:rPr lang="en" sz="1200"/>
                        <a:t>- Where would I like to go next? What would I like to learn more about?</a:t>
                      </a:r>
                      <a:endParaRPr sz="1200"/>
                    </a:p>
                    <a:p>
                      <a:pPr marL="457200" lvl="0" indent="-317500" algn="l" rtl="0">
                        <a:spcBef>
                          <a:spcPts val="0"/>
                        </a:spcBef>
                        <a:spcAft>
                          <a:spcPts val="0"/>
                        </a:spcAft>
                        <a:buSzPts val="1400"/>
                        <a:buChar char="●"/>
                      </a:pPr>
                      <a:endParaRPr sz="1200"/>
                    </a:p>
                  </a:txBody>
                  <a:tcPr marL="60502" marR="60502" marT="60502" marB="60502">
                    <a:solidFill>
                      <a:srgbClr val="F8F4EC"/>
                    </a:solidFill>
                  </a:tcPr>
                </a:tc>
                <a:tc>
                  <a:txBody>
                    <a:bodyPr/>
                    <a:lstStyle/>
                    <a:p>
                      <a:pPr marL="0" lvl="0" indent="0" algn="l" rtl="0">
                        <a:spcBef>
                          <a:spcPts val="0"/>
                        </a:spcBef>
                        <a:spcAft>
                          <a:spcPts val="0"/>
                        </a:spcAft>
                        <a:buNone/>
                      </a:pPr>
                      <a:r>
                        <a:rPr lang="en" sz="1200" b="1" i="1" dirty="0"/>
                        <a:t>Affirm</a:t>
                      </a:r>
                      <a:r>
                        <a:rPr lang="en" sz="1200" dirty="0"/>
                        <a:t> - What is going well?</a:t>
                      </a:r>
                      <a:endParaRPr sz="1200" dirty="0"/>
                    </a:p>
                    <a:p>
                      <a:pPr marL="457200" lvl="0" indent="-317500" algn="l" rtl="0">
                        <a:spcBef>
                          <a:spcPts val="0"/>
                        </a:spcBef>
                        <a:spcAft>
                          <a:spcPts val="0"/>
                        </a:spcAft>
                        <a:buSzPts val="1400"/>
                        <a:buChar char="●"/>
                      </a:pPr>
                      <a:r>
                        <a:rPr lang="en" sz="1200" dirty="0"/>
                        <a:t> </a:t>
                      </a:r>
                      <a:endParaRPr sz="1200" dirty="0"/>
                    </a:p>
                    <a:p>
                      <a:pPr marL="457200" lvl="0" indent="-317500" algn="l" rtl="0">
                        <a:spcBef>
                          <a:spcPts val="0"/>
                        </a:spcBef>
                        <a:spcAft>
                          <a:spcPts val="0"/>
                        </a:spcAft>
                        <a:buSzPts val="1400"/>
                        <a:buChar char="●"/>
                      </a:pPr>
                      <a:r>
                        <a:rPr lang="en" sz="1200" dirty="0"/>
                        <a:t> </a:t>
                      </a:r>
                      <a:endParaRPr sz="1200" dirty="0"/>
                    </a:p>
                    <a:p>
                      <a:pPr marL="457200" lvl="0" indent="-317500" algn="l" rtl="0">
                        <a:spcBef>
                          <a:spcPts val="0"/>
                        </a:spcBef>
                        <a:spcAft>
                          <a:spcPts val="0"/>
                        </a:spcAft>
                        <a:buSzPts val="1400"/>
                        <a:buChar char="●"/>
                      </a:pPr>
                      <a:r>
                        <a:rPr lang="en" sz="1200" dirty="0"/>
                        <a:t> </a:t>
                      </a:r>
                      <a:endParaRPr sz="1200" dirty="0"/>
                    </a:p>
                    <a:p>
                      <a:pPr marL="0" lvl="0" indent="0" algn="l" rtl="0">
                        <a:spcBef>
                          <a:spcPts val="0"/>
                        </a:spcBef>
                        <a:spcAft>
                          <a:spcPts val="0"/>
                        </a:spcAft>
                        <a:buNone/>
                      </a:pPr>
                      <a:endParaRPr sz="1200" dirty="0"/>
                    </a:p>
                    <a:p>
                      <a:pPr marL="0" lvl="0" indent="0" algn="l" rtl="0">
                        <a:spcBef>
                          <a:spcPts val="0"/>
                        </a:spcBef>
                        <a:spcAft>
                          <a:spcPts val="0"/>
                        </a:spcAft>
                        <a:buNone/>
                      </a:pPr>
                      <a:endParaRPr sz="1200" dirty="0"/>
                    </a:p>
                    <a:p>
                      <a:pPr marL="0" lvl="0" indent="0" algn="l" rtl="0">
                        <a:spcBef>
                          <a:spcPts val="0"/>
                        </a:spcBef>
                        <a:spcAft>
                          <a:spcPts val="0"/>
                        </a:spcAft>
                        <a:buNone/>
                      </a:pPr>
                      <a:r>
                        <a:rPr lang="en" sz="1200" b="1" i="1" dirty="0"/>
                        <a:t>Revise</a:t>
                      </a:r>
                      <a:r>
                        <a:rPr lang="en" sz="1200" dirty="0"/>
                        <a:t> - What changes could be considered?</a:t>
                      </a:r>
                      <a:endParaRPr sz="1200" dirty="0"/>
                    </a:p>
                    <a:p>
                      <a:pPr marL="457200" lvl="0" indent="-317500" algn="l" rtl="0">
                        <a:spcBef>
                          <a:spcPts val="0"/>
                        </a:spcBef>
                        <a:spcAft>
                          <a:spcPts val="0"/>
                        </a:spcAft>
                        <a:buSzPts val="1400"/>
                        <a:buChar char="●"/>
                      </a:pPr>
                      <a:r>
                        <a:rPr lang="en" sz="1200" dirty="0"/>
                        <a:t> </a:t>
                      </a:r>
                      <a:endParaRPr sz="1200" dirty="0"/>
                    </a:p>
                    <a:p>
                      <a:pPr marL="457200" lvl="0" indent="-317500" algn="l" rtl="0">
                        <a:spcBef>
                          <a:spcPts val="0"/>
                        </a:spcBef>
                        <a:spcAft>
                          <a:spcPts val="0"/>
                        </a:spcAft>
                        <a:buSzPts val="1400"/>
                        <a:buChar char="●"/>
                      </a:pPr>
                      <a:endParaRPr sz="1200" dirty="0"/>
                    </a:p>
                    <a:p>
                      <a:pPr marL="457200" lvl="0" indent="-317500" algn="l" rtl="0">
                        <a:spcBef>
                          <a:spcPts val="0"/>
                        </a:spcBef>
                        <a:spcAft>
                          <a:spcPts val="0"/>
                        </a:spcAft>
                        <a:buSzPts val="1400"/>
                        <a:buChar char="●"/>
                      </a:pPr>
                      <a:r>
                        <a:rPr lang="en" sz="1200" dirty="0"/>
                        <a:t>  </a:t>
                      </a:r>
                      <a:endParaRPr sz="1200" dirty="0"/>
                    </a:p>
                    <a:p>
                      <a:pPr marL="0" lvl="0" indent="0" algn="l" rtl="0">
                        <a:spcBef>
                          <a:spcPts val="0"/>
                        </a:spcBef>
                        <a:spcAft>
                          <a:spcPts val="0"/>
                        </a:spcAft>
                        <a:buNone/>
                      </a:pPr>
                      <a:endParaRPr sz="1200" dirty="0"/>
                    </a:p>
                  </a:txBody>
                  <a:tcPr marL="60502" marR="60502" marT="60502" marB="60502">
                    <a:solidFill>
                      <a:srgbClr val="F8F4EC"/>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F670B0-ED44-4CB9-BD9F-0F91FF597376}"/>
              </a:ext>
            </a:extLst>
          </p:cNvPr>
          <p:cNvSpPr>
            <a:spLocks noGrp="1"/>
          </p:cNvSpPr>
          <p:nvPr>
            <p:ph type="title"/>
          </p:nvPr>
        </p:nvSpPr>
        <p:spPr/>
        <p:txBody>
          <a:bodyPr>
            <a:normAutofit/>
          </a:bodyPr>
          <a:lstStyle/>
          <a:p>
            <a:r>
              <a:rPr lang="en-US" dirty="0"/>
              <a:t>Is it fair? resources</a:t>
            </a:r>
            <a:endParaRPr lang="en-CA" dirty="0"/>
          </a:p>
        </p:txBody>
      </p:sp>
      <p:sp>
        <p:nvSpPr>
          <p:cNvPr id="5" name="Text Placeholder 4">
            <a:extLst>
              <a:ext uri="{FF2B5EF4-FFF2-40B4-BE49-F238E27FC236}">
                <a16:creationId xmlns:a16="http://schemas.microsoft.com/office/drawing/2014/main" id="{0A93A613-51B8-46A9-BB9D-5F44089BB27C}"/>
              </a:ext>
            </a:extLst>
          </p:cNvPr>
          <p:cNvSpPr>
            <a:spLocks noGrp="1"/>
          </p:cNvSpPr>
          <p:nvPr>
            <p:ph type="body" idx="1"/>
          </p:nvPr>
        </p:nvSpPr>
        <p:spPr/>
        <p:txBody>
          <a:bodyPr/>
          <a:lstStyle/>
          <a:p>
            <a:r>
              <a:rPr lang="en-US" dirty="0"/>
              <a:t>Part 2</a:t>
            </a:r>
            <a:endParaRPr lang="en-CA" dirty="0"/>
          </a:p>
        </p:txBody>
      </p:sp>
    </p:spTree>
    <p:extLst>
      <p:ext uri="{BB962C8B-B14F-4D97-AF65-F5344CB8AC3E}">
        <p14:creationId xmlns:p14="http://schemas.microsoft.com/office/powerpoint/2010/main" val="5539509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137D02-F51D-4C62-8F89-C512908F23B5}"/>
              </a:ext>
            </a:extLst>
          </p:cNvPr>
          <p:cNvSpPr>
            <a:spLocks noGrp="1"/>
          </p:cNvSpPr>
          <p:nvPr>
            <p:ph type="title"/>
          </p:nvPr>
        </p:nvSpPr>
        <p:spPr>
          <a:xfrm>
            <a:off x="2586835" y="433880"/>
            <a:ext cx="5955495" cy="572644"/>
          </a:xfrm>
        </p:spPr>
        <p:txBody>
          <a:bodyPr>
            <a:normAutofit fontScale="90000"/>
          </a:bodyPr>
          <a:lstStyle/>
          <a:p>
            <a:r>
              <a:rPr lang="en-US" dirty="0"/>
              <a:t>Is it Fair?</a:t>
            </a:r>
            <a:endParaRPr lang="en-CA" dirty="0"/>
          </a:p>
        </p:txBody>
      </p:sp>
      <p:sp>
        <p:nvSpPr>
          <p:cNvPr id="5" name="Content Placeholder 4">
            <a:extLst>
              <a:ext uri="{FF2B5EF4-FFF2-40B4-BE49-F238E27FC236}">
                <a16:creationId xmlns:a16="http://schemas.microsoft.com/office/drawing/2014/main" id="{E883DA49-F1BD-4BD7-9B27-9A874339D47A}"/>
              </a:ext>
            </a:extLst>
          </p:cNvPr>
          <p:cNvSpPr>
            <a:spLocks noGrp="1"/>
          </p:cNvSpPr>
          <p:nvPr>
            <p:ph idx="1"/>
          </p:nvPr>
        </p:nvSpPr>
        <p:spPr>
          <a:xfrm>
            <a:off x="2586835" y="1197406"/>
            <a:ext cx="5955495" cy="3358356"/>
          </a:xfrm>
        </p:spPr>
        <p:txBody>
          <a:bodyPr/>
          <a:lstStyle/>
          <a:p>
            <a:pPr marL="0" indent="0">
              <a:buNone/>
            </a:pPr>
            <a:r>
              <a:rPr lang="en-US" dirty="0"/>
              <a:t>In each set of pictures, two people are sharing breakfast.</a:t>
            </a:r>
          </a:p>
          <a:p>
            <a:pPr marL="0" indent="0">
              <a:buNone/>
            </a:pPr>
            <a:r>
              <a:rPr lang="en-US" dirty="0"/>
              <a:t>For each </a:t>
            </a:r>
            <a:r>
              <a:rPr lang="en-US" dirty="0" smtClean="0"/>
              <a:t>image, </a:t>
            </a:r>
            <a:r>
              <a:rPr lang="en-US" dirty="0"/>
              <a:t>indicate if it is fair or not fair by dragging an apple to the appropriate box.</a:t>
            </a:r>
            <a:endParaRPr lang="en-CA" dirty="0"/>
          </a:p>
        </p:txBody>
      </p:sp>
    </p:spTree>
    <p:extLst>
      <p:ext uri="{BB962C8B-B14F-4D97-AF65-F5344CB8AC3E}">
        <p14:creationId xmlns:p14="http://schemas.microsoft.com/office/powerpoint/2010/main" val="18312360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CE8F07-6231-428C-B393-879DA829852D}"/>
              </a:ext>
            </a:extLst>
          </p:cNvPr>
          <p:cNvSpPr>
            <a:spLocks noGrp="1"/>
          </p:cNvSpPr>
          <p:nvPr>
            <p:ph type="title"/>
          </p:nvPr>
        </p:nvSpPr>
        <p:spPr/>
        <p:txBody>
          <a:bodyPr/>
          <a:lstStyle/>
          <a:p>
            <a:r>
              <a:rPr lang="en-US" dirty="0"/>
              <a:t>Set 1</a:t>
            </a:r>
            <a:endParaRPr lang="en-CA" dirty="0"/>
          </a:p>
        </p:txBody>
      </p:sp>
      <p:sp>
        <p:nvSpPr>
          <p:cNvPr id="5" name="Text Placeholder 4">
            <a:extLst>
              <a:ext uri="{FF2B5EF4-FFF2-40B4-BE49-F238E27FC236}">
                <a16:creationId xmlns:a16="http://schemas.microsoft.com/office/drawing/2014/main" id="{17BB9134-DF3A-49D5-81C3-436ADD043C42}"/>
              </a:ext>
            </a:extLst>
          </p:cNvPr>
          <p:cNvSpPr>
            <a:spLocks noGrp="1"/>
          </p:cNvSpPr>
          <p:nvPr>
            <p:ph type="body" idx="1"/>
          </p:nvPr>
        </p:nvSpPr>
        <p:spPr/>
        <p:txBody>
          <a:bodyPr/>
          <a:lstStyle/>
          <a:p>
            <a:endParaRPr lang="en-CA"/>
          </a:p>
        </p:txBody>
      </p:sp>
    </p:spTree>
    <p:extLst>
      <p:ext uri="{BB962C8B-B14F-4D97-AF65-F5344CB8AC3E}">
        <p14:creationId xmlns:p14="http://schemas.microsoft.com/office/powerpoint/2010/main" val="12160441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id="{853EB155-C310-446F-90B1-2CDD445399B6}"/>
              </a:ext>
            </a:extLst>
          </p:cNvPr>
          <p:cNvSpPr/>
          <p:nvPr/>
        </p:nvSpPr>
        <p:spPr>
          <a:xfrm>
            <a:off x="7167985" y="281175"/>
            <a:ext cx="1679755" cy="183246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Fair</a:t>
            </a:r>
            <a:endParaRPr lang="en-CA" dirty="0"/>
          </a:p>
        </p:txBody>
      </p:sp>
      <p:sp>
        <p:nvSpPr>
          <p:cNvPr id="4" name="Text Box 26">
            <a:extLst>
              <a:ext uri="{FF2B5EF4-FFF2-40B4-BE49-F238E27FC236}">
                <a16:creationId xmlns:a16="http://schemas.microsoft.com/office/drawing/2014/main" id="{677E7E48-45A9-499F-81CF-5B02F2193793}"/>
              </a:ext>
            </a:extLst>
          </p:cNvPr>
          <p:cNvSpPr txBox="1">
            <a:spLocks noChangeArrowheads="1"/>
          </p:cNvSpPr>
          <p:nvPr/>
        </p:nvSpPr>
        <p:spPr bwMode="auto">
          <a:xfrm>
            <a:off x="448965" y="1655520"/>
            <a:ext cx="3206805" cy="64947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nSpc>
                <a:spcPct val="107000"/>
              </a:lnSpc>
              <a:spcBef>
                <a:spcPts val="0"/>
              </a:spcBef>
              <a:spcAft>
                <a:spcPts val="800"/>
              </a:spcAft>
            </a:pPr>
            <a:r>
              <a:rPr lang="en-US" sz="2800" dirty="0">
                <a:latin typeface="Calibri" panose="020F0502020204030204" pitchFamily="34" charset="0"/>
                <a:ea typeface="Calibri" panose="020F0502020204030204" pitchFamily="34" charset="0"/>
                <a:cs typeface="Times New Roman" panose="02020603050405020304" pitchFamily="18" charset="0"/>
              </a:rPr>
              <a:t>Hayden</a:t>
            </a:r>
            <a:r>
              <a:rPr lang="en-US" sz="2800" dirty="0">
                <a:effectLst/>
                <a:latin typeface="Calibri" panose="020F0502020204030204" pitchFamily="34" charset="0"/>
                <a:ea typeface="Calibri" panose="020F0502020204030204" pitchFamily="34" charset="0"/>
                <a:cs typeface="Times New Roman" panose="02020603050405020304" pitchFamily="18" charset="0"/>
              </a:rPr>
              <a:t>’s </a:t>
            </a:r>
            <a:r>
              <a:rPr lang="en-US" sz="2800" dirty="0">
                <a:latin typeface="Calibri" panose="020F0502020204030204" pitchFamily="34" charset="0"/>
                <a:ea typeface="Calibri" panose="020F0502020204030204" pitchFamily="34" charset="0"/>
                <a:cs typeface="Times New Roman" panose="02020603050405020304" pitchFamily="18" charset="0"/>
              </a:rPr>
              <a:t>Breakfast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 Box 27">
            <a:extLst>
              <a:ext uri="{FF2B5EF4-FFF2-40B4-BE49-F238E27FC236}">
                <a16:creationId xmlns:a16="http://schemas.microsoft.com/office/drawing/2014/main" id="{2DBC3FF1-BF7F-4D8E-B8F6-3BC89C84CBDF}"/>
              </a:ext>
            </a:extLst>
          </p:cNvPr>
          <p:cNvSpPr txBox="1">
            <a:spLocks noChangeArrowheads="1"/>
          </p:cNvSpPr>
          <p:nvPr/>
        </p:nvSpPr>
        <p:spPr bwMode="auto">
          <a:xfrm>
            <a:off x="3808475" y="1655519"/>
            <a:ext cx="3014624" cy="64947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nSpc>
                <a:spcPct val="107000"/>
              </a:lnSpc>
              <a:spcBef>
                <a:spcPts val="0"/>
              </a:spcBef>
              <a:spcAft>
                <a:spcPts val="800"/>
              </a:spcAft>
            </a:pPr>
            <a:r>
              <a:rPr lang="en-US" sz="2800" dirty="0" err="1">
                <a:effectLst/>
                <a:latin typeface="Calibri" panose="020F0502020204030204" pitchFamily="34" charset="0"/>
                <a:ea typeface="Calibri" panose="020F0502020204030204" pitchFamily="34" charset="0"/>
                <a:cs typeface="Times New Roman" panose="02020603050405020304" pitchFamily="18" charset="0"/>
              </a:rPr>
              <a:t>Kivory’s</a:t>
            </a:r>
            <a:r>
              <a:rPr lang="en-US" sz="28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dirty="0">
                <a:latin typeface="Calibri" panose="020F0502020204030204" pitchFamily="34" charset="0"/>
                <a:ea typeface="Calibri" panose="020F0502020204030204" pitchFamily="34" charset="0"/>
                <a:cs typeface="Times New Roman" panose="02020603050405020304" pitchFamily="18" charset="0"/>
              </a:rPr>
              <a:t>Breakfast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Graphic 8" descr="Apple">
            <a:extLst>
              <a:ext uri="{FF2B5EF4-FFF2-40B4-BE49-F238E27FC236}">
                <a16:creationId xmlns:a16="http://schemas.microsoft.com/office/drawing/2014/main" id="{C056CADA-928F-45B3-9062-9EC1AB5F45D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0" name="Graphic 9" descr="Apple">
            <a:extLst>
              <a:ext uri="{FF2B5EF4-FFF2-40B4-BE49-F238E27FC236}">
                <a16:creationId xmlns:a16="http://schemas.microsoft.com/office/drawing/2014/main" id="{3435EC33-83CB-4030-90BE-3E7AF042B42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1" name="Graphic 10" descr="Apple">
            <a:extLst>
              <a:ext uri="{FF2B5EF4-FFF2-40B4-BE49-F238E27FC236}">
                <a16:creationId xmlns:a16="http://schemas.microsoft.com/office/drawing/2014/main" id="{2DE19DAE-9758-4CCA-A8C1-478B45B26D4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2" name="Graphic 11" descr="Apple">
            <a:extLst>
              <a:ext uri="{FF2B5EF4-FFF2-40B4-BE49-F238E27FC236}">
                <a16:creationId xmlns:a16="http://schemas.microsoft.com/office/drawing/2014/main" id="{F4F8E3F0-113F-4CAC-8617-69C5BAE8BF6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3" name="Graphic 12" descr="Apple">
            <a:extLst>
              <a:ext uri="{FF2B5EF4-FFF2-40B4-BE49-F238E27FC236}">
                <a16:creationId xmlns:a16="http://schemas.microsoft.com/office/drawing/2014/main" id="{E837C993-CED8-4D79-9514-BCCEF16ECBC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4" name="Graphic 13" descr="Apple">
            <a:extLst>
              <a:ext uri="{FF2B5EF4-FFF2-40B4-BE49-F238E27FC236}">
                <a16:creationId xmlns:a16="http://schemas.microsoft.com/office/drawing/2014/main" id="{EE09BD43-2881-4759-BD9A-5CF64E3D34E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5" name="Graphic 14" descr="Apple">
            <a:extLst>
              <a:ext uri="{FF2B5EF4-FFF2-40B4-BE49-F238E27FC236}">
                <a16:creationId xmlns:a16="http://schemas.microsoft.com/office/drawing/2014/main" id="{58B42A8A-A62A-4BD4-A2FC-F7495CA918E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6" name="Graphic 15" descr="Apple">
            <a:extLst>
              <a:ext uri="{FF2B5EF4-FFF2-40B4-BE49-F238E27FC236}">
                <a16:creationId xmlns:a16="http://schemas.microsoft.com/office/drawing/2014/main" id="{2E3F9B5B-6289-43BD-8646-3B78A460E8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7" name="Graphic 16" descr="Apple">
            <a:extLst>
              <a:ext uri="{FF2B5EF4-FFF2-40B4-BE49-F238E27FC236}">
                <a16:creationId xmlns:a16="http://schemas.microsoft.com/office/drawing/2014/main" id="{B081CD5C-5A6A-4361-BA31-5FA4D60DA96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8" name="Graphic 17" descr="Apple">
            <a:extLst>
              <a:ext uri="{FF2B5EF4-FFF2-40B4-BE49-F238E27FC236}">
                <a16:creationId xmlns:a16="http://schemas.microsoft.com/office/drawing/2014/main" id="{9BE391B1-8091-401D-BE61-0C68B713C48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9" name="Graphic 18" descr="Apple">
            <a:extLst>
              <a:ext uri="{FF2B5EF4-FFF2-40B4-BE49-F238E27FC236}">
                <a16:creationId xmlns:a16="http://schemas.microsoft.com/office/drawing/2014/main" id="{49E2C8E7-ACAD-4D17-A930-AFE0A8DCB85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0" name="Graphic 19" descr="Apple">
            <a:extLst>
              <a:ext uri="{FF2B5EF4-FFF2-40B4-BE49-F238E27FC236}">
                <a16:creationId xmlns:a16="http://schemas.microsoft.com/office/drawing/2014/main" id="{15E7B2A1-FD63-4CCA-839D-3126194FF94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1" name="Graphic 20" descr="Apple">
            <a:extLst>
              <a:ext uri="{FF2B5EF4-FFF2-40B4-BE49-F238E27FC236}">
                <a16:creationId xmlns:a16="http://schemas.microsoft.com/office/drawing/2014/main" id="{319D3BFA-C142-4966-8DE4-F9FE1976E3F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2" name="Graphic 21" descr="Apple">
            <a:extLst>
              <a:ext uri="{FF2B5EF4-FFF2-40B4-BE49-F238E27FC236}">
                <a16:creationId xmlns:a16="http://schemas.microsoft.com/office/drawing/2014/main" id="{ACAD3611-6258-47EA-83C8-8BC8137BD6C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3" name="Graphic 22" descr="Apple">
            <a:extLst>
              <a:ext uri="{FF2B5EF4-FFF2-40B4-BE49-F238E27FC236}">
                <a16:creationId xmlns:a16="http://schemas.microsoft.com/office/drawing/2014/main" id="{7C52AF66-7FA0-4AC9-A235-167652F2D31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4" name="Graphic 23" descr="Apple">
            <a:extLst>
              <a:ext uri="{FF2B5EF4-FFF2-40B4-BE49-F238E27FC236}">
                <a16:creationId xmlns:a16="http://schemas.microsoft.com/office/drawing/2014/main" id="{96E8B482-9013-4F02-976F-E0B51026ED9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5" name="Graphic 24" descr="Apple">
            <a:extLst>
              <a:ext uri="{FF2B5EF4-FFF2-40B4-BE49-F238E27FC236}">
                <a16:creationId xmlns:a16="http://schemas.microsoft.com/office/drawing/2014/main" id="{6D5533D0-4111-46AA-8389-3FFE47F9C2B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6" name="Graphic 25" descr="Apple">
            <a:extLst>
              <a:ext uri="{FF2B5EF4-FFF2-40B4-BE49-F238E27FC236}">
                <a16:creationId xmlns:a16="http://schemas.microsoft.com/office/drawing/2014/main" id="{064E4FFE-53F6-4021-AC2E-70CAD39066C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7" name="Graphic 26" descr="Apple">
            <a:extLst>
              <a:ext uri="{FF2B5EF4-FFF2-40B4-BE49-F238E27FC236}">
                <a16:creationId xmlns:a16="http://schemas.microsoft.com/office/drawing/2014/main" id="{EF849F50-9ECA-45CD-9EA4-8983A49F25A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8" name="Graphic 27" descr="Apple">
            <a:extLst>
              <a:ext uri="{FF2B5EF4-FFF2-40B4-BE49-F238E27FC236}">
                <a16:creationId xmlns:a16="http://schemas.microsoft.com/office/drawing/2014/main" id="{D3C518D9-17CB-4239-B77A-C782DBC3094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sp>
        <p:nvSpPr>
          <p:cNvPr id="30" name="Rectangle: Rounded Corners 29">
            <a:extLst>
              <a:ext uri="{FF2B5EF4-FFF2-40B4-BE49-F238E27FC236}">
                <a16:creationId xmlns:a16="http://schemas.microsoft.com/office/drawing/2014/main" id="{D16DA92A-A20A-49A7-BFA8-6BFE3EFA68B3}"/>
              </a:ext>
            </a:extLst>
          </p:cNvPr>
          <p:cNvSpPr/>
          <p:nvPr/>
        </p:nvSpPr>
        <p:spPr>
          <a:xfrm>
            <a:off x="7167985" y="2418435"/>
            <a:ext cx="1679755" cy="183246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Not Fair</a:t>
            </a:r>
            <a:endParaRPr lang="en-CA" dirty="0"/>
          </a:p>
        </p:txBody>
      </p:sp>
      <p:pic>
        <p:nvPicPr>
          <p:cNvPr id="3" name="Picture 2">
            <a:extLst>
              <a:ext uri="{FF2B5EF4-FFF2-40B4-BE49-F238E27FC236}">
                <a16:creationId xmlns:a16="http://schemas.microsoft.com/office/drawing/2014/main" id="{5DE3ED22-5ADD-4B4E-A407-DD7B08F2E39E}"/>
              </a:ext>
            </a:extLst>
          </p:cNvPr>
          <p:cNvPicPr>
            <a:picLocks noChangeAspect="1"/>
          </p:cNvPicPr>
          <p:nvPr/>
        </p:nvPicPr>
        <p:blipFill rotWithShape="1">
          <a:blip r:embed="rId4"/>
          <a:srcRect l="24917" t="13260" r="26436" b="9920"/>
          <a:stretch/>
        </p:blipFill>
        <p:spPr>
          <a:xfrm rot="5400000">
            <a:off x="401948" y="2007947"/>
            <a:ext cx="2803248" cy="3320035"/>
          </a:xfrm>
          <a:prstGeom prst="rect">
            <a:avLst/>
          </a:prstGeom>
        </p:spPr>
      </p:pic>
      <p:pic>
        <p:nvPicPr>
          <p:cNvPr id="8" name="Picture 7">
            <a:extLst>
              <a:ext uri="{FF2B5EF4-FFF2-40B4-BE49-F238E27FC236}">
                <a16:creationId xmlns:a16="http://schemas.microsoft.com/office/drawing/2014/main" id="{8E415CBB-BCB5-4BD2-A131-C0C8327736D5}"/>
              </a:ext>
            </a:extLst>
          </p:cNvPr>
          <p:cNvPicPr>
            <a:picLocks noChangeAspect="1"/>
          </p:cNvPicPr>
          <p:nvPr/>
        </p:nvPicPr>
        <p:blipFill rotWithShape="1">
          <a:blip r:embed="rId5"/>
          <a:srcRect l="32465" t="13261" r="20715" b="16599"/>
          <a:stretch/>
        </p:blipFill>
        <p:spPr>
          <a:xfrm rot="16200000">
            <a:off x="3967451" y="2039130"/>
            <a:ext cx="2854107" cy="3206806"/>
          </a:xfrm>
          <a:prstGeom prst="rect">
            <a:avLst/>
          </a:prstGeom>
        </p:spPr>
      </p:pic>
    </p:spTree>
    <p:extLst>
      <p:ext uri="{BB962C8B-B14F-4D97-AF65-F5344CB8AC3E}">
        <p14:creationId xmlns:p14="http://schemas.microsoft.com/office/powerpoint/2010/main" val="29122844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CC88B6-DBAB-4A66-ADE1-FB6B9087ED71}"/>
              </a:ext>
            </a:extLst>
          </p:cNvPr>
          <p:cNvSpPr>
            <a:spLocks noGrp="1"/>
          </p:cNvSpPr>
          <p:nvPr>
            <p:ph type="title"/>
          </p:nvPr>
        </p:nvSpPr>
        <p:spPr/>
        <p:txBody>
          <a:bodyPr>
            <a:normAutofit fontScale="90000"/>
          </a:bodyPr>
          <a:lstStyle/>
          <a:p>
            <a:r>
              <a:rPr lang="en-US" dirty="0">
                <a:solidFill>
                  <a:srgbClr val="FFFF00"/>
                </a:solidFill>
              </a:rPr>
              <a:t>Sliced Up! Act 1</a:t>
            </a:r>
            <a:endParaRPr lang="en-CA" dirty="0">
              <a:solidFill>
                <a:srgbClr val="FFFF00"/>
              </a:solidFill>
            </a:endParaRPr>
          </a:p>
        </p:txBody>
      </p:sp>
      <p:pic>
        <p:nvPicPr>
          <p:cNvPr id="6" name="Online Media 5" title="Sliced Up (Act-1)">
            <a:hlinkClick r:id="" action="ppaction://media"/>
            <a:extLst>
              <a:ext uri="{FF2B5EF4-FFF2-40B4-BE49-F238E27FC236}">
                <a16:creationId xmlns:a16="http://schemas.microsoft.com/office/drawing/2014/main" id="{7A56B38B-789D-43A6-8DC4-38CA789528DF}"/>
              </a:ext>
            </a:extLst>
          </p:cNvPr>
          <p:cNvPicPr>
            <a:picLocks noGrp="1" noRot="1" noChangeAspect="1"/>
          </p:cNvPicPr>
          <p:nvPr>
            <p:ph idx="1"/>
            <a:videoFile r:link="rId1"/>
          </p:nvPr>
        </p:nvPicPr>
        <p:blipFill>
          <a:blip r:embed="rId4"/>
          <a:stretch>
            <a:fillRect/>
          </a:stretch>
        </p:blipFill>
        <p:spPr>
          <a:xfrm>
            <a:off x="1365195" y="1643429"/>
            <a:ext cx="5972175" cy="3359150"/>
          </a:xfrm>
          <a:prstGeom prst="rect">
            <a:avLst/>
          </a:prstGeom>
        </p:spPr>
      </p:pic>
    </p:spTree>
    <p:extLst>
      <p:ext uri="{BB962C8B-B14F-4D97-AF65-F5344CB8AC3E}">
        <p14:creationId xmlns:p14="http://schemas.microsoft.com/office/powerpoint/2010/main" val="1764188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86837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id="{853EB155-C310-446F-90B1-2CDD445399B6}"/>
              </a:ext>
            </a:extLst>
          </p:cNvPr>
          <p:cNvSpPr/>
          <p:nvPr/>
        </p:nvSpPr>
        <p:spPr>
          <a:xfrm>
            <a:off x="7167985" y="281175"/>
            <a:ext cx="1679755" cy="183246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Fair</a:t>
            </a:r>
            <a:endParaRPr lang="en-CA" dirty="0"/>
          </a:p>
        </p:txBody>
      </p:sp>
      <p:sp>
        <p:nvSpPr>
          <p:cNvPr id="4" name="Text Box 26">
            <a:extLst>
              <a:ext uri="{FF2B5EF4-FFF2-40B4-BE49-F238E27FC236}">
                <a16:creationId xmlns:a16="http://schemas.microsoft.com/office/drawing/2014/main" id="{677E7E48-45A9-499F-81CF-5B02F2193793}"/>
              </a:ext>
            </a:extLst>
          </p:cNvPr>
          <p:cNvSpPr txBox="1">
            <a:spLocks noChangeArrowheads="1"/>
          </p:cNvSpPr>
          <p:nvPr/>
        </p:nvSpPr>
        <p:spPr bwMode="auto">
          <a:xfrm>
            <a:off x="448965" y="1655520"/>
            <a:ext cx="3206805" cy="64947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nSpc>
                <a:spcPct val="107000"/>
              </a:lnSpc>
              <a:spcBef>
                <a:spcPts val="0"/>
              </a:spcBef>
              <a:spcAft>
                <a:spcPts val="800"/>
              </a:spcAft>
            </a:pPr>
            <a:r>
              <a:rPr lang="en-US" sz="2800" dirty="0">
                <a:latin typeface="Calibri" panose="020F0502020204030204" pitchFamily="34" charset="0"/>
                <a:ea typeface="Calibri" panose="020F0502020204030204" pitchFamily="34" charset="0"/>
                <a:cs typeface="Times New Roman" panose="02020603050405020304" pitchFamily="18" charset="0"/>
              </a:rPr>
              <a:t>Hayden</a:t>
            </a:r>
            <a:r>
              <a:rPr lang="en-US" sz="2800" dirty="0">
                <a:effectLst/>
                <a:latin typeface="Calibri" panose="020F0502020204030204" pitchFamily="34" charset="0"/>
                <a:ea typeface="Calibri" panose="020F0502020204030204" pitchFamily="34" charset="0"/>
                <a:cs typeface="Times New Roman" panose="02020603050405020304" pitchFamily="18" charset="0"/>
              </a:rPr>
              <a:t>’s </a:t>
            </a:r>
            <a:r>
              <a:rPr lang="en-US" sz="2800" dirty="0">
                <a:latin typeface="Calibri" panose="020F0502020204030204" pitchFamily="34" charset="0"/>
                <a:ea typeface="Calibri" panose="020F0502020204030204" pitchFamily="34" charset="0"/>
                <a:cs typeface="Times New Roman" panose="02020603050405020304" pitchFamily="18" charset="0"/>
              </a:rPr>
              <a:t>Breakfast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 Box 27">
            <a:extLst>
              <a:ext uri="{FF2B5EF4-FFF2-40B4-BE49-F238E27FC236}">
                <a16:creationId xmlns:a16="http://schemas.microsoft.com/office/drawing/2014/main" id="{2DBC3FF1-BF7F-4D8E-B8F6-3BC89C84CBDF}"/>
              </a:ext>
            </a:extLst>
          </p:cNvPr>
          <p:cNvSpPr txBox="1">
            <a:spLocks noChangeArrowheads="1"/>
          </p:cNvSpPr>
          <p:nvPr/>
        </p:nvSpPr>
        <p:spPr bwMode="auto">
          <a:xfrm>
            <a:off x="3808475" y="1655519"/>
            <a:ext cx="3014624" cy="64947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nSpc>
                <a:spcPct val="107000"/>
              </a:lnSpc>
              <a:spcBef>
                <a:spcPts val="0"/>
              </a:spcBef>
              <a:spcAft>
                <a:spcPts val="800"/>
              </a:spcAft>
            </a:pPr>
            <a:r>
              <a:rPr lang="en-US" sz="2800" dirty="0" err="1">
                <a:effectLst/>
                <a:latin typeface="Calibri" panose="020F0502020204030204" pitchFamily="34" charset="0"/>
                <a:ea typeface="Calibri" panose="020F0502020204030204" pitchFamily="34" charset="0"/>
                <a:cs typeface="Times New Roman" panose="02020603050405020304" pitchFamily="18" charset="0"/>
              </a:rPr>
              <a:t>Kivory’s</a:t>
            </a:r>
            <a:r>
              <a:rPr lang="en-US" sz="28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dirty="0">
                <a:latin typeface="Calibri" panose="020F0502020204030204" pitchFamily="34" charset="0"/>
                <a:ea typeface="Calibri" panose="020F0502020204030204" pitchFamily="34" charset="0"/>
                <a:cs typeface="Times New Roman" panose="02020603050405020304" pitchFamily="18" charset="0"/>
              </a:rPr>
              <a:t>Breakfast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Graphic 8" descr="Apple">
            <a:extLst>
              <a:ext uri="{FF2B5EF4-FFF2-40B4-BE49-F238E27FC236}">
                <a16:creationId xmlns:a16="http://schemas.microsoft.com/office/drawing/2014/main" id="{C056CADA-928F-45B3-9062-9EC1AB5F45D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0" name="Graphic 9" descr="Apple">
            <a:extLst>
              <a:ext uri="{FF2B5EF4-FFF2-40B4-BE49-F238E27FC236}">
                <a16:creationId xmlns:a16="http://schemas.microsoft.com/office/drawing/2014/main" id="{3435EC33-83CB-4030-90BE-3E7AF042B42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1" name="Graphic 10" descr="Apple">
            <a:extLst>
              <a:ext uri="{FF2B5EF4-FFF2-40B4-BE49-F238E27FC236}">
                <a16:creationId xmlns:a16="http://schemas.microsoft.com/office/drawing/2014/main" id="{2DE19DAE-9758-4CCA-A8C1-478B45B26D4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2" name="Graphic 11" descr="Apple">
            <a:extLst>
              <a:ext uri="{FF2B5EF4-FFF2-40B4-BE49-F238E27FC236}">
                <a16:creationId xmlns:a16="http://schemas.microsoft.com/office/drawing/2014/main" id="{F4F8E3F0-113F-4CAC-8617-69C5BAE8BF6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3" name="Graphic 12" descr="Apple">
            <a:extLst>
              <a:ext uri="{FF2B5EF4-FFF2-40B4-BE49-F238E27FC236}">
                <a16:creationId xmlns:a16="http://schemas.microsoft.com/office/drawing/2014/main" id="{E837C993-CED8-4D79-9514-BCCEF16ECBC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4" name="Graphic 13" descr="Apple">
            <a:extLst>
              <a:ext uri="{FF2B5EF4-FFF2-40B4-BE49-F238E27FC236}">
                <a16:creationId xmlns:a16="http://schemas.microsoft.com/office/drawing/2014/main" id="{EE09BD43-2881-4759-BD9A-5CF64E3D34E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5" name="Graphic 14" descr="Apple">
            <a:extLst>
              <a:ext uri="{FF2B5EF4-FFF2-40B4-BE49-F238E27FC236}">
                <a16:creationId xmlns:a16="http://schemas.microsoft.com/office/drawing/2014/main" id="{58B42A8A-A62A-4BD4-A2FC-F7495CA918E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6" name="Graphic 15" descr="Apple">
            <a:extLst>
              <a:ext uri="{FF2B5EF4-FFF2-40B4-BE49-F238E27FC236}">
                <a16:creationId xmlns:a16="http://schemas.microsoft.com/office/drawing/2014/main" id="{2E3F9B5B-6289-43BD-8646-3B78A460E8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7" name="Graphic 16" descr="Apple">
            <a:extLst>
              <a:ext uri="{FF2B5EF4-FFF2-40B4-BE49-F238E27FC236}">
                <a16:creationId xmlns:a16="http://schemas.microsoft.com/office/drawing/2014/main" id="{B081CD5C-5A6A-4361-BA31-5FA4D60DA96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8" name="Graphic 17" descr="Apple">
            <a:extLst>
              <a:ext uri="{FF2B5EF4-FFF2-40B4-BE49-F238E27FC236}">
                <a16:creationId xmlns:a16="http://schemas.microsoft.com/office/drawing/2014/main" id="{9BE391B1-8091-401D-BE61-0C68B713C48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9" name="Graphic 18" descr="Apple">
            <a:extLst>
              <a:ext uri="{FF2B5EF4-FFF2-40B4-BE49-F238E27FC236}">
                <a16:creationId xmlns:a16="http://schemas.microsoft.com/office/drawing/2014/main" id="{49E2C8E7-ACAD-4D17-A930-AFE0A8DCB85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0" name="Graphic 19" descr="Apple">
            <a:extLst>
              <a:ext uri="{FF2B5EF4-FFF2-40B4-BE49-F238E27FC236}">
                <a16:creationId xmlns:a16="http://schemas.microsoft.com/office/drawing/2014/main" id="{15E7B2A1-FD63-4CCA-839D-3126194FF94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1" name="Graphic 20" descr="Apple">
            <a:extLst>
              <a:ext uri="{FF2B5EF4-FFF2-40B4-BE49-F238E27FC236}">
                <a16:creationId xmlns:a16="http://schemas.microsoft.com/office/drawing/2014/main" id="{319D3BFA-C142-4966-8DE4-F9FE1976E3F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2" name="Graphic 21" descr="Apple">
            <a:extLst>
              <a:ext uri="{FF2B5EF4-FFF2-40B4-BE49-F238E27FC236}">
                <a16:creationId xmlns:a16="http://schemas.microsoft.com/office/drawing/2014/main" id="{ACAD3611-6258-47EA-83C8-8BC8137BD6C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3" name="Graphic 22" descr="Apple">
            <a:extLst>
              <a:ext uri="{FF2B5EF4-FFF2-40B4-BE49-F238E27FC236}">
                <a16:creationId xmlns:a16="http://schemas.microsoft.com/office/drawing/2014/main" id="{7C52AF66-7FA0-4AC9-A235-167652F2D31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4" name="Graphic 23" descr="Apple">
            <a:extLst>
              <a:ext uri="{FF2B5EF4-FFF2-40B4-BE49-F238E27FC236}">
                <a16:creationId xmlns:a16="http://schemas.microsoft.com/office/drawing/2014/main" id="{96E8B482-9013-4F02-976F-E0B51026ED9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5" name="Graphic 24" descr="Apple">
            <a:extLst>
              <a:ext uri="{FF2B5EF4-FFF2-40B4-BE49-F238E27FC236}">
                <a16:creationId xmlns:a16="http://schemas.microsoft.com/office/drawing/2014/main" id="{6D5533D0-4111-46AA-8389-3FFE47F9C2B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6" name="Graphic 25" descr="Apple">
            <a:extLst>
              <a:ext uri="{FF2B5EF4-FFF2-40B4-BE49-F238E27FC236}">
                <a16:creationId xmlns:a16="http://schemas.microsoft.com/office/drawing/2014/main" id="{064E4FFE-53F6-4021-AC2E-70CAD39066C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7" name="Graphic 26" descr="Apple">
            <a:extLst>
              <a:ext uri="{FF2B5EF4-FFF2-40B4-BE49-F238E27FC236}">
                <a16:creationId xmlns:a16="http://schemas.microsoft.com/office/drawing/2014/main" id="{EF849F50-9ECA-45CD-9EA4-8983A49F25A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8" name="Graphic 27" descr="Apple">
            <a:extLst>
              <a:ext uri="{FF2B5EF4-FFF2-40B4-BE49-F238E27FC236}">
                <a16:creationId xmlns:a16="http://schemas.microsoft.com/office/drawing/2014/main" id="{D3C518D9-17CB-4239-B77A-C782DBC3094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sp>
        <p:nvSpPr>
          <p:cNvPr id="30" name="Rectangle: Rounded Corners 29">
            <a:extLst>
              <a:ext uri="{FF2B5EF4-FFF2-40B4-BE49-F238E27FC236}">
                <a16:creationId xmlns:a16="http://schemas.microsoft.com/office/drawing/2014/main" id="{D16DA92A-A20A-49A7-BFA8-6BFE3EFA68B3}"/>
              </a:ext>
            </a:extLst>
          </p:cNvPr>
          <p:cNvSpPr/>
          <p:nvPr/>
        </p:nvSpPr>
        <p:spPr>
          <a:xfrm>
            <a:off x="7167985" y="2418435"/>
            <a:ext cx="1679755" cy="183246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Not Fair</a:t>
            </a:r>
            <a:endParaRPr lang="en-CA" dirty="0"/>
          </a:p>
        </p:txBody>
      </p:sp>
      <p:pic>
        <p:nvPicPr>
          <p:cNvPr id="2" name="Picture 1">
            <a:extLst>
              <a:ext uri="{FF2B5EF4-FFF2-40B4-BE49-F238E27FC236}">
                <a16:creationId xmlns:a16="http://schemas.microsoft.com/office/drawing/2014/main" id="{97538673-8E86-425D-A70C-F7F2C920DE1E}"/>
              </a:ext>
            </a:extLst>
          </p:cNvPr>
          <p:cNvPicPr>
            <a:picLocks noChangeAspect="1"/>
          </p:cNvPicPr>
          <p:nvPr/>
        </p:nvPicPr>
        <p:blipFill rotWithShape="1">
          <a:blip r:embed="rId4"/>
          <a:srcRect l="29959" t="23335" r="23221" b="16670"/>
          <a:stretch/>
        </p:blipFill>
        <p:spPr>
          <a:xfrm rot="5400000">
            <a:off x="396255" y="2232945"/>
            <a:ext cx="2854110" cy="2748690"/>
          </a:xfrm>
          <a:prstGeom prst="rect">
            <a:avLst/>
          </a:prstGeom>
        </p:spPr>
      </p:pic>
      <p:pic>
        <p:nvPicPr>
          <p:cNvPr id="2050" name="Picture 2">
            <a:extLst>
              <a:ext uri="{FF2B5EF4-FFF2-40B4-BE49-F238E27FC236}">
                <a16:creationId xmlns:a16="http://schemas.microsoft.com/office/drawing/2014/main" id="{991D53C4-9F08-4ECF-89B3-DDCD82ED25A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4970" t="13336" r="20445" b="20864"/>
          <a:stretch/>
        </p:blipFill>
        <p:spPr bwMode="auto">
          <a:xfrm rot="16200000">
            <a:off x="3843604" y="2031874"/>
            <a:ext cx="2717906" cy="3014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01119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41445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id="{853EB155-C310-446F-90B1-2CDD445399B6}"/>
              </a:ext>
            </a:extLst>
          </p:cNvPr>
          <p:cNvSpPr/>
          <p:nvPr/>
        </p:nvSpPr>
        <p:spPr>
          <a:xfrm>
            <a:off x="7167985" y="281175"/>
            <a:ext cx="1679755" cy="183246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Fair</a:t>
            </a:r>
            <a:endParaRPr lang="en-CA" dirty="0"/>
          </a:p>
        </p:txBody>
      </p:sp>
      <p:sp>
        <p:nvSpPr>
          <p:cNvPr id="4" name="Text Box 26">
            <a:extLst>
              <a:ext uri="{FF2B5EF4-FFF2-40B4-BE49-F238E27FC236}">
                <a16:creationId xmlns:a16="http://schemas.microsoft.com/office/drawing/2014/main" id="{677E7E48-45A9-499F-81CF-5B02F2193793}"/>
              </a:ext>
            </a:extLst>
          </p:cNvPr>
          <p:cNvSpPr txBox="1">
            <a:spLocks noChangeArrowheads="1"/>
          </p:cNvSpPr>
          <p:nvPr/>
        </p:nvSpPr>
        <p:spPr bwMode="auto">
          <a:xfrm>
            <a:off x="448965" y="1655520"/>
            <a:ext cx="3206805" cy="64947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nSpc>
                <a:spcPct val="107000"/>
              </a:lnSpc>
              <a:spcBef>
                <a:spcPts val="0"/>
              </a:spcBef>
              <a:spcAft>
                <a:spcPts val="800"/>
              </a:spcAft>
            </a:pPr>
            <a:r>
              <a:rPr lang="en-US" sz="2800" dirty="0">
                <a:latin typeface="Calibri" panose="020F0502020204030204" pitchFamily="34" charset="0"/>
                <a:ea typeface="Calibri" panose="020F0502020204030204" pitchFamily="34" charset="0"/>
                <a:cs typeface="Times New Roman" panose="02020603050405020304" pitchFamily="18" charset="0"/>
              </a:rPr>
              <a:t>Hayden</a:t>
            </a:r>
            <a:r>
              <a:rPr lang="en-US" sz="2800" dirty="0">
                <a:effectLst/>
                <a:latin typeface="Calibri" panose="020F0502020204030204" pitchFamily="34" charset="0"/>
                <a:ea typeface="Calibri" panose="020F0502020204030204" pitchFamily="34" charset="0"/>
                <a:cs typeface="Times New Roman" panose="02020603050405020304" pitchFamily="18" charset="0"/>
              </a:rPr>
              <a:t>’s </a:t>
            </a:r>
            <a:r>
              <a:rPr lang="en-US" sz="2800" dirty="0">
                <a:latin typeface="Calibri" panose="020F0502020204030204" pitchFamily="34" charset="0"/>
                <a:ea typeface="Calibri" panose="020F0502020204030204" pitchFamily="34" charset="0"/>
                <a:cs typeface="Times New Roman" panose="02020603050405020304" pitchFamily="18" charset="0"/>
              </a:rPr>
              <a:t>Breakfast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 Box 27">
            <a:extLst>
              <a:ext uri="{FF2B5EF4-FFF2-40B4-BE49-F238E27FC236}">
                <a16:creationId xmlns:a16="http://schemas.microsoft.com/office/drawing/2014/main" id="{2DBC3FF1-BF7F-4D8E-B8F6-3BC89C84CBDF}"/>
              </a:ext>
            </a:extLst>
          </p:cNvPr>
          <p:cNvSpPr txBox="1">
            <a:spLocks noChangeArrowheads="1"/>
          </p:cNvSpPr>
          <p:nvPr/>
        </p:nvSpPr>
        <p:spPr bwMode="auto">
          <a:xfrm>
            <a:off x="3808475" y="1655519"/>
            <a:ext cx="3014624" cy="64947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nSpc>
                <a:spcPct val="107000"/>
              </a:lnSpc>
              <a:spcBef>
                <a:spcPts val="0"/>
              </a:spcBef>
              <a:spcAft>
                <a:spcPts val="800"/>
              </a:spcAft>
            </a:pPr>
            <a:r>
              <a:rPr lang="en-US" sz="2800" dirty="0" err="1">
                <a:effectLst/>
                <a:latin typeface="Calibri" panose="020F0502020204030204" pitchFamily="34" charset="0"/>
                <a:ea typeface="Calibri" panose="020F0502020204030204" pitchFamily="34" charset="0"/>
                <a:cs typeface="Times New Roman" panose="02020603050405020304" pitchFamily="18" charset="0"/>
              </a:rPr>
              <a:t>Kivory’s</a:t>
            </a:r>
            <a:r>
              <a:rPr lang="en-US" sz="28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dirty="0">
                <a:latin typeface="Calibri" panose="020F0502020204030204" pitchFamily="34" charset="0"/>
                <a:ea typeface="Calibri" panose="020F0502020204030204" pitchFamily="34" charset="0"/>
                <a:cs typeface="Times New Roman" panose="02020603050405020304" pitchFamily="18" charset="0"/>
              </a:rPr>
              <a:t>Breakfast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Graphic 8" descr="Apple">
            <a:extLst>
              <a:ext uri="{FF2B5EF4-FFF2-40B4-BE49-F238E27FC236}">
                <a16:creationId xmlns:a16="http://schemas.microsoft.com/office/drawing/2014/main" id="{C056CADA-928F-45B3-9062-9EC1AB5F45D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0" name="Graphic 9" descr="Apple">
            <a:extLst>
              <a:ext uri="{FF2B5EF4-FFF2-40B4-BE49-F238E27FC236}">
                <a16:creationId xmlns:a16="http://schemas.microsoft.com/office/drawing/2014/main" id="{3435EC33-83CB-4030-90BE-3E7AF042B42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1" name="Graphic 10" descr="Apple">
            <a:extLst>
              <a:ext uri="{FF2B5EF4-FFF2-40B4-BE49-F238E27FC236}">
                <a16:creationId xmlns:a16="http://schemas.microsoft.com/office/drawing/2014/main" id="{2DE19DAE-9758-4CCA-A8C1-478B45B26D4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2" name="Graphic 11" descr="Apple">
            <a:extLst>
              <a:ext uri="{FF2B5EF4-FFF2-40B4-BE49-F238E27FC236}">
                <a16:creationId xmlns:a16="http://schemas.microsoft.com/office/drawing/2014/main" id="{F4F8E3F0-113F-4CAC-8617-69C5BAE8BF6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3" name="Graphic 12" descr="Apple">
            <a:extLst>
              <a:ext uri="{FF2B5EF4-FFF2-40B4-BE49-F238E27FC236}">
                <a16:creationId xmlns:a16="http://schemas.microsoft.com/office/drawing/2014/main" id="{E837C993-CED8-4D79-9514-BCCEF16ECBC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4" name="Graphic 13" descr="Apple">
            <a:extLst>
              <a:ext uri="{FF2B5EF4-FFF2-40B4-BE49-F238E27FC236}">
                <a16:creationId xmlns:a16="http://schemas.microsoft.com/office/drawing/2014/main" id="{EE09BD43-2881-4759-BD9A-5CF64E3D34E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5" name="Graphic 14" descr="Apple">
            <a:extLst>
              <a:ext uri="{FF2B5EF4-FFF2-40B4-BE49-F238E27FC236}">
                <a16:creationId xmlns:a16="http://schemas.microsoft.com/office/drawing/2014/main" id="{58B42A8A-A62A-4BD4-A2FC-F7495CA918E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6" name="Graphic 15" descr="Apple">
            <a:extLst>
              <a:ext uri="{FF2B5EF4-FFF2-40B4-BE49-F238E27FC236}">
                <a16:creationId xmlns:a16="http://schemas.microsoft.com/office/drawing/2014/main" id="{2E3F9B5B-6289-43BD-8646-3B78A460E8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7" name="Graphic 16" descr="Apple">
            <a:extLst>
              <a:ext uri="{FF2B5EF4-FFF2-40B4-BE49-F238E27FC236}">
                <a16:creationId xmlns:a16="http://schemas.microsoft.com/office/drawing/2014/main" id="{B081CD5C-5A6A-4361-BA31-5FA4D60DA96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8" name="Graphic 17" descr="Apple">
            <a:extLst>
              <a:ext uri="{FF2B5EF4-FFF2-40B4-BE49-F238E27FC236}">
                <a16:creationId xmlns:a16="http://schemas.microsoft.com/office/drawing/2014/main" id="{9BE391B1-8091-401D-BE61-0C68B713C48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9" name="Graphic 18" descr="Apple">
            <a:extLst>
              <a:ext uri="{FF2B5EF4-FFF2-40B4-BE49-F238E27FC236}">
                <a16:creationId xmlns:a16="http://schemas.microsoft.com/office/drawing/2014/main" id="{49E2C8E7-ACAD-4D17-A930-AFE0A8DCB85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0" name="Graphic 19" descr="Apple">
            <a:extLst>
              <a:ext uri="{FF2B5EF4-FFF2-40B4-BE49-F238E27FC236}">
                <a16:creationId xmlns:a16="http://schemas.microsoft.com/office/drawing/2014/main" id="{15E7B2A1-FD63-4CCA-839D-3126194FF94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1" name="Graphic 20" descr="Apple">
            <a:extLst>
              <a:ext uri="{FF2B5EF4-FFF2-40B4-BE49-F238E27FC236}">
                <a16:creationId xmlns:a16="http://schemas.microsoft.com/office/drawing/2014/main" id="{319D3BFA-C142-4966-8DE4-F9FE1976E3F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2" name="Graphic 21" descr="Apple">
            <a:extLst>
              <a:ext uri="{FF2B5EF4-FFF2-40B4-BE49-F238E27FC236}">
                <a16:creationId xmlns:a16="http://schemas.microsoft.com/office/drawing/2014/main" id="{ACAD3611-6258-47EA-83C8-8BC8137BD6C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3" name="Graphic 22" descr="Apple">
            <a:extLst>
              <a:ext uri="{FF2B5EF4-FFF2-40B4-BE49-F238E27FC236}">
                <a16:creationId xmlns:a16="http://schemas.microsoft.com/office/drawing/2014/main" id="{7C52AF66-7FA0-4AC9-A235-167652F2D31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4" name="Graphic 23" descr="Apple">
            <a:extLst>
              <a:ext uri="{FF2B5EF4-FFF2-40B4-BE49-F238E27FC236}">
                <a16:creationId xmlns:a16="http://schemas.microsoft.com/office/drawing/2014/main" id="{96E8B482-9013-4F02-976F-E0B51026ED9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5" name="Graphic 24" descr="Apple">
            <a:extLst>
              <a:ext uri="{FF2B5EF4-FFF2-40B4-BE49-F238E27FC236}">
                <a16:creationId xmlns:a16="http://schemas.microsoft.com/office/drawing/2014/main" id="{6D5533D0-4111-46AA-8389-3FFE47F9C2B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6" name="Graphic 25" descr="Apple">
            <a:extLst>
              <a:ext uri="{FF2B5EF4-FFF2-40B4-BE49-F238E27FC236}">
                <a16:creationId xmlns:a16="http://schemas.microsoft.com/office/drawing/2014/main" id="{064E4FFE-53F6-4021-AC2E-70CAD39066C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7" name="Graphic 26" descr="Apple">
            <a:extLst>
              <a:ext uri="{FF2B5EF4-FFF2-40B4-BE49-F238E27FC236}">
                <a16:creationId xmlns:a16="http://schemas.microsoft.com/office/drawing/2014/main" id="{EF849F50-9ECA-45CD-9EA4-8983A49F25A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8" name="Graphic 27" descr="Apple">
            <a:extLst>
              <a:ext uri="{FF2B5EF4-FFF2-40B4-BE49-F238E27FC236}">
                <a16:creationId xmlns:a16="http://schemas.microsoft.com/office/drawing/2014/main" id="{D3C518D9-17CB-4239-B77A-C782DBC3094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sp>
        <p:nvSpPr>
          <p:cNvPr id="30" name="Rectangle: Rounded Corners 29">
            <a:extLst>
              <a:ext uri="{FF2B5EF4-FFF2-40B4-BE49-F238E27FC236}">
                <a16:creationId xmlns:a16="http://schemas.microsoft.com/office/drawing/2014/main" id="{D16DA92A-A20A-49A7-BFA8-6BFE3EFA68B3}"/>
              </a:ext>
            </a:extLst>
          </p:cNvPr>
          <p:cNvSpPr/>
          <p:nvPr/>
        </p:nvSpPr>
        <p:spPr>
          <a:xfrm>
            <a:off x="7167985" y="2418435"/>
            <a:ext cx="1679755" cy="183246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Not Fair</a:t>
            </a:r>
            <a:endParaRPr lang="en-CA" dirty="0"/>
          </a:p>
        </p:txBody>
      </p:sp>
      <p:pic>
        <p:nvPicPr>
          <p:cNvPr id="31" name="Picture 30">
            <a:extLst>
              <a:ext uri="{FF2B5EF4-FFF2-40B4-BE49-F238E27FC236}">
                <a16:creationId xmlns:a16="http://schemas.microsoft.com/office/drawing/2014/main" id="{A58EB027-7495-4C38-AFBF-3722E76C6568}"/>
              </a:ext>
            </a:extLst>
          </p:cNvPr>
          <p:cNvPicPr>
            <a:picLocks noChangeAspect="1"/>
          </p:cNvPicPr>
          <p:nvPr/>
        </p:nvPicPr>
        <p:blipFill rotWithShape="1">
          <a:blip r:embed="rId4"/>
          <a:srcRect l="32465" t="13261" r="24044" b="16599"/>
          <a:stretch/>
        </p:blipFill>
        <p:spPr>
          <a:xfrm rot="16200000">
            <a:off x="4068928" y="2140607"/>
            <a:ext cx="2651153" cy="3206806"/>
          </a:xfrm>
          <a:prstGeom prst="rect">
            <a:avLst/>
          </a:prstGeom>
        </p:spPr>
      </p:pic>
      <p:pic>
        <p:nvPicPr>
          <p:cNvPr id="4098" name="Picture 2">
            <a:extLst>
              <a:ext uri="{FF2B5EF4-FFF2-40B4-BE49-F238E27FC236}">
                <a16:creationId xmlns:a16="http://schemas.microsoft.com/office/drawing/2014/main" id="{7F63C4EA-15D5-459A-93B7-F326FD886F1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2387" t="19940" r="24061" b="9920"/>
          <a:stretch/>
        </p:blipFill>
        <p:spPr bwMode="auto">
          <a:xfrm rot="5400000">
            <a:off x="627245" y="2142867"/>
            <a:ext cx="2651150" cy="3202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26665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87168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id="{853EB155-C310-446F-90B1-2CDD445399B6}"/>
              </a:ext>
            </a:extLst>
          </p:cNvPr>
          <p:cNvSpPr/>
          <p:nvPr/>
        </p:nvSpPr>
        <p:spPr>
          <a:xfrm>
            <a:off x="7167985" y="281175"/>
            <a:ext cx="1679755" cy="183246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Fair</a:t>
            </a:r>
            <a:endParaRPr lang="en-CA" dirty="0"/>
          </a:p>
        </p:txBody>
      </p:sp>
      <p:sp>
        <p:nvSpPr>
          <p:cNvPr id="4" name="Text Box 26">
            <a:extLst>
              <a:ext uri="{FF2B5EF4-FFF2-40B4-BE49-F238E27FC236}">
                <a16:creationId xmlns:a16="http://schemas.microsoft.com/office/drawing/2014/main" id="{677E7E48-45A9-499F-81CF-5B02F2193793}"/>
              </a:ext>
            </a:extLst>
          </p:cNvPr>
          <p:cNvSpPr txBox="1">
            <a:spLocks noChangeArrowheads="1"/>
          </p:cNvSpPr>
          <p:nvPr/>
        </p:nvSpPr>
        <p:spPr bwMode="auto">
          <a:xfrm>
            <a:off x="448965" y="1655520"/>
            <a:ext cx="3206805" cy="64947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nSpc>
                <a:spcPct val="107000"/>
              </a:lnSpc>
              <a:spcBef>
                <a:spcPts val="0"/>
              </a:spcBef>
              <a:spcAft>
                <a:spcPts val="800"/>
              </a:spcAft>
            </a:pPr>
            <a:r>
              <a:rPr lang="en-US" sz="2800" dirty="0">
                <a:latin typeface="Calibri" panose="020F0502020204030204" pitchFamily="34" charset="0"/>
                <a:ea typeface="Calibri" panose="020F0502020204030204" pitchFamily="34" charset="0"/>
                <a:cs typeface="Times New Roman" panose="02020603050405020304" pitchFamily="18" charset="0"/>
              </a:rPr>
              <a:t>Hayden</a:t>
            </a:r>
            <a:r>
              <a:rPr lang="en-US" sz="2800" dirty="0">
                <a:effectLst/>
                <a:latin typeface="Calibri" panose="020F0502020204030204" pitchFamily="34" charset="0"/>
                <a:ea typeface="Calibri" panose="020F0502020204030204" pitchFamily="34" charset="0"/>
                <a:cs typeface="Times New Roman" panose="02020603050405020304" pitchFamily="18" charset="0"/>
              </a:rPr>
              <a:t>’s </a:t>
            </a:r>
            <a:r>
              <a:rPr lang="en-US" sz="2800" dirty="0">
                <a:latin typeface="Calibri" panose="020F0502020204030204" pitchFamily="34" charset="0"/>
                <a:ea typeface="Calibri" panose="020F0502020204030204" pitchFamily="34" charset="0"/>
                <a:cs typeface="Times New Roman" panose="02020603050405020304" pitchFamily="18" charset="0"/>
              </a:rPr>
              <a:t>Breakfast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 Box 27">
            <a:extLst>
              <a:ext uri="{FF2B5EF4-FFF2-40B4-BE49-F238E27FC236}">
                <a16:creationId xmlns:a16="http://schemas.microsoft.com/office/drawing/2014/main" id="{2DBC3FF1-BF7F-4D8E-B8F6-3BC89C84CBDF}"/>
              </a:ext>
            </a:extLst>
          </p:cNvPr>
          <p:cNvSpPr txBox="1">
            <a:spLocks noChangeArrowheads="1"/>
          </p:cNvSpPr>
          <p:nvPr/>
        </p:nvSpPr>
        <p:spPr bwMode="auto">
          <a:xfrm>
            <a:off x="3808475" y="1655519"/>
            <a:ext cx="3014624" cy="64947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nSpc>
                <a:spcPct val="107000"/>
              </a:lnSpc>
              <a:spcBef>
                <a:spcPts val="0"/>
              </a:spcBef>
              <a:spcAft>
                <a:spcPts val="800"/>
              </a:spcAft>
            </a:pPr>
            <a:r>
              <a:rPr lang="en-US" sz="2800" dirty="0" err="1">
                <a:effectLst/>
                <a:latin typeface="Calibri" panose="020F0502020204030204" pitchFamily="34" charset="0"/>
                <a:ea typeface="Calibri" panose="020F0502020204030204" pitchFamily="34" charset="0"/>
                <a:cs typeface="Times New Roman" panose="02020603050405020304" pitchFamily="18" charset="0"/>
              </a:rPr>
              <a:t>Kivory’s</a:t>
            </a:r>
            <a:r>
              <a:rPr lang="en-US" sz="28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dirty="0">
                <a:latin typeface="Calibri" panose="020F0502020204030204" pitchFamily="34" charset="0"/>
                <a:ea typeface="Calibri" panose="020F0502020204030204" pitchFamily="34" charset="0"/>
                <a:cs typeface="Times New Roman" panose="02020603050405020304" pitchFamily="18" charset="0"/>
              </a:rPr>
              <a:t>Breakfast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Graphic 8" descr="Apple">
            <a:extLst>
              <a:ext uri="{FF2B5EF4-FFF2-40B4-BE49-F238E27FC236}">
                <a16:creationId xmlns:a16="http://schemas.microsoft.com/office/drawing/2014/main" id="{C056CADA-928F-45B3-9062-9EC1AB5F45D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0" name="Graphic 9" descr="Apple">
            <a:extLst>
              <a:ext uri="{FF2B5EF4-FFF2-40B4-BE49-F238E27FC236}">
                <a16:creationId xmlns:a16="http://schemas.microsoft.com/office/drawing/2014/main" id="{3435EC33-83CB-4030-90BE-3E7AF042B42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1" name="Graphic 10" descr="Apple">
            <a:extLst>
              <a:ext uri="{FF2B5EF4-FFF2-40B4-BE49-F238E27FC236}">
                <a16:creationId xmlns:a16="http://schemas.microsoft.com/office/drawing/2014/main" id="{2DE19DAE-9758-4CCA-A8C1-478B45B26D4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2" name="Graphic 11" descr="Apple">
            <a:extLst>
              <a:ext uri="{FF2B5EF4-FFF2-40B4-BE49-F238E27FC236}">
                <a16:creationId xmlns:a16="http://schemas.microsoft.com/office/drawing/2014/main" id="{F4F8E3F0-113F-4CAC-8617-69C5BAE8BF6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3" name="Graphic 12" descr="Apple">
            <a:extLst>
              <a:ext uri="{FF2B5EF4-FFF2-40B4-BE49-F238E27FC236}">
                <a16:creationId xmlns:a16="http://schemas.microsoft.com/office/drawing/2014/main" id="{E837C993-CED8-4D79-9514-BCCEF16ECBC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4" name="Graphic 13" descr="Apple">
            <a:extLst>
              <a:ext uri="{FF2B5EF4-FFF2-40B4-BE49-F238E27FC236}">
                <a16:creationId xmlns:a16="http://schemas.microsoft.com/office/drawing/2014/main" id="{EE09BD43-2881-4759-BD9A-5CF64E3D34E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5" name="Graphic 14" descr="Apple">
            <a:extLst>
              <a:ext uri="{FF2B5EF4-FFF2-40B4-BE49-F238E27FC236}">
                <a16:creationId xmlns:a16="http://schemas.microsoft.com/office/drawing/2014/main" id="{58B42A8A-A62A-4BD4-A2FC-F7495CA918E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6" name="Graphic 15" descr="Apple">
            <a:extLst>
              <a:ext uri="{FF2B5EF4-FFF2-40B4-BE49-F238E27FC236}">
                <a16:creationId xmlns:a16="http://schemas.microsoft.com/office/drawing/2014/main" id="{2E3F9B5B-6289-43BD-8646-3B78A460E8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7" name="Graphic 16" descr="Apple">
            <a:extLst>
              <a:ext uri="{FF2B5EF4-FFF2-40B4-BE49-F238E27FC236}">
                <a16:creationId xmlns:a16="http://schemas.microsoft.com/office/drawing/2014/main" id="{B081CD5C-5A6A-4361-BA31-5FA4D60DA96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8" name="Graphic 17" descr="Apple">
            <a:extLst>
              <a:ext uri="{FF2B5EF4-FFF2-40B4-BE49-F238E27FC236}">
                <a16:creationId xmlns:a16="http://schemas.microsoft.com/office/drawing/2014/main" id="{9BE391B1-8091-401D-BE61-0C68B713C48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9" name="Graphic 18" descr="Apple">
            <a:extLst>
              <a:ext uri="{FF2B5EF4-FFF2-40B4-BE49-F238E27FC236}">
                <a16:creationId xmlns:a16="http://schemas.microsoft.com/office/drawing/2014/main" id="{49E2C8E7-ACAD-4D17-A930-AFE0A8DCB85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0" name="Graphic 19" descr="Apple">
            <a:extLst>
              <a:ext uri="{FF2B5EF4-FFF2-40B4-BE49-F238E27FC236}">
                <a16:creationId xmlns:a16="http://schemas.microsoft.com/office/drawing/2014/main" id="{15E7B2A1-FD63-4CCA-839D-3126194FF94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1" name="Graphic 20" descr="Apple">
            <a:extLst>
              <a:ext uri="{FF2B5EF4-FFF2-40B4-BE49-F238E27FC236}">
                <a16:creationId xmlns:a16="http://schemas.microsoft.com/office/drawing/2014/main" id="{319D3BFA-C142-4966-8DE4-F9FE1976E3F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2" name="Graphic 21" descr="Apple">
            <a:extLst>
              <a:ext uri="{FF2B5EF4-FFF2-40B4-BE49-F238E27FC236}">
                <a16:creationId xmlns:a16="http://schemas.microsoft.com/office/drawing/2014/main" id="{ACAD3611-6258-47EA-83C8-8BC8137BD6C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3" name="Graphic 22" descr="Apple">
            <a:extLst>
              <a:ext uri="{FF2B5EF4-FFF2-40B4-BE49-F238E27FC236}">
                <a16:creationId xmlns:a16="http://schemas.microsoft.com/office/drawing/2014/main" id="{7C52AF66-7FA0-4AC9-A235-167652F2D31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4" name="Graphic 23" descr="Apple">
            <a:extLst>
              <a:ext uri="{FF2B5EF4-FFF2-40B4-BE49-F238E27FC236}">
                <a16:creationId xmlns:a16="http://schemas.microsoft.com/office/drawing/2014/main" id="{96E8B482-9013-4F02-976F-E0B51026ED9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5" name="Graphic 24" descr="Apple">
            <a:extLst>
              <a:ext uri="{FF2B5EF4-FFF2-40B4-BE49-F238E27FC236}">
                <a16:creationId xmlns:a16="http://schemas.microsoft.com/office/drawing/2014/main" id="{6D5533D0-4111-46AA-8389-3FFE47F9C2B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6" name="Graphic 25" descr="Apple">
            <a:extLst>
              <a:ext uri="{FF2B5EF4-FFF2-40B4-BE49-F238E27FC236}">
                <a16:creationId xmlns:a16="http://schemas.microsoft.com/office/drawing/2014/main" id="{064E4FFE-53F6-4021-AC2E-70CAD39066C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7" name="Graphic 26" descr="Apple">
            <a:extLst>
              <a:ext uri="{FF2B5EF4-FFF2-40B4-BE49-F238E27FC236}">
                <a16:creationId xmlns:a16="http://schemas.microsoft.com/office/drawing/2014/main" id="{EF849F50-9ECA-45CD-9EA4-8983A49F25A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8" name="Graphic 27" descr="Apple">
            <a:extLst>
              <a:ext uri="{FF2B5EF4-FFF2-40B4-BE49-F238E27FC236}">
                <a16:creationId xmlns:a16="http://schemas.microsoft.com/office/drawing/2014/main" id="{D3C518D9-17CB-4239-B77A-C782DBC3094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sp>
        <p:nvSpPr>
          <p:cNvPr id="30" name="Rectangle: Rounded Corners 29">
            <a:extLst>
              <a:ext uri="{FF2B5EF4-FFF2-40B4-BE49-F238E27FC236}">
                <a16:creationId xmlns:a16="http://schemas.microsoft.com/office/drawing/2014/main" id="{D16DA92A-A20A-49A7-BFA8-6BFE3EFA68B3}"/>
              </a:ext>
            </a:extLst>
          </p:cNvPr>
          <p:cNvSpPr/>
          <p:nvPr/>
        </p:nvSpPr>
        <p:spPr>
          <a:xfrm>
            <a:off x="7167985" y="2418435"/>
            <a:ext cx="1679755" cy="183246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Not Fair</a:t>
            </a:r>
            <a:endParaRPr lang="en-CA" dirty="0"/>
          </a:p>
        </p:txBody>
      </p:sp>
      <p:pic>
        <p:nvPicPr>
          <p:cNvPr id="5122" name="Picture 2">
            <a:extLst>
              <a:ext uri="{FF2B5EF4-FFF2-40B4-BE49-F238E27FC236}">
                <a16:creationId xmlns:a16="http://schemas.microsoft.com/office/drawing/2014/main" id="{58F19F8B-664C-4C5B-908E-BE3A0D96FB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3808" t="13336" r="20256" b="16669"/>
          <a:stretch/>
        </p:blipFill>
        <p:spPr bwMode="auto">
          <a:xfrm rot="5400000">
            <a:off x="346848" y="2063047"/>
            <a:ext cx="2800222" cy="320680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E874DC5-BB4E-45DA-BFF3-31B7375D5738}"/>
              </a:ext>
            </a:extLst>
          </p:cNvPr>
          <p:cNvPicPr>
            <a:picLocks noChangeAspect="1"/>
          </p:cNvPicPr>
          <p:nvPr/>
        </p:nvPicPr>
        <p:blipFill rotWithShape="1">
          <a:blip r:embed="rId5"/>
          <a:srcRect l="35892" t="13336" r="18172" b="10003"/>
          <a:stretch/>
        </p:blipFill>
        <p:spPr>
          <a:xfrm rot="5400000">
            <a:off x="3949946" y="1910343"/>
            <a:ext cx="2800222" cy="3512215"/>
          </a:xfrm>
          <a:prstGeom prst="rect">
            <a:avLst/>
          </a:prstGeom>
        </p:spPr>
      </p:pic>
    </p:spTree>
    <p:extLst>
      <p:ext uri="{BB962C8B-B14F-4D97-AF65-F5344CB8AC3E}">
        <p14:creationId xmlns:p14="http://schemas.microsoft.com/office/powerpoint/2010/main" val="1786153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75568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id="{853EB155-C310-446F-90B1-2CDD445399B6}"/>
              </a:ext>
            </a:extLst>
          </p:cNvPr>
          <p:cNvSpPr/>
          <p:nvPr/>
        </p:nvSpPr>
        <p:spPr>
          <a:xfrm>
            <a:off x="7167985" y="281175"/>
            <a:ext cx="1679755" cy="183246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Fair</a:t>
            </a:r>
            <a:endParaRPr lang="en-CA" dirty="0"/>
          </a:p>
        </p:txBody>
      </p:sp>
      <p:sp>
        <p:nvSpPr>
          <p:cNvPr id="4" name="Text Box 26">
            <a:extLst>
              <a:ext uri="{FF2B5EF4-FFF2-40B4-BE49-F238E27FC236}">
                <a16:creationId xmlns:a16="http://schemas.microsoft.com/office/drawing/2014/main" id="{677E7E48-45A9-499F-81CF-5B02F2193793}"/>
              </a:ext>
            </a:extLst>
          </p:cNvPr>
          <p:cNvSpPr txBox="1">
            <a:spLocks noChangeArrowheads="1"/>
          </p:cNvSpPr>
          <p:nvPr/>
        </p:nvSpPr>
        <p:spPr bwMode="auto">
          <a:xfrm>
            <a:off x="444158" y="1536441"/>
            <a:ext cx="3206805" cy="64947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nSpc>
                <a:spcPct val="107000"/>
              </a:lnSpc>
              <a:spcBef>
                <a:spcPts val="0"/>
              </a:spcBef>
              <a:spcAft>
                <a:spcPts val="800"/>
              </a:spcAft>
            </a:pPr>
            <a:r>
              <a:rPr lang="en-US" sz="2800" dirty="0">
                <a:latin typeface="Calibri" panose="020F0502020204030204" pitchFamily="34" charset="0"/>
                <a:ea typeface="Calibri" panose="020F0502020204030204" pitchFamily="34" charset="0"/>
                <a:cs typeface="Times New Roman" panose="02020603050405020304" pitchFamily="18" charset="0"/>
              </a:rPr>
              <a:t>Hayden</a:t>
            </a:r>
            <a:r>
              <a:rPr lang="en-US" sz="2800" dirty="0">
                <a:effectLst/>
                <a:latin typeface="Calibri" panose="020F0502020204030204" pitchFamily="34" charset="0"/>
                <a:ea typeface="Calibri" panose="020F0502020204030204" pitchFamily="34" charset="0"/>
                <a:cs typeface="Times New Roman" panose="02020603050405020304" pitchFamily="18" charset="0"/>
              </a:rPr>
              <a:t>’s </a:t>
            </a:r>
            <a:r>
              <a:rPr lang="en-US" sz="2800" dirty="0">
                <a:latin typeface="Calibri" panose="020F0502020204030204" pitchFamily="34" charset="0"/>
                <a:ea typeface="Calibri" panose="020F0502020204030204" pitchFamily="34" charset="0"/>
                <a:cs typeface="Times New Roman" panose="02020603050405020304" pitchFamily="18" charset="0"/>
              </a:rPr>
              <a:t>Breakfast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 Box 27">
            <a:extLst>
              <a:ext uri="{FF2B5EF4-FFF2-40B4-BE49-F238E27FC236}">
                <a16:creationId xmlns:a16="http://schemas.microsoft.com/office/drawing/2014/main" id="{2DBC3FF1-BF7F-4D8E-B8F6-3BC89C84CBDF}"/>
              </a:ext>
            </a:extLst>
          </p:cNvPr>
          <p:cNvSpPr txBox="1">
            <a:spLocks noChangeArrowheads="1"/>
          </p:cNvSpPr>
          <p:nvPr/>
        </p:nvSpPr>
        <p:spPr bwMode="auto">
          <a:xfrm>
            <a:off x="3808474" y="1589884"/>
            <a:ext cx="3014624" cy="64947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nSpc>
                <a:spcPct val="107000"/>
              </a:lnSpc>
              <a:spcBef>
                <a:spcPts val="0"/>
              </a:spcBef>
              <a:spcAft>
                <a:spcPts val="800"/>
              </a:spcAft>
            </a:pPr>
            <a:r>
              <a:rPr lang="en-US" sz="2800" dirty="0" err="1">
                <a:effectLst/>
                <a:latin typeface="Calibri" panose="020F0502020204030204" pitchFamily="34" charset="0"/>
                <a:ea typeface="Calibri" panose="020F0502020204030204" pitchFamily="34" charset="0"/>
                <a:cs typeface="Times New Roman" panose="02020603050405020304" pitchFamily="18" charset="0"/>
              </a:rPr>
              <a:t>Kivory’s</a:t>
            </a:r>
            <a:r>
              <a:rPr lang="en-US" sz="28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dirty="0">
                <a:latin typeface="Calibri" panose="020F0502020204030204" pitchFamily="34" charset="0"/>
                <a:ea typeface="Calibri" panose="020F0502020204030204" pitchFamily="34" charset="0"/>
                <a:cs typeface="Times New Roman" panose="02020603050405020304" pitchFamily="18" charset="0"/>
              </a:rPr>
              <a:t>Breakfast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Graphic 8" descr="Apple">
            <a:extLst>
              <a:ext uri="{FF2B5EF4-FFF2-40B4-BE49-F238E27FC236}">
                <a16:creationId xmlns:a16="http://schemas.microsoft.com/office/drawing/2014/main" id="{C056CADA-928F-45B3-9062-9EC1AB5F45D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0" name="Graphic 9" descr="Apple">
            <a:extLst>
              <a:ext uri="{FF2B5EF4-FFF2-40B4-BE49-F238E27FC236}">
                <a16:creationId xmlns:a16="http://schemas.microsoft.com/office/drawing/2014/main" id="{3435EC33-83CB-4030-90BE-3E7AF042B42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1" name="Graphic 10" descr="Apple">
            <a:extLst>
              <a:ext uri="{FF2B5EF4-FFF2-40B4-BE49-F238E27FC236}">
                <a16:creationId xmlns:a16="http://schemas.microsoft.com/office/drawing/2014/main" id="{2DE19DAE-9758-4CCA-A8C1-478B45B26D4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2" name="Graphic 11" descr="Apple">
            <a:extLst>
              <a:ext uri="{FF2B5EF4-FFF2-40B4-BE49-F238E27FC236}">
                <a16:creationId xmlns:a16="http://schemas.microsoft.com/office/drawing/2014/main" id="{F4F8E3F0-113F-4CAC-8617-69C5BAE8BF6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3" name="Graphic 12" descr="Apple">
            <a:extLst>
              <a:ext uri="{FF2B5EF4-FFF2-40B4-BE49-F238E27FC236}">
                <a16:creationId xmlns:a16="http://schemas.microsoft.com/office/drawing/2014/main" id="{E837C993-CED8-4D79-9514-BCCEF16ECBC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4" name="Graphic 13" descr="Apple">
            <a:extLst>
              <a:ext uri="{FF2B5EF4-FFF2-40B4-BE49-F238E27FC236}">
                <a16:creationId xmlns:a16="http://schemas.microsoft.com/office/drawing/2014/main" id="{EE09BD43-2881-4759-BD9A-5CF64E3D34E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5" name="Graphic 14" descr="Apple">
            <a:extLst>
              <a:ext uri="{FF2B5EF4-FFF2-40B4-BE49-F238E27FC236}">
                <a16:creationId xmlns:a16="http://schemas.microsoft.com/office/drawing/2014/main" id="{58B42A8A-A62A-4BD4-A2FC-F7495CA918E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6" name="Graphic 15" descr="Apple">
            <a:extLst>
              <a:ext uri="{FF2B5EF4-FFF2-40B4-BE49-F238E27FC236}">
                <a16:creationId xmlns:a16="http://schemas.microsoft.com/office/drawing/2014/main" id="{2E3F9B5B-6289-43BD-8646-3B78A460E8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7" name="Graphic 16" descr="Apple">
            <a:extLst>
              <a:ext uri="{FF2B5EF4-FFF2-40B4-BE49-F238E27FC236}">
                <a16:creationId xmlns:a16="http://schemas.microsoft.com/office/drawing/2014/main" id="{B081CD5C-5A6A-4361-BA31-5FA4D60DA96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8" name="Graphic 17" descr="Apple">
            <a:extLst>
              <a:ext uri="{FF2B5EF4-FFF2-40B4-BE49-F238E27FC236}">
                <a16:creationId xmlns:a16="http://schemas.microsoft.com/office/drawing/2014/main" id="{9BE391B1-8091-401D-BE61-0C68B713C48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9" name="Graphic 18" descr="Apple">
            <a:extLst>
              <a:ext uri="{FF2B5EF4-FFF2-40B4-BE49-F238E27FC236}">
                <a16:creationId xmlns:a16="http://schemas.microsoft.com/office/drawing/2014/main" id="{49E2C8E7-ACAD-4D17-A930-AFE0A8DCB85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0" name="Graphic 19" descr="Apple">
            <a:extLst>
              <a:ext uri="{FF2B5EF4-FFF2-40B4-BE49-F238E27FC236}">
                <a16:creationId xmlns:a16="http://schemas.microsoft.com/office/drawing/2014/main" id="{15E7B2A1-FD63-4CCA-839D-3126194FF94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1" name="Graphic 20" descr="Apple">
            <a:extLst>
              <a:ext uri="{FF2B5EF4-FFF2-40B4-BE49-F238E27FC236}">
                <a16:creationId xmlns:a16="http://schemas.microsoft.com/office/drawing/2014/main" id="{319D3BFA-C142-4966-8DE4-F9FE1976E3F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2" name="Graphic 21" descr="Apple">
            <a:extLst>
              <a:ext uri="{FF2B5EF4-FFF2-40B4-BE49-F238E27FC236}">
                <a16:creationId xmlns:a16="http://schemas.microsoft.com/office/drawing/2014/main" id="{ACAD3611-6258-47EA-83C8-8BC8137BD6C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3" name="Graphic 22" descr="Apple">
            <a:extLst>
              <a:ext uri="{FF2B5EF4-FFF2-40B4-BE49-F238E27FC236}">
                <a16:creationId xmlns:a16="http://schemas.microsoft.com/office/drawing/2014/main" id="{7C52AF66-7FA0-4AC9-A235-167652F2D31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4" name="Graphic 23" descr="Apple">
            <a:extLst>
              <a:ext uri="{FF2B5EF4-FFF2-40B4-BE49-F238E27FC236}">
                <a16:creationId xmlns:a16="http://schemas.microsoft.com/office/drawing/2014/main" id="{96E8B482-9013-4F02-976F-E0B51026ED9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5" name="Graphic 24" descr="Apple">
            <a:extLst>
              <a:ext uri="{FF2B5EF4-FFF2-40B4-BE49-F238E27FC236}">
                <a16:creationId xmlns:a16="http://schemas.microsoft.com/office/drawing/2014/main" id="{6D5533D0-4111-46AA-8389-3FFE47F9C2B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6" name="Graphic 25" descr="Apple">
            <a:extLst>
              <a:ext uri="{FF2B5EF4-FFF2-40B4-BE49-F238E27FC236}">
                <a16:creationId xmlns:a16="http://schemas.microsoft.com/office/drawing/2014/main" id="{064E4FFE-53F6-4021-AC2E-70CAD39066C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7" name="Graphic 26" descr="Apple">
            <a:extLst>
              <a:ext uri="{FF2B5EF4-FFF2-40B4-BE49-F238E27FC236}">
                <a16:creationId xmlns:a16="http://schemas.microsoft.com/office/drawing/2014/main" id="{EF849F50-9ECA-45CD-9EA4-8983A49F25A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8" name="Graphic 27" descr="Apple">
            <a:extLst>
              <a:ext uri="{FF2B5EF4-FFF2-40B4-BE49-F238E27FC236}">
                <a16:creationId xmlns:a16="http://schemas.microsoft.com/office/drawing/2014/main" id="{D3C518D9-17CB-4239-B77A-C782DBC3094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sp>
        <p:nvSpPr>
          <p:cNvPr id="30" name="Rectangle: Rounded Corners 29">
            <a:extLst>
              <a:ext uri="{FF2B5EF4-FFF2-40B4-BE49-F238E27FC236}">
                <a16:creationId xmlns:a16="http://schemas.microsoft.com/office/drawing/2014/main" id="{D16DA92A-A20A-49A7-BFA8-6BFE3EFA68B3}"/>
              </a:ext>
            </a:extLst>
          </p:cNvPr>
          <p:cNvSpPr/>
          <p:nvPr/>
        </p:nvSpPr>
        <p:spPr>
          <a:xfrm>
            <a:off x="7167985" y="2418435"/>
            <a:ext cx="1679755" cy="183246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Not Fair</a:t>
            </a:r>
            <a:endParaRPr lang="en-CA" dirty="0"/>
          </a:p>
        </p:txBody>
      </p:sp>
      <p:pic>
        <p:nvPicPr>
          <p:cNvPr id="5122" name="Picture 2">
            <a:extLst>
              <a:ext uri="{FF2B5EF4-FFF2-40B4-BE49-F238E27FC236}">
                <a16:creationId xmlns:a16="http://schemas.microsoft.com/office/drawing/2014/main" id="{58F19F8B-664C-4C5B-908E-BE3A0D96FB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3808" t="13336" r="20256" b="16669"/>
          <a:stretch/>
        </p:blipFill>
        <p:spPr bwMode="auto">
          <a:xfrm rot="5400000">
            <a:off x="346848" y="2063047"/>
            <a:ext cx="2800222" cy="3206808"/>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a:extLst>
              <a:ext uri="{FF2B5EF4-FFF2-40B4-BE49-F238E27FC236}">
                <a16:creationId xmlns:a16="http://schemas.microsoft.com/office/drawing/2014/main" id="{5AB5F8F4-6520-4172-A7F3-BC6A3E15246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925" t="13336" r="18130" b="13336"/>
          <a:stretch/>
        </p:blipFill>
        <p:spPr bwMode="auto">
          <a:xfrm rot="16200000">
            <a:off x="3762969" y="1935162"/>
            <a:ext cx="3105635" cy="3359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58591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9D2F1-0827-470B-989C-10192D0E6173}"/>
              </a:ext>
            </a:extLst>
          </p:cNvPr>
          <p:cNvSpPr>
            <a:spLocks noGrp="1"/>
          </p:cNvSpPr>
          <p:nvPr>
            <p:ph type="title"/>
          </p:nvPr>
        </p:nvSpPr>
        <p:spPr/>
        <p:txBody>
          <a:bodyPr/>
          <a:lstStyle/>
          <a:p>
            <a:r>
              <a:rPr lang="en-US" dirty="0"/>
              <a:t>Set 2</a:t>
            </a:r>
            <a:endParaRPr lang="en-CA" dirty="0"/>
          </a:p>
        </p:txBody>
      </p:sp>
      <p:sp>
        <p:nvSpPr>
          <p:cNvPr id="3" name="Text Placeholder 2">
            <a:extLst>
              <a:ext uri="{FF2B5EF4-FFF2-40B4-BE49-F238E27FC236}">
                <a16:creationId xmlns:a16="http://schemas.microsoft.com/office/drawing/2014/main" id="{4B4446EE-39D3-4D42-8DC6-F893BD3918C9}"/>
              </a:ext>
            </a:extLst>
          </p:cNvPr>
          <p:cNvSpPr>
            <a:spLocks noGrp="1"/>
          </p:cNvSpPr>
          <p:nvPr>
            <p:ph type="body" idx="1"/>
          </p:nvPr>
        </p:nvSpPr>
        <p:spPr/>
        <p:txBody>
          <a:bodyPr/>
          <a:lstStyle/>
          <a:p>
            <a:endParaRPr lang="en-CA"/>
          </a:p>
        </p:txBody>
      </p:sp>
    </p:spTree>
    <p:extLst>
      <p:ext uri="{BB962C8B-B14F-4D97-AF65-F5344CB8AC3E}">
        <p14:creationId xmlns:p14="http://schemas.microsoft.com/office/powerpoint/2010/main" val="14057877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id="{853EB155-C310-446F-90B1-2CDD445399B6}"/>
              </a:ext>
            </a:extLst>
          </p:cNvPr>
          <p:cNvSpPr/>
          <p:nvPr/>
        </p:nvSpPr>
        <p:spPr>
          <a:xfrm>
            <a:off x="7167985" y="281175"/>
            <a:ext cx="1679755" cy="183246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Fair</a:t>
            </a:r>
            <a:endParaRPr lang="en-CA" dirty="0"/>
          </a:p>
        </p:txBody>
      </p:sp>
      <p:sp>
        <p:nvSpPr>
          <p:cNvPr id="4" name="Text Box 26">
            <a:extLst>
              <a:ext uri="{FF2B5EF4-FFF2-40B4-BE49-F238E27FC236}">
                <a16:creationId xmlns:a16="http://schemas.microsoft.com/office/drawing/2014/main" id="{677E7E48-45A9-499F-81CF-5B02F2193793}"/>
              </a:ext>
            </a:extLst>
          </p:cNvPr>
          <p:cNvSpPr txBox="1">
            <a:spLocks noChangeArrowheads="1"/>
          </p:cNvSpPr>
          <p:nvPr/>
        </p:nvSpPr>
        <p:spPr bwMode="auto">
          <a:xfrm>
            <a:off x="444158" y="1536441"/>
            <a:ext cx="3206805" cy="64947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nSpc>
                <a:spcPct val="107000"/>
              </a:lnSpc>
              <a:spcBef>
                <a:spcPts val="0"/>
              </a:spcBef>
              <a:spcAft>
                <a:spcPts val="800"/>
              </a:spcAft>
            </a:pPr>
            <a:r>
              <a:rPr lang="en-US" sz="2800" dirty="0">
                <a:latin typeface="Calibri" panose="020F0502020204030204" pitchFamily="34" charset="0"/>
                <a:ea typeface="Calibri" panose="020F0502020204030204" pitchFamily="34" charset="0"/>
                <a:cs typeface="Times New Roman" panose="02020603050405020304" pitchFamily="18" charset="0"/>
              </a:rPr>
              <a:t>Hayden</a:t>
            </a:r>
            <a:r>
              <a:rPr lang="en-US" sz="2800" dirty="0">
                <a:effectLst/>
                <a:latin typeface="Calibri" panose="020F0502020204030204" pitchFamily="34" charset="0"/>
                <a:ea typeface="Calibri" panose="020F0502020204030204" pitchFamily="34" charset="0"/>
                <a:cs typeface="Times New Roman" panose="02020603050405020304" pitchFamily="18" charset="0"/>
              </a:rPr>
              <a:t>’s </a:t>
            </a:r>
            <a:r>
              <a:rPr lang="en-US" sz="2800" dirty="0">
                <a:latin typeface="Calibri" panose="020F0502020204030204" pitchFamily="34" charset="0"/>
                <a:ea typeface="Calibri" panose="020F0502020204030204" pitchFamily="34" charset="0"/>
                <a:cs typeface="Times New Roman" panose="02020603050405020304" pitchFamily="18" charset="0"/>
              </a:rPr>
              <a:t>Breakfast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 Box 27">
            <a:extLst>
              <a:ext uri="{FF2B5EF4-FFF2-40B4-BE49-F238E27FC236}">
                <a16:creationId xmlns:a16="http://schemas.microsoft.com/office/drawing/2014/main" id="{2DBC3FF1-BF7F-4D8E-B8F6-3BC89C84CBDF}"/>
              </a:ext>
            </a:extLst>
          </p:cNvPr>
          <p:cNvSpPr txBox="1">
            <a:spLocks noChangeArrowheads="1"/>
          </p:cNvSpPr>
          <p:nvPr/>
        </p:nvSpPr>
        <p:spPr bwMode="auto">
          <a:xfrm>
            <a:off x="3808474" y="1589884"/>
            <a:ext cx="3014624" cy="64947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nSpc>
                <a:spcPct val="107000"/>
              </a:lnSpc>
              <a:spcBef>
                <a:spcPts val="0"/>
              </a:spcBef>
              <a:spcAft>
                <a:spcPts val="800"/>
              </a:spcAft>
            </a:pPr>
            <a:r>
              <a:rPr lang="en-US" sz="2800" dirty="0" err="1">
                <a:effectLst/>
                <a:latin typeface="Calibri" panose="020F0502020204030204" pitchFamily="34" charset="0"/>
                <a:ea typeface="Calibri" panose="020F0502020204030204" pitchFamily="34" charset="0"/>
                <a:cs typeface="Times New Roman" panose="02020603050405020304" pitchFamily="18" charset="0"/>
              </a:rPr>
              <a:t>Kivory’s</a:t>
            </a:r>
            <a:r>
              <a:rPr lang="en-US" sz="28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dirty="0">
                <a:latin typeface="Calibri" panose="020F0502020204030204" pitchFamily="34" charset="0"/>
                <a:ea typeface="Calibri" panose="020F0502020204030204" pitchFamily="34" charset="0"/>
                <a:cs typeface="Times New Roman" panose="02020603050405020304" pitchFamily="18" charset="0"/>
              </a:rPr>
              <a:t>Breakfast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Graphic 8" descr="Apple">
            <a:extLst>
              <a:ext uri="{FF2B5EF4-FFF2-40B4-BE49-F238E27FC236}">
                <a16:creationId xmlns:a16="http://schemas.microsoft.com/office/drawing/2014/main" id="{C056CADA-928F-45B3-9062-9EC1AB5F45D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0" name="Graphic 9" descr="Apple">
            <a:extLst>
              <a:ext uri="{FF2B5EF4-FFF2-40B4-BE49-F238E27FC236}">
                <a16:creationId xmlns:a16="http://schemas.microsoft.com/office/drawing/2014/main" id="{3435EC33-83CB-4030-90BE-3E7AF042B42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1" name="Graphic 10" descr="Apple">
            <a:extLst>
              <a:ext uri="{FF2B5EF4-FFF2-40B4-BE49-F238E27FC236}">
                <a16:creationId xmlns:a16="http://schemas.microsoft.com/office/drawing/2014/main" id="{2DE19DAE-9758-4CCA-A8C1-478B45B26D4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2" name="Graphic 11" descr="Apple">
            <a:extLst>
              <a:ext uri="{FF2B5EF4-FFF2-40B4-BE49-F238E27FC236}">
                <a16:creationId xmlns:a16="http://schemas.microsoft.com/office/drawing/2014/main" id="{F4F8E3F0-113F-4CAC-8617-69C5BAE8BF6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3" name="Graphic 12" descr="Apple">
            <a:extLst>
              <a:ext uri="{FF2B5EF4-FFF2-40B4-BE49-F238E27FC236}">
                <a16:creationId xmlns:a16="http://schemas.microsoft.com/office/drawing/2014/main" id="{E837C993-CED8-4D79-9514-BCCEF16ECBC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4" name="Graphic 13" descr="Apple">
            <a:extLst>
              <a:ext uri="{FF2B5EF4-FFF2-40B4-BE49-F238E27FC236}">
                <a16:creationId xmlns:a16="http://schemas.microsoft.com/office/drawing/2014/main" id="{EE09BD43-2881-4759-BD9A-5CF64E3D34E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5" name="Graphic 14" descr="Apple">
            <a:extLst>
              <a:ext uri="{FF2B5EF4-FFF2-40B4-BE49-F238E27FC236}">
                <a16:creationId xmlns:a16="http://schemas.microsoft.com/office/drawing/2014/main" id="{58B42A8A-A62A-4BD4-A2FC-F7495CA918E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6" name="Graphic 15" descr="Apple">
            <a:extLst>
              <a:ext uri="{FF2B5EF4-FFF2-40B4-BE49-F238E27FC236}">
                <a16:creationId xmlns:a16="http://schemas.microsoft.com/office/drawing/2014/main" id="{2E3F9B5B-6289-43BD-8646-3B78A460E8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7" name="Graphic 16" descr="Apple">
            <a:extLst>
              <a:ext uri="{FF2B5EF4-FFF2-40B4-BE49-F238E27FC236}">
                <a16:creationId xmlns:a16="http://schemas.microsoft.com/office/drawing/2014/main" id="{B081CD5C-5A6A-4361-BA31-5FA4D60DA96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8" name="Graphic 17" descr="Apple">
            <a:extLst>
              <a:ext uri="{FF2B5EF4-FFF2-40B4-BE49-F238E27FC236}">
                <a16:creationId xmlns:a16="http://schemas.microsoft.com/office/drawing/2014/main" id="{9BE391B1-8091-401D-BE61-0C68B713C48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9" name="Graphic 18" descr="Apple">
            <a:extLst>
              <a:ext uri="{FF2B5EF4-FFF2-40B4-BE49-F238E27FC236}">
                <a16:creationId xmlns:a16="http://schemas.microsoft.com/office/drawing/2014/main" id="{49E2C8E7-ACAD-4D17-A930-AFE0A8DCB85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0" name="Graphic 19" descr="Apple">
            <a:extLst>
              <a:ext uri="{FF2B5EF4-FFF2-40B4-BE49-F238E27FC236}">
                <a16:creationId xmlns:a16="http://schemas.microsoft.com/office/drawing/2014/main" id="{15E7B2A1-FD63-4CCA-839D-3126194FF94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1" name="Graphic 20" descr="Apple">
            <a:extLst>
              <a:ext uri="{FF2B5EF4-FFF2-40B4-BE49-F238E27FC236}">
                <a16:creationId xmlns:a16="http://schemas.microsoft.com/office/drawing/2014/main" id="{319D3BFA-C142-4966-8DE4-F9FE1976E3F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2" name="Graphic 21" descr="Apple">
            <a:extLst>
              <a:ext uri="{FF2B5EF4-FFF2-40B4-BE49-F238E27FC236}">
                <a16:creationId xmlns:a16="http://schemas.microsoft.com/office/drawing/2014/main" id="{ACAD3611-6258-47EA-83C8-8BC8137BD6C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3" name="Graphic 22" descr="Apple">
            <a:extLst>
              <a:ext uri="{FF2B5EF4-FFF2-40B4-BE49-F238E27FC236}">
                <a16:creationId xmlns:a16="http://schemas.microsoft.com/office/drawing/2014/main" id="{7C52AF66-7FA0-4AC9-A235-167652F2D31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4" name="Graphic 23" descr="Apple">
            <a:extLst>
              <a:ext uri="{FF2B5EF4-FFF2-40B4-BE49-F238E27FC236}">
                <a16:creationId xmlns:a16="http://schemas.microsoft.com/office/drawing/2014/main" id="{96E8B482-9013-4F02-976F-E0B51026ED9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5" name="Graphic 24" descr="Apple">
            <a:extLst>
              <a:ext uri="{FF2B5EF4-FFF2-40B4-BE49-F238E27FC236}">
                <a16:creationId xmlns:a16="http://schemas.microsoft.com/office/drawing/2014/main" id="{6D5533D0-4111-46AA-8389-3FFE47F9C2B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6" name="Graphic 25" descr="Apple">
            <a:extLst>
              <a:ext uri="{FF2B5EF4-FFF2-40B4-BE49-F238E27FC236}">
                <a16:creationId xmlns:a16="http://schemas.microsoft.com/office/drawing/2014/main" id="{064E4FFE-53F6-4021-AC2E-70CAD39066C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7" name="Graphic 26" descr="Apple">
            <a:extLst>
              <a:ext uri="{FF2B5EF4-FFF2-40B4-BE49-F238E27FC236}">
                <a16:creationId xmlns:a16="http://schemas.microsoft.com/office/drawing/2014/main" id="{EF849F50-9ECA-45CD-9EA4-8983A49F25A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8" name="Graphic 27" descr="Apple">
            <a:extLst>
              <a:ext uri="{FF2B5EF4-FFF2-40B4-BE49-F238E27FC236}">
                <a16:creationId xmlns:a16="http://schemas.microsoft.com/office/drawing/2014/main" id="{D3C518D9-17CB-4239-B77A-C782DBC3094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sp>
        <p:nvSpPr>
          <p:cNvPr id="30" name="Rectangle: Rounded Corners 29">
            <a:extLst>
              <a:ext uri="{FF2B5EF4-FFF2-40B4-BE49-F238E27FC236}">
                <a16:creationId xmlns:a16="http://schemas.microsoft.com/office/drawing/2014/main" id="{D16DA92A-A20A-49A7-BFA8-6BFE3EFA68B3}"/>
              </a:ext>
            </a:extLst>
          </p:cNvPr>
          <p:cNvSpPr/>
          <p:nvPr/>
        </p:nvSpPr>
        <p:spPr>
          <a:xfrm>
            <a:off x="7167985" y="2418435"/>
            <a:ext cx="1679755" cy="183246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Not Fair</a:t>
            </a:r>
            <a:endParaRPr lang="en-CA" dirty="0"/>
          </a:p>
        </p:txBody>
      </p:sp>
      <p:pic>
        <p:nvPicPr>
          <p:cNvPr id="7170" name="Picture 2">
            <a:extLst>
              <a:ext uri="{FF2B5EF4-FFF2-40B4-BE49-F238E27FC236}">
                <a16:creationId xmlns:a16="http://schemas.microsoft.com/office/drawing/2014/main" id="{27D9C60F-A3C4-4D35-A6FD-67DF2B69941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602" t="17752" r="26463" b="16311"/>
          <a:stretch/>
        </p:blipFill>
        <p:spPr bwMode="auto">
          <a:xfrm rot="5400000">
            <a:off x="378912" y="2078721"/>
            <a:ext cx="2800227" cy="301462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mage preview">
            <a:extLst>
              <a:ext uri="{FF2B5EF4-FFF2-40B4-BE49-F238E27FC236}">
                <a16:creationId xmlns:a16="http://schemas.microsoft.com/office/drawing/2014/main" id="{FD96D58B-26CD-49EA-A4AF-9D94A7959E6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288" t="17852" r="23353" b="12008"/>
          <a:stretch/>
        </p:blipFill>
        <p:spPr bwMode="auto">
          <a:xfrm rot="5400000">
            <a:off x="3680550" y="1995548"/>
            <a:ext cx="2826061" cy="3206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56910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71FF49C-9AEB-4656-98E0-4B0F8C00BB7C}"/>
              </a:ext>
            </a:extLst>
          </p:cNvPr>
          <p:cNvSpPr>
            <a:spLocks noGrp="1"/>
          </p:cNvSpPr>
          <p:nvPr>
            <p:ph type="title"/>
          </p:nvPr>
        </p:nvSpPr>
        <p:spPr/>
        <p:txBody>
          <a:bodyPr>
            <a:normAutofit fontScale="90000"/>
          </a:bodyPr>
          <a:lstStyle/>
          <a:p>
            <a:r>
              <a:rPr lang="en-US" dirty="0">
                <a:solidFill>
                  <a:srgbClr val="FFFF00"/>
                </a:solidFill>
              </a:rPr>
              <a:t>Sliced Up! Act 1</a:t>
            </a:r>
            <a:endParaRPr lang="en-CA" dirty="0">
              <a:solidFill>
                <a:srgbClr val="FFFF00"/>
              </a:solidFill>
            </a:endParaRPr>
          </a:p>
        </p:txBody>
      </p:sp>
      <p:sp>
        <p:nvSpPr>
          <p:cNvPr id="5" name="Text Placeholder 4">
            <a:extLst>
              <a:ext uri="{FF2B5EF4-FFF2-40B4-BE49-F238E27FC236}">
                <a16:creationId xmlns:a16="http://schemas.microsoft.com/office/drawing/2014/main" id="{2DB53C69-F1EF-4235-8229-AAD70FB3002B}"/>
              </a:ext>
            </a:extLst>
          </p:cNvPr>
          <p:cNvSpPr>
            <a:spLocks noGrp="1"/>
          </p:cNvSpPr>
          <p:nvPr>
            <p:ph type="body" idx="1"/>
          </p:nvPr>
        </p:nvSpPr>
        <p:spPr/>
        <p:style>
          <a:lnRef idx="2">
            <a:schemeClr val="dk1"/>
          </a:lnRef>
          <a:fillRef idx="1">
            <a:schemeClr val="lt1"/>
          </a:fillRef>
          <a:effectRef idx="0">
            <a:schemeClr val="dk1"/>
          </a:effectRef>
          <a:fontRef idx="minor">
            <a:schemeClr val="dk1"/>
          </a:fontRef>
        </p:style>
        <p:txBody>
          <a:bodyPr/>
          <a:lstStyle/>
          <a:p>
            <a:r>
              <a:rPr lang="en-US" dirty="0"/>
              <a:t>What did you notice?</a:t>
            </a:r>
            <a:endParaRPr lang="en-CA" dirty="0"/>
          </a:p>
        </p:txBody>
      </p:sp>
      <p:sp>
        <p:nvSpPr>
          <p:cNvPr id="6" name="Content Placeholder 5">
            <a:extLst>
              <a:ext uri="{FF2B5EF4-FFF2-40B4-BE49-F238E27FC236}">
                <a16:creationId xmlns:a16="http://schemas.microsoft.com/office/drawing/2014/main" id="{0F7546F0-BCCF-43A2-BF8E-35DA3C6ABA42}"/>
              </a:ext>
            </a:extLst>
          </p:cNvPr>
          <p:cNvSpPr>
            <a:spLocks noGrp="1"/>
          </p:cNvSpPr>
          <p:nvPr>
            <p:ph sz="half" idx="2"/>
          </p:nvPr>
        </p:nvSpPr>
        <p:spPr/>
        <p:style>
          <a:lnRef idx="2">
            <a:schemeClr val="dk1"/>
          </a:lnRef>
          <a:fillRef idx="1">
            <a:schemeClr val="lt1"/>
          </a:fillRef>
          <a:effectRef idx="0">
            <a:schemeClr val="dk1"/>
          </a:effectRef>
          <a:fontRef idx="minor">
            <a:schemeClr val="dk1"/>
          </a:fontRef>
        </p:style>
        <p:txBody>
          <a:bodyPr/>
          <a:lstStyle/>
          <a:p>
            <a:endParaRPr lang="en-CA" dirty="0"/>
          </a:p>
        </p:txBody>
      </p:sp>
      <p:sp>
        <p:nvSpPr>
          <p:cNvPr id="7" name="Text Placeholder 6">
            <a:extLst>
              <a:ext uri="{FF2B5EF4-FFF2-40B4-BE49-F238E27FC236}">
                <a16:creationId xmlns:a16="http://schemas.microsoft.com/office/drawing/2014/main" id="{63AD36B4-D03C-45C9-A800-69BA4976FE36}"/>
              </a:ext>
            </a:extLst>
          </p:cNvPr>
          <p:cNvSpPr>
            <a:spLocks noGrp="1"/>
          </p:cNvSpPr>
          <p:nvPr>
            <p:ph type="body" sz="quarter" idx="3"/>
          </p:nvPr>
        </p:nvSpPr>
        <p:spPr/>
        <p:style>
          <a:lnRef idx="2">
            <a:schemeClr val="dk1"/>
          </a:lnRef>
          <a:fillRef idx="1">
            <a:schemeClr val="lt1"/>
          </a:fillRef>
          <a:effectRef idx="0">
            <a:schemeClr val="dk1"/>
          </a:effectRef>
          <a:fontRef idx="minor">
            <a:schemeClr val="dk1"/>
          </a:fontRef>
        </p:style>
        <p:txBody>
          <a:bodyPr/>
          <a:lstStyle/>
          <a:p>
            <a:r>
              <a:rPr lang="en-US" dirty="0"/>
              <a:t>What do you wonder?</a:t>
            </a:r>
            <a:endParaRPr lang="en-CA" dirty="0"/>
          </a:p>
        </p:txBody>
      </p:sp>
      <p:sp>
        <p:nvSpPr>
          <p:cNvPr id="8" name="Content Placeholder 7">
            <a:extLst>
              <a:ext uri="{FF2B5EF4-FFF2-40B4-BE49-F238E27FC236}">
                <a16:creationId xmlns:a16="http://schemas.microsoft.com/office/drawing/2014/main" id="{86DA2E10-D260-4B79-9E32-A25432B70B32}"/>
              </a:ext>
            </a:extLst>
          </p:cNvPr>
          <p:cNvSpPr>
            <a:spLocks noGrp="1"/>
          </p:cNvSpPr>
          <p:nvPr>
            <p:ph sz="quarter" idx="4"/>
          </p:nvPr>
        </p:nvSpPr>
        <p:spPr/>
        <p:style>
          <a:lnRef idx="2">
            <a:schemeClr val="dk1"/>
          </a:lnRef>
          <a:fillRef idx="1">
            <a:schemeClr val="lt1"/>
          </a:fillRef>
          <a:effectRef idx="0">
            <a:schemeClr val="dk1"/>
          </a:effectRef>
          <a:fontRef idx="minor">
            <a:schemeClr val="dk1"/>
          </a:fontRef>
        </p:style>
        <p:txBody>
          <a:bodyPr/>
          <a:lstStyle/>
          <a:p>
            <a:endParaRPr lang="en-CA" dirty="0"/>
          </a:p>
        </p:txBody>
      </p:sp>
    </p:spTree>
    <p:extLst>
      <p:ext uri="{BB962C8B-B14F-4D97-AF65-F5344CB8AC3E}">
        <p14:creationId xmlns:p14="http://schemas.microsoft.com/office/powerpoint/2010/main" val="31675578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25535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id="{853EB155-C310-446F-90B1-2CDD445399B6}"/>
              </a:ext>
            </a:extLst>
          </p:cNvPr>
          <p:cNvSpPr/>
          <p:nvPr/>
        </p:nvSpPr>
        <p:spPr>
          <a:xfrm>
            <a:off x="7167985" y="281175"/>
            <a:ext cx="1679755" cy="183246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Fair</a:t>
            </a:r>
            <a:endParaRPr lang="en-CA" dirty="0"/>
          </a:p>
        </p:txBody>
      </p:sp>
      <p:sp>
        <p:nvSpPr>
          <p:cNvPr id="4" name="Text Box 26">
            <a:extLst>
              <a:ext uri="{FF2B5EF4-FFF2-40B4-BE49-F238E27FC236}">
                <a16:creationId xmlns:a16="http://schemas.microsoft.com/office/drawing/2014/main" id="{677E7E48-45A9-499F-81CF-5B02F2193793}"/>
              </a:ext>
            </a:extLst>
          </p:cNvPr>
          <p:cNvSpPr txBox="1">
            <a:spLocks noChangeArrowheads="1"/>
          </p:cNvSpPr>
          <p:nvPr/>
        </p:nvSpPr>
        <p:spPr bwMode="auto">
          <a:xfrm>
            <a:off x="444158" y="1536441"/>
            <a:ext cx="3206805" cy="64947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nSpc>
                <a:spcPct val="107000"/>
              </a:lnSpc>
              <a:spcBef>
                <a:spcPts val="0"/>
              </a:spcBef>
              <a:spcAft>
                <a:spcPts val="800"/>
              </a:spcAft>
            </a:pPr>
            <a:r>
              <a:rPr lang="en-US" sz="2800" dirty="0">
                <a:latin typeface="Calibri" panose="020F0502020204030204" pitchFamily="34" charset="0"/>
                <a:ea typeface="Calibri" panose="020F0502020204030204" pitchFamily="34" charset="0"/>
                <a:cs typeface="Times New Roman" panose="02020603050405020304" pitchFamily="18" charset="0"/>
              </a:rPr>
              <a:t>Hayden</a:t>
            </a:r>
            <a:r>
              <a:rPr lang="en-US" sz="2800" dirty="0">
                <a:effectLst/>
                <a:latin typeface="Calibri" panose="020F0502020204030204" pitchFamily="34" charset="0"/>
                <a:ea typeface="Calibri" panose="020F0502020204030204" pitchFamily="34" charset="0"/>
                <a:cs typeface="Times New Roman" panose="02020603050405020304" pitchFamily="18" charset="0"/>
              </a:rPr>
              <a:t>’s </a:t>
            </a:r>
            <a:r>
              <a:rPr lang="en-US" sz="2800" dirty="0">
                <a:latin typeface="Calibri" panose="020F0502020204030204" pitchFamily="34" charset="0"/>
                <a:ea typeface="Calibri" panose="020F0502020204030204" pitchFamily="34" charset="0"/>
                <a:cs typeface="Times New Roman" panose="02020603050405020304" pitchFamily="18" charset="0"/>
              </a:rPr>
              <a:t>Breakfast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 Box 27">
            <a:extLst>
              <a:ext uri="{FF2B5EF4-FFF2-40B4-BE49-F238E27FC236}">
                <a16:creationId xmlns:a16="http://schemas.microsoft.com/office/drawing/2014/main" id="{2DBC3FF1-BF7F-4D8E-B8F6-3BC89C84CBDF}"/>
              </a:ext>
            </a:extLst>
          </p:cNvPr>
          <p:cNvSpPr txBox="1">
            <a:spLocks noChangeArrowheads="1"/>
          </p:cNvSpPr>
          <p:nvPr/>
        </p:nvSpPr>
        <p:spPr bwMode="auto">
          <a:xfrm>
            <a:off x="3808474" y="1589884"/>
            <a:ext cx="3014624" cy="64947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nSpc>
                <a:spcPct val="107000"/>
              </a:lnSpc>
              <a:spcBef>
                <a:spcPts val="0"/>
              </a:spcBef>
              <a:spcAft>
                <a:spcPts val="800"/>
              </a:spcAft>
            </a:pPr>
            <a:r>
              <a:rPr lang="en-US" sz="2800" dirty="0" err="1">
                <a:effectLst/>
                <a:latin typeface="Calibri" panose="020F0502020204030204" pitchFamily="34" charset="0"/>
                <a:ea typeface="Calibri" panose="020F0502020204030204" pitchFamily="34" charset="0"/>
                <a:cs typeface="Times New Roman" panose="02020603050405020304" pitchFamily="18" charset="0"/>
              </a:rPr>
              <a:t>Kivory’s</a:t>
            </a:r>
            <a:r>
              <a:rPr lang="en-US" sz="28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dirty="0">
                <a:latin typeface="Calibri" panose="020F0502020204030204" pitchFamily="34" charset="0"/>
                <a:ea typeface="Calibri" panose="020F0502020204030204" pitchFamily="34" charset="0"/>
                <a:cs typeface="Times New Roman" panose="02020603050405020304" pitchFamily="18" charset="0"/>
              </a:rPr>
              <a:t>Breakfast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Graphic 8" descr="Apple">
            <a:extLst>
              <a:ext uri="{FF2B5EF4-FFF2-40B4-BE49-F238E27FC236}">
                <a16:creationId xmlns:a16="http://schemas.microsoft.com/office/drawing/2014/main" id="{C056CADA-928F-45B3-9062-9EC1AB5F45D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0" name="Graphic 9" descr="Apple">
            <a:extLst>
              <a:ext uri="{FF2B5EF4-FFF2-40B4-BE49-F238E27FC236}">
                <a16:creationId xmlns:a16="http://schemas.microsoft.com/office/drawing/2014/main" id="{3435EC33-83CB-4030-90BE-3E7AF042B42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1" name="Graphic 10" descr="Apple">
            <a:extLst>
              <a:ext uri="{FF2B5EF4-FFF2-40B4-BE49-F238E27FC236}">
                <a16:creationId xmlns:a16="http://schemas.microsoft.com/office/drawing/2014/main" id="{2DE19DAE-9758-4CCA-A8C1-478B45B26D4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2" name="Graphic 11" descr="Apple">
            <a:extLst>
              <a:ext uri="{FF2B5EF4-FFF2-40B4-BE49-F238E27FC236}">
                <a16:creationId xmlns:a16="http://schemas.microsoft.com/office/drawing/2014/main" id="{F4F8E3F0-113F-4CAC-8617-69C5BAE8BF6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3" name="Graphic 12" descr="Apple">
            <a:extLst>
              <a:ext uri="{FF2B5EF4-FFF2-40B4-BE49-F238E27FC236}">
                <a16:creationId xmlns:a16="http://schemas.microsoft.com/office/drawing/2014/main" id="{E837C993-CED8-4D79-9514-BCCEF16ECBC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4" name="Graphic 13" descr="Apple">
            <a:extLst>
              <a:ext uri="{FF2B5EF4-FFF2-40B4-BE49-F238E27FC236}">
                <a16:creationId xmlns:a16="http://schemas.microsoft.com/office/drawing/2014/main" id="{EE09BD43-2881-4759-BD9A-5CF64E3D34E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5" name="Graphic 14" descr="Apple">
            <a:extLst>
              <a:ext uri="{FF2B5EF4-FFF2-40B4-BE49-F238E27FC236}">
                <a16:creationId xmlns:a16="http://schemas.microsoft.com/office/drawing/2014/main" id="{58B42A8A-A62A-4BD4-A2FC-F7495CA918E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6" name="Graphic 15" descr="Apple">
            <a:extLst>
              <a:ext uri="{FF2B5EF4-FFF2-40B4-BE49-F238E27FC236}">
                <a16:creationId xmlns:a16="http://schemas.microsoft.com/office/drawing/2014/main" id="{2E3F9B5B-6289-43BD-8646-3B78A460E8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7" name="Graphic 16" descr="Apple">
            <a:extLst>
              <a:ext uri="{FF2B5EF4-FFF2-40B4-BE49-F238E27FC236}">
                <a16:creationId xmlns:a16="http://schemas.microsoft.com/office/drawing/2014/main" id="{B081CD5C-5A6A-4361-BA31-5FA4D60DA96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8" name="Graphic 17" descr="Apple">
            <a:extLst>
              <a:ext uri="{FF2B5EF4-FFF2-40B4-BE49-F238E27FC236}">
                <a16:creationId xmlns:a16="http://schemas.microsoft.com/office/drawing/2014/main" id="{9BE391B1-8091-401D-BE61-0C68B713C48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9" name="Graphic 18" descr="Apple">
            <a:extLst>
              <a:ext uri="{FF2B5EF4-FFF2-40B4-BE49-F238E27FC236}">
                <a16:creationId xmlns:a16="http://schemas.microsoft.com/office/drawing/2014/main" id="{49E2C8E7-ACAD-4D17-A930-AFE0A8DCB85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0" name="Graphic 19" descr="Apple">
            <a:extLst>
              <a:ext uri="{FF2B5EF4-FFF2-40B4-BE49-F238E27FC236}">
                <a16:creationId xmlns:a16="http://schemas.microsoft.com/office/drawing/2014/main" id="{15E7B2A1-FD63-4CCA-839D-3126194FF94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1" name="Graphic 20" descr="Apple">
            <a:extLst>
              <a:ext uri="{FF2B5EF4-FFF2-40B4-BE49-F238E27FC236}">
                <a16:creationId xmlns:a16="http://schemas.microsoft.com/office/drawing/2014/main" id="{319D3BFA-C142-4966-8DE4-F9FE1976E3F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2" name="Graphic 21" descr="Apple">
            <a:extLst>
              <a:ext uri="{FF2B5EF4-FFF2-40B4-BE49-F238E27FC236}">
                <a16:creationId xmlns:a16="http://schemas.microsoft.com/office/drawing/2014/main" id="{ACAD3611-6258-47EA-83C8-8BC8137BD6C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3" name="Graphic 22" descr="Apple">
            <a:extLst>
              <a:ext uri="{FF2B5EF4-FFF2-40B4-BE49-F238E27FC236}">
                <a16:creationId xmlns:a16="http://schemas.microsoft.com/office/drawing/2014/main" id="{7C52AF66-7FA0-4AC9-A235-167652F2D31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4" name="Graphic 23" descr="Apple">
            <a:extLst>
              <a:ext uri="{FF2B5EF4-FFF2-40B4-BE49-F238E27FC236}">
                <a16:creationId xmlns:a16="http://schemas.microsoft.com/office/drawing/2014/main" id="{96E8B482-9013-4F02-976F-E0B51026ED9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5" name="Graphic 24" descr="Apple">
            <a:extLst>
              <a:ext uri="{FF2B5EF4-FFF2-40B4-BE49-F238E27FC236}">
                <a16:creationId xmlns:a16="http://schemas.microsoft.com/office/drawing/2014/main" id="{6D5533D0-4111-46AA-8389-3FFE47F9C2B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6" name="Graphic 25" descr="Apple">
            <a:extLst>
              <a:ext uri="{FF2B5EF4-FFF2-40B4-BE49-F238E27FC236}">
                <a16:creationId xmlns:a16="http://schemas.microsoft.com/office/drawing/2014/main" id="{064E4FFE-53F6-4021-AC2E-70CAD39066C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7" name="Graphic 26" descr="Apple">
            <a:extLst>
              <a:ext uri="{FF2B5EF4-FFF2-40B4-BE49-F238E27FC236}">
                <a16:creationId xmlns:a16="http://schemas.microsoft.com/office/drawing/2014/main" id="{EF849F50-9ECA-45CD-9EA4-8983A49F25A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8" name="Graphic 27" descr="Apple">
            <a:extLst>
              <a:ext uri="{FF2B5EF4-FFF2-40B4-BE49-F238E27FC236}">
                <a16:creationId xmlns:a16="http://schemas.microsoft.com/office/drawing/2014/main" id="{D3C518D9-17CB-4239-B77A-C782DBC3094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sp>
        <p:nvSpPr>
          <p:cNvPr id="30" name="Rectangle: Rounded Corners 29">
            <a:extLst>
              <a:ext uri="{FF2B5EF4-FFF2-40B4-BE49-F238E27FC236}">
                <a16:creationId xmlns:a16="http://schemas.microsoft.com/office/drawing/2014/main" id="{D16DA92A-A20A-49A7-BFA8-6BFE3EFA68B3}"/>
              </a:ext>
            </a:extLst>
          </p:cNvPr>
          <p:cNvSpPr/>
          <p:nvPr/>
        </p:nvSpPr>
        <p:spPr>
          <a:xfrm>
            <a:off x="7167985" y="2418435"/>
            <a:ext cx="1679755" cy="183246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Not Fair</a:t>
            </a:r>
            <a:endParaRPr lang="en-CA" dirty="0"/>
          </a:p>
        </p:txBody>
      </p:sp>
      <p:pic>
        <p:nvPicPr>
          <p:cNvPr id="7170" name="Picture 2">
            <a:extLst>
              <a:ext uri="{FF2B5EF4-FFF2-40B4-BE49-F238E27FC236}">
                <a16:creationId xmlns:a16="http://schemas.microsoft.com/office/drawing/2014/main" id="{27D9C60F-A3C4-4D35-A6FD-67DF2B69941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602" t="17752" r="26463" b="16311"/>
          <a:stretch/>
        </p:blipFill>
        <p:spPr bwMode="auto">
          <a:xfrm rot="5400000">
            <a:off x="378912" y="2078721"/>
            <a:ext cx="2800227" cy="3014624"/>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Image preview">
            <a:extLst>
              <a:ext uri="{FF2B5EF4-FFF2-40B4-BE49-F238E27FC236}">
                <a16:creationId xmlns:a16="http://schemas.microsoft.com/office/drawing/2014/main" id="{E7A49680-5626-4FD8-B305-9B7A2997E16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4125" t="13261" r="19940" b="13259"/>
          <a:stretch/>
        </p:blipFill>
        <p:spPr bwMode="auto">
          <a:xfrm rot="5400000">
            <a:off x="3651746" y="1906278"/>
            <a:ext cx="2800227" cy="3359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87049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206711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id="{853EB155-C310-446F-90B1-2CDD445399B6}"/>
              </a:ext>
            </a:extLst>
          </p:cNvPr>
          <p:cNvSpPr/>
          <p:nvPr/>
        </p:nvSpPr>
        <p:spPr>
          <a:xfrm>
            <a:off x="7167985" y="281175"/>
            <a:ext cx="1679755" cy="183246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Fair</a:t>
            </a:r>
            <a:endParaRPr lang="en-CA" dirty="0"/>
          </a:p>
        </p:txBody>
      </p:sp>
      <p:sp>
        <p:nvSpPr>
          <p:cNvPr id="4" name="Text Box 26">
            <a:extLst>
              <a:ext uri="{FF2B5EF4-FFF2-40B4-BE49-F238E27FC236}">
                <a16:creationId xmlns:a16="http://schemas.microsoft.com/office/drawing/2014/main" id="{677E7E48-45A9-499F-81CF-5B02F2193793}"/>
              </a:ext>
            </a:extLst>
          </p:cNvPr>
          <p:cNvSpPr txBox="1">
            <a:spLocks noChangeArrowheads="1"/>
          </p:cNvSpPr>
          <p:nvPr/>
        </p:nvSpPr>
        <p:spPr bwMode="auto">
          <a:xfrm>
            <a:off x="448965" y="1655520"/>
            <a:ext cx="3206805" cy="64947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nSpc>
                <a:spcPct val="107000"/>
              </a:lnSpc>
              <a:spcBef>
                <a:spcPts val="0"/>
              </a:spcBef>
              <a:spcAft>
                <a:spcPts val="800"/>
              </a:spcAft>
            </a:pPr>
            <a:r>
              <a:rPr lang="en-US" sz="2800" dirty="0">
                <a:latin typeface="Calibri" panose="020F0502020204030204" pitchFamily="34" charset="0"/>
                <a:ea typeface="Calibri" panose="020F0502020204030204" pitchFamily="34" charset="0"/>
                <a:cs typeface="Times New Roman" panose="02020603050405020304" pitchFamily="18" charset="0"/>
              </a:rPr>
              <a:t>Hayden</a:t>
            </a:r>
            <a:r>
              <a:rPr lang="en-US" sz="2800" dirty="0">
                <a:effectLst/>
                <a:latin typeface="Calibri" panose="020F0502020204030204" pitchFamily="34" charset="0"/>
                <a:ea typeface="Calibri" panose="020F0502020204030204" pitchFamily="34" charset="0"/>
                <a:cs typeface="Times New Roman" panose="02020603050405020304" pitchFamily="18" charset="0"/>
              </a:rPr>
              <a:t>’s </a:t>
            </a:r>
            <a:r>
              <a:rPr lang="en-US" sz="2800" dirty="0">
                <a:latin typeface="Calibri" panose="020F0502020204030204" pitchFamily="34" charset="0"/>
                <a:ea typeface="Calibri" panose="020F0502020204030204" pitchFamily="34" charset="0"/>
                <a:cs typeface="Times New Roman" panose="02020603050405020304" pitchFamily="18" charset="0"/>
              </a:rPr>
              <a:t>Breakfast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 Box 27">
            <a:extLst>
              <a:ext uri="{FF2B5EF4-FFF2-40B4-BE49-F238E27FC236}">
                <a16:creationId xmlns:a16="http://schemas.microsoft.com/office/drawing/2014/main" id="{2DBC3FF1-BF7F-4D8E-B8F6-3BC89C84CBDF}"/>
              </a:ext>
            </a:extLst>
          </p:cNvPr>
          <p:cNvSpPr txBox="1">
            <a:spLocks noChangeArrowheads="1"/>
          </p:cNvSpPr>
          <p:nvPr/>
        </p:nvSpPr>
        <p:spPr bwMode="auto">
          <a:xfrm>
            <a:off x="3808475" y="1655519"/>
            <a:ext cx="3014624" cy="64947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nSpc>
                <a:spcPct val="107000"/>
              </a:lnSpc>
              <a:spcBef>
                <a:spcPts val="0"/>
              </a:spcBef>
              <a:spcAft>
                <a:spcPts val="800"/>
              </a:spcAft>
            </a:pPr>
            <a:r>
              <a:rPr lang="en-US" sz="2800" dirty="0" err="1">
                <a:effectLst/>
                <a:latin typeface="Calibri" panose="020F0502020204030204" pitchFamily="34" charset="0"/>
                <a:ea typeface="Calibri" panose="020F0502020204030204" pitchFamily="34" charset="0"/>
                <a:cs typeface="Times New Roman" panose="02020603050405020304" pitchFamily="18" charset="0"/>
              </a:rPr>
              <a:t>Kivory’s</a:t>
            </a:r>
            <a:r>
              <a:rPr lang="en-US" sz="28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dirty="0">
                <a:latin typeface="Calibri" panose="020F0502020204030204" pitchFamily="34" charset="0"/>
                <a:ea typeface="Calibri" panose="020F0502020204030204" pitchFamily="34" charset="0"/>
                <a:cs typeface="Times New Roman" panose="02020603050405020304" pitchFamily="18" charset="0"/>
              </a:rPr>
              <a:t>Breakfast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Graphic 8" descr="Apple">
            <a:extLst>
              <a:ext uri="{FF2B5EF4-FFF2-40B4-BE49-F238E27FC236}">
                <a16:creationId xmlns:a16="http://schemas.microsoft.com/office/drawing/2014/main" id="{C056CADA-928F-45B3-9062-9EC1AB5F45D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0" name="Graphic 9" descr="Apple">
            <a:extLst>
              <a:ext uri="{FF2B5EF4-FFF2-40B4-BE49-F238E27FC236}">
                <a16:creationId xmlns:a16="http://schemas.microsoft.com/office/drawing/2014/main" id="{3435EC33-83CB-4030-90BE-3E7AF042B42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1" name="Graphic 10" descr="Apple">
            <a:extLst>
              <a:ext uri="{FF2B5EF4-FFF2-40B4-BE49-F238E27FC236}">
                <a16:creationId xmlns:a16="http://schemas.microsoft.com/office/drawing/2014/main" id="{2DE19DAE-9758-4CCA-A8C1-478B45B26D4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2" name="Graphic 11" descr="Apple">
            <a:extLst>
              <a:ext uri="{FF2B5EF4-FFF2-40B4-BE49-F238E27FC236}">
                <a16:creationId xmlns:a16="http://schemas.microsoft.com/office/drawing/2014/main" id="{F4F8E3F0-113F-4CAC-8617-69C5BAE8BF6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3" name="Graphic 12" descr="Apple">
            <a:extLst>
              <a:ext uri="{FF2B5EF4-FFF2-40B4-BE49-F238E27FC236}">
                <a16:creationId xmlns:a16="http://schemas.microsoft.com/office/drawing/2014/main" id="{E837C993-CED8-4D79-9514-BCCEF16ECBC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4" name="Graphic 13" descr="Apple">
            <a:extLst>
              <a:ext uri="{FF2B5EF4-FFF2-40B4-BE49-F238E27FC236}">
                <a16:creationId xmlns:a16="http://schemas.microsoft.com/office/drawing/2014/main" id="{EE09BD43-2881-4759-BD9A-5CF64E3D34E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5" name="Graphic 14" descr="Apple">
            <a:extLst>
              <a:ext uri="{FF2B5EF4-FFF2-40B4-BE49-F238E27FC236}">
                <a16:creationId xmlns:a16="http://schemas.microsoft.com/office/drawing/2014/main" id="{58B42A8A-A62A-4BD4-A2FC-F7495CA918E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6" name="Graphic 15" descr="Apple">
            <a:extLst>
              <a:ext uri="{FF2B5EF4-FFF2-40B4-BE49-F238E27FC236}">
                <a16:creationId xmlns:a16="http://schemas.microsoft.com/office/drawing/2014/main" id="{2E3F9B5B-6289-43BD-8646-3B78A460E8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7" name="Graphic 16" descr="Apple">
            <a:extLst>
              <a:ext uri="{FF2B5EF4-FFF2-40B4-BE49-F238E27FC236}">
                <a16:creationId xmlns:a16="http://schemas.microsoft.com/office/drawing/2014/main" id="{B081CD5C-5A6A-4361-BA31-5FA4D60DA96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8" name="Graphic 17" descr="Apple">
            <a:extLst>
              <a:ext uri="{FF2B5EF4-FFF2-40B4-BE49-F238E27FC236}">
                <a16:creationId xmlns:a16="http://schemas.microsoft.com/office/drawing/2014/main" id="{9BE391B1-8091-401D-BE61-0C68B713C48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9" name="Graphic 18" descr="Apple">
            <a:extLst>
              <a:ext uri="{FF2B5EF4-FFF2-40B4-BE49-F238E27FC236}">
                <a16:creationId xmlns:a16="http://schemas.microsoft.com/office/drawing/2014/main" id="{49E2C8E7-ACAD-4D17-A930-AFE0A8DCB85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0" name="Graphic 19" descr="Apple">
            <a:extLst>
              <a:ext uri="{FF2B5EF4-FFF2-40B4-BE49-F238E27FC236}">
                <a16:creationId xmlns:a16="http://schemas.microsoft.com/office/drawing/2014/main" id="{15E7B2A1-FD63-4CCA-839D-3126194FF94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1" name="Graphic 20" descr="Apple">
            <a:extLst>
              <a:ext uri="{FF2B5EF4-FFF2-40B4-BE49-F238E27FC236}">
                <a16:creationId xmlns:a16="http://schemas.microsoft.com/office/drawing/2014/main" id="{319D3BFA-C142-4966-8DE4-F9FE1976E3F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2" name="Graphic 21" descr="Apple">
            <a:extLst>
              <a:ext uri="{FF2B5EF4-FFF2-40B4-BE49-F238E27FC236}">
                <a16:creationId xmlns:a16="http://schemas.microsoft.com/office/drawing/2014/main" id="{ACAD3611-6258-47EA-83C8-8BC8137BD6C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3" name="Graphic 22" descr="Apple">
            <a:extLst>
              <a:ext uri="{FF2B5EF4-FFF2-40B4-BE49-F238E27FC236}">
                <a16:creationId xmlns:a16="http://schemas.microsoft.com/office/drawing/2014/main" id="{7C52AF66-7FA0-4AC9-A235-167652F2D31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4" name="Graphic 23" descr="Apple">
            <a:extLst>
              <a:ext uri="{FF2B5EF4-FFF2-40B4-BE49-F238E27FC236}">
                <a16:creationId xmlns:a16="http://schemas.microsoft.com/office/drawing/2014/main" id="{96E8B482-9013-4F02-976F-E0B51026ED9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5" name="Graphic 24" descr="Apple">
            <a:extLst>
              <a:ext uri="{FF2B5EF4-FFF2-40B4-BE49-F238E27FC236}">
                <a16:creationId xmlns:a16="http://schemas.microsoft.com/office/drawing/2014/main" id="{6D5533D0-4111-46AA-8389-3FFE47F9C2B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6" name="Graphic 25" descr="Apple">
            <a:extLst>
              <a:ext uri="{FF2B5EF4-FFF2-40B4-BE49-F238E27FC236}">
                <a16:creationId xmlns:a16="http://schemas.microsoft.com/office/drawing/2014/main" id="{064E4FFE-53F6-4021-AC2E-70CAD39066C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7" name="Graphic 26" descr="Apple">
            <a:extLst>
              <a:ext uri="{FF2B5EF4-FFF2-40B4-BE49-F238E27FC236}">
                <a16:creationId xmlns:a16="http://schemas.microsoft.com/office/drawing/2014/main" id="{EF849F50-9ECA-45CD-9EA4-8983A49F25A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8" name="Graphic 27" descr="Apple">
            <a:extLst>
              <a:ext uri="{FF2B5EF4-FFF2-40B4-BE49-F238E27FC236}">
                <a16:creationId xmlns:a16="http://schemas.microsoft.com/office/drawing/2014/main" id="{D3C518D9-17CB-4239-B77A-C782DBC3094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sp>
        <p:nvSpPr>
          <p:cNvPr id="30" name="Rectangle: Rounded Corners 29">
            <a:extLst>
              <a:ext uri="{FF2B5EF4-FFF2-40B4-BE49-F238E27FC236}">
                <a16:creationId xmlns:a16="http://schemas.microsoft.com/office/drawing/2014/main" id="{D16DA92A-A20A-49A7-BFA8-6BFE3EFA68B3}"/>
              </a:ext>
            </a:extLst>
          </p:cNvPr>
          <p:cNvSpPr/>
          <p:nvPr/>
        </p:nvSpPr>
        <p:spPr>
          <a:xfrm>
            <a:off x="7167985" y="2418435"/>
            <a:ext cx="1679755" cy="183246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Not Fair</a:t>
            </a:r>
            <a:endParaRPr lang="en-CA" dirty="0"/>
          </a:p>
        </p:txBody>
      </p:sp>
      <p:pic>
        <p:nvPicPr>
          <p:cNvPr id="3074" name="Picture 2">
            <a:extLst>
              <a:ext uri="{FF2B5EF4-FFF2-40B4-BE49-F238E27FC236}">
                <a16:creationId xmlns:a16="http://schemas.microsoft.com/office/drawing/2014/main" id="{51CBF54B-5463-461B-8317-98DBDF34868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082" t="16669" r="20818" b="10004"/>
          <a:stretch/>
        </p:blipFill>
        <p:spPr bwMode="auto">
          <a:xfrm rot="5400000">
            <a:off x="527570" y="2007594"/>
            <a:ext cx="2870676" cy="315774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0048AE19-231C-44B1-A6B4-D777E5058A7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250" t="17740" r="24659" b="13336"/>
          <a:stretch/>
        </p:blipFill>
        <p:spPr bwMode="auto">
          <a:xfrm rot="5400000">
            <a:off x="3864229" y="2007593"/>
            <a:ext cx="2870678" cy="3157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00319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39471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id="{853EB155-C310-446F-90B1-2CDD445399B6}"/>
              </a:ext>
            </a:extLst>
          </p:cNvPr>
          <p:cNvSpPr/>
          <p:nvPr/>
        </p:nvSpPr>
        <p:spPr>
          <a:xfrm>
            <a:off x="7167985" y="281175"/>
            <a:ext cx="1679755" cy="183246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Fair</a:t>
            </a:r>
            <a:endParaRPr lang="en-CA" dirty="0"/>
          </a:p>
        </p:txBody>
      </p:sp>
      <p:sp>
        <p:nvSpPr>
          <p:cNvPr id="4" name="Text Box 26">
            <a:extLst>
              <a:ext uri="{FF2B5EF4-FFF2-40B4-BE49-F238E27FC236}">
                <a16:creationId xmlns:a16="http://schemas.microsoft.com/office/drawing/2014/main" id="{677E7E48-45A9-499F-81CF-5B02F2193793}"/>
              </a:ext>
            </a:extLst>
          </p:cNvPr>
          <p:cNvSpPr txBox="1">
            <a:spLocks noChangeArrowheads="1"/>
          </p:cNvSpPr>
          <p:nvPr/>
        </p:nvSpPr>
        <p:spPr bwMode="auto">
          <a:xfrm>
            <a:off x="448965" y="1655520"/>
            <a:ext cx="3206805" cy="64947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nSpc>
                <a:spcPct val="107000"/>
              </a:lnSpc>
              <a:spcBef>
                <a:spcPts val="0"/>
              </a:spcBef>
              <a:spcAft>
                <a:spcPts val="800"/>
              </a:spcAft>
            </a:pPr>
            <a:r>
              <a:rPr lang="en-US" sz="2800" dirty="0">
                <a:latin typeface="Calibri" panose="020F0502020204030204" pitchFamily="34" charset="0"/>
                <a:ea typeface="Calibri" panose="020F0502020204030204" pitchFamily="34" charset="0"/>
                <a:cs typeface="Times New Roman" panose="02020603050405020304" pitchFamily="18" charset="0"/>
              </a:rPr>
              <a:t>Hayden</a:t>
            </a:r>
            <a:r>
              <a:rPr lang="en-US" sz="2800" dirty="0">
                <a:effectLst/>
                <a:latin typeface="Calibri" panose="020F0502020204030204" pitchFamily="34" charset="0"/>
                <a:ea typeface="Calibri" panose="020F0502020204030204" pitchFamily="34" charset="0"/>
                <a:cs typeface="Times New Roman" panose="02020603050405020304" pitchFamily="18" charset="0"/>
              </a:rPr>
              <a:t>’s </a:t>
            </a:r>
            <a:r>
              <a:rPr lang="en-US" sz="2800" dirty="0">
                <a:latin typeface="Calibri" panose="020F0502020204030204" pitchFamily="34" charset="0"/>
                <a:ea typeface="Calibri" panose="020F0502020204030204" pitchFamily="34" charset="0"/>
                <a:cs typeface="Times New Roman" panose="02020603050405020304" pitchFamily="18" charset="0"/>
              </a:rPr>
              <a:t>Breakfast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 Box 27">
            <a:extLst>
              <a:ext uri="{FF2B5EF4-FFF2-40B4-BE49-F238E27FC236}">
                <a16:creationId xmlns:a16="http://schemas.microsoft.com/office/drawing/2014/main" id="{2DBC3FF1-BF7F-4D8E-B8F6-3BC89C84CBDF}"/>
              </a:ext>
            </a:extLst>
          </p:cNvPr>
          <p:cNvSpPr txBox="1">
            <a:spLocks noChangeArrowheads="1"/>
          </p:cNvSpPr>
          <p:nvPr/>
        </p:nvSpPr>
        <p:spPr bwMode="auto">
          <a:xfrm>
            <a:off x="3808475" y="1655519"/>
            <a:ext cx="3014624" cy="64947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nSpc>
                <a:spcPct val="107000"/>
              </a:lnSpc>
              <a:spcBef>
                <a:spcPts val="0"/>
              </a:spcBef>
              <a:spcAft>
                <a:spcPts val="800"/>
              </a:spcAft>
            </a:pPr>
            <a:r>
              <a:rPr lang="en-US" sz="2800" dirty="0" err="1">
                <a:effectLst/>
                <a:latin typeface="Calibri" panose="020F0502020204030204" pitchFamily="34" charset="0"/>
                <a:ea typeface="Calibri" panose="020F0502020204030204" pitchFamily="34" charset="0"/>
                <a:cs typeface="Times New Roman" panose="02020603050405020304" pitchFamily="18" charset="0"/>
              </a:rPr>
              <a:t>Kivory’s</a:t>
            </a:r>
            <a:r>
              <a:rPr lang="en-US" sz="28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dirty="0">
                <a:latin typeface="Calibri" panose="020F0502020204030204" pitchFamily="34" charset="0"/>
                <a:ea typeface="Calibri" panose="020F0502020204030204" pitchFamily="34" charset="0"/>
                <a:cs typeface="Times New Roman" panose="02020603050405020304" pitchFamily="18" charset="0"/>
              </a:rPr>
              <a:t>Breakfast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Graphic 8" descr="Apple">
            <a:extLst>
              <a:ext uri="{FF2B5EF4-FFF2-40B4-BE49-F238E27FC236}">
                <a16:creationId xmlns:a16="http://schemas.microsoft.com/office/drawing/2014/main" id="{C056CADA-928F-45B3-9062-9EC1AB5F45D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0" name="Graphic 9" descr="Apple">
            <a:extLst>
              <a:ext uri="{FF2B5EF4-FFF2-40B4-BE49-F238E27FC236}">
                <a16:creationId xmlns:a16="http://schemas.microsoft.com/office/drawing/2014/main" id="{3435EC33-83CB-4030-90BE-3E7AF042B42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1" name="Graphic 10" descr="Apple">
            <a:extLst>
              <a:ext uri="{FF2B5EF4-FFF2-40B4-BE49-F238E27FC236}">
                <a16:creationId xmlns:a16="http://schemas.microsoft.com/office/drawing/2014/main" id="{2DE19DAE-9758-4CCA-A8C1-478B45B26D4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2" name="Graphic 11" descr="Apple">
            <a:extLst>
              <a:ext uri="{FF2B5EF4-FFF2-40B4-BE49-F238E27FC236}">
                <a16:creationId xmlns:a16="http://schemas.microsoft.com/office/drawing/2014/main" id="{F4F8E3F0-113F-4CAC-8617-69C5BAE8BF6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3" name="Graphic 12" descr="Apple">
            <a:extLst>
              <a:ext uri="{FF2B5EF4-FFF2-40B4-BE49-F238E27FC236}">
                <a16:creationId xmlns:a16="http://schemas.microsoft.com/office/drawing/2014/main" id="{E837C993-CED8-4D79-9514-BCCEF16ECBC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4" name="Graphic 13" descr="Apple">
            <a:extLst>
              <a:ext uri="{FF2B5EF4-FFF2-40B4-BE49-F238E27FC236}">
                <a16:creationId xmlns:a16="http://schemas.microsoft.com/office/drawing/2014/main" id="{EE09BD43-2881-4759-BD9A-5CF64E3D34E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5" name="Graphic 14" descr="Apple">
            <a:extLst>
              <a:ext uri="{FF2B5EF4-FFF2-40B4-BE49-F238E27FC236}">
                <a16:creationId xmlns:a16="http://schemas.microsoft.com/office/drawing/2014/main" id="{58B42A8A-A62A-4BD4-A2FC-F7495CA918E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6" name="Graphic 15" descr="Apple">
            <a:extLst>
              <a:ext uri="{FF2B5EF4-FFF2-40B4-BE49-F238E27FC236}">
                <a16:creationId xmlns:a16="http://schemas.microsoft.com/office/drawing/2014/main" id="{2E3F9B5B-6289-43BD-8646-3B78A460E8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7" name="Graphic 16" descr="Apple">
            <a:extLst>
              <a:ext uri="{FF2B5EF4-FFF2-40B4-BE49-F238E27FC236}">
                <a16:creationId xmlns:a16="http://schemas.microsoft.com/office/drawing/2014/main" id="{B081CD5C-5A6A-4361-BA31-5FA4D60DA96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8" name="Graphic 17" descr="Apple">
            <a:extLst>
              <a:ext uri="{FF2B5EF4-FFF2-40B4-BE49-F238E27FC236}">
                <a16:creationId xmlns:a16="http://schemas.microsoft.com/office/drawing/2014/main" id="{9BE391B1-8091-401D-BE61-0C68B713C48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9" name="Graphic 18" descr="Apple">
            <a:extLst>
              <a:ext uri="{FF2B5EF4-FFF2-40B4-BE49-F238E27FC236}">
                <a16:creationId xmlns:a16="http://schemas.microsoft.com/office/drawing/2014/main" id="{49E2C8E7-ACAD-4D17-A930-AFE0A8DCB85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0" name="Graphic 19" descr="Apple">
            <a:extLst>
              <a:ext uri="{FF2B5EF4-FFF2-40B4-BE49-F238E27FC236}">
                <a16:creationId xmlns:a16="http://schemas.microsoft.com/office/drawing/2014/main" id="{15E7B2A1-FD63-4CCA-839D-3126194FF94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1" name="Graphic 20" descr="Apple">
            <a:extLst>
              <a:ext uri="{FF2B5EF4-FFF2-40B4-BE49-F238E27FC236}">
                <a16:creationId xmlns:a16="http://schemas.microsoft.com/office/drawing/2014/main" id="{319D3BFA-C142-4966-8DE4-F9FE1976E3F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2" name="Graphic 21" descr="Apple">
            <a:extLst>
              <a:ext uri="{FF2B5EF4-FFF2-40B4-BE49-F238E27FC236}">
                <a16:creationId xmlns:a16="http://schemas.microsoft.com/office/drawing/2014/main" id="{ACAD3611-6258-47EA-83C8-8BC8137BD6C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3" name="Graphic 22" descr="Apple">
            <a:extLst>
              <a:ext uri="{FF2B5EF4-FFF2-40B4-BE49-F238E27FC236}">
                <a16:creationId xmlns:a16="http://schemas.microsoft.com/office/drawing/2014/main" id="{7C52AF66-7FA0-4AC9-A235-167652F2D31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4" name="Graphic 23" descr="Apple">
            <a:extLst>
              <a:ext uri="{FF2B5EF4-FFF2-40B4-BE49-F238E27FC236}">
                <a16:creationId xmlns:a16="http://schemas.microsoft.com/office/drawing/2014/main" id="{96E8B482-9013-4F02-976F-E0B51026ED9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5" name="Graphic 24" descr="Apple">
            <a:extLst>
              <a:ext uri="{FF2B5EF4-FFF2-40B4-BE49-F238E27FC236}">
                <a16:creationId xmlns:a16="http://schemas.microsoft.com/office/drawing/2014/main" id="{6D5533D0-4111-46AA-8389-3FFE47F9C2B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6" name="Graphic 25" descr="Apple">
            <a:extLst>
              <a:ext uri="{FF2B5EF4-FFF2-40B4-BE49-F238E27FC236}">
                <a16:creationId xmlns:a16="http://schemas.microsoft.com/office/drawing/2014/main" id="{064E4FFE-53F6-4021-AC2E-70CAD39066C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7" name="Graphic 26" descr="Apple">
            <a:extLst>
              <a:ext uri="{FF2B5EF4-FFF2-40B4-BE49-F238E27FC236}">
                <a16:creationId xmlns:a16="http://schemas.microsoft.com/office/drawing/2014/main" id="{EF849F50-9ECA-45CD-9EA4-8983A49F25A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8" name="Graphic 27" descr="Apple">
            <a:extLst>
              <a:ext uri="{FF2B5EF4-FFF2-40B4-BE49-F238E27FC236}">
                <a16:creationId xmlns:a16="http://schemas.microsoft.com/office/drawing/2014/main" id="{D3C518D9-17CB-4239-B77A-C782DBC3094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sp>
        <p:nvSpPr>
          <p:cNvPr id="30" name="Rectangle: Rounded Corners 29">
            <a:extLst>
              <a:ext uri="{FF2B5EF4-FFF2-40B4-BE49-F238E27FC236}">
                <a16:creationId xmlns:a16="http://schemas.microsoft.com/office/drawing/2014/main" id="{D16DA92A-A20A-49A7-BFA8-6BFE3EFA68B3}"/>
              </a:ext>
            </a:extLst>
          </p:cNvPr>
          <p:cNvSpPr/>
          <p:nvPr/>
        </p:nvSpPr>
        <p:spPr>
          <a:xfrm>
            <a:off x="7167985" y="2418435"/>
            <a:ext cx="1679755" cy="183246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Not Fair</a:t>
            </a:r>
            <a:endParaRPr lang="en-CA" dirty="0"/>
          </a:p>
        </p:txBody>
      </p:sp>
      <p:pic>
        <p:nvPicPr>
          <p:cNvPr id="3074" name="Picture 2">
            <a:extLst>
              <a:ext uri="{FF2B5EF4-FFF2-40B4-BE49-F238E27FC236}">
                <a16:creationId xmlns:a16="http://schemas.microsoft.com/office/drawing/2014/main" id="{51CBF54B-5463-461B-8317-98DBDF34868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082" t="16669" r="20818" b="10004"/>
          <a:stretch/>
        </p:blipFill>
        <p:spPr bwMode="auto">
          <a:xfrm rot="5400000">
            <a:off x="439793" y="2007594"/>
            <a:ext cx="2870676" cy="315774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B50A7FC-8B98-42FE-8BC6-99750F98DC8F}"/>
              </a:ext>
            </a:extLst>
          </p:cNvPr>
          <p:cNvPicPr>
            <a:picLocks noChangeAspect="1"/>
          </p:cNvPicPr>
          <p:nvPr/>
        </p:nvPicPr>
        <p:blipFill rotWithShape="1">
          <a:blip r:embed="rId5"/>
          <a:srcRect l="32354" t="16586" r="20554" b="13273"/>
          <a:stretch/>
        </p:blipFill>
        <p:spPr>
          <a:xfrm rot="5400000">
            <a:off x="3823833" y="1983064"/>
            <a:ext cx="2870679" cy="3206804"/>
          </a:xfrm>
          <a:prstGeom prst="rect">
            <a:avLst/>
          </a:prstGeom>
        </p:spPr>
      </p:pic>
    </p:spTree>
    <p:extLst>
      <p:ext uri="{BB962C8B-B14F-4D97-AF65-F5344CB8AC3E}">
        <p14:creationId xmlns:p14="http://schemas.microsoft.com/office/powerpoint/2010/main" val="25502793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20498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id="{853EB155-C310-446F-90B1-2CDD445399B6}"/>
              </a:ext>
            </a:extLst>
          </p:cNvPr>
          <p:cNvSpPr/>
          <p:nvPr/>
        </p:nvSpPr>
        <p:spPr>
          <a:xfrm>
            <a:off x="7167985" y="281175"/>
            <a:ext cx="1679755" cy="183246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Fair</a:t>
            </a:r>
            <a:endParaRPr lang="en-CA" dirty="0"/>
          </a:p>
        </p:txBody>
      </p:sp>
      <p:sp>
        <p:nvSpPr>
          <p:cNvPr id="4" name="Text Box 26">
            <a:extLst>
              <a:ext uri="{FF2B5EF4-FFF2-40B4-BE49-F238E27FC236}">
                <a16:creationId xmlns:a16="http://schemas.microsoft.com/office/drawing/2014/main" id="{677E7E48-45A9-499F-81CF-5B02F2193793}"/>
              </a:ext>
            </a:extLst>
          </p:cNvPr>
          <p:cNvSpPr txBox="1">
            <a:spLocks noChangeArrowheads="1"/>
          </p:cNvSpPr>
          <p:nvPr/>
        </p:nvSpPr>
        <p:spPr bwMode="auto">
          <a:xfrm>
            <a:off x="448965" y="1655520"/>
            <a:ext cx="3206805" cy="64947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nSpc>
                <a:spcPct val="107000"/>
              </a:lnSpc>
              <a:spcBef>
                <a:spcPts val="0"/>
              </a:spcBef>
              <a:spcAft>
                <a:spcPts val="800"/>
              </a:spcAft>
            </a:pPr>
            <a:r>
              <a:rPr lang="en-US" sz="2800" dirty="0">
                <a:latin typeface="Calibri" panose="020F0502020204030204" pitchFamily="34" charset="0"/>
                <a:ea typeface="Calibri" panose="020F0502020204030204" pitchFamily="34" charset="0"/>
                <a:cs typeface="Times New Roman" panose="02020603050405020304" pitchFamily="18" charset="0"/>
              </a:rPr>
              <a:t>Hayden</a:t>
            </a:r>
            <a:r>
              <a:rPr lang="en-US" sz="2800" dirty="0">
                <a:effectLst/>
                <a:latin typeface="Calibri" panose="020F0502020204030204" pitchFamily="34" charset="0"/>
                <a:ea typeface="Calibri" panose="020F0502020204030204" pitchFamily="34" charset="0"/>
                <a:cs typeface="Times New Roman" panose="02020603050405020304" pitchFamily="18" charset="0"/>
              </a:rPr>
              <a:t>’s </a:t>
            </a:r>
            <a:r>
              <a:rPr lang="en-US" sz="2800" dirty="0">
                <a:latin typeface="Calibri" panose="020F0502020204030204" pitchFamily="34" charset="0"/>
                <a:ea typeface="Calibri" panose="020F0502020204030204" pitchFamily="34" charset="0"/>
                <a:cs typeface="Times New Roman" panose="02020603050405020304" pitchFamily="18" charset="0"/>
              </a:rPr>
              <a:t>Breakfast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 Box 27">
            <a:extLst>
              <a:ext uri="{FF2B5EF4-FFF2-40B4-BE49-F238E27FC236}">
                <a16:creationId xmlns:a16="http://schemas.microsoft.com/office/drawing/2014/main" id="{2DBC3FF1-BF7F-4D8E-B8F6-3BC89C84CBDF}"/>
              </a:ext>
            </a:extLst>
          </p:cNvPr>
          <p:cNvSpPr txBox="1">
            <a:spLocks noChangeArrowheads="1"/>
          </p:cNvSpPr>
          <p:nvPr/>
        </p:nvSpPr>
        <p:spPr bwMode="auto">
          <a:xfrm>
            <a:off x="3808475" y="1655519"/>
            <a:ext cx="3014624" cy="64947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nSpc>
                <a:spcPct val="107000"/>
              </a:lnSpc>
              <a:spcBef>
                <a:spcPts val="0"/>
              </a:spcBef>
              <a:spcAft>
                <a:spcPts val="800"/>
              </a:spcAft>
            </a:pPr>
            <a:r>
              <a:rPr lang="en-US" sz="2800" dirty="0" err="1">
                <a:effectLst/>
                <a:latin typeface="Calibri" panose="020F0502020204030204" pitchFamily="34" charset="0"/>
                <a:ea typeface="Calibri" panose="020F0502020204030204" pitchFamily="34" charset="0"/>
                <a:cs typeface="Times New Roman" panose="02020603050405020304" pitchFamily="18" charset="0"/>
              </a:rPr>
              <a:t>Kivory’s</a:t>
            </a:r>
            <a:r>
              <a:rPr lang="en-US" sz="28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dirty="0">
                <a:latin typeface="Calibri" panose="020F0502020204030204" pitchFamily="34" charset="0"/>
                <a:ea typeface="Calibri" panose="020F0502020204030204" pitchFamily="34" charset="0"/>
                <a:cs typeface="Times New Roman" panose="02020603050405020304" pitchFamily="18" charset="0"/>
              </a:rPr>
              <a:t>Breakfast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Graphic 8" descr="Apple">
            <a:extLst>
              <a:ext uri="{FF2B5EF4-FFF2-40B4-BE49-F238E27FC236}">
                <a16:creationId xmlns:a16="http://schemas.microsoft.com/office/drawing/2014/main" id="{C056CADA-928F-45B3-9062-9EC1AB5F45D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0" name="Graphic 9" descr="Apple">
            <a:extLst>
              <a:ext uri="{FF2B5EF4-FFF2-40B4-BE49-F238E27FC236}">
                <a16:creationId xmlns:a16="http://schemas.microsoft.com/office/drawing/2014/main" id="{3435EC33-83CB-4030-90BE-3E7AF042B42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1" name="Graphic 10" descr="Apple">
            <a:extLst>
              <a:ext uri="{FF2B5EF4-FFF2-40B4-BE49-F238E27FC236}">
                <a16:creationId xmlns:a16="http://schemas.microsoft.com/office/drawing/2014/main" id="{2DE19DAE-9758-4CCA-A8C1-478B45B26D4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2" name="Graphic 11" descr="Apple">
            <a:extLst>
              <a:ext uri="{FF2B5EF4-FFF2-40B4-BE49-F238E27FC236}">
                <a16:creationId xmlns:a16="http://schemas.microsoft.com/office/drawing/2014/main" id="{F4F8E3F0-113F-4CAC-8617-69C5BAE8BF6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3" name="Graphic 12" descr="Apple">
            <a:extLst>
              <a:ext uri="{FF2B5EF4-FFF2-40B4-BE49-F238E27FC236}">
                <a16:creationId xmlns:a16="http://schemas.microsoft.com/office/drawing/2014/main" id="{E837C993-CED8-4D79-9514-BCCEF16ECBC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4" name="Graphic 13" descr="Apple">
            <a:extLst>
              <a:ext uri="{FF2B5EF4-FFF2-40B4-BE49-F238E27FC236}">
                <a16:creationId xmlns:a16="http://schemas.microsoft.com/office/drawing/2014/main" id="{EE09BD43-2881-4759-BD9A-5CF64E3D34E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5" name="Graphic 14" descr="Apple">
            <a:extLst>
              <a:ext uri="{FF2B5EF4-FFF2-40B4-BE49-F238E27FC236}">
                <a16:creationId xmlns:a16="http://schemas.microsoft.com/office/drawing/2014/main" id="{58B42A8A-A62A-4BD4-A2FC-F7495CA918E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6" name="Graphic 15" descr="Apple">
            <a:extLst>
              <a:ext uri="{FF2B5EF4-FFF2-40B4-BE49-F238E27FC236}">
                <a16:creationId xmlns:a16="http://schemas.microsoft.com/office/drawing/2014/main" id="{2E3F9B5B-6289-43BD-8646-3B78A460E8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7" name="Graphic 16" descr="Apple">
            <a:extLst>
              <a:ext uri="{FF2B5EF4-FFF2-40B4-BE49-F238E27FC236}">
                <a16:creationId xmlns:a16="http://schemas.microsoft.com/office/drawing/2014/main" id="{B081CD5C-5A6A-4361-BA31-5FA4D60DA96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8" name="Graphic 17" descr="Apple">
            <a:extLst>
              <a:ext uri="{FF2B5EF4-FFF2-40B4-BE49-F238E27FC236}">
                <a16:creationId xmlns:a16="http://schemas.microsoft.com/office/drawing/2014/main" id="{9BE391B1-8091-401D-BE61-0C68B713C48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9" name="Graphic 18" descr="Apple">
            <a:extLst>
              <a:ext uri="{FF2B5EF4-FFF2-40B4-BE49-F238E27FC236}">
                <a16:creationId xmlns:a16="http://schemas.microsoft.com/office/drawing/2014/main" id="{49E2C8E7-ACAD-4D17-A930-AFE0A8DCB85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0" name="Graphic 19" descr="Apple">
            <a:extLst>
              <a:ext uri="{FF2B5EF4-FFF2-40B4-BE49-F238E27FC236}">
                <a16:creationId xmlns:a16="http://schemas.microsoft.com/office/drawing/2014/main" id="{15E7B2A1-FD63-4CCA-839D-3126194FF94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1" name="Graphic 20" descr="Apple">
            <a:extLst>
              <a:ext uri="{FF2B5EF4-FFF2-40B4-BE49-F238E27FC236}">
                <a16:creationId xmlns:a16="http://schemas.microsoft.com/office/drawing/2014/main" id="{319D3BFA-C142-4966-8DE4-F9FE1976E3F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2" name="Graphic 21" descr="Apple">
            <a:extLst>
              <a:ext uri="{FF2B5EF4-FFF2-40B4-BE49-F238E27FC236}">
                <a16:creationId xmlns:a16="http://schemas.microsoft.com/office/drawing/2014/main" id="{ACAD3611-6258-47EA-83C8-8BC8137BD6C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3" name="Graphic 22" descr="Apple">
            <a:extLst>
              <a:ext uri="{FF2B5EF4-FFF2-40B4-BE49-F238E27FC236}">
                <a16:creationId xmlns:a16="http://schemas.microsoft.com/office/drawing/2014/main" id="{7C52AF66-7FA0-4AC9-A235-167652F2D31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4" name="Graphic 23" descr="Apple">
            <a:extLst>
              <a:ext uri="{FF2B5EF4-FFF2-40B4-BE49-F238E27FC236}">
                <a16:creationId xmlns:a16="http://schemas.microsoft.com/office/drawing/2014/main" id="{96E8B482-9013-4F02-976F-E0B51026ED9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5" name="Graphic 24" descr="Apple">
            <a:extLst>
              <a:ext uri="{FF2B5EF4-FFF2-40B4-BE49-F238E27FC236}">
                <a16:creationId xmlns:a16="http://schemas.microsoft.com/office/drawing/2014/main" id="{6D5533D0-4111-46AA-8389-3FFE47F9C2B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6" name="Graphic 25" descr="Apple">
            <a:extLst>
              <a:ext uri="{FF2B5EF4-FFF2-40B4-BE49-F238E27FC236}">
                <a16:creationId xmlns:a16="http://schemas.microsoft.com/office/drawing/2014/main" id="{064E4FFE-53F6-4021-AC2E-70CAD39066C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7" name="Graphic 26" descr="Apple">
            <a:extLst>
              <a:ext uri="{FF2B5EF4-FFF2-40B4-BE49-F238E27FC236}">
                <a16:creationId xmlns:a16="http://schemas.microsoft.com/office/drawing/2014/main" id="{EF849F50-9ECA-45CD-9EA4-8983A49F25A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8" name="Graphic 27" descr="Apple">
            <a:extLst>
              <a:ext uri="{FF2B5EF4-FFF2-40B4-BE49-F238E27FC236}">
                <a16:creationId xmlns:a16="http://schemas.microsoft.com/office/drawing/2014/main" id="{D3C518D9-17CB-4239-B77A-C782DBC3094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sp>
        <p:nvSpPr>
          <p:cNvPr id="30" name="Rectangle: Rounded Corners 29">
            <a:extLst>
              <a:ext uri="{FF2B5EF4-FFF2-40B4-BE49-F238E27FC236}">
                <a16:creationId xmlns:a16="http://schemas.microsoft.com/office/drawing/2014/main" id="{D16DA92A-A20A-49A7-BFA8-6BFE3EFA68B3}"/>
              </a:ext>
            </a:extLst>
          </p:cNvPr>
          <p:cNvSpPr/>
          <p:nvPr/>
        </p:nvSpPr>
        <p:spPr>
          <a:xfrm>
            <a:off x="7167985" y="2418435"/>
            <a:ext cx="1679755" cy="183246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Not Fair</a:t>
            </a:r>
            <a:endParaRPr lang="en-CA" dirty="0"/>
          </a:p>
        </p:txBody>
      </p:sp>
      <p:pic>
        <p:nvPicPr>
          <p:cNvPr id="2" name="Picture 1">
            <a:extLst>
              <a:ext uri="{FF2B5EF4-FFF2-40B4-BE49-F238E27FC236}">
                <a16:creationId xmlns:a16="http://schemas.microsoft.com/office/drawing/2014/main" id="{97538673-8E86-425D-A70C-F7F2C920DE1E}"/>
              </a:ext>
            </a:extLst>
          </p:cNvPr>
          <p:cNvPicPr>
            <a:picLocks noChangeAspect="1"/>
          </p:cNvPicPr>
          <p:nvPr/>
        </p:nvPicPr>
        <p:blipFill rotWithShape="1">
          <a:blip r:embed="rId4"/>
          <a:srcRect l="29959" t="23335" r="23221" b="16670"/>
          <a:stretch/>
        </p:blipFill>
        <p:spPr>
          <a:xfrm rot="5400000">
            <a:off x="396255" y="2232945"/>
            <a:ext cx="2854110" cy="2748690"/>
          </a:xfrm>
          <a:prstGeom prst="rect">
            <a:avLst/>
          </a:prstGeom>
        </p:spPr>
      </p:pic>
      <p:pic>
        <p:nvPicPr>
          <p:cNvPr id="3" name="Picture 2">
            <a:extLst>
              <a:ext uri="{FF2B5EF4-FFF2-40B4-BE49-F238E27FC236}">
                <a16:creationId xmlns:a16="http://schemas.microsoft.com/office/drawing/2014/main" id="{CE3798B7-86A3-4A32-9C99-1DBF059733B0}"/>
              </a:ext>
            </a:extLst>
          </p:cNvPr>
          <p:cNvPicPr>
            <a:picLocks noChangeAspect="1"/>
          </p:cNvPicPr>
          <p:nvPr/>
        </p:nvPicPr>
        <p:blipFill rotWithShape="1">
          <a:blip r:embed="rId5"/>
          <a:srcRect l="29523" t="16600" r="22455" b="13260"/>
          <a:stretch/>
        </p:blipFill>
        <p:spPr>
          <a:xfrm rot="5400000">
            <a:off x="3722453" y="2044030"/>
            <a:ext cx="2854110" cy="3126521"/>
          </a:xfrm>
          <a:prstGeom prst="rect">
            <a:avLst/>
          </a:prstGeom>
        </p:spPr>
      </p:pic>
    </p:spTree>
    <p:extLst>
      <p:ext uri="{BB962C8B-B14F-4D97-AF65-F5344CB8AC3E}">
        <p14:creationId xmlns:p14="http://schemas.microsoft.com/office/powerpoint/2010/main" val="26611631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FF46F-C0B5-4055-9B6B-4AFFE8E8B52C}"/>
              </a:ext>
            </a:extLst>
          </p:cNvPr>
          <p:cNvSpPr>
            <a:spLocks noGrp="1"/>
          </p:cNvSpPr>
          <p:nvPr>
            <p:ph type="title"/>
          </p:nvPr>
        </p:nvSpPr>
        <p:spPr/>
        <p:txBody>
          <a:bodyPr/>
          <a:lstStyle/>
          <a:p>
            <a:r>
              <a:rPr lang="en-US" dirty="0"/>
              <a:t>Set 3</a:t>
            </a:r>
            <a:endParaRPr lang="en-CA" dirty="0"/>
          </a:p>
        </p:txBody>
      </p:sp>
      <p:sp>
        <p:nvSpPr>
          <p:cNvPr id="3" name="Text Placeholder 2">
            <a:extLst>
              <a:ext uri="{FF2B5EF4-FFF2-40B4-BE49-F238E27FC236}">
                <a16:creationId xmlns:a16="http://schemas.microsoft.com/office/drawing/2014/main" id="{0351ADA7-5A48-4C9C-8640-C74003DEE1C4}"/>
              </a:ext>
            </a:extLst>
          </p:cNvPr>
          <p:cNvSpPr>
            <a:spLocks noGrp="1"/>
          </p:cNvSpPr>
          <p:nvPr>
            <p:ph type="body" idx="1"/>
          </p:nvPr>
        </p:nvSpPr>
        <p:spPr/>
        <p:txBody>
          <a:bodyPr/>
          <a:lstStyle/>
          <a:p>
            <a:endParaRPr lang="en-CA"/>
          </a:p>
        </p:txBody>
      </p:sp>
    </p:spTree>
    <p:extLst>
      <p:ext uri="{BB962C8B-B14F-4D97-AF65-F5344CB8AC3E}">
        <p14:creationId xmlns:p14="http://schemas.microsoft.com/office/powerpoint/2010/main" val="42509750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id="{853EB155-C310-446F-90B1-2CDD445399B6}"/>
              </a:ext>
            </a:extLst>
          </p:cNvPr>
          <p:cNvSpPr/>
          <p:nvPr/>
        </p:nvSpPr>
        <p:spPr>
          <a:xfrm>
            <a:off x="7167985" y="281175"/>
            <a:ext cx="1679755" cy="183246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Fair</a:t>
            </a:r>
            <a:endParaRPr lang="en-CA" dirty="0"/>
          </a:p>
        </p:txBody>
      </p:sp>
      <p:sp>
        <p:nvSpPr>
          <p:cNvPr id="4" name="Text Box 26">
            <a:extLst>
              <a:ext uri="{FF2B5EF4-FFF2-40B4-BE49-F238E27FC236}">
                <a16:creationId xmlns:a16="http://schemas.microsoft.com/office/drawing/2014/main" id="{677E7E48-45A9-499F-81CF-5B02F2193793}"/>
              </a:ext>
            </a:extLst>
          </p:cNvPr>
          <p:cNvSpPr txBox="1">
            <a:spLocks noChangeArrowheads="1"/>
          </p:cNvSpPr>
          <p:nvPr/>
        </p:nvSpPr>
        <p:spPr bwMode="auto">
          <a:xfrm>
            <a:off x="448965" y="1655520"/>
            <a:ext cx="3206805" cy="64947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nSpc>
                <a:spcPct val="107000"/>
              </a:lnSpc>
              <a:spcBef>
                <a:spcPts val="0"/>
              </a:spcBef>
              <a:spcAft>
                <a:spcPts val="80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Meredith’s </a:t>
            </a:r>
            <a:r>
              <a:rPr lang="en-US" sz="2800" dirty="0">
                <a:latin typeface="Calibri" panose="020F0502020204030204" pitchFamily="34" charset="0"/>
                <a:ea typeface="Calibri" panose="020F0502020204030204" pitchFamily="34" charset="0"/>
                <a:cs typeface="Times New Roman" panose="02020603050405020304" pitchFamily="18" charset="0"/>
              </a:rPr>
              <a:t>Breakfast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 Box 27">
            <a:extLst>
              <a:ext uri="{FF2B5EF4-FFF2-40B4-BE49-F238E27FC236}">
                <a16:creationId xmlns:a16="http://schemas.microsoft.com/office/drawing/2014/main" id="{2DBC3FF1-BF7F-4D8E-B8F6-3BC89C84CBDF}"/>
              </a:ext>
            </a:extLst>
          </p:cNvPr>
          <p:cNvSpPr txBox="1">
            <a:spLocks noChangeArrowheads="1"/>
          </p:cNvSpPr>
          <p:nvPr/>
        </p:nvSpPr>
        <p:spPr bwMode="auto">
          <a:xfrm>
            <a:off x="3808475" y="1655519"/>
            <a:ext cx="3014624" cy="64947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nSpc>
                <a:spcPct val="107000"/>
              </a:lnSpc>
              <a:spcBef>
                <a:spcPts val="0"/>
              </a:spcBef>
              <a:spcAft>
                <a:spcPts val="800"/>
              </a:spcAft>
            </a:pPr>
            <a:r>
              <a:rPr lang="en-US" sz="2800" dirty="0" err="1">
                <a:latin typeface="Calibri" panose="020F0502020204030204" pitchFamily="34" charset="0"/>
                <a:ea typeface="Calibri" panose="020F0502020204030204" pitchFamily="34" charset="0"/>
                <a:cs typeface="Times New Roman" panose="02020603050405020304" pitchFamily="18" charset="0"/>
              </a:rPr>
              <a:t>Tega</a:t>
            </a:r>
            <a:r>
              <a:rPr lang="en-US" sz="2800" dirty="0" err="1">
                <a:effectLst/>
                <a:latin typeface="Calibri" panose="020F0502020204030204" pitchFamily="34" charset="0"/>
                <a:ea typeface="Calibri" panose="020F0502020204030204" pitchFamily="34" charset="0"/>
                <a:cs typeface="Times New Roman" panose="02020603050405020304" pitchFamily="18" charset="0"/>
              </a:rPr>
              <a:t>’s</a:t>
            </a:r>
            <a:r>
              <a:rPr lang="en-US" sz="28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dirty="0">
                <a:latin typeface="Calibri" panose="020F0502020204030204" pitchFamily="34" charset="0"/>
                <a:ea typeface="Calibri" panose="020F0502020204030204" pitchFamily="34" charset="0"/>
                <a:cs typeface="Times New Roman" panose="02020603050405020304" pitchFamily="18" charset="0"/>
              </a:rPr>
              <a:t>Breakfast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2">
            <a:extLst>
              <a:ext uri="{FF2B5EF4-FFF2-40B4-BE49-F238E27FC236}">
                <a16:creationId xmlns:a16="http://schemas.microsoft.com/office/drawing/2014/main" id="{3ED0C65F-7925-4ABE-9B6B-C849F85368F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341" b="21932"/>
          <a:stretch/>
        </p:blipFill>
        <p:spPr bwMode="auto">
          <a:xfrm>
            <a:off x="125658" y="2419045"/>
            <a:ext cx="3264934" cy="22905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C41F7466-1FA0-4871-960C-AF9F0768D6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276" b="21997"/>
          <a:stretch/>
        </p:blipFill>
        <p:spPr bwMode="auto">
          <a:xfrm>
            <a:off x="3655770" y="2419045"/>
            <a:ext cx="3264934" cy="2290575"/>
          </a:xfrm>
          <a:prstGeom prst="rect">
            <a:avLst/>
          </a:prstGeom>
          <a:noFill/>
          <a:extLst>
            <a:ext uri="{909E8E84-426E-40DD-AFC4-6F175D3DCCD1}">
              <a14:hiddenFill xmlns:a14="http://schemas.microsoft.com/office/drawing/2010/main">
                <a:solidFill>
                  <a:srgbClr val="FFFFFF"/>
                </a:solidFill>
              </a14:hiddenFill>
            </a:ext>
          </a:extLst>
        </p:spPr>
      </p:pic>
      <p:pic>
        <p:nvPicPr>
          <p:cNvPr id="9" name="Graphic 8" descr="Apple">
            <a:extLst>
              <a:ext uri="{FF2B5EF4-FFF2-40B4-BE49-F238E27FC236}">
                <a16:creationId xmlns:a16="http://schemas.microsoft.com/office/drawing/2014/main" id="{C056CADA-928F-45B3-9062-9EC1AB5F45D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5288237" y="281175"/>
            <a:ext cx="505403" cy="505403"/>
          </a:xfrm>
          <a:prstGeom prst="rect">
            <a:avLst/>
          </a:prstGeom>
        </p:spPr>
      </p:pic>
      <p:pic>
        <p:nvPicPr>
          <p:cNvPr id="10" name="Graphic 9" descr="Apple">
            <a:extLst>
              <a:ext uri="{FF2B5EF4-FFF2-40B4-BE49-F238E27FC236}">
                <a16:creationId xmlns:a16="http://schemas.microsoft.com/office/drawing/2014/main" id="{3435EC33-83CB-4030-90BE-3E7AF042B42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5288237" y="281175"/>
            <a:ext cx="505403" cy="505403"/>
          </a:xfrm>
          <a:prstGeom prst="rect">
            <a:avLst/>
          </a:prstGeom>
        </p:spPr>
      </p:pic>
      <p:pic>
        <p:nvPicPr>
          <p:cNvPr id="11" name="Graphic 10" descr="Apple">
            <a:extLst>
              <a:ext uri="{FF2B5EF4-FFF2-40B4-BE49-F238E27FC236}">
                <a16:creationId xmlns:a16="http://schemas.microsoft.com/office/drawing/2014/main" id="{2DE19DAE-9758-4CCA-A8C1-478B45B26D4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5288237" y="281175"/>
            <a:ext cx="505403" cy="505403"/>
          </a:xfrm>
          <a:prstGeom prst="rect">
            <a:avLst/>
          </a:prstGeom>
        </p:spPr>
      </p:pic>
      <p:pic>
        <p:nvPicPr>
          <p:cNvPr id="12" name="Graphic 11" descr="Apple">
            <a:extLst>
              <a:ext uri="{FF2B5EF4-FFF2-40B4-BE49-F238E27FC236}">
                <a16:creationId xmlns:a16="http://schemas.microsoft.com/office/drawing/2014/main" id="{F4F8E3F0-113F-4CAC-8617-69C5BAE8BF6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5288237" y="281175"/>
            <a:ext cx="505403" cy="505403"/>
          </a:xfrm>
          <a:prstGeom prst="rect">
            <a:avLst/>
          </a:prstGeom>
        </p:spPr>
      </p:pic>
      <p:pic>
        <p:nvPicPr>
          <p:cNvPr id="13" name="Graphic 12" descr="Apple">
            <a:extLst>
              <a:ext uri="{FF2B5EF4-FFF2-40B4-BE49-F238E27FC236}">
                <a16:creationId xmlns:a16="http://schemas.microsoft.com/office/drawing/2014/main" id="{E837C993-CED8-4D79-9514-BCCEF16ECBC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5288237" y="281175"/>
            <a:ext cx="505403" cy="505403"/>
          </a:xfrm>
          <a:prstGeom prst="rect">
            <a:avLst/>
          </a:prstGeom>
        </p:spPr>
      </p:pic>
      <p:pic>
        <p:nvPicPr>
          <p:cNvPr id="14" name="Graphic 13" descr="Apple">
            <a:extLst>
              <a:ext uri="{FF2B5EF4-FFF2-40B4-BE49-F238E27FC236}">
                <a16:creationId xmlns:a16="http://schemas.microsoft.com/office/drawing/2014/main" id="{EE09BD43-2881-4759-BD9A-5CF64E3D34E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5288237" y="281175"/>
            <a:ext cx="505403" cy="505403"/>
          </a:xfrm>
          <a:prstGeom prst="rect">
            <a:avLst/>
          </a:prstGeom>
        </p:spPr>
      </p:pic>
      <p:pic>
        <p:nvPicPr>
          <p:cNvPr id="15" name="Graphic 14" descr="Apple">
            <a:extLst>
              <a:ext uri="{FF2B5EF4-FFF2-40B4-BE49-F238E27FC236}">
                <a16:creationId xmlns:a16="http://schemas.microsoft.com/office/drawing/2014/main" id="{58B42A8A-A62A-4BD4-A2FC-F7495CA918E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5288237" y="281175"/>
            <a:ext cx="505403" cy="505403"/>
          </a:xfrm>
          <a:prstGeom prst="rect">
            <a:avLst/>
          </a:prstGeom>
        </p:spPr>
      </p:pic>
      <p:pic>
        <p:nvPicPr>
          <p:cNvPr id="16" name="Graphic 15" descr="Apple">
            <a:extLst>
              <a:ext uri="{FF2B5EF4-FFF2-40B4-BE49-F238E27FC236}">
                <a16:creationId xmlns:a16="http://schemas.microsoft.com/office/drawing/2014/main" id="{2E3F9B5B-6289-43BD-8646-3B78A460E80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5288237" y="281175"/>
            <a:ext cx="505403" cy="505403"/>
          </a:xfrm>
          <a:prstGeom prst="rect">
            <a:avLst/>
          </a:prstGeom>
        </p:spPr>
      </p:pic>
      <p:pic>
        <p:nvPicPr>
          <p:cNvPr id="17" name="Graphic 16" descr="Apple">
            <a:extLst>
              <a:ext uri="{FF2B5EF4-FFF2-40B4-BE49-F238E27FC236}">
                <a16:creationId xmlns:a16="http://schemas.microsoft.com/office/drawing/2014/main" id="{B081CD5C-5A6A-4361-BA31-5FA4D60DA96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5288237" y="281175"/>
            <a:ext cx="505403" cy="505403"/>
          </a:xfrm>
          <a:prstGeom prst="rect">
            <a:avLst/>
          </a:prstGeom>
        </p:spPr>
      </p:pic>
      <p:pic>
        <p:nvPicPr>
          <p:cNvPr id="18" name="Graphic 17" descr="Apple">
            <a:extLst>
              <a:ext uri="{FF2B5EF4-FFF2-40B4-BE49-F238E27FC236}">
                <a16:creationId xmlns:a16="http://schemas.microsoft.com/office/drawing/2014/main" id="{9BE391B1-8091-401D-BE61-0C68B713C48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5288237" y="281175"/>
            <a:ext cx="505403" cy="505403"/>
          </a:xfrm>
          <a:prstGeom prst="rect">
            <a:avLst/>
          </a:prstGeom>
        </p:spPr>
      </p:pic>
      <p:pic>
        <p:nvPicPr>
          <p:cNvPr id="19" name="Graphic 18" descr="Apple">
            <a:extLst>
              <a:ext uri="{FF2B5EF4-FFF2-40B4-BE49-F238E27FC236}">
                <a16:creationId xmlns:a16="http://schemas.microsoft.com/office/drawing/2014/main" id="{49E2C8E7-ACAD-4D17-A930-AFE0A8DCB85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5288237" y="281175"/>
            <a:ext cx="505403" cy="505403"/>
          </a:xfrm>
          <a:prstGeom prst="rect">
            <a:avLst/>
          </a:prstGeom>
        </p:spPr>
      </p:pic>
      <p:pic>
        <p:nvPicPr>
          <p:cNvPr id="20" name="Graphic 19" descr="Apple">
            <a:extLst>
              <a:ext uri="{FF2B5EF4-FFF2-40B4-BE49-F238E27FC236}">
                <a16:creationId xmlns:a16="http://schemas.microsoft.com/office/drawing/2014/main" id="{15E7B2A1-FD63-4CCA-839D-3126194FF94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5288237" y="281175"/>
            <a:ext cx="505403" cy="505403"/>
          </a:xfrm>
          <a:prstGeom prst="rect">
            <a:avLst/>
          </a:prstGeom>
        </p:spPr>
      </p:pic>
      <p:pic>
        <p:nvPicPr>
          <p:cNvPr id="21" name="Graphic 20" descr="Apple">
            <a:extLst>
              <a:ext uri="{FF2B5EF4-FFF2-40B4-BE49-F238E27FC236}">
                <a16:creationId xmlns:a16="http://schemas.microsoft.com/office/drawing/2014/main" id="{319D3BFA-C142-4966-8DE4-F9FE1976E3F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5288237" y="281175"/>
            <a:ext cx="505403" cy="505403"/>
          </a:xfrm>
          <a:prstGeom prst="rect">
            <a:avLst/>
          </a:prstGeom>
        </p:spPr>
      </p:pic>
      <p:pic>
        <p:nvPicPr>
          <p:cNvPr id="22" name="Graphic 21" descr="Apple">
            <a:extLst>
              <a:ext uri="{FF2B5EF4-FFF2-40B4-BE49-F238E27FC236}">
                <a16:creationId xmlns:a16="http://schemas.microsoft.com/office/drawing/2014/main" id="{ACAD3611-6258-47EA-83C8-8BC8137BD6C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5288237" y="281175"/>
            <a:ext cx="505403" cy="505403"/>
          </a:xfrm>
          <a:prstGeom prst="rect">
            <a:avLst/>
          </a:prstGeom>
        </p:spPr>
      </p:pic>
      <p:pic>
        <p:nvPicPr>
          <p:cNvPr id="23" name="Graphic 22" descr="Apple">
            <a:extLst>
              <a:ext uri="{FF2B5EF4-FFF2-40B4-BE49-F238E27FC236}">
                <a16:creationId xmlns:a16="http://schemas.microsoft.com/office/drawing/2014/main" id="{7C52AF66-7FA0-4AC9-A235-167652F2D31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5288237" y="281175"/>
            <a:ext cx="505403" cy="505403"/>
          </a:xfrm>
          <a:prstGeom prst="rect">
            <a:avLst/>
          </a:prstGeom>
        </p:spPr>
      </p:pic>
      <p:pic>
        <p:nvPicPr>
          <p:cNvPr id="24" name="Graphic 23" descr="Apple">
            <a:extLst>
              <a:ext uri="{FF2B5EF4-FFF2-40B4-BE49-F238E27FC236}">
                <a16:creationId xmlns:a16="http://schemas.microsoft.com/office/drawing/2014/main" id="{96E8B482-9013-4F02-976F-E0B51026ED9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5288237" y="281175"/>
            <a:ext cx="505403" cy="505403"/>
          </a:xfrm>
          <a:prstGeom prst="rect">
            <a:avLst/>
          </a:prstGeom>
        </p:spPr>
      </p:pic>
      <p:pic>
        <p:nvPicPr>
          <p:cNvPr id="25" name="Graphic 24" descr="Apple">
            <a:extLst>
              <a:ext uri="{FF2B5EF4-FFF2-40B4-BE49-F238E27FC236}">
                <a16:creationId xmlns:a16="http://schemas.microsoft.com/office/drawing/2014/main" id="{6D5533D0-4111-46AA-8389-3FFE47F9C2B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5288237" y="281175"/>
            <a:ext cx="505403" cy="505403"/>
          </a:xfrm>
          <a:prstGeom prst="rect">
            <a:avLst/>
          </a:prstGeom>
        </p:spPr>
      </p:pic>
      <p:pic>
        <p:nvPicPr>
          <p:cNvPr id="26" name="Graphic 25" descr="Apple">
            <a:extLst>
              <a:ext uri="{FF2B5EF4-FFF2-40B4-BE49-F238E27FC236}">
                <a16:creationId xmlns:a16="http://schemas.microsoft.com/office/drawing/2014/main" id="{064E4FFE-53F6-4021-AC2E-70CAD39066C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5288237" y="281175"/>
            <a:ext cx="505403" cy="505403"/>
          </a:xfrm>
          <a:prstGeom prst="rect">
            <a:avLst/>
          </a:prstGeom>
        </p:spPr>
      </p:pic>
      <p:pic>
        <p:nvPicPr>
          <p:cNvPr id="27" name="Graphic 26" descr="Apple">
            <a:extLst>
              <a:ext uri="{FF2B5EF4-FFF2-40B4-BE49-F238E27FC236}">
                <a16:creationId xmlns:a16="http://schemas.microsoft.com/office/drawing/2014/main" id="{EF849F50-9ECA-45CD-9EA4-8983A49F25A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5288237" y="281175"/>
            <a:ext cx="505403" cy="505403"/>
          </a:xfrm>
          <a:prstGeom prst="rect">
            <a:avLst/>
          </a:prstGeom>
        </p:spPr>
      </p:pic>
      <p:pic>
        <p:nvPicPr>
          <p:cNvPr id="28" name="Graphic 27" descr="Apple">
            <a:extLst>
              <a:ext uri="{FF2B5EF4-FFF2-40B4-BE49-F238E27FC236}">
                <a16:creationId xmlns:a16="http://schemas.microsoft.com/office/drawing/2014/main" id="{D3C518D9-17CB-4239-B77A-C782DBC3094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5288237" y="281175"/>
            <a:ext cx="505403" cy="505403"/>
          </a:xfrm>
          <a:prstGeom prst="rect">
            <a:avLst/>
          </a:prstGeom>
        </p:spPr>
      </p:pic>
      <p:sp>
        <p:nvSpPr>
          <p:cNvPr id="30" name="Rectangle: Rounded Corners 29">
            <a:extLst>
              <a:ext uri="{FF2B5EF4-FFF2-40B4-BE49-F238E27FC236}">
                <a16:creationId xmlns:a16="http://schemas.microsoft.com/office/drawing/2014/main" id="{D16DA92A-A20A-49A7-BFA8-6BFE3EFA68B3}"/>
              </a:ext>
            </a:extLst>
          </p:cNvPr>
          <p:cNvSpPr/>
          <p:nvPr/>
        </p:nvSpPr>
        <p:spPr>
          <a:xfrm>
            <a:off x="7167985" y="2418435"/>
            <a:ext cx="1679755" cy="183246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Not Fair</a:t>
            </a:r>
            <a:endParaRPr lang="en-CA" dirty="0"/>
          </a:p>
        </p:txBody>
      </p:sp>
    </p:spTree>
    <p:extLst>
      <p:ext uri="{BB962C8B-B14F-4D97-AF65-F5344CB8AC3E}">
        <p14:creationId xmlns:p14="http://schemas.microsoft.com/office/powerpoint/2010/main" val="7140362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51F9307-64DF-48EC-A92F-14E78DE62746}"/>
              </a:ext>
            </a:extLst>
          </p:cNvPr>
          <p:cNvSpPr>
            <a:spLocks noGrp="1"/>
          </p:cNvSpPr>
          <p:nvPr>
            <p:ph type="title"/>
          </p:nvPr>
        </p:nvSpPr>
        <p:spPr>
          <a:xfrm>
            <a:off x="3197655" y="128470"/>
            <a:ext cx="5497380" cy="610820"/>
          </a:xfrm>
        </p:spPr>
        <p:txBody>
          <a:bodyPr>
            <a:normAutofit fontScale="90000"/>
          </a:bodyPr>
          <a:lstStyle/>
          <a:p>
            <a:r>
              <a:rPr lang="en-US" dirty="0">
                <a:solidFill>
                  <a:srgbClr val="FFFF00"/>
                </a:solidFill>
              </a:rPr>
              <a:t>How many whole oranges are in the bowl?</a:t>
            </a:r>
            <a:endParaRPr lang="en-CA" dirty="0">
              <a:solidFill>
                <a:srgbClr val="FFFF00"/>
              </a:solidFill>
            </a:endParaRPr>
          </a:p>
        </p:txBody>
      </p:sp>
      <p:pic>
        <p:nvPicPr>
          <p:cNvPr id="10" name="Picture 9">
            <a:extLst>
              <a:ext uri="{FF2B5EF4-FFF2-40B4-BE49-F238E27FC236}">
                <a16:creationId xmlns:a16="http://schemas.microsoft.com/office/drawing/2014/main" id="{7BDD1488-5B60-4591-9FF8-B620EF8B411A}"/>
              </a:ext>
            </a:extLst>
          </p:cNvPr>
          <p:cNvPicPr>
            <a:picLocks noChangeAspect="1"/>
          </p:cNvPicPr>
          <p:nvPr/>
        </p:nvPicPr>
        <p:blipFill>
          <a:blip r:embed="rId3"/>
          <a:stretch>
            <a:fillRect/>
          </a:stretch>
        </p:blipFill>
        <p:spPr>
          <a:xfrm>
            <a:off x="4863386" y="1303686"/>
            <a:ext cx="2936272" cy="2222785"/>
          </a:xfrm>
          <a:prstGeom prst="rect">
            <a:avLst/>
          </a:prstGeom>
        </p:spPr>
      </p:pic>
      <p:sp>
        <p:nvSpPr>
          <p:cNvPr id="11" name="TextBox 10">
            <a:extLst>
              <a:ext uri="{FF2B5EF4-FFF2-40B4-BE49-F238E27FC236}">
                <a16:creationId xmlns:a16="http://schemas.microsoft.com/office/drawing/2014/main" id="{811E2138-E8B8-4C57-86B9-AF323E76B3D7}"/>
              </a:ext>
            </a:extLst>
          </p:cNvPr>
          <p:cNvSpPr txBox="1"/>
          <p:nvPr/>
        </p:nvSpPr>
        <p:spPr>
          <a:xfrm>
            <a:off x="1517900" y="1814913"/>
            <a:ext cx="2443280" cy="1200329"/>
          </a:xfrm>
          <a:prstGeom prst="rect">
            <a:avLst/>
          </a:prstGeom>
          <a:noFill/>
        </p:spPr>
        <p:txBody>
          <a:bodyPr wrap="square" rtlCol="0">
            <a:spAutoFit/>
          </a:bodyPr>
          <a:lstStyle/>
          <a:p>
            <a:r>
              <a:rPr lang="en-US" b="1" dirty="0"/>
              <a:t>Estimate:</a:t>
            </a:r>
          </a:p>
          <a:p>
            <a:r>
              <a:rPr lang="en-US" dirty="0"/>
              <a:t>Place your best estimate on the number line below and label.</a:t>
            </a:r>
            <a:endParaRPr lang="en-CA" dirty="0"/>
          </a:p>
        </p:txBody>
      </p:sp>
      <p:cxnSp>
        <p:nvCxnSpPr>
          <p:cNvPr id="13" name="Straight Arrow Connector 12">
            <a:extLst>
              <a:ext uri="{FF2B5EF4-FFF2-40B4-BE49-F238E27FC236}">
                <a16:creationId xmlns:a16="http://schemas.microsoft.com/office/drawing/2014/main" id="{5670839A-2C60-4E36-8409-EDCA6E59ED8F}"/>
              </a:ext>
            </a:extLst>
          </p:cNvPr>
          <p:cNvCxnSpPr/>
          <p:nvPr/>
        </p:nvCxnSpPr>
        <p:spPr>
          <a:xfrm>
            <a:off x="448965" y="4404210"/>
            <a:ext cx="8093365" cy="0"/>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70982AF7-DACB-496F-B0EB-9BF2C851B074}"/>
              </a:ext>
            </a:extLst>
          </p:cNvPr>
          <p:cNvSpPr/>
          <p:nvPr/>
        </p:nvSpPr>
        <p:spPr>
          <a:xfrm>
            <a:off x="907080" y="4098800"/>
            <a:ext cx="610820" cy="61081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sp>
        <p:nvSpPr>
          <p:cNvPr id="15" name="Rectangle 14">
            <a:extLst>
              <a:ext uri="{FF2B5EF4-FFF2-40B4-BE49-F238E27FC236}">
                <a16:creationId xmlns:a16="http://schemas.microsoft.com/office/drawing/2014/main" id="{923C7E6B-548D-4A61-81D3-339681B09598}"/>
              </a:ext>
            </a:extLst>
          </p:cNvPr>
          <p:cNvSpPr/>
          <p:nvPr/>
        </p:nvSpPr>
        <p:spPr>
          <a:xfrm>
            <a:off x="7473700" y="4090867"/>
            <a:ext cx="610820" cy="61081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sp>
        <p:nvSpPr>
          <p:cNvPr id="16" name="TextBox 15">
            <a:extLst>
              <a:ext uri="{FF2B5EF4-FFF2-40B4-BE49-F238E27FC236}">
                <a16:creationId xmlns:a16="http://schemas.microsoft.com/office/drawing/2014/main" id="{FDDE8605-1430-4DE1-8ED6-2A183FEC2679}"/>
              </a:ext>
            </a:extLst>
          </p:cNvPr>
          <p:cNvSpPr txBox="1"/>
          <p:nvPr/>
        </p:nvSpPr>
        <p:spPr>
          <a:xfrm>
            <a:off x="754375" y="4644515"/>
            <a:ext cx="916230" cy="523220"/>
          </a:xfrm>
          <a:prstGeom prst="rect">
            <a:avLst/>
          </a:prstGeom>
          <a:noFill/>
        </p:spPr>
        <p:txBody>
          <a:bodyPr wrap="square" rtlCol="0">
            <a:spAutoFit/>
          </a:bodyPr>
          <a:lstStyle/>
          <a:p>
            <a:pPr algn="ctr"/>
            <a:r>
              <a:rPr lang="en-US" sz="1400" dirty="0"/>
              <a:t>Low Estimate</a:t>
            </a:r>
            <a:endParaRPr lang="en-CA" sz="1400" dirty="0"/>
          </a:p>
        </p:txBody>
      </p:sp>
      <p:sp>
        <p:nvSpPr>
          <p:cNvPr id="17" name="TextBox 16">
            <a:extLst>
              <a:ext uri="{FF2B5EF4-FFF2-40B4-BE49-F238E27FC236}">
                <a16:creationId xmlns:a16="http://schemas.microsoft.com/office/drawing/2014/main" id="{CE68B585-49B9-4A7B-AFC0-E0C9FBB36DED}"/>
              </a:ext>
            </a:extLst>
          </p:cNvPr>
          <p:cNvSpPr txBox="1"/>
          <p:nvPr/>
        </p:nvSpPr>
        <p:spPr>
          <a:xfrm>
            <a:off x="7320995" y="4644515"/>
            <a:ext cx="916230" cy="523220"/>
          </a:xfrm>
          <a:prstGeom prst="rect">
            <a:avLst/>
          </a:prstGeom>
          <a:noFill/>
        </p:spPr>
        <p:txBody>
          <a:bodyPr wrap="square" rtlCol="0">
            <a:spAutoFit/>
          </a:bodyPr>
          <a:lstStyle/>
          <a:p>
            <a:pPr algn="ctr"/>
            <a:r>
              <a:rPr lang="en-US" sz="1400" dirty="0"/>
              <a:t>High Estimate</a:t>
            </a:r>
            <a:endParaRPr lang="en-CA" sz="1400" dirty="0"/>
          </a:p>
        </p:txBody>
      </p:sp>
    </p:spTree>
    <p:extLst>
      <p:ext uri="{BB962C8B-B14F-4D97-AF65-F5344CB8AC3E}">
        <p14:creationId xmlns:p14="http://schemas.microsoft.com/office/powerpoint/2010/main" val="13959639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99346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id="{853EB155-C310-446F-90B1-2CDD445399B6}"/>
              </a:ext>
            </a:extLst>
          </p:cNvPr>
          <p:cNvSpPr/>
          <p:nvPr/>
        </p:nvSpPr>
        <p:spPr>
          <a:xfrm>
            <a:off x="7167985" y="281175"/>
            <a:ext cx="1679755" cy="183246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Fair</a:t>
            </a:r>
            <a:endParaRPr lang="en-CA" dirty="0"/>
          </a:p>
        </p:txBody>
      </p:sp>
      <p:sp>
        <p:nvSpPr>
          <p:cNvPr id="4" name="Text Box 26">
            <a:extLst>
              <a:ext uri="{FF2B5EF4-FFF2-40B4-BE49-F238E27FC236}">
                <a16:creationId xmlns:a16="http://schemas.microsoft.com/office/drawing/2014/main" id="{677E7E48-45A9-499F-81CF-5B02F2193793}"/>
              </a:ext>
            </a:extLst>
          </p:cNvPr>
          <p:cNvSpPr txBox="1">
            <a:spLocks noChangeArrowheads="1"/>
          </p:cNvSpPr>
          <p:nvPr/>
        </p:nvSpPr>
        <p:spPr bwMode="auto">
          <a:xfrm>
            <a:off x="448965" y="1655520"/>
            <a:ext cx="3206805" cy="64947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nSpc>
                <a:spcPct val="107000"/>
              </a:lnSpc>
              <a:spcBef>
                <a:spcPts val="0"/>
              </a:spcBef>
              <a:spcAft>
                <a:spcPts val="80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Meredith’s </a:t>
            </a:r>
            <a:r>
              <a:rPr lang="en-US" sz="2800" dirty="0">
                <a:latin typeface="Calibri" panose="020F0502020204030204" pitchFamily="34" charset="0"/>
                <a:ea typeface="Calibri" panose="020F0502020204030204" pitchFamily="34" charset="0"/>
                <a:cs typeface="Times New Roman" panose="02020603050405020304" pitchFamily="18" charset="0"/>
              </a:rPr>
              <a:t>Breakfast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 Box 27">
            <a:extLst>
              <a:ext uri="{FF2B5EF4-FFF2-40B4-BE49-F238E27FC236}">
                <a16:creationId xmlns:a16="http://schemas.microsoft.com/office/drawing/2014/main" id="{2DBC3FF1-BF7F-4D8E-B8F6-3BC89C84CBDF}"/>
              </a:ext>
            </a:extLst>
          </p:cNvPr>
          <p:cNvSpPr txBox="1">
            <a:spLocks noChangeArrowheads="1"/>
          </p:cNvSpPr>
          <p:nvPr/>
        </p:nvSpPr>
        <p:spPr bwMode="auto">
          <a:xfrm>
            <a:off x="3808475" y="1655519"/>
            <a:ext cx="3014624" cy="64947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nSpc>
                <a:spcPct val="107000"/>
              </a:lnSpc>
              <a:spcBef>
                <a:spcPts val="0"/>
              </a:spcBef>
              <a:spcAft>
                <a:spcPts val="800"/>
              </a:spcAft>
            </a:pPr>
            <a:r>
              <a:rPr lang="en-US" sz="2800" dirty="0" err="1">
                <a:latin typeface="Calibri" panose="020F0502020204030204" pitchFamily="34" charset="0"/>
                <a:ea typeface="Calibri" panose="020F0502020204030204" pitchFamily="34" charset="0"/>
                <a:cs typeface="Times New Roman" panose="02020603050405020304" pitchFamily="18" charset="0"/>
              </a:rPr>
              <a:t>Tega</a:t>
            </a:r>
            <a:r>
              <a:rPr lang="en-US" sz="2800" dirty="0" err="1">
                <a:effectLst/>
                <a:latin typeface="Calibri" panose="020F0502020204030204" pitchFamily="34" charset="0"/>
                <a:ea typeface="Calibri" panose="020F0502020204030204" pitchFamily="34" charset="0"/>
                <a:cs typeface="Times New Roman" panose="02020603050405020304" pitchFamily="18" charset="0"/>
              </a:rPr>
              <a:t>’s</a:t>
            </a:r>
            <a:r>
              <a:rPr lang="en-US" sz="28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dirty="0">
                <a:latin typeface="Calibri" panose="020F0502020204030204" pitchFamily="34" charset="0"/>
                <a:ea typeface="Calibri" panose="020F0502020204030204" pitchFamily="34" charset="0"/>
                <a:cs typeface="Times New Roman" panose="02020603050405020304" pitchFamily="18" charset="0"/>
              </a:rPr>
              <a:t>Breakfast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Graphic 8" descr="Apple">
            <a:extLst>
              <a:ext uri="{FF2B5EF4-FFF2-40B4-BE49-F238E27FC236}">
                <a16:creationId xmlns:a16="http://schemas.microsoft.com/office/drawing/2014/main" id="{C056CADA-928F-45B3-9062-9EC1AB5F45D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0" name="Graphic 9" descr="Apple">
            <a:extLst>
              <a:ext uri="{FF2B5EF4-FFF2-40B4-BE49-F238E27FC236}">
                <a16:creationId xmlns:a16="http://schemas.microsoft.com/office/drawing/2014/main" id="{3435EC33-83CB-4030-90BE-3E7AF042B42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1" name="Graphic 10" descr="Apple">
            <a:extLst>
              <a:ext uri="{FF2B5EF4-FFF2-40B4-BE49-F238E27FC236}">
                <a16:creationId xmlns:a16="http://schemas.microsoft.com/office/drawing/2014/main" id="{2DE19DAE-9758-4CCA-A8C1-478B45B26D4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2" name="Graphic 11" descr="Apple">
            <a:extLst>
              <a:ext uri="{FF2B5EF4-FFF2-40B4-BE49-F238E27FC236}">
                <a16:creationId xmlns:a16="http://schemas.microsoft.com/office/drawing/2014/main" id="{F4F8E3F0-113F-4CAC-8617-69C5BAE8BF6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3" name="Graphic 12" descr="Apple">
            <a:extLst>
              <a:ext uri="{FF2B5EF4-FFF2-40B4-BE49-F238E27FC236}">
                <a16:creationId xmlns:a16="http://schemas.microsoft.com/office/drawing/2014/main" id="{E837C993-CED8-4D79-9514-BCCEF16ECBC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4" name="Graphic 13" descr="Apple">
            <a:extLst>
              <a:ext uri="{FF2B5EF4-FFF2-40B4-BE49-F238E27FC236}">
                <a16:creationId xmlns:a16="http://schemas.microsoft.com/office/drawing/2014/main" id="{EE09BD43-2881-4759-BD9A-5CF64E3D34E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5" name="Graphic 14" descr="Apple">
            <a:extLst>
              <a:ext uri="{FF2B5EF4-FFF2-40B4-BE49-F238E27FC236}">
                <a16:creationId xmlns:a16="http://schemas.microsoft.com/office/drawing/2014/main" id="{58B42A8A-A62A-4BD4-A2FC-F7495CA918E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6" name="Graphic 15" descr="Apple">
            <a:extLst>
              <a:ext uri="{FF2B5EF4-FFF2-40B4-BE49-F238E27FC236}">
                <a16:creationId xmlns:a16="http://schemas.microsoft.com/office/drawing/2014/main" id="{2E3F9B5B-6289-43BD-8646-3B78A460E8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7" name="Graphic 16" descr="Apple">
            <a:extLst>
              <a:ext uri="{FF2B5EF4-FFF2-40B4-BE49-F238E27FC236}">
                <a16:creationId xmlns:a16="http://schemas.microsoft.com/office/drawing/2014/main" id="{B081CD5C-5A6A-4361-BA31-5FA4D60DA96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8" name="Graphic 17" descr="Apple">
            <a:extLst>
              <a:ext uri="{FF2B5EF4-FFF2-40B4-BE49-F238E27FC236}">
                <a16:creationId xmlns:a16="http://schemas.microsoft.com/office/drawing/2014/main" id="{9BE391B1-8091-401D-BE61-0C68B713C48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9" name="Graphic 18" descr="Apple">
            <a:extLst>
              <a:ext uri="{FF2B5EF4-FFF2-40B4-BE49-F238E27FC236}">
                <a16:creationId xmlns:a16="http://schemas.microsoft.com/office/drawing/2014/main" id="{49E2C8E7-ACAD-4D17-A930-AFE0A8DCB85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0" name="Graphic 19" descr="Apple">
            <a:extLst>
              <a:ext uri="{FF2B5EF4-FFF2-40B4-BE49-F238E27FC236}">
                <a16:creationId xmlns:a16="http://schemas.microsoft.com/office/drawing/2014/main" id="{15E7B2A1-FD63-4CCA-839D-3126194FF94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1" name="Graphic 20" descr="Apple">
            <a:extLst>
              <a:ext uri="{FF2B5EF4-FFF2-40B4-BE49-F238E27FC236}">
                <a16:creationId xmlns:a16="http://schemas.microsoft.com/office/drawing/2014/main" id="{319D3BFA-C142-4966-8DE4-F9FE1976E3F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2" name="Graphic 21" descr="Apple">
            <a:extLst>
              <a:ext uri="{FF2B5EF4-FFF2-40B4-BE49-F238E27FC236}">
                <a16:creationId xmlns:a16="http://schemas.microsoft.com/office/drawing/2014/main" id="{ACAD3611-6258-47EA-83C8-8BC8137BD6C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3" name="Graphic 22" descr="Apple">
            <a:extLst>
              <a:ext uri="{FF2B5EF4-FFF2-40B4-BE49-F238E27FC236}">
                <a16:creationId xmlns:a16="http://schemas.microsoft.com/office/drawing/2014/main" id="{7C52AF66-7FA0-4AC9-A235-167652F2D31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4" name="Graphic 23" descr="Apple">
            <a:extLst>
              <a:ext uri="{FF2B5EF4-FFF2-40B4-BE49-F238E27FC236}">
                <a16:creationId xmlns:a16="http://schemas.microsoft.com/office/drawing/2014/main" id="{96E8B482-9013-4F02-976F-E0B51026ED9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5" name="Graphic 24" descr="Apple">
            <a:extLst>
              <a:ext uri="{FF2B5EF4-FFF2-40B4-BE49-F238E27FC236}">
                <a16:creationId xmlns:a16="http://schemas.microsoft.com/office/drawing/2014/main" id="{6D5533D0-4111-46AA-8389-3FFE47F9C2B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6" name="Graphic 25" descr="Apple">
            <a:extLst>
              <a:ext uri="{FF2B5EF4-FFF2-40B4-BE49-F238E27FC236}">
                <a16:creationId xmlns:a16="http://schemas.microsoft.com/office/drawing/2014/main" id="{064E4FFE-53F6-4021-AC2E-70CAD39066C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7" name="Graphic 26" descr="Apple">
            <a:extLst>
              <a:ext uri="{FF2B5EF4-FFF2-40B4-BE49-F238E27FC236}">
                <a16:creationId xmlns:a16="http://schemas.microsoft.com/office/drawing/2014/main" id="{EF849F50-9ECA-45CD-9EA4-8983A49F25A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8" name="Graphic 27" descr="Apple">
            <a:extLst>
              <a:ext uri="{FF2B5EF4-FFF2-40B4-BE49-F238E27FC236}">
                <a16:creationId xmlns:a16="http://schemas.microsoft.com/office/drawing/2014/main" id="{D3C518D9-17CB-4239-B77A-C782DBC3094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sp>
        <p:nvSpPr>
          <p:cNvPr id="30" name="Rectangle: Rounded Corners 29">
            <a:extLst>
              <a:ext uri="{FF2B5EF4-FFF2-40B4-BE49-F238E27FC236}">
                <a16:creationId xmlns:a16="http://schemas.microsoft.com/office/drawing/2014/main" id="{D16DA92A-A20A-49A7-BFA8-6BFE3EFA68B3}"/>
              </a:ext>
            </a:extLst>
          </p:cNvPr>
          <p:cNvSpPr/>
          <p:nvPr/>
        </p:nvSpPr>
        <p:spPr>
          <a:xfrm>
            <a:off x="7167985" y="2418435"/>
            <a:ext cx="1679755" cy="183246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Not Fair</a:t>
            </a:r>
            <a:endParaRPr lang="en-CA" dirty="0"/>
          </a:p>
        </p:txBody>
      </p:sp>
      <p:pic>
        <p:nvPicPr>
          <p:cNvPr id="31" name="Picture 30">
            <a:extLst>
              <a:ext uri="{FF2B5EF4-FFF2-40B4-BE49-F238E27FC236}">
                <a16:creationId xmlns:a16="http://schemas.microsoft.com/office/drawing/2014/main" id="{8C26102E-D58E-4FF0-9E06-9E4E9E8E73B4}"/>
              </a:ext>
            </a:extLst>
          </p:cNvPr>
          <p:cNvPicPr>
            <a:picLocks noChangeAspect="1"/>
          </p:cNvPicPr>
          <p:nvPr/>
        </p:nvPicPr>
        <p:blipFill rotWithShape="1">
          <a:blip r:embed="rId4"/>
          <a:srcRect t="23289" b="22969"/>
          <a:stretch/>
        </p:blipFill>
        <p:spPr>
          <a:xfrm>
            <a:off x="203736" y="2418014"/>
            <a:ext cx="3204753" cy="2291605"/>
          </a:xfrm>
          <a:prstGeom prst="rect">
            <a:avLst/>
          </a:prstGeom>
        </p:spPr>
      </p:pic>
      <p:pic>
        <p:nvPicPr>
          <p:cNvPr id="32" name="Picture 4">
            <a:extLst>
              <a:ext uri="{FF2B5EF4-FFF2-40B4-BE49-F238E27FC236}">
                <a16:creationId xmlns:a16="http://schemas.microsoft.com/office/drawing/2014/main" id="{7595D8B3-D341-4742-A938-E087DC95B21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276" b="21997"/>
          <a:stretch/>
        </p:blipFill>
        <p:spPr bwMode="auto">
          <a:xfrm>
            <a:off x="3502878" y="2418014"/>
            <a:ext cx="3334172" cy="2339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64407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65241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id="{853EB155-C310-446F-90B1-2CDD445399B6}"/>
              </a:ext>
            </a:extLst>
          </p:cNvPr>
          <p:cNvSpPr/>
          <p:nvPr/>
        </p:nvSpPr>
        <p:spPr>
          <a:xfrm>
            <a:off x="7167985" y="281175"/>
            <a:ext cx="1679755" cy="183246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Fair</a:t>
            </a:r>
            <a:endParaRPr lang="en-CA" dirty="0"/>
          </a:p>
        </p:txBody>
      </p:sp>
      <p:sp>
        <p:nvSpPr>
          <p:cNvPr id="4" name="Text Box 26">
            <a:extLst>
              <a:ext uri="{FF2B5EF4-FFF2-40B4-BE49-F238E27FC236}">
                <a16:creationId xmlns:a16="http://schemas.microsoft.com/office/drawing/2014/main" id="{677E7E48-45A9-499F-81CF-5B02F2193793}"/>
              </a:ext>
            </a:extLst>
          </p:cNvPr>
          <p:cNvSpPr txBox="1">
            <a:spLocks noChangeArrowheads="1"/>
          </p:cNvSpPr>
          <p:nvPr/>
        </p:nvSpPr>
        <p:spPr bwMode="auto">
          <a:xfrm>
            <a:off x="448965" y="1655520"/>
            <a:ext cx="3206805" cy="64947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nSpc>
                <a:spcPct val="107000"/>
              </a:lnSpc>
              <a:spcBef>
                <a:spcPts val="0"/>
              </a:spcBef>
              <a:spcAft>
                <a:spcPts val="80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Meredith’s </a:t>
            </a:r>
            <a:r>
              <a:rPr lang="en-US" sz="2800" dirty="0">
                <a:latin typeface="Calibri" panose="020F0502020204030204" pitchFamily="34" charset="0"/>
                <a:ea typeface="Calibri" panose="020F0502020204030204" pitchFamily="34" charset="0"/>
                <a:cs typeface="Times New Roman" panose="02020603050405020304" pitchFamily="18" charset="0"/>
              </a:rPr>
              <a:t>Breakfast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 Box 27">
            <a:extLst>
              <a:ext uri="{FF2B5EF4-FFF2-40B4-BE49-F238E27FC236}">
                <a16:creationId xmlns:a16="http://schemas.microsoft.com/office/drawing/2014/main" id="{2DBC3FF1-BF7F-4D8E-B8F6-3BC89C84CBDF}"/>
              </a:ext>
            </a:extLst>
          </p:cNvPr>
          <p:cNvSpPr txBox="1">
            <a:spLocks noChangeArrowheads="1"/>
          </p:cNvSpPr>
          <p:nvPr/>
        </p:nvSpPr>
        <p:spPr bwMode="auto">
          <a:xfrm>
            <a:off x="3808475" y="1655519"/>
            <a:ext cx="3014624" cy="64947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nSpc>
                <a:spcPct val="107000"/>
              </a:lnSpc>
              <a:spcBef>
                <a:spcPts val="0"/>
              </a:spcBef>
              <a:spcAft>
                <a:spcPts val="800"/>
              </a:spcAft>
            </a:pPr>
            <a:r>
              <a:rPr lang="en-US" sz="2800" dirty="0" err="1">
                <a:latin typeface="Calibri" panose="020F0502020204030204" pitchFamily="34" charset="0"/>
                <a:ea typeface="Calibri" panose="020F0502020204030204" pitchFamily="34" charset="0"/>
                <a:cs typeface="Times New Roman" panose="02020603050405020304" pitchFamily="18" charset="0"/>
              </a:rPr>
              <a:t>Tega</a:t>
            </a:r>
            <a:r>
              <a:rPr lang="en-US" sz="2800" dirty="0" err="1">
                <a:effectLst/>
                <a:latin typeface="Calibri" panose="020F0502020204030204" pitchFamily="34" charset="0"/>
                <a:ea typeface="Calibri" panose="020F0502020204030204" pitchFamily="34" charset="0"/>
                <a:cs typeface="Times New Roman" panose="02020603050405020304" pitchFamily="18" charset="0"/>
              </a:rPr>
              <a:t>’s</a:t>
            </a:r>
            <a:r>
              <a:rPr lang="en-US" sz="28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dirty="0">
                <a:latin typeface="Calibri" panose="020F0502020204030204" pitchFamily="34" charset="0"/>
                <a:ea typeface="Calibri" panose="020F0502020204030204" pitchFamily="34" charset="0"/>
                <a:cs typeface="Times New Roman" panose="02020603050405020304" pitchFamily="18" charset="0"/>
              </a:rPr>
              <a:t>Breakfast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Graphic 8" descr="Apple">
            <a:extLst>
              <a:ext uri="{FF2B5EF4-FFF2-40B4-BE49-F238E27FC236}">
                <a16:creationId xmlns:a16="http://schemas.microsoft.com/office/drawing/2014/main" id="{C056CADA-928F-45B3-9062-9EC1AB5F45D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0" name="Graphic 9" descr="Apple">
            <a:extLst>
              <a:ext uri="{FF2B5EF4-FFF2-40B4-BE49-F238E27FC236}">
                <a16:creationId xmlns:a16="http://schemas.microsoft.com/office/drawing/2014/main" id="{3435EC33-83CB-4030-90BE-3E7AF042B42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1" name="Graphic 10" descr="Apple">
            <a:extLst>
              <a:ext uri="{FF2B5EF4-FFF2-40B4-BE49-F238E27FC236}">
                <a16:creationId xmlns:a16="http://schemas.microsoft.com/office/drawing/2014/main" id="{2DE19DAE-9758-4CCA-A8C1-478B45B26D4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2" name="Graphic 11" descr="Apple">
            <a:extLst>
              <a:ext uri="{FF2B5EF4-FFF2-40B4-BE49-F238E27FC236}">
                <a16:creationId xmlns:a16="http://schemas.microsoft.com/office/drawing/2014/main" id="{F4F8E3F0-113F-4CAC-8617-69C5BAE8BF6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3" name="Graphic 12" descr="Apple">
            <a:extLst>
              <a:ext uri="{FF2B5EF4-FFF2-40B4-BE49-F238E27FC236}">
                <a16:creationId xmlns:a16="http://schemas.microsoft.com/office/drawing/2014/main" id="{E837C993-CED8-4D79-9514-BCCEF16ECBC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4" name="Graphic 13" descr="Apple">
            <a:extLst>
              <a:ext uri="{FF2B5EF4-FFF2-40B4-BE49-F238E27FC236}">
                <a16:creationId xmlns:a16="http://schemas.microsoft.com/office/drawing/2014/main" id="{EE09BD43-2881-4759-BD9A-5CF64E3D34E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5" name="Graphic 14" descr="Apple">
            <a:extLst>
              <a:ext uri="{FF2B5EF4-FFF2-40B4-BE49-F238E27FC236}">
                <a16:creationId xmlns:a16="http://schemas.microsoft.com/office/drawing/2014/main" id="{58B42A8A-A62A-4BD4-A2FC-F7495CA918E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6" name="Graphic 15" descr="Apple">
            <a:extLst>
              <a:ext uri="{FF2B5EF4-FFF2-40B4-BE49-F238E27FC236}">
                <a16:creationId xmlns:a16="http://schemas.microsoft.com/office/drawing/2014/main" id="{2E3F9B5B-6289-43BD-8646-3B78A460E8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7" name="Graphic 16" descr="Apple">
            <a:extLst>
              <a:ext uri="{FF2B5EF4-FFF2-40B4-BE49-F238E27FC236}">
                <a16:creationId xmlns:a16="http://schemas.microsoft.com/office/drawing/2014/main" id="{B081CD5C-5A6A-4361-BA31-5FA4D60DA96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8" name="Graphic 17" descr="Apple">
            <a:extLst>
              <a:ext uri="{FF2B5EF4-FFF2-40B4-BE49-F238E27FC236}">
                <a16:creationId xmlns:a16="http://schemas.microsoft.com/office/drawing/2014/main" id="{9BE391B1-8091-401D-BE61-0C68B713C48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9" name="Graphic 18" descr="Apple">
            <a:extLst>
              <a:ext uri="{FF2B5EF4-FFF2-40B4-BE49-F238E27FC236}">
                <a16:creationId xmlns:a16="http://schemas.microsoft.com/office/drawing/2014/main" id="{49E2C8E7-ACAD-4D17-A930-AFE0A8DCB85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0" name="Graphic 19" descr="Apple">
            <a:extLst>
              <a:ext uri="{FF2B5EF4-FFF2-40B4-BE49-F238E27FC236}">
                <a16:creationId xmlns:a16="http://schemas.microsoft.com/office/drawing/2014/main" id="{15E7B2A1-FD63-4CCA-839D-3126194FF94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1" name="Graphic 20" descr="Apple">
            <a:extLst>
              <a:ext uri="{FF2B5EF4-FFF2-40B4-BE49-F238E27FC236}">
                <a16:creationId xmlns:a16="http://schemas.microsoft.com/office/drawing/2014/main" id="{319D3BFA-C142-4966-8DE4-F9FE1976E3F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2" name="Graphic 21" descr="Apple">
            <a:extLst>
              <a:ext uri="{FF2B5EF4-FFF2-40B4-BE49-F238E27FC236}">
                <a16:creationId xmlns:a16="http://schemas.microsoft.com/office/drawing/2014/main" id="{ACAD3611-6258-47EA-83C8-8BC8137BD6C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3" name="Graphic 22" descr="Apple">
            <a:extLst>
              <a:ext uri="{FF2B5EF4-FFF2-40B4-BE49-F238E27FC236}">
                <a16:creationId xmlns:a16="http://schemas.microsoft.com/office/drawing/2014/main" id="{7C52AF66-7FA0-4AC9-A235-167652F2D31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4" name="Graphic 23" descr="Apple">
            <a:extLst>
              <a:ext uri="{FF2B5EF4-FFF2-40B4-BE49-F238E27FC236}">
                <a16:creationId xmlns:a16="http://schemas.microsoft.com/office/drawing/2014/main" id="{96E8B482-9013-4F02-976F-E0B51026ED9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5" name="Graphic 24" descr="Apple">
            <a:extLst>
              <a:ext uri="{FF2B5EF4-FFF2-40B4-BE49-F238E27FC236}">
                <a16:creationId xmlns:a16="http://schemas.microsoft.com/office/drawing/2014/main" id="{6D5533D0-4111-46AA-8389-3FFE47F9C2B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6" name="Graphic 25" descr="Apple">
            <a:extLst>
              <a:ext uri="{FF2B5EF4-FFF2-40B4-BE49-F238E27FC236}">
                <a16:creationId xmlns:a16="http://schemas.microsoft.com/office/drawing/2014/main" id="{064E4FFE-53F6-4021-AC2E-70CAD39066C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7" name="Graphic 26" descr="Apple">
            <a:extLst>
              <a:ext uri="{FF2B5EF4-FFF2-40B4-BE49-F238E27FC236}">
                <a16:creationId xmlns:a16="http://schemas.microsoft.com/office/drawing/2014/main" id="{EF849F50-9ECA-45CD-9EA4-8983A49F25A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8" name="Graphic 27" descr="Apple">
            <a:extLst>
              <a:ext uri="{FF2B5EF4-FFF2-40B4-BE49-F238E27FC236}">
                <a16:creationId xmlns:a16="http://schemas.microsoft.com/office/drawing/2014/main" id="{D3C518D9-17CB-4239-B77A-C782DBC3094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sp>
        <p:nvSpPr>
          <p:cNvPr id="30" name="Rectangle: Rounded Corners 29">
            <a:extLst>
              <a:ext uri="{FF2B5EF4-FFF2-40B4-BE49-F238E27FC236}">
                <a16:creationId xmlns:a16="http://schemas.microsoft.com/office/drawing/2014/main" id="{D16DA92A-A20A-49A7-BFA8-6BFE3EFA68B3}"/>
              </a:ext>
            </a:extLst>
          </p:cNvPr>
          <p:cNvSpPr/>
          <p:nvPr/>
        </p:nvSpPr>
        <p:spPr>
          <a:xfrm>
            <a:off x="7167985" y="2418435"/>
            <a:ext cx="1679755" cy="183246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Not Fair</a:t>
            </a:r>
            <a:endParaRPr lang="en-CA" dirty="0"/>
          </a:p>
        </p:txBody>
      </p:sp>
      <p:pic>
        <p:nvPicPr>
          <p:cNvPr id="33" name="Picture 2">
            <a:extLst>
              <a:ext uri="{FF2B5EF4-FFF2-40B4-BE49-F238E27FC236}">
                <a16:creationId xmlns:a16="http://schemas.microsoft.com/office/drawing/2014/main" id="{FFFAD879-C01A-491A-AC08-78BE24A1B7C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765" r="18990"/>
          <a:stretch/>
        </p:blipFill>
        <p:spPr bwMode="auto">
          <a:xfrm rot="5400000">
            <a:off x="612877" y="1970531"/>
            <a:ext cx="2339148" cy="323412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a:extLst>
              <a:ext uri="{FF2B5EF4-FFF2-40B4-BE49-F238E27FC236}">
                <a16:creationId xmlns:a16="http://schemas.microsoft.com/office/drawing/2014/main" id="{EEB6DC51-C77F-4D7C-9613-F22FB215543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706" r="25567"/>
          <a:stretch/>
        </p:blipFill>
        <p:spPr bwMode="auto">
          <a:xfrm rot="5400000">
            <a:off x="4001685" y="1923972"/>
            <a:ext cx="2339148" cy="3327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17378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67684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id="{853EB155-C310-446F-90B1-2CDD445399B6}"/>
              </a:ext>
            </a:extLst>
          </p:cNvPr>
          <p:cNvSpPr/>
          <p:nvPr/>
        </p:nvSpPr>
        <p:spPr>
          <a:xfrm>
            <a:off x="7167985" y="281175"/>
            <a:ext cx="1679755" cy="183246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Fair</a:t>
            </a:r>
            <a:endParaRPr lang="en-CA" dirty="0"/>
          </a:p>
        </p:txBody>
      </p:sp>
      <p:sp>
        <p:nvSpPr>
          <p:cNvPr id="4" name="Text Box 26">
            <a:extLst>
              <a:ext uri="{FF2B5EF4-FFF2-40B4-BE49-F238E27FC236}">
                <a16:creationId xmlns:a16="http://schemas.microsoft.com/office/drawing/2014/main" id="{677E7E48-45A9-499F-81CF-5B02F2193793}"/>
              </a:ext>
            </a:extLst>
          </p:cNvPr>
          <p:cNvSpPr txBox="1">
            <a:spLocks noChangeArrowheads="1"/>
          </p:cNvSpPr>
          <p:nvPr/>
        </p:nvSpPr>
        <p:spPr bwMode="auto">
          <a:xfrm>
            <a:off x="448965" y="1655520"/>
            <a:ext cx="3206805" cy="64947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nSpc>
                <a:spcPct val="107000"/>
              </a:lnSpc>
              <a:spcBef>
                <a:spcPts val="0"/>
              </a:spcBef>
              <a:spcAft>
                <a:spcPts val="80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Meredith’s </a:t>
            </a:r>
            <a:r>
              <a:rPr lang="en-US" sz="2800" dirty="0">
                <a:latin typeface="Calibri" panose="020F0502020204030204" pitchFamily="34" charset="0"/>
                <a:ea typeface="Calibri" panose="020F0502020204030204" pitchFamily="34" charset="0"/>
                <a:cs typeface="Times New Roman" panose="02020603050405020304" pitchFamily="18" charset="0"/>
              </a:rPr>
              <a:t>Breakfast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 Box 27">
            <a:extLst>
              <a:ext uri="{FF2B5EF4-FFF2-40B4-BE49-F238E27FC236}">
                <a16:creationId xmlns:a16="http://schemas.microsoft.com/office/drawing/2014/main" id="{2DBC3FF1-BF7F-4D8E-B8F6-3BC89C84CBDF}"/>
              </a:ext>
            </a:extLst>
          </p:cNvPr>
          <p:cNvSpPr txBox="1">
            <a:spLocks noChangeArrowheads="1"/>
          </p:cNvSpPr>
          <p:nvPr/>
        </p:nvSpPr>
        <p:spPr bwMode="auto">
          <a:xfrm>
            <a:off x="3808475" y="1655519"/>
            <a:ext cx="3014624" cy="64947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nSpc>
                <a:spcPct val="107000"/>
              </a:lnSpc>
              <a:spcBef>
                <a:spcPts val="0"/>
              </a:spcBef>
              <a:spcAft>
                <a:spcPts val="800"/>
              </a:spcAft>
            </a:pPr>
            <a:r>
              <a:rPr lang="en-US" sz="2800" dirty="0" err="1">
                <a:latin typeface="Calibri" panose="020F0502020204030204" pitchFamily="34" charset="0"/>
                <a:ea typeface="Calibri" panose="020F0502020204030204" pitchFamily="34" charset="0"/>
                <a:cs typeface="Times New Roman" panose="02020603050405020304" pitchFamily="18" charset="0"/>
              </a:rPr>
              <a:t>Tega</a:t>
            </a:r>
            <a:r>
              <a:rPr lang="en-US" sz="2800" dirty="0" err="1">
                <a:effectLst/>
                <a:latin typeface="Calibri" panose="020F0502020204030204" pitchFamily="34" charset="0"/>
                <a:ea typeface="Calibri" panose="020F0502020204030204" pitchFamily="34" charset="0"/>
                <a:cs typeface="Times New Roman" panose="02020603050405020304" pitchFamily="18" charset="0"/>
              </a:rPr>
              <a:t>’s</a:t>
            </a:r>
            <a:r>
              <a:rPr lang="en-US" sz="28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dirty="0">
                <a:latin typeface="Calibri" panose="020F0502020204030204" pitchFamily="34" charset="0"/>
                <a:ea typeface="Calibri" panose="020F0502020204030204" pitchFamily="34" charset="0"/>
                <a:cs typeface="Times New Roman" panose="02020603050405020304" pitchFamily="18" charset="0"/>
              </a:rPr>
              <a:t>Breakfast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Graphic 8" descr="Apple">
            <a:extLst>
              <a:ext uri="{FF2B5EF4-FFF2-40B4-BE49-F238E27FC236}">
                <a16:creationId xmlns:a16="http://schemas.microsoft.com/office/drawing/2014/main" id="{C056CADA-928F-45B3-9062-9EC1AB5F45D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0" name="Graphic 9" descr="Apple">
            <a:extLst>
              <a:ext uri="{FF2B5EF4-FFF2-40B4-BE49-F238E27FC236}">
                <a16:creationId xmlns:a16="http://schemas.microsoft.com/office/drawing/2014/main" id="{3435EC33-83CB-4030-90BE-3E7AF042B42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1" name="Graphic 10" descr="Apple">
            <a:extLst>
              <a:ext uri="{FF2B5EF4-FFF2-40B4-BE49-F238E27FC236}">
                <a16:creationId xmlns:a16="http://schemas.microsoft.com/office/drawing/2014/main" id="{2DE19DAE-9758-4CCA-A8C1-478B45B26D4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2" name="Graphic 11" descr="Apple">
            <a:extLst>
              <a:ext uri="{FF2B5EF4-FFF2-40B4-BE49-F238E27FC236}">
                <a16:creationId xmlns:a16="http://schemas.microsoft.com/office/drawing/2014/main" id="{F4F8E3F0-113F-4CAC-8617-69C5BAE8BF6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3" name="Graphic 12" descr="Apple">
            <a:extLst>
              <a:ext uri="{FF2B5EF4-FFF2-40B4-BE49-F238E27FC236}">
                <a16:creationId xmlns:a16="http://schemas.microsoft.com/office/drawing/2014/main" id="{E837C993-CED8-4D79-9514-BCCEF16ECBC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4" name="Graphic 13" descr="Apple">
            <a:extLst>
              <a:ext uri="{FF2B5EF4-FFF2-40B4-BE49-F238E27FC236}">
                <a16:creationId xmlns:a16="http://schemas.microsoft.com/office/drawing/2014/main" id="{EE09BD43-2881-4759-BD9A-5CF64E3D34E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5" name="Graphic 14" descr="Apple">
            <a:extLst>
              <a:ext uri="{FF2B5EF4-FFF2-40B4-BE49-F238E27FC236}">
                <a16:creationId xmlns:a16="http://schemas.microsoft.com/office/drawing/2014/main" id="{58B42A8A-A62A-4BD4-A2FC-F7495CA918E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6" name="Graphic 15" descr="Apple">
            <a:extLst>
              <a:ext uri="{FF2B5EF4-FFF2-40B4-BE49-F238E27FC236}">
                <a16:creationId xmlns:a16="http://schemas.microsoft.com/office/drawing/2014/main" id="{2E3F9B5B-6289-43BD-8646-3B78A460E8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7" name="Graphic 16" descr="Apple">
            <a:extLst>
              <a:ext uri="{FF2B5EF4-FFF2-40B4-BE49-F238E27FC236}">
                <a16:creationId xmlns:a16="http://schemas.microsoft.com/office/drawing/2014/main" id="{B081CD5C-5A6A-4361-BA31-5FA4D60DA96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8" name="Graphic 17" descr="Apple">
            <a:extLst>
              <a:ext uri="{FF2B5EF4-FFF2-40B4-BE49-F238E27FC236}">
                <a16:creationId xmlns:a16="http://schemas.microsoft.com/office/drawing/2014/main" id="{9BE391B1-8091-401D-BE61-0C68B713C48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9" name="Graphic 18" descr="Apple">
            <a:extLst>
              <a:ext uri="{FF2B5EF4-FFF2-40B4-BE49-F238E27FC236}">
                <a16:creationId xmlns:a16="http://schemas.microsoft.com/office/drawing/2014/main" id="{49E2C8E7-ACAD-4D17-A930-AFE0A8DCB85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0" name="Graphic 19" descr="Apple">
            <a:extLst>
              <a:ext uri="{FF2B5EF4-FFF2-40B4-BE49-F238E27FC236}">
                <a16:creationId xmlns:a16="http://schemas.microsoft.com/office/drawing/2014/main" id="{15E7B2A1-FD63-4CCA-839D-3126194FF94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1" name="Graphic 20" descr="Apple">
            <a:extLst>
              <a:ext uri="{FF2B5EF4-FFF2-40B4-BE49-F238E27FC236}">
                <a16:creationId xmlns:a16="http://schemas.microsoft.com/office/drawing/2014/main" id="{319D3BFA-C142-4966-8DE4-F9FE1976E3F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2" name="Graphic 21" descr="Apple">
            <a:extLst>
              <a:ext uri="{FF2B5EF4-FFF2-40B4-BE49-F238E27FC236}">
                <a16:creationId xmlns:a16="http://schemas.microsoft.com/office/drawing/2014/main" id="{ACAD3611-6258-47EA-83C8-8BC8137BD6C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3" name="Graphic 22" descr="Apple">
            <a:extLst>
              <a:ext uri="{FF2B5EF4-FFF2-40B4-BE49-F238E27FC236}">
                <a16:creationId xmlns:a16="http://schemas.microsoft.com/office/drawing/2014/main" id="{7C52AF66-7FA0-4AC9-A235-167652F2D31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4" name="Graphic 23" descr="Apple">
            <a:extLst>
              <a:ext uri="{FF2B5EF4-FFF2-40B4-BE49-F238E27FC236}">
                <a16:creationId xmlns:a16="http://schemas.microsoft.com/office/drawing/2014/main" id="{96E8B482-9013-4F02-976F-E0B51026ED9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5" name="Graphic 24" descr="Apple">
            <a:extLst>
              <a:ext uri="{FF2B5EF4-FFF2-40B4-BE49-F238E27FC236}">
                <a16:creationId xmlns:a16="http://schemas.microsoft.com/office/drawing/2014/main" id="{6D5533D0-4111-46AA-8389-3FFE47F9C2B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6" name="Graphic 25" descr="Apple">
            <a:extLst>
              <a:ext uri="{FF2B5EF4-FFF2-40B4-BE49-F238E27FC236}">
                <a16:creationId xmlns:a16="http://schemas.microsoft.com/office/drawing/2014/main" id="{064E4FFE-53F6-4021-AC2E-70CAD39066C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7" name="Graphic 26" descr="Apple">
            <a:extLst>
              <a:ext uri="{FF2B5EF4-FFF2-40B4-BE49-F238E27FC236}">
                <a16:creationId xmlns:a16="http://schemas.microsoft.com/office/drawing/2014/main" id="{EF849F50-9ECA-45CD-9EA4-8983A49F25A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8" name="Graphic 27" descr="Apple">
            <a:extLst>
              <a:ext uri="{FF2B5EF4-FFF2-40B4-BE49-F238E27FC236}">
                <a16:creationId xmlns:a16="http://schemas.microsoft.com/office/drawing/2014/main" id="{D3C518D9-17CB-4239-B77A-C782DBC3094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sp>
        <p:nvSpPr>
          <p:cNvPr id="30" name="Rectangle: Rounded Corners 29">
            <a:extLst>
              <a:ext uri="{FF2B5EF4-FFF2-40B4-BE49-F238E27FC236}">
                <a16:creationId xmlns:a16="http://schemas.microsoft.com/office/drawing/2014/main" id="{D16DA92A-A20A-49A7-BFA8-6BFE3EFA68B3}"/>
              </a:ext>
            </a:extLst>
          </p:cNvPr>
          <p:cNvSpPr/>
          <p:nvPr/>
        </p:nvSpPr>
        <p:spPr>
          <a:xfrm>
            <a:off x="7167985" y="2418435"/>
            <a:ext cx="1679755" cy="183246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Not Fair</a:t>
            </a:r>
            <a:endParaRPr lang="en-CA" dirty="0"/>
          </a:p>
        </p:txBody>
      </p:sp>
      <p:pic>
        <p:nvPicPr>
          <p:cNvPr id="34" name="Picture 4">
            <a:extLst>
              <a:ext uri="{FF2B5EF4-FFF2-40B4-BE49-F238E27FC236}">
                <a16:creationId xmlns:a16="http://schemas.microsoft.com/office/drawing/2014/main" id="{EEB6DC51-C77F-4D7C-9613-F22FB215543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706" r="25567"/>
          <a:stretch/>
        </p:blipFill>
        <p:spPr bwMode="auto">
          <a:xfrm rot="5400000">
            <a:off x="4001685" y="1923972"/>
            <a:ext cx="2339148" cy="332723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8EDC6E0-BC71-4A49-8B55-2186126EF0F5}"/>
              </a:ext>
            </a:extLst>
          </p:cNvPr>
          <p:cNvPicPr>
            <a:picLocks noChangeAspect="1"/>
          </p:cNvPicPr>
          <p:nvPr/>
        </p:nvPicPr>
        <p:blipFill>
          <a:blip r:embed="rId5"/>
          <a:stretch>
            <a:fillRect/>
          </a:stretch>
        </p:blipFill>
        <p:spPr>
          <a:xfrm>
            <a:off x="133693" y="2418015"/>
            <a:ext cx="3333400" cy="2339150"/>
          </a:xfrm>
          <a:prstGeom prst="rect">
            <a:avLst/>
          </a:prstGeom>
        </p:spPr>
      </p:pic>
    </p:spTree>
    <p:extLst>
      <p:ext uri="{BB962C8B-B14F-4D97-AF65-F5344CB8AC3E}">
        <p14:creationId xmlns:p14="http://schemas.microsoft.com/office/powerpoint/2010/main" val="12214441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407813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id="{853EB155-C310-446F-90B1-2CDD445399B6}"/>
              </a:ext>
            </a:extLst>
          </p:cNvPr>
          <p:cNvSpPr/>
          <p:nvPr/>
        </p:nvSpPr>
        <p:spPr>
          <a:xfrm>
            <a:off x="7167985" y="281175"/>
            <a:ext cx="1679755" cy="183246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Fair</a:t>
            </a:r>
            <a:endParaRPr lang="en-CA" dirty="0"/>
          </a:p>
        </p:txBody>
      </p:sp>
      <p:sp>
        <p:nvSpPr>
          <p:cNvPr id="4" name="Text Box 26">
            <a:extLst>
              <a:ext uri="{FF2B5EF4-FFF2-40B4-BE49-F238E27FC236}">
                <a16:creationId xmlns:a16="http://schemas.microsoft.com/office/drawing/2014/main" id="{677E7E48-45A9-499F-81CF-5B02F2193793}"/>
              </a:ext>
            </a:extLst>
          </p:cNvPr>
          <p:cNvSpPr txBox="1">
            <a:spLocks noChangeArrowheads="1"/>
          </p:cNvSpPr>
          <p:nvPr/>
        </p:nvSpPr>
        <p:spPr bwMode="auto">
          <a:xfrm>
            <a:off x="448965" y="1655520"/>
            <a:ext cx="3206805" cy="64947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nSpc>
                <a:spcPct val="107000"/>
              </a:lnSpc>
              <a:spcBef>
                <a:spcPts val="0"/>
              </a:spcBef>
              <a:spcAft>
                <a:spcPts val="80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Meredith’s </a:t>
            </a:r>
            <a:r>
              <a:rPr lang="en-US" sz="2800" dirty="0">
                <a:latin typeface="Calibri" panose="020F0502020204030204" pitchFamily="34" charset="0"/>
                <a:ea typeface="Calibri" panose="020F0502020204030204" pitchFamily="34" charset="0"/>
                <a:cs typeface="Times New Roman" panose="02020603050405020304" pitchFamily="18" charset="0"/>
              </a:rPr>
              <a:t>Breakfast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 Box 27">
            <a:extLst>
              <a:ext uri="{FF2B5EF4-FFF2-40B4-BE49-F238E27FC236}">
                <a16:creationId xmlns:a16="http://schemas.microsoft.com/office/drawing/2014/main" id="{2DBC3FF1-BF7F-4D8E-B8F6-3BC89C84CBDF}"/>
              </a:ext>
            </a:extLst>
          </p:cNvPr>
          <p:cNvSpPr txBox="1">
            <a:spLocks noChangeArrowheads="1"/>
          </p:cNvSpPr>
          <p:nvPr/>
        </p:nvSpPr>
        <p:spPr bwMode="auto">
          <a:xfrm>
            <a:off x="3808475" y="1655519"/>
            <a:ext cx="3014624" cy="64947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nSpc>
                <a:spcPct val="107000"/>
              </a:lnSpc>
              <a:spcBef>
                <a:spcPts val="0"/>
              </a:spcBef>
              <a:spcAft>
                <a:spcPts val="800"/>
              </a:spcAft>
            </a:pPr>
            <a:r>
              <a:rPr lang="en-US" sz="2800" dirty="0" err="1">
                <a:latin typeface="Calibri" panose="020F0502020204030204" pitchFamily="34" charset="0"/>
                <a:ea typeface="Calibri" panose="020F0502020204030204" pitchFamily="34" charset="0"/>
                <a:cs typeface="Times New Roman" panose="02020603050405020304" pitchFamily="18" charset="0"/>
              </a:rPr>
              <a:t>Tega</a:t>
            </a:r>
            <a:r>
              <a:rPr lang="en-US" sz="2800" dirty="0" err="1">
                <a:effectLst/>
                <a:latin typeface="Calibri" panose="020F0502020204030204" pitchFamily="34" charset="0"/>
                <a:ea typeface="Calibri" panose="020F0502020204030204" pitchFamily="34" charset="0"/>
                <a:cs typeface="Times New Roman" panose="02020603050405020304" pitchFamily="18" charset="0"/>
              </a:rPr>
              <a:t>’s</a:t>
            </a:r>
            <a:r>
              <a:rPr lang="en-US" sz="28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dirty="0">
                <a:latin typeface="Calibri" panose="020F0502020204030204" pitchFamily="34" charset="0"/>
                <a:ea typeface="Calibri" panose="020F0502020204030204" pitchFamily="34" charset="0"/>
                <a:cs typeface="Times New Roman" panose="02020603050405020304" pitchFamily="18" charset="0"/>
              </a:rPr>
              <a:t>Breakfast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Graphic 8" descr="Apple">
            <a:extLst>
              <a:ext uri="{FF2B5EF4-FFF2-40B4-BE49-F238E27FC236}">
                <a16:creationId xmlns:a16="http://schemas.microsoft.com/office/drawing/2014/main" id="{C056CADA-928F-45B3-9062-9EC1AB5F45D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0" name="Graphic 9" descr="Apple">
            <a:extLst>
              <a:ext uri="{FF2B5EF4-FFF2-40B4-BE49-F238E27FC236}">
                <a16:creationId xmlns:a16="http://schemas.microsoft.com/office/drawing/2014/main" id="{3435EC33-83CB-4030-90BE-3E7AF042B42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1" name="Graphic 10" descr="Apple">
            <a:extLst>
              <a:ext uri="{FF2B5EF4-FFF2-40B4-BE49-F238E27FC236}">
                <a16:creationId xmlns:a16="http://schemas.microsoft.com/office/drawing/2014/main" id="{2DE19DAE-9758-4CCA-A8C1-478B45B26D4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2" name="Graphic 11" descr="Apple">
            <a:extLst>
              <a:ext uri="{FF2B5EF4-FFF2-40B4-BE49-F238E27FC236}">
                <a16:creationId xmlns:a16="http://schemas.microsoft.com/office/drawing/2014/main" id="{F4F8E3F0-113F-4CAC-8617-69C5BAE8BF6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3" name="Graphic 12" descr="Apple">
            <a:extLst>
              <a:ext uri="{FF2B5EF4-FFF2-40B4-BE49-F238E27FC236}">
                <a16:creationId xmlns:a16="http://schemas.microsoft.com/office/drawing/2014/main" id="{E837C993-CED8-4D79-9514-BCCEF16ECBC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4" name="Graphic 13" descr="Apple">
            <a:extLst>
              <a:ext uri="{FF2B5EF4-FFF2-40B4-BE49-F238E27FC236}">
                <a16:creationId xmlns:a16="http://schemas.microsoft.com/office/drawing/2014/main" id="{EE09BD43-2881-4759-BD9A-5CF64E3D34E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5" name="Graphic 14" descr="Apple">
            <a:extLst>
              <a:ext uri="{FF2B5EF4-FFF2-40B4-BE49-F238E27FC236}">
                <a16:creationId xmlns:a16="http://schemas.microsoft.com/office/drawing/2014/main" id="{58B42A8A-A62A-4BD4-A2FC-F7495CA918E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6" name="Graphic 15" descr="Apple">
            <a:extLst>
              <a:ext uri="{FF2B5EF4-FFF2-40B4-BE49-F238E27FC236}">
                <a16:creationId xmlns:a16="http://schemas.microsoft.com/office/drawing/2014/main" id="{2E3F9B5B-6289-43BD-8646-3B78A460E8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7" name="Graphic 16" descr="Apple">
            <a:extLst>
              <a:ext uri="{FF2B5EF4-FFF2-40B4-BE49-F238E27FC236}">
                <a16:creationId xmlns:a16="http://schemas.microsoft.com/office/drawing/2014/main" id="{B081CD5C-5A6A-4361-BA31-5FA4D60DA96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8" name="Graphic 17" descr="Apple">
            <a:extLst>
              <a:ext uri="{FF2B5EF4-FFF2-40B4-BE49-F238E27FC236}">
                <a16:creationId xmlns:a16="http://schemas.microsoft.com/office/drawing/2014/main" id="{9BE391B1-8091-401D-BE61-0C68B713C48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9" name="Graphic 18" descr="Apple">
            <a:extLst>
              <a:ext uri="{FF2B5EF4-FFF2-40B4-BE49-F238E27FC236}">
                <a16:creationId xmlns:a16="http://schemas.microsoft.com/office/drawing/2014/main" id="{49E2C8E7-ACAD-4D17-A930-AFE0A8DCB85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0" name="Graphic 19" descr="Apple">
            <a:extLst>
              <a:ext uri="{FF2B5EF4-FFF2-40B4-BE49-F238E27FC236}">
                <a16:creationId xmlns:a16="http://schemas.microsoft.com/office/drawing/2014/main" id="{15E7B2A1-FD63-4CCA-839D-3126194FF94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1" name="Graphic 20" descr="Apple">
            <a:extLst>
              <a:ext uri="{FF2B5EF4-FFF2-40B4-BE49-F238E27FC236}">
                <a16:creationId xmlns:a16="http://schemas.microsoft.com/office/drawing/2014/main" id="{319D3BFA-C142-4966-8DE4-F9FE1976E3F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2" name="Graphic 21" descr="Apple">
            <a:extLst>
              <a:ext uri="{FF2B5EF4-FFF2-40B4-BE49-F238E27FC236}">
                <a16:creationId xmlns:a16="http://schemas.microsoft.com/office/drawing/2014/main" id="{ACAD3611-6258-47EA-83C8-8BC8137BD6C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3" name="Graphic 22" descr="Apple">
            <a:extLst>
              <a:ext uri="{FF2B5EF4-FFF2-40B4-BE49-F238E27FC236}">
                <a16:creationId xmlns:a16="http://schemas.microsoft.com/office/drawing/2014/main" id="{7C52AF66-7FA0-4AC9-A235-167652F2D31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4" name="Graphic 23" descr="Apple">
            <a:extLst>
              <a:ext uri="{FF2B5EF4-FFF2-40B4-BE49-F238E27FC236}">
                <a16:creationId xmlns:a16="http://schemas.microsoft.com/office/drawing/2014/main" id="{96E8B482-9013-4F02-976F-E0B51026ED9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5" name="Graphic 24" descr="Apple">
            <a:extLst>
              <a:ext uri="{FF2B5EF4-FFF2-40B4-BE49-F238E27FC236}">
                <a16:creationId xmlns:a16="http://schemas.microsoft.com/office/drawing/2014/main" id="{6D5533D0-4111-46AA-8389-3FFE47F9C2B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6" name="Graphic 25" descr="Apple">
            <a:extLst>
              <a:ext uri="{FF2B5EF4-FFF2-40B4-BE49-F238E27FC236}">
                <a16:creationId xmlns:a16="http://schemas.microsoft.com/office/drawing/2014/main" id="{064E4FFE-53F6-4021-AC2E-70CAD39066C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7" name="Graphic 26" descr="Apple">
            <a:extLst>
              <a:ext uri="{FF2B5EF4-FFF2-40B4-BE49-F238E27FC236}">
                <a16:creationId xmlns:a16="http://schemas.microsoft.com/office/drawing/2014/main" id="{EF849F50-9ECA-45CD-9EA4-8983A49F25A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8" name="Graphic 27" descr="Apple">
            <a:extLst>
              <a:ext uri="{FF2B5EF4-FFF2-40B4-BE49-F238E27FC236}">
                <a16:creationId xmlns:a16="http://schemas.microsoft.com/office/drawing/2014/main" id="{D3C518D9-17CB-4239-B77A-C782DBC3094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sp>
        <p:nvSpPr>
          <p:cNvPr id="30" name="Rectangle: Rounded Corners 29">
            <a:extLst>
              <a:ext uri="{FF2B5EF4-FFF2-40B4-BE49-F238E27FC236}">
                <a16:creationId xmlns:a16="http://schemas.microsoft.com/office/drawing/2014/main" id="{D16DA92A-A20A-49A7-BFA8-6BFE3EFA68B3}"/>
              </a:ext>
            </a:extLst>
          </p:cNvPr>
          <p:cNvSpPr/>
          <p:nvPr/>
        </p:nvSpPr>
        <p:spPr>
          <a:xfrm>
            <a:off x="7167985" y="2418435"/>
            <a:ext cx="1679755" cy="183246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Not Fair</a:t>
            </a:r>
            <a:endParaRPr lang="en-CA" dirty="0"/>
          </a:p>
        </p:txBody>
      </p:sp>
      <p:pic>
        <p:nvPicPr>
          <p:cNvPr id="34" name="Picture 4">
            <a:extLst>
              <a:ext uri="{FF2B5EF4-FFF2-40B4-BE49-F238E27FC236}">
                <a16:creationId xmlns:a16="http://schemas.microsoft.com/office/drawing/2014/main" id="{EEB6DC51-C77F-4D7C-9613-F22FB215543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706" r="25567"/>
          <a:stretch/>
        </p:blipFill>
        <p:spPr bwMode="auto">
          <a:xfrm rot="5400000">
            <a:off x="3969215" y="2110178"/>
            <a:ext cx="2185412" cy="310856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71B225DB-712C-4C28-9577-CB8E1E9B4AFF}"/>
              </a:ext>
            </a:extLst>
          </p:cNvPr>
          <p:cNvPicPr>
            <a:picLocks noChangeAspect="1"/>
          </p:cNvPicPr>
          <p:nvPr/>
        </p:nvPicPr>
        <p:blipFill rotWithShape="1">
          <a:blip r:embed="rId5"/>
          <a:srcRect l="18068" r="29205"/>
          <a:stretch/>
        </p:blipFill>
        <p:spPr>
          <a:xfrm rot="5400000">
            <a:off x="605005" y="2110179"/>
            <a:ext cx="2185413" cy="3108560"/>
          </a:xfrm>
          <a:prstGeom prst="rect">
            <a:avLst/>
          </a:prstGeom>
        </p:spPr>
      </p:pic>
    </p:spTree>
    <p:extLst>
      <p:ext uri="{BB962C8B-B14F-4D97-AF65-F5344CB8AC3E}">
        <p14:creationId xmlns:p14="http://schemas.microsoft.com/office/powerpoint/2010/main" val="14154428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7C039-94C3-4CA7-BD13-82CD5C291CFA}"/>
              </a:ext>
            </a:extLst>
          </p:cNvPr>
          <p:cNvSpPr>
            <a:spLocks noGrp="1"/>
          </p:cNvSpPr>
          <p:nvPr>
            <p:ph type="title"/>
          </p:nvPr>
        </p:nvSpPr>
        <p:spPr/>
        <p:txBody>
          <a:bodyPr/>
          <a:lstStyle/>
          <a:p>
            <a:r>
              <a:rPr lang="en-US" dirty="0"/>
              <a:t>Set 4</a:t>
            </a:r>
            <a:endParaRPr lang="en-CA" dirty="0"/>
          </a:p>
        </p:txBody>
      </p:sp>
      <p:sp>
        <p:nvSpPr>
          <p:cNvPr id="3" name="Text Placeholder 2">
            <a:extLst>
              <a:ext uri="{FF2B5EF4-FFF2-40B4-BE49-F238E27FC236}">
                <a16:creationId xmlns:a16="http://schemas.microsoft.com/office/drawing/2014/main" id="{68C12D69-1F9F-4013-9E7D-FF84EEDD1037}"/>
              </a:ext>
            </a:extLst>
          </p:cNvPr>
          <p:cNvSpPr>
            <a:spLocks noGrp="1"/>
          </p:cNvSpPr>
          <p:nvPr>
            <p:ph type="body" idx="1"/>
          </p:nvPr>
        </p:nvSpPr>
        <p:spPr/>
        <p:txBody>
          <a:bodyPr/>
          <a:lstStyle/>
          <a:p>
            <a:endParaRPr lang="en-CA"/>
          </a:p>
        </p:txBody>
      </p:sp>
    </p:spTree>
    <p:extLst>
      <p:ext uri="{BB962C8B-B14F-4D97-AF65-F5344CB8AC3E}">
        <p14:creationId xmlns:p14="http://schemas.microsoft.com/office/powerpoint/2010/main" val="16698383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id="{853EB155-C310-446F-90B1-2CDD445399B6}"/>
              </a:ext>
            </a:extLst>
          </p:cNvPr>
          <p:cNvSpPr/>
          <p:nvPr/>
        </p:nvSpPr>
        <p:spPr>
          <a:xfrm>
            <a:off x="7167985" y="281175"/>
            <a:ext cx="1679755" cy="183246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Fair</a:t>
            </a:r>
            <a:endParaRPr lang="en-CA" dirty="0"/>
          </a:p>
        </p:txBody>
      </p:sp>
      <p:sp>
        <p:nvSpPr>
          <p:cNvPr id="4" name="Text Box 26">
            <a:extLst>
              <a:ext uri="{FF2B5EF4-FFF2-40B4-BE49-F238E27FC236}">
                <a16:creationId xmlns:a16="http://schemas.microsoft.com/office/drawing/2014/main" id="{677E7E48-45A9-499F-81CF-5B02F2193793}"/>
              </a:ext>
            </a:extLst>
          </p:cNvPr>
          <p:cNvSpPr txBox="1">
            <a:spLocks noChangeArrowheads="1"/>
          </p:cNvSpPr>
          <p:nvPr/>
        </p:nvSpPr>
        <p:spPr bwMode="auto">
          <a:xfrm>
            <a:off x="448965" y="1655520"/>
            <a:ext cx="3206805" cy="64947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nSpc>
                <a:spcPct val="107000"/>
              </a:lnSpc>
              <a:spcBef>
                <a:spcPts val="0"/>
              </a:spcBef>
              <a:spcAft>
                <a:spcPts val="80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Meredith’s </a:t>
            </a:r>
            <a:r>
              <a:rPr lang="en-US" sz="2800" dirty="0">
                <a:latin typeface="Calibri" panose="020F0502020204030204" pitchFamily="34" charset="0"/>
                <a:ea typeface="Calibri" panose="020F0502020204030204" pitchFamily="34" charset="0"/>
                <a:cs typeface="Times New Roman" panose="02020603050405020304" pitchFamily="18" charset="0"/>
              </a:rPr>
              <a:t>Breakfast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 Box 27">
            <a:extLst>
              <a:ext uri="{FF2B5EF4-FFF2-40B4-BE49-F238E27FC236}">
                <a16:creationId xmlns:a16="http://schemas.microsoft.com/office/drawing/2014/main" id="{2DBC3FF1-BF7F-4D8E-B8F6-3BC89C84CBDF}"/>
              </a:ext>
            </a:extLst>
          </p:cNvPr>
          <p:cNvSpPr txBox="1">
            <a:spLocks noChangeArrowheads="1"/>
          </p:cNvSpPr>
          <p:nvPr/>
        </p:nvSpPr>
        <p:spPr bwMode="auto">
          <a:xfrm>
            <a:off x="3808475" y="1655519"/>
            <a:ext cx="3014624" cy="64947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nSpc>
                <a:spcPct val="107000"/>
              </a:lnSpc>
              <a:spcBef>
                <a:spcPts val="0"/>
              </a:spcBef>
              <a:spcAft>
                <a:spcPts val="800"/>
              </a:spcAft>
            </a:pPr>
            <a:r>
              <a:rPr lang="en-US" sz="2800" dirty="0" err="1">
                <a:latin typeface="Calibri" panose="020F0502020204030204" pitchFamily="34" charset="0"/>
                <a:ea typeface="Calibri" panose="020F0502020204030204" pitchFamily="34" charset="0"/>
                <a:cs typeface="Times New Roman" panose="02020603050405020304" pitchFamily="18" charset="0"/>
              </a:rPr>
              <a:t>Tega</a:t>
            </a:r>
            <a:r>
              <a:rPr lang="en-US" sz="2800" dirty="0" err="1">
                <a:effectLst/>
                <a:latin typeface="Calibri" panose="020F0502020204030204" pitchFamily="34" charset="0"/>
                <a:ea typeface="Calibri" panose="020F0502020204030204" pitchFamily="34" charset="0"/>
                <a:cs typeface="Times New Roman" panose="02020603050405020304" pitchFamily="18" charset="0"/>
              </a:rPr>
              <a:t>’s</a:t>
            </a:r>
            <a:r>
              <a:rPr lang="en-US" sz="28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dirty="0">
                <a:latin typeface="Calibri" panose="020F0502020204030204" pitchFamily="34" charset="0"/>
                <a:ea typeface="Calibri" panose="020F0502020204030204" pitchFamily="34" charset="0"/>
                <a:cs typeface="Times New Roman" panose="02020603050405020304" pitchFamily="18" charset="0"/>
              </a:rPr>
              <a:t>Breakfast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Graphic 8" descr="Apple">
            <a:extLst>
              <a:ext uri="{FF2B5EF4-FFF2-40B4-BE49-F238E27FC236}">
                <a16:creationId xmlns:a16="http://schemas.microsoft.com/office/drawing/2014/main" id="{C056CADA-928F-45B3-9062-9EC1AB5F45D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0" name="Graphic 9" descr="Apple">
            <a:extLst>
              <a:ext uri="{FF2B5EF4-FFF2-40B4-BE49-F238E27FC236}">
                <a16:creationId xmlns:a16="http://schemas.microsoft.com/office/drawing/2014/main" id="{3435EC33-83CB-4030-90BE-3E7AF042B42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1" name="Graphic 10" descr="Apple">
            <a:extLst>
              <a:ext uri="{FF2B5EF4-FFF2-40B4-BE49-F238E27FC236}">
                <a16:creationId xmlns:a16="http://schemas.microsoft.com/office/drawing/2014/main" id="{2DE19DAE-9758-4CCA-A8C1-478B45B26D4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2" name="Graphic 11" descr="Apple">
            <a:extLst>
              <a:ext uri="{FF2B5EF4-FFF2-40B4-BE49-F238E27FC236}">
                <a16:creationId xmlns:a16="http://schemas.microsoft.com/office/drawing/2014/main" id="{F4F8E3F0-113F-4CAC-8617-69C5BAE8BF6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3" name="Graphic 12" descr="Apple">
            <a:extLst>
              <a:ext uri="{FF2B5EF4-FFF2-40B4-BE49-F238E27FC236}">
                <a16:creationId xmlns:a16="http://schemas.microsoft.com/office/drawing/2014/main" id="{E837C993-CED8-4D79-9514-BCCEF16ECBC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4" name="Graphic 13" descr="Apple">
            <a:extLst>
              <a:ext uri="{FF2B5EF4-FFF2-40B4-BE49-F238E27FC236}">
                <a16:creationId xmlns:a16="http://schemas.microsoft.com/office/drawing/2014/main" id="{EE09BD43-2881-4759-BD9A-5CF64E3D34E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5" name="Graphic 14" descr="Apple">
            <a:extLst>
              <a:ext uri="{FF2B5EF4-FFF2-40B4-BE49-F238E27FC236}">
                <a16:creationId xmlns:a16="http://schemas.microsoft.com/office/drawing/2014/main" id="{58B42A8A-A62A-4BD4-A2FC-F7495CA918E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6" name="Graphic 15" descr="Apple">
            <a:extLst>
              <a:ext uri="{FF2B5EF4-FFF2-40B4-BE49-F238E27FC236}">
                <a16:creationId xmlns:a16="http://schemas.microsoft.com/office/drawing/2014/main" id="{2E3F9B5B-6289-43BD-8646-3B78A460E8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7" name="Graphic 16" descr="Apple">
            <a:extLst>
              <a:ext uri="{FF2B5EF4-FFF2-40B4-BE49-F238E27FC236}">
                <a16:creationId xmlns:a16="http://schemas.microsoft.com/office/drawing/2014/main" id="{B081CD5C-5A6A-4361-BA31-5FA4D60DA96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8" name="Graphic 17" descr="Apple">
            <a:extLst>
              <a:ext uri="{FF2B5EF4-FFF2-40B4-BE49-F238E27FC236}">
                <a16:creationId xmlns:a16="http://schemas.microsoft.com/office/drawing/2014/main" id="{9BE391B1-8091-401D-BE61-0C68B713C48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9" name="Graphic 18" descr="Apple">
            <a:extLst>
              <a:ext uri="{FF2B5EF4-FFF2-40B4-BE49-F238E27FC236}">
                <a16:creationId xmlns:a16="http://schemas.microsoft.com/office/drawing/2014/main" id="{49E2C8E7-ACAD-4D17-A930-AFE0A8DCB85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0" name="Graphic 19" descr="Apple">
            <a:extLst>
              <a:ext uri="{FF2B5EF4-FFF2-40B4-BE49-F238E27FC236}">
                <a16:creationId xmlns:a16="http://schemas.microsoft.com/office/drawing/2014/main" id="{15E7B2A1-FD63-4CCA-839D-3126194FF94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1" name="Graphic 20" descr="Apple">
            <a:extLst>
              <a:ext uri="{FF2B5EF4-FFF2-40B4-BE49-F238E27FC236}">
                <a16:creationId xmlns:a16="http://schemas.microsoft.com/office/drawing/2014/main" id="{319D3BFA-C142-4966-8DE4-F9FE1976E3F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2" name="Graphic 21" descr="Apple">
            <a:extLst>
              <a:ext uri="{FF2B5EF4-FFF2-40B4-BE49-F238E27FC236}">
                <a16:creationId xmlns:a16="http://schemas.microsoft.com/office/drawing/2014/main" id="{ACAD3611-6258-47EA-83C8-8BC8137BD6C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3" name="Graphic 22" descr="Apple">
            <a:extLst>
              <a:ext uri="{FF2B5EF4-FFF2-40B4-BE49-F238E27FC236}">
                <a16:creationId xmlns:a16="http://schemas.microsoft.com/office/drawing/2014/main" id="{7C52AF66-7FA0-4AC9-A235-167652F2D31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4" name="Graphic 23" descr="Apple">
            <a:extLst>
              <a:ext uri="{FF2B5EF4-FFF2-40B4-BE49-F238E27FC236}">
                <a16:creationId xmlns:a16="http://schemas.microsoft.com/office/drawing/2014/main" id="{96E8B482-9013-4F02-976F-E0B51026ED9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5" name="Graphic 24" descr="Apple">
            <a:extLst>
              <a:ext uri="{FF2B5EF4-FFF2-40B4-BE49-F238E27FC236}">
                <a16:creationId xmlns:a16="http://schemas.microsoft.com/office/drawing/2014/main" id="{6D5533D0-4111-46AA-8389-3FFE47F9C2B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6" name="Graphic 25" descr="Apple">
            <a:extLst>
              <a:ext uri="{FF2B5EF4-FFF2-40B4-BE49-F238E27FC236}">
                <a16:creationId xmlns:a16="http://schemas.microsoft.com/office/drawing/2014/main" id="{064E4FFE-53F6-4021-AC2E-70CAD39066C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7" name="Graphic 26" descr="Apple">
            <a:extLst>
              <a:ext uri="{FF2B5EF4-FFF2-40B4-BE49-F238E27FC236}">
                <a16:creationId xmlns:a16="http://schemas.microsoft.com/office/drawing/2014/main" id="{EF849F50-9ECA-45CD-9EA4-8983A49F25A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8" name="Graphic 27" descr="Apple">
            <a:extLst>
              <a:ext uri="{FF2B5EF4-FFF2-40B4-BE49-F238E27FC236}">
                <a16:creationId xmlns:a16="http://schemas.microsoft.com/office/drawing/2014/main" id="{D3C518D9-17CB-4239-B77A-C782DBC3094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sp>
        <p:nvSpPr>
          <p:cNvPr id="30" name="Rectangle: Rounded Corners 29">
            <a:extLst>
              <a:ext uri="{FF2B5EF4-FFF2-40B4-BE49-F238E27FC236}">
                <a16:creationId xmlns:a16="http://schemas.microsoft.com/office/drawing/2014/main" id="{D16DA92A-A20A-49A7-BFA8-6BFE3EFA68B3}"/>
              </a:ext>
            </a:extLst>
          </p:cNvPr>
          <p:cNvSpPr/>
          <p:nvPr/>
        </p:nvSpPr>
        <p:spPr>
          <a:xfrm>
            <a:off x="7167985" y="2418435"/>
            <a:ext cx="1679755" cy="183246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Not Fair</a:t>
            </a:r>
            <a:endParaRPr lang="en-CA" dirty="0"/>
          </a:p>
        </p:txBody>
      </p:sp>
      <p:pic>
        <p:nvPicPr>
          <p:cNvPr id="33" name="Picture 32">
            <a:extLst>
              <a:ext uri="{FF2B5EF4-FFF2-40B4-BE49-F238E27FC236}">
                <a16:creationId xmlns:a16="http://schemas.microsoft.com/office/drawing/2014/main" id="{C0AFBDC4-CF58-4295-934C-9E7627187868}"/>
              </a:ext>
            </a:extLst>
          </p:cNvPr>
          <p:cNvPicPr>
            <a:picLocks noChangeAspect="1"/>
          </p:cNvPicPr>
          <p:nvPr/>
        </p:nvPicPr>
        <p:blipFill rotWithShape="1">
          <a:blip r:embed="rId4"/>
          <a:srcRect l="27159" r="20113"/>
          <a:stretch/>
        </p:blipFill>
        <p:spPr>
          <a:xfrm rot="5400000">
            <a:off x="748545" y="2110174"/>
            <a:ext cx="2185417" cy="3108566"/>
          </a:xfrm>
          <a:prstGeom prst="rect">
            <a:avLst/>
          </a:prstGeom>
        </p:spPr>
      </p:pic>
      <p:pic>
        <p:nvPicPr>
          <p:cNvPr id="35" name="Picture 4">
            <a:extLst>
              <a:ext uri="{FF2B5EF4-FFF2-40B4-BE49-F238E27FC236}">
                <a16:creationId xmlns:a16="http://schemas.microsoft.com/office/drawing/2014/main" id="{F492073F-7D6C-4342-8A57-7DA5BCFFFE6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706" r="25567"/>
          <a:stretch/>
        </p:blipFill>
        <p:spPr bwMode="auto">
          <a:xfrm rot="5400000">
            <a:off x="4117346" y="2110172"/>
            <a:ext cx="2185418" cy="3108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55677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51F9307-64DF-48EC-A92F-14E78DE62746}"/>
              </a:ext>
            </a:extLst>
          </p:cNvPr>
          <p:cNvSpPr>
            <a:spLocks noGrp="1"/>
          </p:cNvSpPr>
          <p:nvPr>
            <p:ph type="title"/>
          </p:nvPr>
        </p:nvSpPr>
        <p:spPr>
          <a:xfrm>
            <a:off x="3197655" y="128470"/>
            <a:ext cx="5497380" cy="610820"/>
          </a:xfrm>
        </p:spPr>
        <p:txBody>
          <a:bodyPr>
            <a:normAutofit fontScale="90000"/>
          </a:bodyPr>
          <a:lstStyle/>
          <a:p>
            <a:r>
              <a:rPr lang="en-US" dirty="0">
                <a:solidFill>
                  <a:srgbClr val="FFFF00"/>
                </a:solidFill>
              </a:rPr>
              <a:t>How many whole oranges are in the bowl?</a:t>
            </a:r>
            <a:endParaRPr lang="en-CA" dirty="0">
              <a:solidFill>
                <a:srgbClr val="FFFF00"/>
              </a:solidFill>
            </a:endParaRPr>
          </a:p>
        </p:txBody>
      </p:sp>
      <p:pic>
        <p:nvPicPr>
          <p:cNvPr id="10" name="Picture 9">
            <a:extLst>
              <a:ext uri="{FF2B5EF4-FFF2-40B4-BE49-F238E27FC236}">
                <a16:creationId xmlns:a16="http://schemas.microsoft.com/office/drawing/2014/main" id="{7BDD1488-5B60-4591-9FF8-B620EF8B411A}"/>
              </a:ext>
            </a:extLst>
          </p:cNvPr>
          <p:cNvPicPr>
            <a:picLocks noChangeAspect="1"/>
          </p:cNvPicPr>
          <p:nvPr/>
        </p:nvPicPr>
        <p:blipFill>
          <a:blip r:embed="rId3"/>
          <a:stretch>
            <a:fillRect/>
          </a:stretch>
        </p:blipFill>
        <p:spPr>
          <a:xfrm>
            <a:off x="479788" y="1960930"/>
            <a:ext cx="2936272" cy="2222785"/>
          </a:xfrm>
          <a:prstGeom prst="rect">
            <a:avLst/>
          </a:prstGeom>
        </p:spPr>
      </p:pic>
      <p:sp>
        <p:nvSpPr>
          <p:cNvPr id="18" name="TextBox 17">
            <a:extLst>
              <a:ext uri="{FF2B5EF4-FFF2-40B4-BE49-F238E27FC236}">
                <a16:creationId xmlns:a16="http://schemas.microsoft.com/office/drawing/2014/main" id="{EBC4FCC0-0FCA-46AB-A2B9-0C1DE3BA4495}"/>
              </a:ext>
            </a:extLst>
          </p:cNvPr>
          <p:cNvSpPr txBox="1"/>
          <p:nvPr/>
        </p:nvSpPr>
        <p:spPr>
          <a:xfrm>
            <a:off x="3808475" y="1963691"/>
            <a:ext cx="4855737" cy="175432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t>What information would you like to know?</a:t>
            </a:r>
          </a:p>
          <a:p>
            <a:endParaRPr lang="en-US" dirty="0"/>
          </a:p>
          <a:p>
            <a:endParaRPr lang="en-US" dirty="0"/>
          </a:p>
          <a:p>
            <a:endParaRPr lang="en-US" dirty="0"/>
          </a:p>
          <a:p>
            <a:endParaRPr lang="en-CA" dirty="0"/>
          </a:p>
          <a:p>
            <a:endParaRPr lang="en-CA" dirty="0"/>
          </a:p>
        </p:txBody>
      </p:sp>
    </p:spTree>
    <p:extLst>
      <p:ext uri="{BB962C8B-B14F-4D97-AF65-F5344CB8AC3E}">
        <p14:creationId xmlns:p14="http://schemas.microsoft.com/office/powerpoint/2010/main" val="35696984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43660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id="{853EB155-C310-446F-90B1-2CDD445399B6}"/>
              </a:ext>
            </a:extLst>
          </p:cNvPr>
          <p:cNvSpPr/>
          <p:nvPr/>
        </p:nvSpPr>
        <p:spPr>
          <a:xfrm>
            <a:off x="7167985" y="281175"/>
            <a:ext cx="1679755" cy="183246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Fair</a:t>
            </a:r>
            <a:endParaRPr lang="en-CA" dirty="0"/>
          </a:p>
        </p:txBody>
      </p:sp>
      <p:sp>
        <p:nvSpPr>
          <p:cNvPr id="4" name="Text Box 26">
            <a:extLst>
              <a:ext uri="{FF2B5EF4-FFF2-40B4-BE49-F238E27FC236}">
                <a16:creationId xmlns:a16="http://schemas.microsoft.com/office/drawing/2014/main" id="{677E7E48-45A9-499F-81CF-5B02F2193793}"/>
              </a:ext>
            </a:extLst>
          </p:cNvPr>
          <p:cNvSpPr txBox="1">
            <a:spLocks noChangeArrowheads="1"/>
          </p:cNvSpPr>
          <p:nvPr/>
        </p:nvSpPr>
        <p:spPr bwMode="auto">
          <a:xfrm>
            <a:off x="448965" y="1655520"/>
            <a:ext cx="3206805" cy="64947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nSpc>
                <a:spcPct val="107000"/>
              </a:lnSpc>
              <a:spcBef>
                <a:spcPts val="0"/>
              </a:spcBef>
              <a:spcAft>
                <a:spcPts val="80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Meredith’s </a:t>
            </a:r>
            <a:r>
              <a:rPr lang="en-US" sz="2800" dirty="0">
                <a:latin typeface="Calibri" panose="020F0502020204030204" pitchFamily="34" charset="0"/>
                <a:ea typeface="Calibri" panose="020F0502020204030204" pitchFamily="34" charset="0"/>
                <a:cs typeface="Times New Roman" panose="02020603050405020304" pitchFamily="18" charset="0"/>
              </a:rPr>
              <a:t>Breakfast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 Box 27">
            <a:extLst>
              <a:ext uri="{FF2B5EF4-FFF2-40B4-BE49-F238E27FC236}">
                <a16:creationId xmlns:a16="http://schemas.microsoft.com/office/drawing/2014/main" id="{2DBC3FF1-BF7F-4D8E-B8F6-3BC89C84CBDF}"/>
              </a:ext>
            </a:extLst>
          </p:cNvPr>
          <p:cNvSpPr txBox="1">
            <a:spLocks noChangeArrowheads="1"/>
          </p:cNvSpPr>
          <p:nvPr/>
        </p:nvSpPr>
        <p:spPr bwMode="auto">
          <a:xfrm>
            <a:off x="3808475" y="1655519"/>
            <a:ext cx="3014624" cy="64947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nSpc>
                <a:spcPct val="107000"/>
              </a:lnSpc>
              <a:spcBef>
                <a:spcPts val="0"/>
              </a:spcBef>
              <a:spcAft>
                <a:spcPts val="800"/>
              </a:spcAft>
            </a:pPr>
            <a:r>
              <a:rPr lang="en-US" sz="2800" dirty="0" err="1">
                <a:latin typeface="Calibri" panose="020F0502020204030204" pitchFamily="34" charset="0"/>
                <a:ea typeface="Calibri" panose="020F0502020204030204" pitchFamily="34" charset="0"/>
                <a:cs typeface="Times New Roman" panose="02020603050405020304" pitchFamily="18" charset="0"/>
              </a:rPr>
              <a:t>Tega</a:t>
            </a:r>
            <a:r>
              <a:rPr lang="en-US" sz="2800" dirty="0" err="1">
                <a:effectLst/>
                <a:latin typeface="Calibri" panose="020F0502020204030204" pitchFamily="34" charset="0"/>
                <a:ea typeface="Calibri" panose="020F0502020204030204" pitchFamily="34" charset="0"/>
                <a:cs typeface="Times New Roman" panose="02020603050405020304" pitchFamily="18" charset="0"/>
              </a:rPr>
              <a:t>’s</a:t>
            </a:r>
            <a:r>
              <a:rPr lang="en-US" sz="28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dirty="0">
                <a:latin typeface="Calibri" panose="020F0502020204030204" pitchFamily="34" charset="0"/>
                <a:ea typeface="Calibri" panose="020F0502020204030204" pitchFamily="34" charset="0"/>
                <a:cs typeface="Times New Roman" panose="02020603050405020304" pitchFamily="18" charset="0"/>
              </a:rPr>
              <a:t>Breakfast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Graphic 8" descr="Apple">
            <a:extLst>
              <a:ext uri="{FF2B5EF4-FFF2-40B4-BE49-F238E27FC236}">
                <a16:creationId xmlns:a16="http://schemas.microsoft.com/office/drawing/2014/main" id="{C056CADA-928F-45B3-9062-9EC1AB5F45D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0" name="Graphic 9" descr="Apple">
            <a:extLst>
              <a:ext uri="{FF2B5EF4-FFF2-40B4-BE49-F238E27FC236}">
                <a16:creationId xmlns:a16="http://schemas.microsoft.com/office/drawing/2014/main" id="{3435EC33-83CB-4030-90BE-3E7AF042B42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1" name="Graphic 10" descr="Apple">
            <a:extLst>
              <a:ext uri="{FF2B5EF4-FFF2-40B4-BE49-F238E27FC236}">
                <a16:creationId xmlns:a16="http://schemas.microsoft.com/office/drawing/2014/main" id="{2DE19DAE-9758-4CCA-A8C1-478B45B26D4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2" name="Graphic 11" descr="Apple">
            <a:extLst>
              <a:ext uri="{FF2B5EF4-FFF2-40B4-BE49-F238E27FC236}">
                <a16:creationId xmlns:a16="http://schemas.microsoft.com/office/drawing/2014/main" id="{F4F8E3F0-113F-4CAC-8617-69C5BAE8BF6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3" name="Graphic 12" descr="Apple">
            <a:extLst>
              <a:ext uri="{FF2B5EF4-FFF2-40B4-BE49-F238E27FC236}">
                <a16:creationId xmlns:a16="http://schemas.microsoft.com/office/drawing/2014/main" id="{E837C993-CED8-4D79-9514-BCCEF16ECBC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4" name="Graphic 13" descr="Apple">
            <a:extLst>
              <a:ext uri="{FF2B5EF4-FFF2-40B4-BE49-F238E27FC236}">
                <a16:creationId xmlns:a16="http://schemas.microsoft.com/office/drawing/2014/main" id="{EE09BD43-2881-4759-BD9A-5CF64E3D34E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5" name="Graphic 14" descr="Apple">
            <a:extLst>
              <a:ext uri="{FF2B5EF4-FFF2-40B4-BE49-F238E27FC236}">
                <a16:creationId xmlns:a16="http://schemas.microsoft.com/office/drawing/2014/main" id="{58B42A8A-A62A-4BD4-A2FC-F7495CA918E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6" name="Graphic 15" descr="Apple">
            <a:extLst>
              <a:ext uri="{FF2B5EF4-FFF2-40B4-BE49-F238E27FC236}">
                <a16:creationId xmlns:a16="http://schemas.microsoft.com/office/drawing/2014/main" id="{2E3F9B5B-6289-43BD-8646-3B78A460E8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7" name="Graphic 16" descr="Apple">
            <a:extLst>
              <a:ext uri="{FF2B5EF4-FFF2-40B4-BE49-F238E27FC236}">
                <a16:creationId xmlns:a16="http://schemas.microsoft.com/office/drawing/2014/main" id="{B081CD5C-5A6A-4361-BA31-5FA4D60DA96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8" name="Graphic 17" descr="Apple">
            <a:extLst>
              <a:ext uri="{FF2B5EF4-FFF2-40B4-BE49-F238E27FC236}">
                <a16:creationId xmlns:a16="http://schemas.microsoft.com/office/drawing/2014/main" id="{9BE391B1-8091-401D-BE61-0C68B713C48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9" name="Graphic 18" descr="Apple">
            <a:extLst>
              <a:ext uri="{FF2B5EF4-FFF2-40B4-BE49-F238E27FC236}">
                <a16:creationId xmlns:a16="http://schemas.microsoft.com/office/drawing/2014/main" id="{49E2C8E7-ACAD-4D17-A930-AFE0A8DCB85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0" name="Graphic 19" descr="Apple">
            <a:extLst>
              <a:ext uri="{FF2B5EF4-FFF2-40B4-BE49-F238E27FC236}">
                <a16:creationId xmlns:a16="http://schemas.microsoft.com/office/drawing/2014/main" id="{15E7B2A1-FD63-4CCA-839D-3126194FF94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1" name="Graphic 20" descr="Apple">
            <a:extLst>
              <a:ext uri="{FF2B5EF4-FFF2-40B4-BE49-F238E27FC236}">
                <a16:creationId xmlns:a16="http://schemas.microsoft.com/office/drawing/2014/main" id="{319D3BFA-C142-4966-8DE4-F9FE1976E3F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2" name="Graphic 21" descr="Apple">
            <a:extLst>
              <a:ext uri="{FF2B5EF4-FFF2-40B4-BE49-F238E27FC236}">
                <a16:creationId xmlns:a16="http://schemas.microsoft.com/office/drawing/2014/main" id="{ACAD3611-6258-47EA-83C8-8BC8137BD6C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3" name="Graphic 22" descr="Apple">
            <a:extLst>
              <a:ext uri="{FF2B5EF4-FFF2-40B4-BE49-F238E27FC236}">
                <a16:creationId xmlns:a16="http://schemas.microsoft.com/office/drawing/2014/main" id="{7C52AF66-7FA0-4AC9-A235-167652F2D31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4" name="Graphic 23" descr="Apple">
            <a:extLst>
              <a:ext uri="{FF2B5EF4-FFF2-40B4-BE49-F238E27FC236}">
                <a16:creationId xmlns:a16="http://schemas.microsoft.com/office/drawing/2014/main" id="{96E8B482-9013-4F02-976F-E0B51026ED9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5" name="Graphic 24" descr="Apple">
            <a:extLst>
              <a:ext uri="{FF2B5EF4-FFF2-40B4-BE49-F238E27FC236}">
                <a16:creationId xmlns:a16="http://schemas.microsoft.com/office/drawing/2014/main" id="{6D5533D0-4111-46AA-8389-3FFE47F9C2B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6" name="Graphic 25" descr="Apple">
            <a:extLst>
              <a:ext uri="{FF2B5EF4-FFF2-40B4-BE49-F238E27FC236}">
                <a16:creationId xmlns:a16="http://schemas.microsoft.com/office/drawing/2014/main" id="{064E4FFE-53F6-4021-AC2E-70CAD39066C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7" name="Graphic 26" descr="Apple">
            <a:extLst>
              <a:ext uri="{FF2B5EF4-FFF2-40B4-BE49-F238E27FC236}">
                <a16:creationId xmlns:a16="http://schemas.microsoft.com/office/drawing/2014/main" id="{EF849F50-9ECA-45CD-9EA4-8983A49F25A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8" name="Graphic 27" descr="Apple">
            <a:extLst>
              <a:ext uri="{FF2B5EF4-FFF2-40B4-BE49-F238E27FC236}">
                <a16:creationId xmlns:a16="http://schemas.microsoft.com/office/drawing/2014/main" id="{D3C518D9-17CB-4239-B77A-C782DBC3094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sp>
        <p:nvSpPr>
          <p:cNvPr id="30" name="Rectangle: Rounded Corners 29">
            <a:extLst>
              <a:ext uri="{FF2B5EF4-FFF2-40B4-BE49-F238E27FC236}">
                <a16:creationId xmlns:a16="http://schemas.microsoft.com/office/drawing/2014/main" id="{D16DA92A-A20A-49A7-BFA8-6BFE3EFA68B3}"/>
              </a:ext>
            </a:extLst>
          </p:cNvPr>
          <p:cNvSpPr/>
          <p:nvPr/>
        </p:nvSpPr>
        <p:spPr>
          <a:xfrm>
            <a:off x="7167985" y="2418435"/>
            <a:ext cx="1679755" cy="183246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Not Fair</a:t>
            </a:r>
            <a:endParaRPr lang="en-CA" dirty="0"/>
          </a:p>
        </p:txBody>
      </p:sp>
      <p:pic>
        <p:nvPicPr>
          <p:cNvPr id="35" name="Picture 4">
            <a:extLst>
              <a:ext uri="{FF2B5EF4-FFF2-40B4-BE49-F238E27FC236}">
                <a16:creationId xmlns:a16="http://schemas.microsoft.com/office/drawing/2014/main" id="{F492073F-7D6C-4342-8A57-7DA5BCFFFE6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706" r="25567"/>
          <a:stretch/>
        </p:blipFill>
        <p:spPr bwMode="auto">
          <a:xfrm rot="5400000">
            <a:off x="4117346" y="2110172"/>
            <a:ext cx="2185418" cy="310856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B3C6A174-CB88-4FD4-B27B-EA7D17432191}"/>
              </a:ext>
            </a:extLst>
          </p:cNvPr>
          <p:cNvPicPr>
            <a:picLocks noChangeAspect="1"/>
          </p:cNvPicPr>
          <p:nvPr/>
        </p:nvPicPr>
        <p:blipFill rotWithShape="1">
          <a:blip r:embed="rId5"/>
          <a:srcRect l="23636" t="673" r="23636" b="-673"/>
          <a:stretch/>
        </p:blipFill>
        <p:spPr>
          <a:xfrm rot="5400000">
            <a:off x="719131" y="2110170"/>
            <a:ext cx="2185419" cy="3108571"/>
          </a:xfrm>
          <a:prstGeom prst="rect">
            <a:avLst/>
          </a:prstGeom>
        </p:spPr>
      </p:pic>
    </p:spTree>
    <p:extLst>
      <p:ext uri="{BB962C8B-B14F-4D97-AF65-F5344CB8AC3E}">
        <p14:creationId xmlns:p14="http://schemas.microsoft.com/office/powerpoint/2010/main" val="28325578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28803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id="{853EB155-C310-446F-90B1-2CDD445399B6}"/>
              </a:ext>
            </a:extLst>
          </p:cNvPr>
          <p:cNvSpPr/>
          <p:nvPr/>
        </p:nvSpPr>
        <p:spPr>
          <a:xfrm>
            <a:off x="7167985" y="281175"/>
            <a:ext cx="1679755" cy="183246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Fair</a:t>
            </a:r>
            <a:endParaRPr lang="en-CA" dirty="0"/>
          </a:p>
        </p:txBody>
      </p:sp>
      <p:sp>
        <p:nvSpPr>
          <p:cNvPr id="4" name="Text Box 26">
            <a:extLst>
              <a:ext uri="{FF2B5EF4-FFF2-40B4-BE49-F238E27FC236}">
                <a16:creationId xmlns:a16="http://schemas.microsoft.com/office/drawing/2014/main" id="{677E7E48-45A9-499F-81CF-5B02F2193793}"/>
              </a:ext>
            </a:extLst>
          </p:cNvPr>
          <p:cNvSpPr txBox="1">
            <a:spLocks noChangeArrowheads="1"/>
          </p:cNvSpPr>
          <p:nvPr/>
        </p:nvSpPr>
        <p:spPr bwMode="auto">
          <a:xfrm>
            <a:off x="448965" y="1655520"/>
            <a:ext cx="3206805" cy="64947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nSpc>
                <a:spcPct val="107000"/>
              </a:lnSpc>
              <a:spcBef>
                <a:spcPts val="0"/>
              </a:spcBef>
              <a:spcAft>
                <a:spcPts val="80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Meredith’s </a:t>
            </a:r>
            <a:r>
              <a:rPr lang="en-US" sz="2800" dirty="0">
                <a:latin typeface="Calibri" panose="020F0502020204030204" pitchFamily="34" charset="0"/>
                <a:ea typeface="Calibri" panose="020F0502020204030204" pitchFamily="34" charset="0"/>
                <a:cs typeface="Times New Roman" panose="02020603050405020304" pitchFamily="18" charset="0"/>
              </a:rPr>
              <a:t>Breakfast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 Box 27">
            <a:extLst>
              <a:ext uri="{FF2B5EF4-FFF2-40B4-BE49-F238E27FC236}">
                <a16:creationId xmlns:a16="http://schemas.microsoft.com/office/drawing/2014/main" id="{2DBC3FF1-BF7F-4D8E-B8F6-3BC89C84CBDF}"/>
              </a:ext>
            </a:extLst>
          </p:cNvPr>
          <p:cNvSpPr txBox="1">
            <a:spLocks noChangeArrowheads="1"/>
          </p:cNvSpPr>
          <p:nvPr/>
        </p:nvSpPr>
        <p:spPr bwMode="auto">
          <a:xfrm>
            <a:off x="3808475" y="1655519"/>
            <a:ext cx="3014624" cy="64947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nSpc>
                <a:spcPct val="107000"/>
              </a:lnSpc>
              <a:spcBef>
                <a:spcPts val="0"/>
              </a:spcBef>
              <a:spcAft>
                <a:spcPts val="800"/>
              </a:spcAft>
            </a:pPr>
            <a:r>
              <a:rPr lang="en-US" sz="2800" dirty="0" err="1">
                <a:latin typeface="Calibri" panose="020F0502020204030204" pitchFamily="34" charset="0"/>
                <a:ea typeface="Calibri" panose="020F0502020204030204" pitchFamily="34" charset="0"/>
                <a:cs typeface="Times New Roman" panose="02020603050405020304" pitchFamily="18" charset="0"/>
              </a:rPr>
              <a:t>Tega</a:t>
            </a:r>
            <a:r>
              <a:rPr lang="en-US" sz="2800" dirty="0" err="1">
                <a:effectLst/>
                <a:latin typeface="Calibri" panose="020F0502020204030204" pitchFamily="34" charset="0"/>
                <a:ea typeface="Calibri" panose="020F0502020204030204" pitchFamily="34" charset="0"/>
                <a:cs typeface="Times New Roman" panose="02020603050405020304" pitchFamily="18" charset="0"/>
              </a:rPr>
              <a:t>’s</a:t>
            </a:r>
            <a:r>
              <a:rPr lang="en-US" sz="28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dirty="0">
                <a:latin typeface="Calibri" panose="020F0502020204030204" pitchFamily="34" charset="0"/>
                <a:ea typeface="Calibri" panose="020F0502020204030204" pitchFamily="34" charset="0"/>
                <a:cs typeface="Times New Roman" panose="02020603050405020304" pitchFamily="18" charset="0"/>
              </a:rPr>
              <a:t>Breakfast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Graphic 8" descr="Apple">
            <a:extLst>
              <a:ext uri="{FF2B5EF4-FFF2-40B4-BE49-F238E27FC236}">
                <a16:creationId xmlns:a16="http://schemas.microsoft.com/office/drawing/2014/main" id="{C056CADA-928F-45B3-9062-9EC1AB5F45D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0" name="Graphic 9" descr="Apple">
            <a:extLst>
              <a:ext uri="{FF2B5EF4-FFF2-40B4-BE49-F238E27FC236}">
                <a16:creationId xmlns:a16="http://schemas.microsoft.com/office/drawing/2014/main" id="{3435EC33-83CB-4030-90BE-3E7AF042B42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1" name="Graphic 10" descr="Apple">
            <a:extLst>
              <a:ext uri="{FF2B5EF4-FFF2-40B4-BE49-F238E27FC236}">
                <a16:creationId xmlns:a16="http://schemas.microsoft.com/office/drawing/2014/main" id="{2DE19DAE-9758-4CCA-A8C1-478B45B26D4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2" name="Graphic 11" descr="Apple">
            <a:extLst>
              <a:ext uri="{FF2B5EF4-FFF2-40B4-BE49-F238E27FC236}">
                <a16:creationId xmlns:a16="http://schemas.microsoft.com/office/drawing/2014/main" id="{F4F8E3F0-113F-4CAC-8617-69C5BAE8BF6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3" name="Graphic 12" descr="Apple">
            <a:extLst>
              <a:ext uri="{FF2B5EF4-FFF2-40B4-BE49-F238E27FC236}">
                <a16:creationId xmlns:a16="http://schemas.microsoft.com/office/drawing/2014/main" id="{E837C993-CED8-4D79-9514-BCCEF16ECBC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4" name="Graphic 13" descr="Apple">
            <a:extLst>
              <a:ext uri="{FF2B5EF4-FFF2-40B4-BE49-F238E27FC236}">
                <a16:creationId xmlns:a16="http://schemas.microsoft.com/office/drawing/2014/main" id="{EE09BD43-2881-4759-BD9A-5CF64E3D34E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5" name="Graphic 14" descr="Apple">
            <a:extLst>
              <a:ext uri="{FF2B5EF4-FFF2-40B4-BE49-F238E27FC236}">
                <a16:creationId xmlns:a16="http://schemas.microsoft.com/office/drawing/2014/main" id="{58B42A8A-A62A-4BD4-A2FC-F7495CA918E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6" name="Graphic 15" descr="Apple">
            <a:extLst>
              <a:ext uri="{FF2B5EF4-FFF2-40B4-BE49-F238E27FC236}">
                <a16:creationId xmlns:a16="http://schemas.microsoft.com/office/drawing/2014/main" id="{2E3F9B5B-6289-43BD-8646-3B78A460E8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7" name="Graphic 16" descr="Apple">
            <a:extLst>
              <a:ext uri="{FF2B5EF4-FFF2-40B4-BE49-F238E27FC236}">
                <a16:creationId xmlns:a16="http://schemas.microsoft.com/office/drawing/2014/main" id="{B081CD5C-5A6A-4361-BA31-5FA4D60DA96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8" name="Graphic 17" descr="Apple">
            <a:extLst>
              <a:ext uri="{FF2B5EF4-FFF2-40B4-BE49-F238E27FC236}">
                <a16:creationId xmlns:a16="http://schemas.microsoft.com/office/drawing/2014/main" id="{9BE391B1-8091-401D-BE61-0C68B713C48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9" name="Graphic 18" descr="Apple">
            <a:extLst>
              <a:ext uri="{FF2B5EF4-FFF2-40B4-BE49-F238E27FC236}">
                <a16:creationId xmlns:a16="http://schemas.microsoft.com/office/drawing/2014/main" id="{49E2C8E7-ACAD-4D17-A930-AFE0A8DCB85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0" name="Graphic 19" descr="Apple">
            <a:extLst>
              <a:ext uri="{FF2B5EF4-FFF2-40B4-BE49-F238E27FC236}">
                <a16:creationId xmlns:a16="http://schemas.microsoft.com/office/drawing/2014/main" id="{15E7B2A1-FD63-4CCA-839D-3126194FF94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1" name="Graphic 20" descr="Apple">
            <a:extLst>
              <a:ext uri="{FF2B5EF4-FFF2-40B4-BE49-F238E27FC236}">
                <a16:creationId xmlns:a16="http://schemas.microsoft.com/office/drawing/2014/main" id="{319D3BFA-C142-4966-8DE4-F9FE1976E3F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2" name="Graphic 21" descr="Apple">
            <a:extLst>
              <a:ext uri="{FF2B5EF4-FFF2-40B4-BE49-F238E27FC236}">
                <a16:creationId xmlns:a16="http://schemas.microsoft.com/office/drawing/2014/main" id="{ACAD3611-6258-47EA-83C8-8BC8137BD6C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3" name="Graphic 22" descr="Apple">
            <a:extLst>
              <a:ext uri="{FF2B5EF4-FFF2-40B4-BE49-F238E27FC236}">
                <a16:creationId xmlns:a16="http://schemas.microsoft.com/office/drawing/2014/main" id="{7C52AF66-7FA0-4AC9-A235-167652F2D31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4" name="Graphic 23" descr="Apple">
            <a:extLst>
              <a:ext uri="{FF2B5EF4-FFF2-40B4-BE49-F238E27FC236}">
                <a16:creationId xmlns:a16="http://schemas.microsoft.com/office/drawing/2014/main" id="{96E8B482-9013-4F02-976F-E0B51026ED9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5" name="Graphic 24" descr="Apple">
            <a:extLst>
              <a:ext uri="{FF2B5EF4-FFF2-40B4-BE49-F238E27FC236}">
                <a16:creationId xmlns:a16="http://schemas.microsoft.com/office/drawing/2014/main" id="{6D5533D0-4111-46AA-8389-3FFE47F9C2B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6" name="Graphic 25" descr="Apple">
            <a:extLst>
              <a:ext uri="{FF2B5EF4-FFF2-40B4-BE49-F238E27FC236}">
                <a16:creationId xmlns:a16="http://schemas.microsoft.com/office/drawing/2014/main" id="{064E4FFE-53F6-4021-AC2E-70CAD39066C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7" name="Graphic 26" descr="Apple">
            <a:extLst>
              <a:ext uri="{FF2B5EF4-FFF2-40B4-BE49-F238E27FC236}">
                <a16:creationId xmlns:a16="http://schemas.microsoft.com/office/drawing/2014/main" id="{EF849F50-9ECA-45CD-9EA4-8983A49F25A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8" name="Graphic 27" descr="Apple">
            <a:extLst>
              <a:ext uri="{FF2B5EF4-FFF2-40B4-BE49-F238E27FC236}">
                <a16:creationId xmlns:a16="http://schemas.microsoft.com/office/drawing/2014/main" id="{D3C518D9-17CB-4239-B77A-C782DBC3094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sp>
        <p:nvSpPr>
          <p:cNvPr id="30" name="Rectangle: Rounded Corners 29">
            <a:extLst>
              <a:ext uri="{FF2B5EF4-FFF2-40B4-BE49-F238E27FC236}">
                <a16:creationId xmlns:a16="http://schemas.microsoft.com/office/drawing/2014/main" id="{D16DA92A-A20A-49A7-BFA8-6BFE3EFA68B3}"/>
              </a:ext>
            </a:extLst>
          </p:cNvPr>
          <p:cNvSpPr/>
          <p:nvPr/>
        </p:nvSpPr>
        <p:spPr>
          <a:xfrm>
            <a:off x="7167985" y="2418435"/>
            <a:ext cx="1679755" cy="183246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Not Fair</a:t>
            </a:r>
            <a:endParaRPr lang="en-CA" dirty="0"/>
          </a:p>
        </p:txBody>
      </p:sp>
      <p:pic>
        <p:nvPicPr>
          <p:cNvPr id="35" name="Picture 4">
            <a:extLst>
              <a:ext uri="{FF2B5EF4-FFF2-40B4-BE49-F238E27FC236}">
                <a16:creationId xmlns:a16="http://schemas.microsoft.com/office/drawing/2014/main" id="{F492073F-7D6C-4342-8A57-7DA5BCFFFE6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706" r="25567"/>
          <a:stretch/>
        </p:blipFill>
        <p:spPr bwMode="auto">
          <a:xfrm rot="5400000">
            <a:off x="4117346" y="2110172"/>
            <a:ext cx="2185418" cy="310856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80F89E9F-8C15-4976-9544-A77A2CBEFB6B}"/>
              </a:ext>
            </a:extLst>
          </p:cNvPr>
          <p:cNvPicPr>
            <a:picLocks noChangeAspect="1"/>
          </p:cNvPicPr>
          <p:nvPr/>
        </p:nvPicPr>
        <p:blipFill rotWithShape="1">
          <a:blip r:embed="rId5"/>
          <a:srcRect l="18262" r="27246"/>
          <a:stretch/>
        </p:blipFill>
        <p:spPr>
          <a:xfrm rot="5400000">
            <a:off x="775750" y="2163353"/>
            <a:ext cx="2185417" cy="3007879"/>
          </a:xfrm>
          <a:prstGeom prst="rect">
            <a:avLst/>
          </a:prstGeom>
        </p:spPr>
      </p:pic>
    </p:spTree>
    <p:extLst>
      <p:ext uri="{BB962C8B-B14F-4D97-AF65-F5344CB8AC3E}">
        <p14:creationId xmlns:p14="http://schemas.microsoft.com/office/powerpoint/2010/main" val="27089267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31702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id="{853EB155-C310-446F-90B1-2CDD445399B6}"/>
              </a:ext>
            </a:extLst>
          </p:cNvPr>
          <p:cNvSpPr/>
          <p:nvPr/>
        </p:nvSpPr>
        <p:spPr>
          <a:xfrm>
            <a:off x="7167985" y="281175"/>
            <a:ext cx="1679755" cy="183246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Fair</a:t>
            </a:r>
            <a:endParaRPr lang="en-CA" dirty="0"/>
          </a:p>
        </p:txBody>
      </p:sp>
      <p:sp>
        <p:nvSpPr>
          <p:cNvPr id="4" name="Text Box 26">
            <a:extLst>
              <a:ext uri="{FF2B5EF4-FFF2-40B4-BE49-F238E27FC236}">
                <a16:creationId xmlns:a16="http://schemas.microsoft.com/office/drawing/2014/main" id="{677E7E48-45A9-499F-81CF-5B02F2193793}"/>
              </a:ext>
            </a:extLst>
          </p:cNvPr>
          <p:cNvSpPr txBox="1">
            <a:spLocks noChangeArrowheads="1"/>
          </p:cNvSpPr>
          <p:nvPr/>
        </p:nvSpPr>
        <p:spPr bwMode="auto">
          <a:xfrm>
            <a:off x="448965" y="1655520"/>
            <a:ext cx="3206805" cy="64947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nSpc>
                <a:spcPct val="107000"/>
              </a:lnSpc>
              <a:spcBef>
                <a:spcPts val="0"/>
              </a:spcBef>
              <a:spcAft>
                <a:spcPts val="80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Meredith’s </a:t>
            </a:r>
            <a:r>
              <a:rPr lang="en-US" sz="2800" dirty="0">
                <a:latin typeface="Calibri" panose="020F0502020204030204" pitchFamily="34" charset="0"/>
                <a:ea typeface="Calibri" panose="020F0502020204030204" pitchFamily="34" charset="0"/>
                <a:cs typeface="Times New Roman" panose="02020603050405020304" pitchFamily="18" charset="0"/>
              </a:rPr>
              <a:t>Breakfast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 Box 27">
            <a:extLst>
              <a:ext uri="{FF2B5EF4-FFF2-40B4-BE49-F238E27FC236}">
                <a16:creationId xmlns:a16="http://schemas.microsoft.com/office/drawing/2014/main" id="{2DBC3FF1-BF7F-4D8E-B8F6-3BC89C84CBDF}"/>
              </a:ext>
            </a:extLst>
          </p:cNvPr>
          <p:cNvSpPr txBox="1">
            <a:spLocks noChangeArrowheads="1"/>
          </p:cNvSpPr>
          <p:nvPr/>
        </p:nvSpPr>
        <p:spPr bwMode="auto">
          <a:xfrm>
            <a:off x="3808475" y="1655519"/>
            <a:ext cx="3014624" cy="64947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nSpc>
                <a:spcPct val="107000"/>
              </a:lnSpc>
              <a:spcBef>
                <a:spcPts val="0"/>
              </a:spcBef>
              <a:spcAft>
                <a:spcPts val="800"/>
              </a:spcAft>
            </a:pPr>
            <a:r>
              <a:rPr lang="en-US" sz="2800" dirty="0" err="1">
                <a:latin typeface="Calibri" panose="020F0502020204030204" pitchFamily="34" charset="0"/>
                <a:ea typeface="Calibri" panose="020F0502020204030204" pitchFamily="34" charset="0"/>
                <a:cs typeface="Times New Roman" panose="02020603050405020304" pitchFamily="18" charset="0"/>
              </a:rPr>
              <a:t>Tega</a:t>
            </a:r>
            <a:r>
              <a:rPr lang="en-US" sz="2800" dirty="0" err="1">
                <a:effectLst/>
                <a:latin typeface="Calibri" panose="020F0502020204030204" pitchFamily="34" charset="0"/>
                <a:ea typeface="Calibri" panose="020F0502020204030204" pitchFamily="34" charset="0"/>
                <a:cs typeface="Times New Roman" panose="02020603050405020304" pitchFamily="18" charset="0"/>
              </a:rPr>
              <a:t>’s</a:t>
            </a:r>
            <a:r>
              <a:rPr lang="en-US" sz="28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dirty="0">
                <a:latin typeface="Calibri" panose="020F0502020204030204" pitchFamily="34" charset="0"/>
                <a:ea typeface="Calibri" panose="020F0502020204030204" pitchFamily="34" charset="0"/>
                <a:cs typeface="Times New Roman" panose="02020603050405020304" pitchFamily="18" charset="0"/>
              </a:rPr>
              <a:t>Breakfast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Graphic 8" descr="Apple">
            <a:extLst>
              <a:ext uri="{FF2B5EF4-FFF2-40B4-BE49-F238E27FC236}">
                <a16:creationId xmlns:a16="http://schemas.microsoft.com/office/drawing/2014/main" id="{C056CADA-928F-45B3-9062-9EC1AB5F45D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0" name="Graphic 9" descr="Apple">
            <a:extLst>
              <a:ext uri="{FF2B5EF4-FFF2-40B4-BE49-F238E27FC236}">
                <a16:creationId xmlns:a16="http://schemas.microsoft.com/office/drawing/2014/main" id="{3435EC33-83CB-4030-90BE-3E7AF042B42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1" name="Graphic 10" descr="Apple">
            <a:extLst>
              <a:ext uri="{FF2B5EF4-FFF2-40B4-BE49-F238E27FC236}">
                <a16:creationId xmlns:a16="http://schemas.microsoft.com/office/drawing/2014/main" id="{2DE19DAE-9758-4CCA-A8C1-478B45B26D4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2" name="Graphic 11" descr="Apple">
            <a:extLst>
              <a:ext uri="{FF2B5EF4-FFF2-40B4-BE49-F238E27FC236}">
                <a16:creationId xmlns:a16="http://schemas.microsoft.com/office/drawing/2014/main" id="{F4F8E3F0-113F-4CAC-8617-69C5BAE8BF6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3" name="Graphic 12" descr="Apple">
            <a:extLst>
              <a:ext uri="{FF2B5EF4-FFF2-40B4-BE49-F238E27FC236}">
                <a16:creationId xmlns:a16="http://schemas.microsoft.com/office/drawing/2014/main" id="{E837C993-CED8-4D79-9514-BCCEF16ECBC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4" name="Graphic 13" descr="Apple">
            <a:extLst>
              <a:ext uri="{FF2B5EF4-FFF2-40B4-BE49-F238E27FC236}">
                <a16:creationId xmlns:a16="http://schemas.microsoft.com/office/drawing/2014/main" id="{EE09BD43-2881-4759-BD9A-5CF64E3D34E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5" name="Graphic 14" descr="Apple">
            <a:extLst>
              <a:ext uri="{FF2B5EF4-FFF2-40B4-BE49-F238E27FC236}">
                <a16:creationId xmlns:a16="http://schemas.microsoft.com/office/drawing/2014/main" id="{58B42A8A-A62A-4BD4-A2FC-F7495CA918E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6" name="Graphic 15" descr="Apple">
            <a:extLst>
              <a:ext uri="{FF2B5EF4-FFF2-40B4-BE49-F238E27FC236}">
                <a16:creationId xmlns:a16="http://schemas.microsoft.com/office/drawing/2014/main" id="{2E3F9B5B-6289-43BD-8646-3B78A460E8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7" name="Graphic 16" descr="Apple">
            <a:extLst>
              <a:ext uri="{FF2B5EF4-FFF2-40B4-BE49-F238E27FC236}">
                <a16:creationId xmlns:a16="http://schemas.microsoft.com/office/drawing/2014/main" id="{B081CD5C-5A6A-4361-BA31-5FA4D60DA96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8" name="Graphic 17" descr="Apple">
            <a:extLst>
              <a:ext uri="{FF2B5EF4-FFF2-40B4-BE49-F238E27FC236}">
                <a16:creationId xmlns:a16="http://schemas.microsoft.com/office/drawing/2014/main" id="{9BE391B1-8091-401D-BE61-0C68B713C48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9" name="Graphic 18" descr="Apple">
            <a:extLst>
              <a:ext uri="{FF2B5EF4-FFF2-40B4-BE49-F238E27FC236}">
                <a16:creationId xmlns:a16="http://schemas.microsoft.com/office/drawing/2014/main" id="{49E2C8E7-ACAD-4D17-A930-AFE0A8DCB85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0" name="Graphic 19" descr="Apple">
            <a:extLst>
              <a:ext uri="{FF2B5EF4-FFF2-40B4-BE49-F238E27FC236}">
                <a16:creationId xmlns:a16="http://schemas.microsoft.com/office/drawing/2014/main" id="{15E7B2A1-FD63-4CCA-839D-3126194FF94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1" name="Graphic 20" descr="Apple">
            <a:extLst>
              <a:ext uri="{FF2B5EF4-FFF2-40B4-BE49-F238E27FC236}">
                <a16:creationId xmlns:a16="http://schemas.microsoft.com/office/drawing/2014/main" id="{319D3BFA-C142-4966-8DE4-F9FE1976E3F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2" name="Graphic 21" descr="Apple">
            <a:extLst>
              <a:ext uri="{FF2B5EF4-FFF2-40B4-BE49-F238E27FC236}">
                <a16:creationId xmlns:a16="http://schemas.microsoft.com/office/drawing/2014/main" id="{ACAD3611-6258-47EA-83C8-8BC8137BD6C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3" name="Graphic 22" descr="Apple">
            <a:extLst>
              <a:ext uri="{FF2B5EF4-FFF2-40B4-BE49-F238E27FC236}">
                <a16:creationId xmlns:a16="http://schemas.microsoft.com/office/drawing/2014/main" id="{7C52AF66-7FA0-4AC9-A235-167652F2D31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4" name="Graphic 23" descr="Apple">
            <a:extLst>
              <a:ext uri="{FF2B5EF4-FFF2-40B4-BE49-F238E27FC236}">
                <a16:creationId xmlns:a16="http://schemas.microsoft.com/office/drawing/2014/main" id="{96E8B482-9013-4F02-976F-E0B51026ED9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5" name="Graphic 24" descr="Apple">
            <a:extLst>
              <a:ext uri="{FF2B5EF4-FFF2-40B4-BE49-F238E27FC236}">
                <a16:creationId xmlns:a16="http://schemas.microsoft.com/office/drawing/2014/main" id="{6D5533D0-4111-46AA-8389-3FFE47F9C2B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6" name="Graphic 25" descr="Apple">
            <a:extLst>
              <a:ext uri="{FF2B5EF4-FFF2-40B4-BE49-F238E27FC236}">
                <a16:creationId xmlns:a16="http://schemas.microsoft.com/office/drawing/2014/main" id="{064E4FFE-53F6-4021-AC2E-70CAD39066C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7" name="Graphic 26" descr="Apple">
            <a:extLst>
              <a:ext uri="{FF2B5EF4-FFF2-40B4-BE49-F238E27FC236}">
                <a16:creationId xmlns:a16="http://schemas.microsoft.com/office/drawing/2014/main" id="{EF849F50-9ECA-45CD-9EA4-8983A49F25A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8" name="Graphic 27" descr="Apple">
            <a:extLst>
              <a:ext uri="{FF2B5EF4-FFF2-40B4-BE49-F238E27FC236}">
                <a16:creationId xmlns:a16="http://schemas.microsoft.com/office/drawing/2014/main" id="{D3C518D9-17CB-4239-B77A-C782DBC3094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sp>
        <p:nvSpPr>
          <p:cNvPr id="30" name="Rectangle: Rounded Corners 29">
            <a:extLst>
              <a:ext uri="{FF2B5EF4-FFF2-40B4-BE49-F238E27FC236}">
                <a16:creationId xmlns:a16="http://schemas.microsoft.com/office/drawing/2014/main" id="{D16DA92A-A20A-49A7-BFA8-6BFE3EFA68B3}"/>
              </a:ext>
            </a:extLst>
          </p:cNvPr>
          <p:cNvSpPr/>
          <p:nvPr/>
        </p:nvSpPr>
        <p:spPr>
          <a:xfrm>
            <a:off x="7167985" y="2418435"/>
            <a:ext cx="1679755" cy="183246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Not Fair</a:t>
            </a:r>
            <a:endParaRPr lang="en-CA" dirty="0"/>
          </a:p>
        </p:txBody>
      </p:sp>
      <p:pic>
        <p:nvPicPr>
          <p:cNvPr id="31" name="Picture 30">
            <a:extLst>
              <a:ext uri="{FF2B5EF4-FFF2-40B4-BE49-F238E27FC236}">
                <a16:creationId xmlns:a16="http://schemas.microsoft.com/office/drawing/2014/main" id="{B9B6641D-AD2A-45EB-99FB-FAD679222C75}"/>
              </a:ext>
            </a:extLst>
          </p:cNvPr>
          <p:cNvPicPr>
            <a:picLocks noChangeAspect="1"/>
          </p:cNvPicPr>
          <p:nvPr/>
        </p:nvPicPr>
        <p:blipFill rotWithShape="1">
          <a:blip r:embed="rId4"/>
          <a:srcRect l="18107" r="23647"/>
          <a:stretch/>
        </p:blipFill>
        <p:spPr>
          <a:xfrm rot="5400000">
            <a:off x="539952" y="2099464"/>
            <a:ext cx="2323539" cy="2991865"/>
          </a:xfrm>
          <a:prstGeom prst="rect">
            <a:avLst/>
          </a:prstGeom>
        </p:spPr>
      </p:pic>
      <p:pic>
        <p:nvPicPr>
          <p:cNvPr id="33" name="Picture 32">
            <a:extLst>
              <a:ext uri="{FF2B5EF4-FFF2-40B4-BE49-F238E27FC236}">
                <a16:creationId xmlns:a16="http://schemas.microsoft.com/office/drawing/2014/main" id="{7E4B53E2-6AA0-466C-BCA5-28E4ECCFB456}"/>
              </a:ext>
            </a:extLst>
          </p:cNvPr>
          <p:cNvPicPr>
            <a:picLocks noChangeAspect="1"/>
          </p:cNvPicPr>
          <p:nvPr/>
        </p:nvPicPr>
        <p:blipFill>
          <a:blip r:embed="rId5"/>
          <a:stretch>
            <a:fillRect/>
          </a:stretch>
        </p:blipFill>
        <p:spPr>
          <a:xfrm>
            <a:off x="3533112" y="2418434"/>
            <a:ext cx="3284248" cy="2374209"/>
          </a:xfrm>
          <a:prstGeom prst="rect">
            <a:avLst/>
          </a:prstGeom>
        </p:spPr>
      </p:pic>
    </p:spTree>
    <p:extLst>
      <p:ext uri="{BB962C8B-B14F-4D97-AF65-F5344CB8AC3E}">
        <p14:creationId xmlns:p14="http://schemas.microsoft.com/office/powerpoint/2010/main" val="12529003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09467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id="{853EB155-C310-446F-90B1-2CDD445399B6}"/>
              </a:ext>
            </a:extLst>
          </p:cNvPr>
          <p:cNvSpPr/>
          <p:nvPr/>
        </p:nvSpPr>
        <p:spPr>
          <a:xfrm>
            <a:off x="7167985" y="281175"/>
            <a:ext cx="1679755" cy="183246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Fair</a:t>
            </a:r>
            <a:endParaRPr lang="en-CA" dirty="0"/>
          </a:p>
        </p:txBody>
      </p:sp>
      <p:sp>
        <p:nvSpPr>
          <p:cNvPr id="4" name="Text Box 26">
            <a:extLst>
              <a:ext uri="{FF2B5EF4-FFF2-40B4-BE49-F238E27FC236}">
                <a16:creationId xmlns:a16="http://schemas.microsoft.com/office/drawing/2014/main" id="{677E7E48-45A9-499F-81CF-5B02F2193793}"/>
              </a:ext>
            </a:extLst>
          </p:cNvPr>
          <p:cNvSpPr txBox="1">
            <a:spLocks noChangeArrowheads="1"/>
          </p:cNvSpPr>
          <p:nvPr/>
        </p:nvSpPr>
        <p:spPr bwMode="auto">
          <a:xfrm>
            <a:off x="448965" y="1655520"/>
            <a:ext cx="3206805" cy="64947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nSpc>
                <a:spcPct val="107000"/>
              </a:lnSpc>
              <a:spcBef>
                <a:spcPts val="0"/>
              </a:spcBef>
              <a:spcAft>
                <a:spcPts val="80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Meredith’s </a:t>
            </a:r>
            <a:r>
              <a:rPr lang="en-US" sz="2800" dirty="0">
                <a:latin typeface="Calibri" panose="020F0502020204030204" pitchFamily="34" charset="0"/>
                <a:ea typeface="Calibri" panose="020F0502020204030204" pitchFamily="34" charset="0"/>
                <a:cs typeface="Times New Roman" panose="02020603050405020304" pitchFamily="18" charset="0"/>
              </a:rPr>
              <a:t>Breakfast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 Box 27">
            <a:extLst>
              <a:ext uri="{FF2B5EF4-FFF2-40B4-BE49-F238E27FC236}">
                <a16:creationId xmlns:a16="http://schemas.microsoft.com/office/drawing/2014/main" id="{2DBC3FF1-BF7F-4D8E-B8F6-3BC89C84CBDF}"/>
              </a:ext>
            </a:extLst>
          </p:cNvPr>
          <p:cNvSpPr txBox="1">
            <a:spLocks noChangeArrowheads="1"/>
          </p:cNvSpPr>
          <p:nvPr/>
        </p:nvSpPr>
        <p:spPr bwMode="auto">
          <a:xfrm>
            <a:off x="3808475" y="1655519"/>
            <a:ext cx="3014624" cy="64947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nSpc>
                <a:spcPct val="107000"/>
              </a:lnSpc>
              <a:spcBef>
                <a:spcPts val="0"/>
              </a:spcBef>
              <a:spcAft>
                <a:spcPts val="800"/>
              </a:spcAft>
            </a:pPr>
            <a:r>
              <a:rPr lang="en-US" sz="2800" dirty="0" err="1">
                <a:latin typeface="Calibri" panose="020F0502020204030204" pitchFamily="34" charset="0"/>
                <a:ea typeface="Calibri" panose="020F0502020204030204" pitchFamily="34" charset="0"/>
                <a:cs typeface="Times New Roman" panose="02020603050405020304" pitchFamily="18" charset="0"/>
              </a:rPr>
              <a:t>Tega</a:t>
            </a:r>
            <a:r>
              <a:rPr lang="en-US" sz="2800" dirty="0" err="1">
                <a:effectLst/>
                <a:latin typeface="Calibri" panose="020F0502020204030204" pitchFamily="34" charset="0"/>
                <a:ea typeface="Calibri" panose="020F0502020204030204" pitchFamily="34" charset="0"/>
                <a:cs typeface="Times New Roman" panose="02020603050405020304" pitchFamily="18" charset="0"/>
              </a:rPr>
              <a:t>’s</a:t>
            </a:r>
            <a:r>
              <a:rPr lang="en-US" sz="28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dirty="0">
                <a:latin typeface="Calibri" panose="020F0502020204030204" pitchFamily="34" charset="0"/>
                <a:ea typeface="Calibri" panose="020F0502020204030204" pitchFamily="34" charset="0"/>
                <a:cs typeface="Times New Roman" panose="02020603050405020304" pitchFamily="18" charset="0"/>
              </a:rPr>
              <a:t>Breakfast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Graphic 8" descr="Apple">
            <a:extLst>
              <a:ext uri="{FF2B5EF4-FFF2-40B4-BE49-F238E27FC236}">
                <a16:creationId xmlns:a16="http://schemas.microsoft.com/office/drawing/2014/main" id="{C056CADA-928F-45B3-9062-9EC1AB5F45D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0" name="Graphic 9" descr="Apple">
            <a:extLst>
              <a:ext uri="{FF2B5EF4-FFF2-40B4-BE49-F238E27FC236}">
                <a16:creationId xmlns:a16="http://schemas.microsoft.com/office/drawing/2014/main" id="{3435EC33-83CB-4030-90BE-3E7AF042B42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1" name="Graphic 10" descr="Apple">
            <a:extLst>
              <a:ext uri="{FF2B5EF4-FFF2-40B4-BE49-F238E27FC236}">
                <a16:creationId xmlns:a16="http://schemas.microsoft.com/office/drawing/2014/main" id="{2DE19DAE-9758-4CCA-A8C1-478B45B26D4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2" name="Graphic 11" descr="Apple">
            <a:extLst>
              <a:ext uri="{FF2B5EF4-FFF2-40B4-BE49-F238E27FC236}">
                <a16:creationId xmlns:a16="http://schemas.microsoft.com/office/drawing/2014/main" id="{F4F8E3F0-113F-4CAC-8617-69C5BAE8BF6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3" name="Graphic 12" descr="Apple">
            <a:extLst>
              <a:ext uri="{FF2B5EF4-FFF2-40B4-BE49-F238E27FC236}">
                <a16:creationId xmlns:a16="http://schemas.microsoft.com/office/drawing/2014/main" id="{E837C993-CED8-4D79-9514-BCCEF16ECBC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4" name="Graphic 13" descr="Apple">
            <a:extLst>
              <a:ext uri="{FF2B5EF4-FFF2-40B4-BE49-F238E27FC236}">
                <a16:creationId xmlns:a16="http://schemas.microsoft.com/office/drawing/2014/main" id="{EE09BD43-2881-4759-BD9A-5CF64E3D34E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5" name="Graphic 14" descr="Apple">
            <a:extLst>
              <a:ext uri="{FF2B5EF4-FFF2-40B4-BE49-F238E27FC236}">
                <a16:creationId xmlns:a16="http://schemas.microsoft.com/office/drawing/2014/main" id="{58B42A8A-A62A-4BD4-A2FC-F7495CA918E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6" name="Graphic 15" descr="Apple">
            <a:extLst>
              <a:ext uri="{FF2B5EF4-FFF2-40B4-BE49-F238E27FC236}">
                <a16:creationId xmlns:a16="http://schemas.microsoft.com/office/drawing/2014/main" id="{2E3F9B5B-6289-43BD-8646-3B78A460E8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7" name="Graphic 16" descr="Apple">
            <a:extLst>
              <a:ext uri="{FF2B5EF4-FFF2-40B4-BE49-F238E27FC236}">
                <a16:creationId xmlns:a16="http://schemas.microsoft.com/office/drawing/2014/main" id="{B081CD5C-5A6A-4361-BA31-5FA4D60DA96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8" name="Graphic 17" descr="Apple">
            <a:extLst>
              <a:ext uri="{FF2B5EF4-FFF2-40B4-BE49-F238E27FC236}">
                <a16:creationId xmlns:a16="http://schemas.microsoft.com/office/drawing/2014/main" id="{9BE391B1-8091-401D-BE61-0C68B713C48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9" name="Graphic 18" descr="Apple">
            <a:extLst>
              <a:ext uri="{FF2B5EF4-FFF2-40B4-BE49-F238E27FC236}">
                <a16:creationId xmlns:a16="http://schemas.microsoft.com/office/drawing/2014/main" id="{49E2C8E7-ACAD-4D17-A930-AFE0A8DCB85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0" name="Graphic 19" descr="Apple">
            <a:extLst>
              <a:ext uri="{FF2B5EF4-FFF2-40B4-BE49-F238E27FC236}">
                <a16:creationId xmlns:a16="http://schemas.microsoft.com/office/drawing/2014/main" id="{15E7B2A1-FD63-4CCA-839D-3126194FF94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1" name="Graphic 20" descr="Apple">
            <a:extLst>
              <a:ext uri="{FF2B5EF4-FFF2-40B4-BE49-F238E27FC236}">
                <a16:creationId xmlns:a16="http://schemas.microsoft.com/office/drawing/2014/main" id="{319D3BFA-C142-4966-8DE4-F9FE1976E3F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2" name="Graphic 21" descr="Apple">
            <a:extLst>
              <a:ext uri="{FF2B5EF4-FFF2-40B4-BE49-F238E27FC236}">
                <a16:creationId xmlns:a16="http://schemas.microsoft.com/office/drawing/2014/main" id="{ACAD3611-6258-47EA-83C8-8BC8137BD6C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3" name="Graphic 22" descr="Apple">
            <a:extLst>
              <a:ext uri="{FF2B5EF4-FFF2-40B4-BE49-F238E27FC236}">
                <a16:creationId xmlns:a16="http://schemas.microsoft.com/office/drawing/2014/main" id="{7C52AF66-7FA0-4AC9-A235-167652F2D31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4" name="Graphic 23" descr="Apple">
            <a:extLst>
              <a:ext uri="{FF2B5EF4-FFF2-40B4-BE49-F238E27FC236}">
                <a16:creationId xmlns:a16="http://schemas.microsoft.com/office/drawing/2014/main" id="{96E8B482-9013-4F02-976F-E0B51026ED9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5" name="Graphic 24" descr="Apple">
            <a:extLst>
              <a:ext uri="{FF2B5EF4-FFF2-40B4-BE49-F238E27FC236}">
                <a16:creationId xmlns:a16="http://schemas.microsoft.com/office/drawing/2014/main" id="{6D5533D0-4111-46AA-8389-3FFE47F9C2B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6" name="Graphic 25" descr="Apple">
            <a:extLst>
              <a:ext uri="{FF2B5EF4-FFF2-40B4-BE49-F238E27FC236}">
                <a16:creationId xmlns:a16="http://schemas.microsoft.com/office/drawing/2014/main" id="{064E4FFE-53F6-4021-AC2E-70CAD39066C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7" name="Graphic 26" descr="Apple">
            <a:extLst>
              <a:ext uri="{FF2B5EF4-FFF2-40B4-BE49-F238E27FC236}">
                <a16:creationId xmlns:a16="http://schemas.microsoft.com/office/drawing/2014/main" id="{EF849F50-9ECA-45CD-9EA4-8983A49F25A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8" name="Graphic 27" descr="Apple">
            <a:extLst>
              <a:ext uri="{FF2B5EF4-FFF2-40B4-BE49-F238E27FC236}">
                <a16:creationId xmlns:a16="http://schemas.microsoft.com/office/drawing/2014/main" id="{D3C518D9-17CB-4239-B77A-C782DBC3094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sp>
        <p:nvSpPr>
          <p:cNvPr id="30" name="Rectangle: Rounded Corners 29">
            <a:extLst>
              <a:ext uri="{FF2B5EF4-FFF2-40B4-BE49-F238E27FC236}">
                <a16:creationId xmlns:a16="http://schemas.microsoft.com/office/drawing/2014/main" id="{D16DA92A-A20A-49A7-BFA8-6BFE3EFA68B3}"/>
              </a:ext>
            </a:extLst>
          </p:cNvPr>
          <p:cNvSpPr/>
          <p:nvPr/>
        </p:nvSpPr>
        <p:spPr>
          <a:xfrm>
            <a:off x="7167985" y="2418435"/>
            <a:ext cx="1679755" cy="183246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Not Fair</a:t>
            </a:r>
            <a:endParaRPr lang="en-CA" dirty="0"/>
          </a:p>
        </p:txBody>
      </p:sp>
      <p:pic>
        <p:nvPicPr>
          <p:cNvPr id="31" name="Picture 30">
            <a:extLst>
              <a:ext uri="{FF2B5EF4-FFF2-40B4-BE49-F238E27FC236}">
                <a16:creationId xmlns:a16="http://schemas.microsoft.com/office/drawing/2014/main" id="{B9B6641D-AD2A-45EB-99FB-FAD679222C75}"/>
              </a:ext>
            </a:extLst>
          </p:cNvPr>
          <p:cNvPicPr>
            <a:picLocks noChangeAspect="1"/>
          </p:cNvPicPr>
          <p:nvPr/>
        </p:nvPicPr>
        <p:blipFill rotWithShape="1">
          <a:blip r:embed="rId4"/>
          <a:srcRect l="18107" r="23647"/>
          <a:stretch/>
        </p:blipFill>
        <p:spPr>
          <a:xfrm rot="5400000">
            <a:off x="539952" y="2099464"/>
            <a:ext cx="2323539" cy="2991865"/>
          </a:xfrm>
          <a:prstGeom prst="rect">
            <a:avLst/>
          </a:prstGeom>
        </p:spPr>
      </p:pic>
      <p:pic>
        <p:nvPicPr>
          <p:cNvPr id="32" name="Picture 31">
            <a:extLst>
              <a:ext uri="{FF2B5EF4-FFF2-40B4-BE49-F238E27FC236}">
                <a16:creationId xmlns:a16="http://schemas.microsoft.com/office/drawing/2014/main" id="{45E244A9-9D98-4BAF-8B90-791673D0424E}"/>
              </a:ext>
            </a:extLst>
          </p:cNvPr>
          <p:cNvPicPr>
            <a:picLocks noChangeAspect="1"/>
          </p:cNvPicPr>
          <p:nvPr/>
        </p:nvPicPr>
        <p:blipFill rotWithShape="1">
          <a:blip r:embed="rId5"/>
          <a:srcRect l="28575" r="18721"/>
          <a:stretch/>
        </p:blipFill>
        <p:spPr>
          <a:xfrm rot="5400000">
            <a:off x="4033999" y="1942167"/>
            <a:ext cx="2323539" cy="3306458"/>
          </a:xfrm>
          <a:prstGeom prst="rect">
            <a:avLst/>
          </a:prstGeom>
        </p:spPr>
      </p:pic>
    </p:spTree>
    <p:extLst>
      <p:ext uri="{BB962C8B-B14F-4D97-AF65-F5344CB8AC3E}">
        <p14:creationId xmlns:p14="http://schemas.microsoft.com/office/powerpoint/2010/main" val="349009593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159D9-1336-4894-BF8E-341765DD4374}"/>
              </a:ext>
            </a:extLst>
          </p:cNvPr>
          <p:cNvSpPr>
            <a:spLocks noGrp="1"/>
          </p:cNvSpPr>
          <p:nvPr>
            <p:ph type="title"/>
          </p:nvPr>
        </p:nvSpPr>
        <p:spPr/>
        <p:txBody>
          <a:bodyPr/>
          <a:lstStyle/>
          <a:p>
            <a:r>
              <a:rPr lang="en-US" dirty="0"/>
              <a:t>Set 5</a:t>
            </a:r>
            <a:endParaRPr lang="en-CA" dirty="0"/>
          </a:p>
        </p:txBody>
      </p:sp>
      <p:sp>
        <p:nvSpPr>
          <p:cNvPr id="3" name="Text Placeholder 2">
            <a:extLst>
              <a:ext uri="{FF2B5EF4-FFF2-40B4-BE49-F238E27FC236}">
                <a16:creationId xmlns:a16="http://schemas.microsoft.com/office/drawing/2014/main" id="{40FE1EE1-7D62-4471-B04E-66FBB2B71D33}"/>
              </a:ext>
            </a:extLst>
          </p:cNvPr>
          <p:cNvSpPr>
            <a:spLocks noGrp="1"/>
          </p:cNvSpPr>
          <p:nvPr>
            <p:ph type="body" idx="1"/>
          </p:nvPr>
        </p:nvSpPr>
        <p:spPr/>
        <p:txBody>
          <a:bodyPr/>
          <a:lstStyle/>
          <a:p>
            <a:endParaRPr lang="en-CA"/>
          </a:p>
        </p:txBody>
      </p:sp>
    </p:spTree>
    <p:extLst>
      <p:ext uri="{BB962C8B-B14F-4D97-AF65-F5344CB8AC3E}">
        <p14:creationId xmlns:p14="http://schemas.microsoft.com/office/powerpoint/2010/main" val="130472025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id="{853EB155-C310-446F-90B1-2CDD445399B6}"/>
              </a:ext>
            </a:extLst>
          </p:cNvPr>
          <p:cNvSpPr/>
          <p:nvPr/>
        </p:nvSpPr>
        <p:spPr>
          <a:xfrm>
            <a:off x="7167985" y="281175"/>
            <a:ext cx="1679755" cy="183246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Fair</a:t>
            </a:r>
            <a:endParaRPr lang="en-CA" dirty="0"/>
          </a:p>
        </p:txBody>
      </p:sp>
      <p:sp>
        <p:nvSpPr>
          <p:cNvPr id="4" name="Text Box 26">
            <a:extLst>
              <a:ext uri="{FF2B5EF4-FFF2-40B4-BE49-F238E27FC236}">
                <a16:creationId xmlns:a16="http://schemas.microsoft.com/office/drawing/2014/main" id="{677E7E48-45A9-499F-81CF-5B02F2193793}"/>
              </a:ext>
            </a:extLst>
          </p:cNvPr>
          <p:cNvSpPr txBox="1">
            <a:spLocks noChangeArrowheads="1"/>
          </p:cNvSpPr>
          <p:nvPr/>
        </p:nvSpPr>
        <p:spPr bwMode="auto">
          <a:xfrm>
            <a:off x="448965" y="1655520"/>
            <a:ext cx="3206805" cy="64947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nSpc>
                <a:spcPct val="107000"/>
              </a:lnSpc>
              <a:spcBef>
                <a:spcPts val="0"/>
              </a:spcBef>
              <a:spcAft>
                <a:spcPts val="80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Meredith’s </a:t>
            </a:r>
            <a:r>
              <a:rPr lang="en-US" sz="2800" dirty="0">
                <a:latin typeface="Calibri" panose="020F0502020204030204" pitchFamily="34" charset="0"/>
                <a:ea typeface="Calibri" panose="020F0502020204030204" pitchFamily="34" charset="0"/>
                <a:cs typeface="Times New Roman" panose="02020603050405020304" pitchFamily="18" charset="0"/>
              </a:rPr>
              <a:t>Breakfast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 Box 27">
            <a:extLst>
              <a:ext uri="{FF2B5EF4-FFF2-40B4-BE49-F238E27FC236}">
                <a16:creationId xmlns:a16="http://schemas.microsoft.com/office/drawing/2014/main" id="{2DBC3FF1-BF7F-4D8E-B8F6-3BC89C84CBDF}"/>
              </a:ext>
            </a:extLst>
          </p:cNvPr>
          <p:cNvSpPr txBox="1">
            <a:spLocks noChangeArrowheads="1"/>
          </p:cNvSpPr>
          <p:nvPr/>
        </p:nvSpPr>
        <p:spPr bwMode="auto">
          <a:xfrm>
            <a:off x="3808475" y="1655519"/>
            <a:ext cx="3014624" cy="64947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nSpc>
                <a:spcPct val="107000"/>
              </a:lnSpc>
              <a:spcBef>
                <a:spcPts val="0"/>
              </a:spcBef>
              <a:spcAft>
                <a:spcPts val="800"/>
              </a:spcAft>
            </a:pPr>
            <a:r>
              <a:rPr lang="en-US" sz="2800" dirty="0" err="1">
                <a:latin typeface="Calibri" panose="020F0502020204030204" pitchFamily="34" charset="0"/>
                <a:ea typeface="Calibri" panose="020F0502020204030204" pitchFamily="34" charset="0"/>
                <a:cs typeface="Times New Roman" panose="02020603050405020304" pitchFamily="18" charset="0"/>
              </a:rPr>
              <a:t>Tega</a:t>
            </a:r>
            <a:r>
              <a:rPr lang="en-US" sz="2800" dirty="0" err="1">
                <a:effectLst/>
                <a:latin typeface="Calibri" panose="020F0502020204030204" pitchFamily="34" charset="0"/>
                <a:ea typeface="Calibri" panose="020F0502020204030204" pitchFamily="34" charset="0"/>
                <a:cs typeface="Times New Roman" panose="02020603050405020304" pitchFamily="18" charset="0"/>
              </a:rPr>
              <a:t>’s</a:t>
            </a:r>
            <a:r>
              <a:rPr lang="en-US" sz="28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dirty="0">
                <a:latin typeface="Calibri" panose="020F0502020204030204" pitchFamily="34" charset="0"/>
                <a:ea typeface="Calibri" panose="020F0502020204030204" pitchFamily="34" charset="0"/>
                <a:cs typeface="Times New Roman" panose="02020603050405020304" pitchFamily="18" charset="0"/>
              </a:rPr>
              <a:t>Breakfast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Graphic 8" descr="Apple">
            <a:extLst>
              <a:ext uri="{FF2B5EF4-FFF2-40B4-BE49-F238E27FC236}">
                <a16:creationId xmlns:a16="http://schemas.microsoft.com/office/drawing/2014/main" id="{C056CADA-928F-45B3-9062-9EC1AB5F45D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0" name="Graphic 9" descr="Apple">
            <a:extLst>
              <a:ext uri="{FF2B5EF4-FFF2-40B4-BE49-F238E27FC236}">
                <a16:creationId xmlns:a16="http://schemas.microsoft.com/office/drawing/2014/main" id="{3435EC33-83CB-4030-90BE-3E7AF042B42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1" name="Graphic 10" descr="Apple">
            <a:extLst>
              <a:ext uri="{FF2B5EF4-FFF2-40B4-BE49-F238E27FC236}">
                <a16:creationId xmlns:a16="http://schemas.microsoft.com/office/drawing/2014/main" id="{2DE19DAE-9758-4CCA-A8C1-478B45B26D4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2" name="Graphic 11" descr="Apple">
            <a:extLst>
              <a:ext uri="{FF2B5EF4-FFF2-40B4-BE49-F238E27FC236}">
                <a16:creationId xmlns:a16="http://schemas.microsoft.com/office/drawing/2014/main" id="{F4F8E3F0-113F-4CAC-8617-69C5BAE8BF6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3" name="Graphic 12" descr="Apple">
            <a:extLst>
              <a:ext uri="{FF2B5EF4-FFF2-40B4-BE49-F238E27FC236}">
                <a16:creationId xmlns:a16="http://schemas.microsoft.com/office/drawing/2014/main" id="{E837C993-CED8-4D79-9514-BCCEF16ECBC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4" name="Graphic 13" descr="Apple">
            <a:extLst>
              <a:ext uri="{FF2B5EF4-FFF2-40B4-BE49-F238E27FC236}">
                <a16:creationId xmlns:a16="http://schemas.microsoft.com/office/drawing/2014/main" id="{EE09BD43-2881-4759-BD9A-5CF64E3D34E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5" name="Graphic 14" descr="Apple">
            <a:extLst>
              <a:ext uri="{FF2B5EF4-FFF2-40B4-BE49-F238E27FC236}">
                <a16:creationId xmlns:a16="http://schemas.microsoft.com/office/drawing/2014/main" id="{58B42A8A-A62A-4BD4-A2FC-F7495CA918E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6" name="Graphic 15" descr="Apple">
            <a:extLst>
              <a:ext uri="{FF2B5EF4-FFF2-40B4-BE49-F238E27FC236}">
                <a16:creationId xmlns:a16="http://schemas.microsoft.com/office/drawing/2014/main" id="{2E3F9B5B-6289-43BD-8646-3B78A460E8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7" name="Graphic 16" descr="Apple">
            <a:extLst>
              <a:ext uri="{FF2B5EF4-FFF2-40B4-BE49-F238E27FC236}">
                <a16:creationId xmlns:a16="http://schemas.microsoft.com/office/drawing/2014/main" id="{B081CD5C-5A6A-4361-BA31-5FA4D60DA96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8" name="Graphic 17" descr="Apple">
            <a:extLst>
              <a:ext uri="{FF2B5EF4-FFF2-40B4-BE49-F238E27FC236}">
                <a16:creationId xmlns:a16="http://schemas.microsoft.com/office/drawing/2014/main" id="{9BE391B1-8091-401D-BE61-0C68B713C48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9" name="Graphic 18" descr="Apple">
            <a:extLst>
              <a:ext uri="{FF2B5EF4-FFF2-40B4-BE49-F238E27FC236}">
                <a16:creationId xmlns:a16="http://schemas.microsoft.com/office/drawing/2014/main" id="{49E2C8E7-ACAD-4D17-A930-AFE0A8DCB85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0" name="Graphic 19" descr="Apple">
            <a:extLst>
              <a:ext uri="{FF2B5EF4-FFF2-40B4-BE49-F238E27FC236}">
                <a16:creationId xmlns:a16="http://schemas.microsoft.com/office/drawing/2014/main" id="{15E7B2A1-FD63-4CCA-839D-3126194FF94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1" name="Graphic 20" descr="Apple">
            <a:extLst>
              <a:ext uri="{FF2B5EF4-FFF2-40B4-BE49-F238E27FC236}">
                <a16:creationId xmlns:a16="http://schemas.microsoft.com/office/drawing/2014/main" id="{319D3BFA-C142-4966-8DE4-F9FE1976E3F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2" name="Graphic 21" descr="Apple">
            <a:extLst>
              <a:ext uri="{FF2B5EF4-FFF2-40B4-BE49-F238E27FC236}">
                <a16:creationId xmlns:a16="http://schemas.microsoft.com/office/drawing/2014/main" id="{ACAD3611-6258-47EA-83C8-8BC8137BD6C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3" name="Graphic 22" descr="Apple">
            <a:extLst>
              <a:ext uri="{FF2B5EF4-FFF2-40B4-BE49-F238E27FC236}">
                <a16:creationId xmlns:a16="http://schemas.microsoft.com/office/drawing/2014/main" id="{7C52AF66-7FA0-4AC9-A235-167652F2D31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4" name="Graphic 23" descr="Apple">
            <a:extLst>
              <a:ext uri="{FF2B5EF4-FFF2-40B4-BE49-F238E27FC236}">
                <a16:creationId xmlns:a16="http://schemas.microsoft.com/office/drawing/2014/main" id="{96E8B482-9013-4F02-976F-E0B51026ED9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5" name="Graphic 24" descr="Apple">
            <a:extLst>
              <a:ext uri="{FF2B5EF4-FFF2-40B4-BE49-F238E27FC236}">
                <a16:creationId xmlns:a16="http://schemas.microsoft.com/office/drawing/2014/main" id="{6D5533D0-4111-46AA-8389-3FFE47F9C2B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6" name="Graphic 25" descr="Apple">
            <a:extLst>
              <a:ext uri="{FF2B5EF4-FFF2-40B4-BE49-F238E27FC236}">
                <a16:creationId xmlns:a16="http://schemas.microsoft.com/office/drawing/2014/main" id="{064E4FFE-53F6-4021-AC2E-70CAD39066C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7" name="Graphic 26" descr="Apple">
            <a:extLst>
              <a:ext uri="{FF2B5EF4-FFF2-40B4-BE49-F238E27FC236}">
                <a16:creationId xmlns:a16="http://schemas.microsoft.com/office/drawing/2014/main" id="{EF849F50-9ECA-45CD-9EA4-8983A49F25A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8" name="Graphic 27" descr="Apple">
            <a:extLst>
              <a:ext uri="{FF2B5EF4-FFF2-40B4-BE49-F238E27FC236}">
                <a16:creationId xmlns:a16="http://schemas.microsoft.com/office/drawing/2014/main" id="{D3C518D9-17CB-4239-B77A-C782DBC3094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sp>
        <p:nvSpPr>
          <p:cNvPr id="30" name="Rectangle: Rounded Corners 29">
            <a:extLst>
              <a:ext uri="{FF2B5EF4-FFF2-40B4-BE49-F238E27FC236}">
                <a16:creationId xmlns:a16="http://schemas.microsoft.com/office/drawing/2014/main" id="{D16DA92A-A20A-49A7-BFA8-6BFE3EFA68B3}"/>
              </a:ext>
            </a:extLst>
          </p:cNvPr>
          <p:cNvSpPr/>
          <p:nvPr/>
        </p:nvSpPr>
        <p:spPr>
          <a:xfrm>
            <a:off x="7167985" y="2418435"/>
            <a:ext cx="1679755" cy="183246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Not Fair</a:t>
            </a:r>
            <a:endParaRPr lang="en-CA" dirty="0"/>
          </a:p>
        </p:txBody>
      </p:sp>
      <p:pic>
        <p:nvPicPr>
          <p:cNvPr id="33" name="Picture 4">
            <a:extLst>
              <a:ext uri="{FF2B5EF4-FFF2-40B4-BE49-F238E27FC236}">
                <a16:creationId xmlns:a16="http://schemas.microsoft.com/office/drawing/2014/main" id="{F01759BF-BFB8-4F20-8F75-7DBE600553D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3289" b="23648"/>
          <a:stretch/>
        </p:blipFill>
        <p:spPr bwMode="auto">
          <a:xfrm>
            <a:off x="110306" y="2427142"/>
            <a:ext cx="3306460" cy="2334498"/>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a:extLst>
              <a:ext uri="{FF2B5EF4-FFF2-40B4-BE49-F238E27FC236}">
                <a16:creationId xmlns:a16="http://schemas.microsoft.com/office/drawing/2014/main" id="{0849A6C5-667B-4CF5-BD16-4BE125BF35F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965" r="24972"/>
          <a:stretch/>
        </p:blipFill>
        <p:spPr bwMode="auto">
          <a:xfrm rot="5400000">
            <a:off x="4079343" y="1920229"/>
            <a:ext cx="2334496" cy="3299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00761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4C32D-BA00-4B92-8525-1381A521B6CE}"/>
              </a:ext>
            </a:extLst>
          </p:cNvPr>
          <p:cNvSpPr>
            <a:spLocks noGrp="1"/>
          </p:cNvSpPr>
          <p:nvPr>
            <p:ph type="title"/>
          </p:nvPr>
        </p:nvSpPr>
        <p:spPr/>
        <p:txBody>
          <a:bodyPr>
            <a:normAutofit fontScale="90000"/>
          </a:bodyPr>
          <a:lstStyle/>
          <a:p>
            <a:r>
              <a:rPr lang="en-US" dirty="0">
                <a:solidFill>
                  <a:srgbClr val="FFFF00"/>
                </a:solidFill>
              </a:rPr>
              <a:t>Sliced Up! Act 2</a:t>
            </a:r>
            <a:endParaRPr lang="en-CA" dirty="0">
              <a:solidFill>
                <a:srgbClr val="FFFF00"/>
              </a:solidFill>
            </a:endParaRPr>
          </a:p>
        </p:txBody>
      </p:sp>
      <p:pic>
        <p:nvPicPr>
          <p:cNvPr id="1026" name="Picture 2">
            <a:extLst>
              <a:ext uri="{FF2B5EF4-FFF2-40B4-BE49-F238E27FC236}">
                <a16:creationId xmlns:a16="http://schemas.microsoft.com/office/drawing/2014/main" id="{2E0C7106-FCAC-4BD9-8675-4D90F51AE83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981" r="3897"/>
          <a:stretch/>
        </p:blipFill>
        <p:spPr bwMode="auto">
          <a:xfrm>
            <a:off x="143555" y="1808225"/>
            <a:ext cx="4123035" cy="272445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2B44AB1-FAA3-4174-8184-E3BCD9A08810}"/>
              </a:ext>
            </a:extLst>
          </p:cNvPr>
          <p:cNvPicPr>
            <a:picLocks noChangeAspect="1"/>
          </p:cNvPicPr>
          <p:nvPr/>
        </p:nvPicPr>
        <p:blipFill rotWithShape="1">
          <a:blip r:embed="rId4"/>
          <a:srcRect l="7131" t="21527" r="10828"/>
          <a:stretch/>
        </p:blipFill>
        <p:spPr>
          <a:xfrm>
            <a:off x="4443202" y="2113636"/>
            <a:ext cx="4380631" cy="2376334"/>
          </a:xfrm>
          <a:prstGeom prst="rect">
            <a:avLst/>
          </a:prstGeom>
        </p:spPr>
      </p:pic>
      <p:sp>
        <p:nvSpPr>
          <p:cNvPr id="7" name="TextBox 6">
            <a:extLst>
              <a:ext uri="{FF2B5EF4-FFF2-40B4-BE49-F238E27FC236}">
                <a16:creationId xmlns:a16="http://schemas.microsoft.com/office/drawing/2014/main" id="{06432A2E-47AA-4493-B54D-D93A74871FEB}"/>
              </a:ext>
            </a:extLst>
          </p:cNvPr>
          <p:cNvSpPr txBox="1"/>
          <p:nvPr/>
        </p:nvSpPr>
        <p:spPr>
          <a:xfrm>
            <a:off x="4314403" y="1765515"/>
            <a:ext cx="4686042" cy="369332"/>
          </a:xfrm>
          <a:prstGeom prst="rect">
            <a:avLst/>
          </a:prstGeom>
          <a:noFill/>
        </p:spPr>
        <p:txBody>
          <a:bodyPr wrap="square" rtlCol="0">
            <a:spAutoFit/>
          </a:bodyPr>
          <a:lstStyle/>
          <a:p>
            <a:pPr algn="ctr"/>
            <a:r>
              <a:rPr lang="en-US" dirty="0">
                <a:latin typeface="Arial Black" panose="020B0A04020102020204" pitchFamily="34" charset="0"/>
              </a:rPr>
              <a:t>Each wedge is a fourth (or quarter).</a:t>
            </a:r>
            <a:endParaRPr lang="en-CA" dirty="0">
              <a:latin typeface="Arial Black" panose="020B0A04020102020204" pitchFamily="34" charset="0"/>
            </a:endParaRPr>
          </a:p>
        </p:txBody>
      </p:sp>
    </p:spTree>
    <p:extLst>
      <p:ext uri="{BB962C8B-B14F-4D97-AF65-F5344CB8AC3E}">
        <p14:creationId xmlns:p14="http://schemas.microsoft.com/office/powerpoint/2010/main" val="211838247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011716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id="{853EB155-C310-446F-90B1-2CDD445399B6}"/>
              </a:ext>
            </a:extLst>
          </p:cNvPr>
          <p:cNvSpPr/>
          <p:nvPr/>
        </p:nvSpPr>
        <p:spPr>
          <a:xfrm>
            <a:off x="7167985" y="281175"/>
            <a:ext cx="1679755" cy="183246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Fair</a:t>
            </a:r>
            <a:endParaRPr lang="en-CA" dirty="0"/>
          </a:p>
        </p:txBody>
      </p:sp>
      <p:sp>
        <p:nvSpPr>
          <p:cNvPr id="4" name="Text Box 26">
            <a:extLst>
              <a:ext uri="{FF2B5EF4-FFF2-40B4-BE49-F238E27FC236}">
                <a16:creationId xmlns:a16="http://schemas.microsoft.com/office/drawing/2014/main" id="{677E7E48-45A9-499F-81CF-5B02F2193793}"/>
              </a:ext>
            </a:extLst>
          </p:cNvPr>
          <p:cNvSpPr txBox="1">
            <a:spLocks noChangeArrowheads="1"/>
          </p:cNvSpPr>
          <p:nvPr/>
        </p:nvSpPr>
        <p:spPr bwMode="auto">
          <a:xfrm>
            <a:off x="448965" y="1655520"/>
            <a:ext cx="3206805" cy="64947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nSpc>
                <a:spcPct val="107000"/>
              </a:lnSpc>
              <a:spcBef>
                <a:spcPts val="0"/>
              </a:spcBef>
              <a:spcAft>
                <a:spcPts val="80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Meredith’s </a:t>
            </a:r>
            <a:r>
              <a:rPr lang="en-US" sz="2800" dirty="0">
                <a:latin typeface="Calibri" panose="020F0502020204030204" pitchFamily="34" charset="0"/>
                <a:ea typeface="Calibri" panose="020F0502020204030204" pitchFamily="34" charset="0"/>
                <a:cs typeface="Times New Roman" panose="02020603050405020304" pitchFamily="18" charset="0"/>
              </a:rPr>
              <a:t>Breakfast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 Box 27">
            <a:extLst>
              <a:ext uri="{FF2B5EF4-FFF2-40B4-BE49-F238E27FC236}">
                <a16:creationId xmlns:a16="http://schemas.microsoft.com/office/drawing/2014/main" id="{2DBC3FF1-BF7F-4D8E-B8F6-3BC89C84CBDF}"/>
              </a:ext>
            </a:extLst>
          </p:cNvPr>
          <p:cNvSpPr txBox="1">
            <a:spLocks noChangeArrowheads="1"/>
          </p:cNvSpPr>
          <p:nvPr/>
        </p:nvSpPr>
        <p:spPr bwMode="auto">
          <a:xfrm>
            <a:off x="3808475" y="1655519"/>
            <a:ext cx="3014624" cy="64947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nSpc>
                <a:spcPct val="107000"/>
              </a:lnSpc>
              <a:spcBef>
                <a:spcPts val="0"/>
              </a:spcBef>
              <a:spcAft>
                <a:spcPts val="800"/>
              </a:spcAft>
            </a:pPr>
            <a:r>
              <a:rPr lang="en-US" sz="2800" dirty="0" err="1">
                <a:latin typeface="Calibri" panose="020F0502020204030204" pitchFamily="34" charset="0"/>
                <a:ea typeface="Calibri" panose="020F0502020204030204" pitchFamily="34" charset="0"/>
                <a:cs typeface="Times New Roman" panose="02020603050405020304" pitchFamily="18" charset="0"/>
              </a:rPr>
              <a:t>Tega</a:t>
            </a:r>
            <a:r>
              <a:rPr lang="en-US" sz="2800" dirty="0" err="1">
                <a:effectLst/>
                <a:latin typeface="Calibri" panose="020F0502020204030204" pitchFamily="34" charset="0"/>
                <a:ea typeface="Calibri" panose="020F0502020204030204" pitchFamily="34" charset="0"/>
                <a:cs typeface="Times New Roman" panose="02020603050405020304" pitchFamily="18" charset="0"/>
              </a:rPr>
              <a:t>’s</a:t>
            </a:r>
            <a:r>
              <a:rPr lang="en-US" sz="28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dirty="0">
                <a:latin typeface="Calibri" panose="020F0502020204030204" pitchFamily="34" charset="0"/>
                <a:ea typeface="Calibri" panose="020F0502020204030204" pitchFamily="34" charset="0"/>
                <a:cs typeface="Times New Roman" panose="02020603050405020304" pitchFamily="18" charset="0"/>
              </a:rPr>
              <a:t>Breakfast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Graphic 8" descr="Apple">
            <a:extLst>
              <a:ext uri="{FF2B5EF4-FFF2-40B4-BE49-F238E27FC236}">
                <a16:creationId xmlns:a16="http://schemas.microsoft.com/office/drawing/2014/main" id="{C056CADA-928F-45B3-9062-9EC1AB5F45D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0" name="Graphic 9" descr="Apple">
            <a:extLst>
              <a:ext uri="{FF2B5EF4-FFF2-40B4-BE49-F238E27FC236}">
                <a16:creationId xmlns:a16="http://schemas.microsoft.com/office/drawing/2014/main" id="{3435EC33-83CB-4030-90BE-3E7AF042B42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1" name="Graphic 10" descr="Apple">
            <a:extLst>
              <a:ext uri="{FF2B5EF4-FFF2-40B4-BE49-F238E27FC236}">
                <a16:creationId xmlns:a16="http://schemas.microsoft.com/office/drawing/2014/main" id="{2DE19DAE-9758-4CCA-A8C1-478B45B26D4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2" name="Graphic 11" descr="Apple">
            <a:extLst>
              <a:ext uri="{FF2B5EF4-FFF2-40B4-BE49-F238E27FC236}">
                <a16:creationId xmlns:a16="http://schemas.microsoft.com/office/drawing/2014/main" id="{F4F8E3F0-113F-4CAC-8617-69C5BAE8BF6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3" name="Graphic 12" descr="Apple">
            <a:extLst>
              <a:ext uri="{FF2B5EF4-FFF2-40B4-BE49-F238E27FC236}">
                <a16:creationId xmlns:a16="http://schemas.microsoft.com/office/drawing/2014/main" id="{E837C993-CED8-4D79-9514-BCCEF16ECBC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4" name="Graphic 13" descr="Apple">
            <a:extLst>
              <a:ext uri="{FF2B5EF4-FFF2-40B4-BE49-F238E27FC236}">
                <a16:creationId xmlns:a16="http://schemas.microsoft.com/office/drawing/2014/main" id="{EE09BD43-2881-4759-BD9A-5CF64E3D34E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5" name="Graphic 14" descr="Apple">
            <a:extLst>
              <a:ext uri="{FF2B5EF4-FFF2-40B4-BE49-F238E27FC236}">
                <a16:creationId xmlns:a16="http://schemas.microsoft.com/office/drawing/2014/main" id="{58B42A8A-A62A-4BD4-A2FC-F7495CA918E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6" name="Graphic 15" descr="Apple">
            <a:extLst>
              <a:ext uri="{FF2B5EF4-FFF2-40B4-BE49-F238E27FC236}">
                <a16:creationId xmlns:a16="http://schemas.microsoft.com/office/drawing/2014/main" id="{2E3F9B5B-6289-43BD-8646-3B78A460E8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7" name="Graphic 16" descr="Apple">
            <a:extLst>
              <a:ext uri="{FF2B5EF4-FFF2-40B4-BE49-F238E27FC236}">
                <a16:creationId xmlns:a16="http://schemas.microsoft.com/office/drawing/2014/main" id="{B081CD5C-5A6A-4361-BA31-5FA4D60DA96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8" name="Graphic 17" descr="Apple">
            <a:extLst>
              <a:ext uri="{FF2B5EF4-FFF2-40B4-BE49-F238E27FC236}">
                <a16:creationId xmlns:a16="http://schemas.microsoft.com/office/drawing/2014/main" id="{9BE391B1-8091-401D-BE61-0C68B713C48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9" name="Graphic 18" descr="Apple">
            <a:extLst>
              <a:ext uri="{FF2B5EF4-FFF2-40B4-BE49-F238E27FC236}">
                <a16:creationId xmlns:a16="http://schemas.microsoft.com/office/drawing/2014/main" id="{49E2C8E7-ACAD-4D17-A930-AFE0A8DCB85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0" name="Graphic 19" descr="Apple">
            <a:extLst>
              <a:ext uri="{FF2B5EF4-FFF2-40B4-BE49-F238E27FC236}">
                <a16:creationId xmlns:a16="http://schemas.microsoft.com/office/drawing/2014/main" id="{15E7B2A1-FD63-4CCA-839D-3126194FF94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1" name="Graphic 20" descr="Apple">
            <a:extLst>
              <a:ext uri="{FF2B5EF4-FFF2-40B4-BE49-F238E27FC236}">
                <a16:creationId xmlns:a16="http://schemas.microsoft.com/office/drawing/2014/main" id="{319D3BFA-C142-4966-8DE4-F9FE1976E3F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2" name="Graphic 21" descr="Apple">
            <a:extLst>
              <a:ext uri="{FF2B5EF4-FFF2-40B4-BE49-F238E27FC236}">
                <a16:creationId xmlns:a16="http://schemas.microsoft.com/office/drawing/2014/main" id="{ACAD3611-6258-47EA-83C8-8BC8137BD6C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3" name="Graphic 22" descr="Apple">
            <a:extLst>
              <a:ext uri="{FF2B5EF4-FFF2-40B4-BE49-F238E27FC236}">
                <a16:creationId xmlns:a16="http://schemas.microsoft.com/office/drawing/2014/main" id="{7C52AF66-7FA0-4AC9-A235-167652F2D31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4" name="Graphic 23" descr="Apple">
            <a:extLst>
              <a:ext uri="{FF2B5EF4-FFF2-40B4-BE49-F238E27FC236}">
                <a16:creationId xmlns:a16="http://schemas.microsoft.com/office/drawing/2014/main" id="{96E8B482-9013-4F02-976F-E0B51026ED9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5" name="Graphic 24" descr="Apple">
            <a:extLst>
              <a:ext uri="{FF2B5EF4-FFF2-40B4-BE49-F238E27FC236}">
                <a16:creationId xmlns:a16="http://schemas.microsoft.com/office/drawing/2014/main" id="{6D5533D0-4111-46AA-8389-3FFE47F9C2B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6" name="Graphic 25" descr="Apple">
            <a:extLst>
              <a:ext uri="{FF2B5EF4-FFF2-40B4-BE49-F238E27FC236}">
                <a16:creationId xmlns:a16="http://schemas.microsoft.com/office/drawing/2014/main" id="{064E4FFE-53F6-4021-AC2E-70CAD39066C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7" name="Graphic 26" descr="Apple">
            <a:extLst>
              <a:ext uri="{FF2B5EF4-FFF2-40B4-BE49-F238E27FC236}">
                <a16:creationId xmlns:a16="http://schemas.microsoft.com/office/drawing/2014/main" id="{EF849F50-9ECA-45CD-9EA4-8983A49F25A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8" name="Graphic 27" descr="Apple">
            <a:extLst>
              <a:ext uri="{FF2B5EF4-FFF2-40B4-BE49-F238E27FC236}">
                <a16:creationId xmlns:a16="http://schemas.microsoft.com/office/drawing/2014/main" id="{D3C518D9-17CB-4239-B77A-C782DBC3094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sp>
        <p:nvSpPr>
          <p:cNvPr id="30" name="Rectangle: Rounded Corners 29">
            <a:extLst>
              <a:ext uri="{FF2B5EF4-FFF2-40B4-BE49-F238E27FC236}">
                <a16:creationId xmlns:a16="http://schemas.microsoft.com/office/drawing/2014/main" id="{D16DA92A-A20A-49A7-BFA8-6BFE3EFA68B3}"/>
              </a:ext>
            </a:extLst>
          </p:cNvPr>
          <p:cNvSpPr/>
          <p:nvPr/>
        </p:nvSpPr>
        <p:spPr>
          <a:xfrm>
            <a:off x="7167985" y="2418435"/>
            <a:ext cx="1679755" cy="183246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Not Fair</a:t>
            </a:r>
            <a:endParaRPr lang="en-CA" dirty="0"/>
          </a:p>
        </p:txBody>
      </p:sp>
      <p:pic>
        <p:nvPicPr>
          <p:cNvPr id="33" name="Picture 4">
            <a:extLst>
              <a:ext uri="{FF2B5EF4-FFF2-40B4-BE49-F238E27FC236}">
                <a16:creationId xmlns:a16="http://schemas.microsoft.com/office/drawing/2014/main" id="{F01759BF-BFB8-4F20-8F75-7DBE600553D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3289" b="23648"/>
          <a:stretch/>
        </p:blipFill>
        <p:spPr bwMode="auto">
          <a:xfrm>
            <a:off x="110306" y="2427142"/>
            <a:ext cx="3306460" cy="233449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1B5A6199-6AFD-43F5-AEC2-4F50AE53771C}"/>
              </a:ext>
            </a:extLst>
          </p:cNvPr>
          <p:cNvPicPr>
            <a:picLocks noChangeAspect="1"/>
          </p:cNvPicPr>
          <p:nvPr/>
        </p:nvPicPr>
        <p:blipFill rotWithShape="1">
          <a:blip r:embed="rId5"/>
          <a:srcRect l="24287" r="22650"/>
          <a:stretch/>
        </p:blipFill>
        <p:spPr>
          <a:xfrm rot="5400000">
            <a:off x="4089617" y="1944601"/>
            <a:ext cx="2334497" cy="3299584"/>
          </a:xfrm>
          <a:prstGeom prst="rect">
            <a:avLst/>
          </a:prstGeom>
        </p:spPr>
      </p:pic>
    </p:spTree>
    <p:extLst>
      <p:ext uri="{BB962C8B-B14F-4D97-AF65-F5344CB8AC3E}">
        <p14:creationId xmlns:p14="http://schemas.microsoft.com/office/powerpoint/2010/main" val="308185812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555986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id="{853EB155-C310-446F-90B1-2CDD445399B6}"/>
              </a:ext>
            </a:extLst>
          </p:cNvPr>
          <p:cNvSpPr/>
          <p:nvPr/>
        </p:nvSpPr>
        <p:spPr>
          <a:xfrm>
            <a:off x="7167985" y="281175"/>
            <a:ext cx="1679755" cy="183246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Fair</a:t>
            </a:r>
            <a:endParaRPr lang="en-CA" dirty="0"/>
          </a:p>
        </p:txBody>
      </p:sp>
      <p:sp>
        <p:nvSpPr>
          <p:cNvPr id="4" name="Text Box 26">
            <a:extLst>
              <a:ext uri="{FF2B5EF4-FFF2-40B4-BE49-F238E27FC236}">
                <a16:creationId xmlns:a16="http://schemas.microsoft.com/office/drawing/2014/main" id="{677E7E48-45A9-499F-81CF-5B02F2193793}"/>
              </a:ext>
            </a:extLst>
          </p:cNvPr>
          <p:cNvSpPr txBox="1">
            <a:spLocks noChangeArrowheads="1"/>
          </p:cNvSpPr>
          <p:nvPr/>
        </p:nvSpPr>
        <p:spPr bwMode="auto">
          <a:xfrm>
            <a:off x="448965" y="1655520"/>
            <a:ext cx="3206805" cy="64947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nSpc>
                <a:spcPct val="107000"/>
              </a:lnSpc>
              <a:spcBef>
                <a:spcPts val="0"/>
              </a:spcBef>
              <a:spcAft>
                <a:spcPts val="80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Meredith’s </a:t>
            </a:r>
            <a:r>
              <a:rPr lang="en-US" sz="2800" dirty="0">
                <a:latin typeface="Calibri" panose="020F0502020204030204" pitchFamily="34" charset="0"/>
                <a:ea typeface="Calibri" panose="020F0502020204030204" pitchFamily="34" charset="0"/>
                <a:cs typeface="Times New Roman" panose="02020603050405020304" pitchFamily="18" charset="0"/>
              </a:rPr>
              <a:t>Breakfast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 Box 27">
            <a:extLst>
              <a:ext uri="{FF2B5EF4-FFF2-40B4-BE49-F238E27FC236}">
                <a16:creationId xmlns:a16="http://schemas.microsoft.com/office/drawing/2014/main" id="{2DBC3FF1-BF7F-4D8E-B8F6-3BC89C84CBDF}"/>
              </a:ext>
            </a:extLst>
          </p:cNvPr>
          <p:cNvSpPr txBox="1">
            <a:spLocks noChangeArrowheads="1"/>
          </p:cNvSpPr>
          <p:nvPr/>
        </p:nvSpPr>
        <p:spPr bwMode="auto">
          <a:xfrm>
            <a:off x="3808475" y="1655519"/>
            <a:ext cx="3014624" cy="64947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nSpc>
                <a:spcPct val="107000"/>
              </a:lnSpc>
              <a:spcBef>
                <a:spcPts val="0"/>
              </a:spcBef>
              <a:spcAft>
                <a:spcPts val="800"/>
              </a:spcAft>
            </a:pPr>
            <a:r>
              <a:rPr lang="en-US" sz="2800" dirty="0" err="1">
                <a:latin typeface="Calibri" panose="020F0502020204030204" pitchFamily="34" charset="0"/>
                <a:ea typeface="Calibri" panose="020F0502020204030204" pitchFamily="34" charset="0"/>
                <a:cs typeface="Times New Roman" panose="02020603050405020304" pitchFamily="18" charset="0"/>
              </a:rPr>
              <a:t>Tega</a:t>
            </a:r>
            <a:r>
              <a:rPr lang="en-US" sz="2800" dirty="0" err="1">
                <a:effectLst/>
                <a:latin typeface="Calibri" panose="020F0502020204030204" pitchFamily="34" charset="0"/>
                <a:ea typeface="Calibri" panose="020F0502020204030204" pitchFamily="34" charset="0"/>
                <a:cs typeface="Times New Roman" panose="02020603050405020304" pitchFamily="18" charset="0"/>
              </a:rPr>
              <a:t>’s</a:t>
            </a:r>
            <a:r>
              <a:rPr lang="en-US" sz="28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dirty="0">
                <a:latin typeface="Calibri" panose="020F0502020204030204" pitchFamily="34" charset="0"/>
                <a:ea typeface="Calibri" panose="020F0502020204030204" pitchFamily="34" charset="0"/>
                <a:cs typeface="Times New Roman" panose="02020603050405020304" pitchFamily="18" charset="0"/>
              </a:rPr>
              <a:t>Breakfast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Graphic 8" descr="Apple">
            <a:extLst>
              <a:ext uri="{FF2B5EF4-FFF2-40B4-BE49-F238E27FC236}">
                <a16:creationId xmlns:a16="http://schemas.microsoft.com/office/drawing/2014/main" id="{C056CADA-928F-45B3-9062-9EC1AB5F45D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0" name="Graphic 9" descr="Apple">
            <a:extLst>
              <a:ext uri="{FF2B5EF4-FFF2-40B4-BE49-F238E27FC236}">
                <a16:creationId xmlns:a16="http://schemas.microsoft.com/office/drawing/2014/main" id="{3435EC33-83CB-4030-90BE-3E7AF042B42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1" name="Graphic 10" descr="Apple">
            <a:extLst>
              <a:ext uri="{FF2B5EF4-FFF2-40B4-BE49-F238E27FC236}">
                <a16:creationId xmlns:a16="http://schemas.microsoft.com/office/drawing/2014/main" id="{2DE19DAE-9758-4CCA-A8C1-478B45B26D4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2" name="Graphic 11" descr="Apple">
            <a:extLst>
              <a:ext uri="{FF2B5EF4-FFF2-40B4-BE49-F238E27FC236}">
                <a16:creationId xmlns:a16="http://schemas.microsoft.com/office/drawing/2014/main" id="{F4F8E3F0-113F-4CAC-8617-69C5BAE8BF6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3" name="Graphic 12" descr="Apple">
            <a:extLst>
              <a:ext uri="{FF2B5EF4-FFF2-40B4-BE49-F238E27FC236}">
                <a16:creationId xmlns:a16="http://schemas.microsoft.com/office/drawing/2014/main" id="{E837C993-CED8-4D79-9514-BCCEF16ECBC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4" name="Graphic 13" descr="Apple">
            <a:extLst>
              <a:ext uri="{FF2B5EF4-FFF2-40B4-BE49-F238E27FC236}">
                <a16:creationId xmlns:a16="http://schemas.microsoft.com/office/drawing/2014/main" id="{EE09BD43-2881-4759-BD9A-5CF64E3D34E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5" name="Graphic 14" descr="Apple">
            <a:extLst>
              <a:ext uri="{FF2B5EF4-FFF2-40B4-BE49-F238E27FC236}">
                <a16:creationId xmlns:a16="http://schemas.microsoft.com/office/drawing/2014/main" id="{58B42A8A-A62A-4BD4-A2FC-F7495CA918E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6" name="Graphic 15" descr="Apple">
            <a:extLst>
              <a:ext uri="{FF2B5EF4-FFF2-40B4-BE49-F238E27FC236}">
                <a16:creationId xmlns:a16="http://schemas.microsoft.com/office/drawing/2014/main" id="{2E3F9B5B-6289-43BD-8646-3B78A460E8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7" name="Graphic 16" descr="Apple">
            <a:extLst>
              <a:ext uri="{FF2B5EF4-FFF2-40B4-BE49-F238E27FC236}">
                <a16:creationId xmlns:a16="http://schemas.microsoft.com/office/drawing/2014/main" id="{B081CD5C-5A6A-4361-BA31-5FA4D60DA96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8" name="Graphic 17" descr="Apple">
            <a:extLst>
              <a:ext uri="{FF2B5EF4-FFF2-40B4-BE49-F238E27FC236}">
                <a16:creationId xmlns:a16="http://schemas.microsoft.com/office/drawing/2014/main" id="{9BE391B1-8091-401D-BE61-0C68B713C48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9" name="Graphic 18" descr="Apple">
            <a:extLst>
              <a:ext uri="{FF2B5EF4-FFF2-40B4-BE49-F238E27FC236}">
                <a16:creationId xmlns:a16="http://schemas.microsoft.com/office/drawing/2014/main" id="{49E2C8E7-ACAD-4D17-A930-AFE0A8DCB85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0" name="Graphic 19" descr="Apple">
            <a:extLst>
              <a:ext uri="{FF2B5EF4-FFF2-40B4-BE49-F238E27FC236}">
                <a16:creationId xmlns:a16="http://schemas.microsoft.com/office/drawing/2014/main" id="{15E7B2A1-FD63-4CCA-839D-3126194FF94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1" name="Graphic 20" descr="Apple">
            <a:extLst>
              <a:ext uri="{FF2B5EF4-FFF2-40B4-BE49-F238E27FC236}">
                <a16:creationId xmlns:a16="http://schemas.microsoft.com/office/drawing/2014/main" id="{319D3BFA-C142-4966-8DE4-F9FE1976E3F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2" name="Graphic 21" descr="Apple">
            <a:extLst>
              <a:ext uri="{FF2B5EF4-FFF2-40B4-BE49-F238E27FC236}">
                <a16:creationId xmlns:a16="http://schemas.microsoft.com/office/drawing/2014/main" id="{ACAD3611-6258-47EA-83C8-8BC8137BD6C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3" name="Graphic 22" descr="Apple">
            <a:extLst>
              <a:ext uri="{FF2B5EF4-FFF2-40B4-BE49-F238E27FC236}">
                <a16:creationId xmlns:a16="http://schemas.microsoft.com/office/drawing/2014/main" id="{7C52AF66-7FA0-4AC9-A235-167652F2D31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4" name="Graphic 23" descr="Apple">
            <a:extLst>
              <a:ext uri="{FF2B5EF4-FFF2-40B4-BE49-F238E27FC236}">
                <a16:creationId xmlns:a16="http://schemas.microsoft.com/office/drawing/2014/main" id="{96E8B482-9013-4F02-976F-E0B51026ED9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5" name="Graphic 24" descr="Apple">
            <a:extLst>
              <a:ext uri="{FF2B5EF4-FFF2-40B4-BE49-F238E27FC236}">
                <a16:creationId xmlns:a16="http://schemas.microsoft.com/office/drawing/2014/main" id="{6D5533D0-4111-46AA-8389-3FFE47F9C2B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6" name="Graphic 25" descr="Apple">
            <a:extLst>
              <a:ext uri="{FF2B5EF4-FFF2-40B4-BE49-F238E27FC236}">
                <a16:creationId xmlns:a16="http://schemas.microsoft.com/office/drawing/2014/main" id="{064E4FFE-53F6-4021-AC2E-70CAD39066C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7" name="Graphic 26" descr="Apple">
            <a:extLst>
              <a:ext uri="{FF2B5EF4-FFF2-40B4-BE49-F238E27FC236}">
                <a16:creationId xmlns:a16="http://schemas.microsoft.com/office/drawing/2014/main" id="{EF849F50-9ECA-45CD-9EA4-8983A49F25A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8" name="Graphic 27" descr="Apple">
            <a:extLst>
              <a:ext uri="{FF2B5EF4-FFF2-40B4-BE49-F238E27FC236}">
                <a16:creationId xmlns:a16="http://schemas.microsoft.com/office/drawing/2014/main" id="{D3C518D9-17CB-4239-B77A-C782DBC3094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sp>
        <p:nvSpPr>
          <p:cNvPr id="30" name="Rectangle: Rounded Corners 29">
            <a:extLst>
              <a:ext uri="{FF2B5EF4-FFF2-40B4-BE49-F238E27FC236}">
                <a16:creationId xmlns:a16="http://schemas.microsoft.com/office/drawing/2014/main" id="{D16DA92A-A20A-49A7-BFA8-6BFE3EFA68B3}"/>
              </a:ext>
            </a:extLst>
          </p:cNvPr>
          <p:cNvSpPr/>
          <p:nvPr/>
        </p:nvSpPr>
        <p:spPr>
          <a:xfrm>
            <a:off x="7167985" y="2418435"/>
            <a:ext cx="1679755" cy="183246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Not Fair</a:t>
            </a:r>
            <a:endParaRPr lang="en-CA" dirty="0"/>
          </a:p>
        </p:txBody>
      </p:sp>
      <p:pic>
        <p:nvPicPr>
          <p:cNvPr id="31" name="Picture 30">
            <a:extLst>
              <a:ext uri="{FF2B5EF4-FFF2-40B4-BE49-F238E27FC236}">
                <a16:creationId xmlns:a16="http://schemas.microsoft.com/office/drawing/2014/main" id="{1B5A6199-6AFD-43F5-AEC2-4F50AE53771C}"/>
              </a:ext>
            </a:extLst>
          </p:cNvPr>
          <p:cNvPicPr>
            <a:picLocks noChangeAspect="1"/>
          </p:cNvPicPr>
          <p:nvPr/>
        </p:nvPicPr>
        <p:blipFill rotWithShape="1">
          <a:blip r:embed="rId4"/>
          <a:srcRect l="24287" r="22650"/>
          <a:stretch/>
        </p:blipFill>
        <p:spPr>
          <a:xfrm rot="5400000">
            <a:off x="4089617" y="1944601"/>
            <a:ext cx="2334497" cy="3299584"/>
          </a:xfrm>
          <a:prstGeom prst="rect">
            <a:avLst/>
          </a:prstGeom>
        </p:spPr>
      </p:pic>
      <p:pic>
        <p:nvPicPr>
          <p:cNvPr id="2" name="Picture 1">
            <a:extLst>
              <a:ext uri="{FF2B5EF4-FFF2-40B4-BE49-F238E27FC236}">
                <a16:creationId xmlns:a16="http://schemas.microsoft.com/office/drawing/2014/main" id="{C2244575-B0E6-4F4A-AC6E-889256E6BF68}"/>
              </a:ext>
            </a:extLst>
          </p:cNvPr>
          <p:cNvPicPr>
            <a:picLocks noChangeAspect="1"/>
          </p:cNvPicPr>
          <p:nvPr/>
        </p:nvPicPr>
        <p:blipFill>
          <a:blip r:embed="rId5"/>
          <a:stretch>
            <a:fillRect/>
          </a:stretch>
        </p:blipFill>
        <p:spPr>
          <a:xfrm>
            <a:off x="178728" y="2418434"/>
            <a:ext cx="3315859" cy="2343207"/>
          </a:xfrm>
          <a:prstGeom prst="rect">
            <a:avLst/>
          </a:prstGeom>
        </p:spPr>
      </p:pic>
    </p:spTree>
    <p:extLst>
      <p:ext uri="{BB962C8B-B14F-4D97-AF65-F5344CB8AC3E}">
        <p14:creationId xmlns:p14="http://schemas.microsoft.com/office/powerpoint/2010/main" val="228931217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362260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id="{853EB155-C310-446F-90B1-2CDD445399B6}"/>
              </a:ext>
            </a:extLst>
          </p:cNvPr>
          <p:cNvSpPr/>
          <p:nvPr/>
        </p:nvSpPr>
        <p:spPr>
          <a:xfrm>
            <a:off x="7167985" y="281175"/>
            <a:ext cx="1679755" cy="183246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Fair</a:t>
            </a:r>
            <a:endParaRPr lang="en-CA" dirty="0"/>
          </a:p>
        </p:txBody>
      </p:sp>
      <p:sp>
        <p:nvSpPr>
          <p:cNvPr id="4" name="Text Box 26">
            <a:extLst>
              <a:ext uri="{FF2B5EF4-FFF2-40B4-BE49-F238E27FC236}">
                <a16:creationId xmlns:a16="http://schemas.microsoft.com/office/drawing/2014/main" id="{677E7E48-45A9-499F-81CF-5B02F2193793}"/>
              </a:ext>
            </a:extLst>
          </p:cNvPr>
          <p:cNvSpPr txBox="1">
            <a:spLocks noChangeArrowheads="1"/>
          </p:cNvSpPr>
          <p:nvPr/>
        </p:nvSpPr>
        <p:spPr bwMode="auto">
          <a:xfrm>
            <a:off x="448965" y="1655520"/>
            <a:ext cx="3206805" cy="64947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nSpc>
                <a:spcPct val="107000"/>
              </a:lnSpc>
              <a:spcBef>
                <a:spcPts val="0"/>
              </a:spcBef>
              <a:spcAft>
                <a:spcPts val="80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Meredith’s </a:t>
            </a:r>
            <a:r>
              <a:rPr lang="en-US" sz="2800" dirty="0">
                <a:latin typeface="Calibri" panose="020F0502020204030204" pitchFamily="34" charset="0"/>
                <a:ea typeface="Calibri" panose="020F0502020204030204" pitchFamily="34" charset="0"/>
                <a:cs typeface="Times New Roman" panose="02020603050405020304" pitchFamily="18" charset="0"/>
              </a:rPr>
              <a:t>Breakfast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 Box 27">
            <a:extLst>
              <a:ext uri="{FF2B5EF4-FFF2-40B4-BE49-F238E27FC236}">
                <a16:creationId xmlns:a16="http://schemas.microsoft.com/office/drawing/2014/main" id="{2DBC3FF1-BF7F-4D8E-B8F6-3BC89C84CBDF}"/>
              </a:ext>
            </a:extLst>
          </p:cNvPr>
          <p:cNvSpPr txBox="1">
            <a:spLocks noChangeArrowheads="1"/>
          </p:cNvSpPr>
          <p:nvPr/>
        </p:nvSpPr>
        <p:spPr bwMode="auto">
          <a:xfrm>
            <a:off x="3808475" y="1655519"/>
            <a:ext cx="3014624" cy="64947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nSpc>
                <a:spcPct val="107000"/>
              </a:lnSpc>
              <a:spcBef>
                <a:spcPts val="0"/>
              </a:spcBef>
              <a:spcAft>
                <a:spcPts val="800"/>
              </a:spcAft>
            </a:pPr>
            <a:r>
              <a:rPr lang="en-US" sz="2800" dirty="0" err="1">
                <a:latin typeface="Calibri" panose="020F0502020204030204" pitchFamily="34" charset="0"/>
                <a:ea typeface="Calibri" panose="020F0502020204030204" pitchFamily="34" charset="0"/>
                <a:cs typeface="Times New Roman" panose="02020603050405020304" pitchFamily="18" charset="0"/>
              </a:rPr>
              <a:t>Tega</a:t>
            </a:r>
            <a:r>
              <a:rPr lang="en-US" sz="2800" dirty="0" err="1">
                <a:effectLst/>
                <a:latin typeface="Calibri" panose="020F0502020204030204" pitchFamily="34" charset="0"/>
                <a:ea typeface="Calibri" panose="020F0502020204030204" pitchFamily="34" charset="0"/>
                <a:cs typeface="Times New Roman" panose="02020603050405020304" pitchFamily="18" charset="0"/>
              </a:rPr>
              <a:t>’s</a:t>
            </a:r>
            <a:r>
              <a:rPr lang="en-US" sz="28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dirty="0">
                <a:latin typeface="Calibri" panose="020F0502020204030204" pitchFamily="34" charset="0"/>
                <a:ea typeface="Calibri" panose="020F0502020204030204" pitchFamily="34" charset="0"/>
                <a:cs typeface="Times New Roman" panose="02020603050405020304" pitchFamily="18" charset="0"/>
              </a:rPr>
              <a:t>Breakfast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Graphic 8" descr="Apple">
            <a:extLst>
              <a:ext uri="{FF2B5EF4-FFF2-40B4-BE49-F238E27FC236}">
                <a16:creationId xmlns:a16="http://schemas.microsoft.com/office/drawing/2014/main" id="{C056CADA-928F-45B3-9062-9EC1AB5F45D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0" name="Graphic 9" descr="Apple">
            <a:extLst>
              <a:ext uri="{FF2B5EF4-FFF2-40B4-BE49-F238E27FC236}">
                <a16:creationId xmlns:a16="http://schemas.microsoft.com/office/drawing/2014/main" id="{3435EC33-83CB-4030-90BE-3E7AF042B42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1" name="Graphic 10" descr="Apple">
            <a:extLst>
              <a:ext uri="{FF2B5EF4-FFF2-40B4-BE49-F238E27FC236}">
                <a16:creationId xmlns:a16="http://schemas.microsoft.com/office/drawing/2014/main" id="{2DE19DAE-9758-4CCA-A8C1-478B45B26D4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2" name="Graphic 11" descr="Apple">
            <a:extLst>
              <a:ext uri="{FF2B5EF4-FFF2-40B4-BE49-F238E27FC236}">
                <a16:creationId xmlns:a16="http://schemas.microsoft.com/office/drawing/2014/main" id="{F4F8E3F0-113F-4CAC-8617-69C5BAE8BF6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3" name="Graphic 12" descr="Apple">
            <a:extLst>
              <a:ext uri="{FF2B5EF4-FFF2-40B4-BE49-F238E27FC236}">
                <a16:creationId xmlns:a16="http://schemas.microsoft.com/office/drawing/2014/main" id="{E837C993-CED8-4D79-9514-BCCEF16ECBC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4" name="Graphic 13" descr="Apple">
            <a:extLst>
              <a:ext uri="{FF2B5EF4-FFF2-40B4-BE49-F238E27FC236}">
                <a16:creationId xmlns:a16="http://schemas.microsoft.com/office/drawing/2014/main" id="{EE09BD43-2881-4759-BD9A-5CF64E3D34E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5" name="Graphic 14" descr="Apple">
            <a:extLst>
              <a:ext uri="{FF2B5EF4-FFF2-40B4-BE49-F238E27FC236}">
                <a16:creationId xmlns:a16="http://schemas.microsoft.com/office/drawing/2014/main" id="{58B42A8A-A62A-4BD4-A2FC-F7495CA918E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6" name="Graphic 15" descr="Apple">
            <a:extLst>
              <a:ext uri="{FF2B5EF4-FFF2-40B4-BE49-F238E27FC236}">
                <a16:creationId xmlns:a16="http://schemas.microsoft.com/office/drawing/2014/main" id="{2E3F9B5B-6289-43BD-8646-3B78A460E8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7" name="Graphic 16" descr="Apple">
            <a:extLst>
              <a:ext uri="{FF2B5EF4-FFF2-40B4-BE49-F238E27FC236}">
                <a16:creationId xmlns:a16="http://schemas.microsoft.com/office/drawing/2014/main" id="{B081CD5C-5A6A-4361-BA31-5FA4D60DA96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8" name="Graphic 17" descr="Apple">
            <a:extLst>
              <a:ext uri="{FF2B5EF4-FFF2-40B4-BE49-F238E27FC236}">
                <a16:creationId xmlns:a16="http://schemas.microsoft.com/office/drawing/2014/main" id="{9BE391B1-8091-401D-BE61-0C68B713C48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19" name="Graphic 18" descr="Apple">
            <a:extLst>
              <a:ext uri="{FF2B5EF4-FFF2-40B4-BE49-F238E27FC236}">
                <a16:creationId xmlns:a16="http://schemas.microsoft.com/office/drawing/2014/main" id="{49E2C8E7-ACAD-4D17-A930-AFE0A8DCB85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0" name="Graphic 19" descr="Apple">
            <a:extLst>
              <a:ext uri="{FF2B5EF4-FFF2-40B4-BE49-F238E27FC236}">
                <a16:creationId xmlns:a16="http://schemas.microsoft.com/office/drawing/2014/main" id="{15E7B2A1-FD63-4CCA-839D-3126194FF94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1" name="Graphic 20" descr="Apple">
            <a:extLst>
              <a:ext uri="{FF2B5EF4-FFF2-40B4-BE49-F238E27FC236}">
                <a16:creationId xmlns:a16="http://schemas.microsoft.com/office/drawing/2014/main" id="{319D3BFA-C142-4966-8DE4-F9FE1976E3F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2" name="Graphic 21" descr="Apple">
            <a:extLst>
              <a:ext uri="{FF2B5EF4-FFF2-40B4-BE49-F238E27FC236}">
                <a16:creationId xmlns:a16="http://schemas.microsoft.com/office/drawing/2014/main" id="{ACAD3611-6258-47EA-83C8-8BC8137BD6C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3" name="Graphic 22" descr="Apple">
            <a:extLst>
              <a:ext uri="{FF2B5EF4-FFF2-40B4-BE49-F238E27FC236}">
                <a16:creationId xmlns:a16="http://schemas.microsoft.com/office/drawing/2014/main" id="{7C52AF66-7FA0-4AC9-A235-167652F2D31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4" name="Graphic 23" descr="Apple">
            <a:extLst>
              <a:ext uri="{FF2B5EF4-FFF2-40B4-BE49-F238E27FC236}">
                <a16:creationId xmlns:a16="http://schemas.microsoft.com/office/drawing/2014/main" id="{96E8B482-9013-4F02-976F-E0B51026ED9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5" name="Graphic 24" descr="Apple">
            <a:extLst>
              <a:ext uri="{FF2B5EF4-FFF2-40B4-BE49-F238E27FC236}">
                <a16:creationId xmlns:a16="http://schemas.microsoft.com/office/drawing/2014/main" id="{6D5533D0-4111-46AA-8389-3FFE47F9C2B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6" name="Graphic 25" descr="Apple">
            <a:extLst>
              <a:ext uri="{FF2B5EF4-FFF2-40B4-BE49-F238E27FC236}">
                <a16:creationId xmlns:a16="http://schemas.microsoft.com/office/drawing/2014/main" id="{064E4FFE-53F6-4021-AC2E-70CAD39066C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7" name="Graphic 26" descr="Apple">
            <a:extLst>
              <a:ext uri="{FF2B5EF4-FFF2-40B4-BE49-F238E27FC236}">
                <a16:creationId xmlns:a16="http://schemas.microsoft.com/office/drawing/2014/main" id="{EF849F50-9ECA-45CD-9EA4-8983A49F25A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pic>
        <p:nvPicPr>
          <p:cNvPr id="28" name="Graphic 27" descr="Apple">
            <a:extLst>
              <a:ext uri="{FF2B5EF4-FFF2-40B4-BE49-F238E27FC236}">
                <a16:creationId xmlns:a16="http://schemas.microsoft.com/office/drawing/2014/main" id="{D3C518D9-17CB-4239-B77A-C782DBC3094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8237" y="281175"/>
            <a:ext cx="505403" cy="505403"/>
          </a:xfrm>
          <a:prstGeom prst="rect">
            <a:avLst/>
          </a:prstGeom>
        </p:spPr>
      </p:pic>
      <p:sp>
        <p:nvSpPr>
          <p:cNvPr id="30" name="Rectangle: Rounded Corners 29">
            <a:extLst>
              <a:ext uri="{FF2B5EF4-FFF2-40B4-BE49-F238E27FC236}">
                <a16:creationId xmlns:a16="http://schemas.microsoft.com/office/drawing/2014/main" id="{D16DA92A-A20A-49A7-BFA8-6BFE3EFA68B3}"/>
              </a:ext>
            </a:extLst>
          </p:cNvPr>
          <p:cNvSpPr/>
          <p:nvPr/>
        </p:nvSpPr>
        <p:spPr>
          <a:xfrm>
            <a:off x="7167985" y="2418435"/>
            <a:ext cx="1679755" cy="183246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Not Fair</a:t>
            </a:r>
            <a:endParaRPr lang="en-CA" dirty="0"/>
          </a:p>
        </p:txBody>
      </p:sp>
      <p:pic>
        <p:nvPicPr>
          <p:cNvPr id="32" name="Picture 31">
            <a:extLst>
              <a:ext uri="{FF2B5EF4-FFF2-40B4-BE49-F238E27FC236}">
                <a16:creationId xmlns:a16="http://schemas.microsoft.com/office/drawing/2014/main" id="{8679CC26-A8FE-4BFA-9429-913DAFF27726}"/>
              </a:ext>
            </a:extLst>
          </p:cNvPr>
          <p:cNvPicPr>
            <a:picLocks noChangeAspect="1"/>
          </p:cNvPicPr>
          <p:nvPr/>
        </p:nvPicPr>
        <p:blipFill rotWithShape="1">
          <a:blip r:embed="rId4"/>
          <a:srcRect l="31023" r="16570"/>
          <a:stretch/>
        </p:blipFill>
        <p:spPr>
          <a:xfrm rot="5400000">
            <a:off x="642637" y="1913339"/>
            <a:ext cx="2343207" cy="3353398"/>
          </a:xfrm>
          <a:prstGeom prst="rect">
            <a:avLst/>
          </a:prstGeom>
        </p:spPr>
      </p:pic>
      <p:pic>
        <p:nvPicPr>
          <p:cNvPr id="33" name="Picture 32">
            <a:extLst>
              <a:ext uri="{FF2B5EF4-FFF2-40B4-BE49-F238E27FC236}">
                <a16:creationId xmlns:a16="http://schemas.microsoft.com/office/drawing/2014/main" id="{1E2E2833-FA33-4294-9D2C-82825514428B}"/>
              </a:ext>
            </a:extLst>
          </p:cNvPr>
          <p:cNvPicPr>
            <a:picLocks noChangeAspect="1"/>
          </p:cNvPicPr>
          <p:nvPr/>
        </p:nvPicPr>
        <p:blipFill rotWithShape="1">
          <a:blip r:embed="rId5"/>
          <a:srcRect l="29189" r="18404"/>
          <a:stretch/>
        </p:blipFill>
        <p:spPr>
          <a:xfrm rot="5400000">
            <a:off x="4160867" y="1913337"/>
            <a:ext cx="2343208" cy="3353402"/>
          </a:xfrm>
          <a:prstGeom prst="rect">
            <a:avLst/>
          </a:prstGeom>
        </p:spPr>
      </p:pic>
    </p:spTree>
    <p:extLst>
      <p:ext uri="{BB962C8B-B14F-4D97-AF65-F5344CB8AC3E}">
        <p14:creationId xmlns:p14="http://schemas.microsoft.com/office/powerpoint/2010/main" val="2772803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92851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E1D01-8554-41F1-8F61-5EE8F302890C}"/>
              </a:ext>
            </a:extLst>
          </p:cNvPr>
          <p:cNvSpPr>
            <a:spLocks noGrp="1"/>
          </p:cNvSpPr>
          <p:nvPr>
            <p:ph type="title"/>
          </p:nvPr>
        </p:nvSpPr>
        <p:spPr>
          <a:xfrm>
            <a:off x="3503065" y="128470"/>
            <a:ext cx="5191970" cy="610820"/>
          </a:xfrm>
        </p:spPr>
        <p:txBody>
          <a:bodyPr>
            <a:normAutofit fontScale="90000"/>
          </a:bodyPr>
          <a:lstStyle/>
          <a:p>
            <a:r>
              <a:rPr lang="en-US" dirty="0">
                <a:solidFill>
                  <a:srgbClr val="FFFF00"/>
                </a:solidFill>
              </a:rPr>
              <a:t>How many whole oranges are in the bowl?</a:t>
            </a:r>
            <a:endParaRPr lang="en-CA" dirty="0">
              <a:solidFill>
                <a:srgbClr val="FFFF00"/>
              </a:solidFill>
            </a:endParaRPr>
          </a:p>
        </p:txBody>
      </p:sp>
      <p:sp>
        <p:nvSpPr>
          <p:cNvPr id="3" name="Content Placeholder 2">
            <a:extLst>
              <a:ext uri="{FF2B5EF4-FFF2-40B4-BE49-F238E27FC236}">
                <a16:creationId xmlns:a16="http://schemas.microsoft.com/office/drawing/2014/main" id="{B587804C-1860-4F59-94B9-66B10DBBC6A0}"/>
              </a:ext>
            </a:extLst>
          </p:cNvPr>
          <p:cNvSpPr>
            <a:spLocks noGrp="1"/>
          </p:cNvSpPr>
          <p:nvPr>
            <p:ph idx="1"/>
          </p:nvPr>
        </p:nvSpPr>
        <p:spPr/>
        <p:style>
          <a:lnRef idx="2">
            <a:schemeClr val="dk1"/>
          </a:lnRef>
          <a:fillRef idx="1">
            <a:schemeClr val="lt1"/>
          </a:fillRef>
          <a:effectRef idx="0">
            <a:schemeClr val="dk1"/>
          </a:effectRef>
          <a:fontRef idx="minor">
            <a:schemeClr val="dk1"/>
          </a:fontRef>
        </p:style>
        <p:txBody>
          <a:bodyPr/>
          <a:lstStyle/>
          <a:p>
            <a:pPr marL="0" indent="0">
              <a:buNone/>
            </a:pPr>
            <a:r>
              <a:rPr lang="en-US" dirty="0"/>
              <a:t>Show your work:</a:t>
            </a:r>
            <a:endParaRPr lang="en-CA" dirty="0"/>
          </a:p>
        </p:txBody>
      </p:sp>
      <p:sp>
        <p:nvSpPr>
          <p:cNvPr id="4" name="TextBox 3">
            <a:extLst>
              <a:ext uri="{FF2B5EF4-FFF2-40B4-BE49-F238E27FC236}">
                <a16:creationId xmlns:a16="http://schemas.microsoft.com/office/drawing/2014/main" id="{702C9AD8-0829-4940-8870-72384906024F}"/>
              </a:ext>
            </a:extLst>
          </p:cNvPr>
          <p:cNvSpPr txBox="1"/>
          <p:nvPr/>
        </p:nvSpPr>
        <p:spPr>
          <a:xfrm>
            <a:off x="7167985" y="3487980"/>
            <a:ext cx="1679755" cy="1477328"/>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dirty="0"/>
              <a:t>Answer:</a:t>
            </a:r>
          </a:p>
          <a:p>
            <a:endParaRPr lang="en-US" dirty="0"/>
          </a:p>
          <a:p>
            <a:endParaRPr lang="en-US" dirty="0"/>
          </a:p>
          <a:p>
            <a:endParaRPr lang="en-US" dirty="0"/>
          </a:p>
          <a:p>
            <a:endParaRPr lang="en-CA" dirty="0"/>
          </a:p>
        </p:txBody>
      </p:sp>
    </p:spTree>
    <p:extLst>
      <p:ext uri="{BB962C8B-B14F-4D97-AF65-F5344CB8AC3E}">
        <p14:creationId xmlns:p14="http://schemas.microsoft.com/office/powerpoint/2010/main" val="30393347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7FC4C-E8EF-428A-9CE0-E3E2F834DB21}"/>
              </a:ext>
            </a:extLst>
          </p:cNvPr>
          <p:cNvSpPr>
            <a:spLocks noGrp="1"/>
          </p:cNvSpPr>
          <p:nvPr>
            <p:ph type="title"/>
          </p:nvPr>
        </p:nvSpPr>
        <p:spPr/>
        <p:txBody>
          <a:bodyPr>
            <a:normAutofit fontScale="90000"/>
          </a:bodyPr>
          <a:lstStyle/>
          <a:p>
            <a:r>
              <a:rPr lang="en-US" dirty="0">
                <a:solidFill>
                  <a:srgbClr val="FFFF00"/>
                </a:solidFill>
              </a:rPr>
              <a:t>Sliced Up! Act 3</a:t>
            </a:r>
            <a:endParaRPr lang="en-CA" dirty="0">
              <a:solidFill>
                <a:srgbClr val="FFFF00"/>
              </a:solidFill>
            </a:endParaRPr>
          </a:p>
        </p:txBody>
      </p:sp>
      <p:pic>
        <p:nvPicPr>
          <p:cNvPr id="4" name="Online Media 3" title="Sliced Up - How many whole oranges?">
            <a:hlinkClick r:id="" action="ppaction://media"/>
            <a:extLst>
              <a:ext uri="{FF2B5EF4-FFF2-40B4-BE49-F238E27FC236}">
                <a16:creationId xmlns:a16="http://schemas.microsoft.com/office/drawing/2014/main" id="{6A7D5746-D893-4BCC-8B89-0E63B3EE9A8A}"/>
              </a:ext>
            </a:extLst>
          </p:cNvPr>
          <p:cNvPicPr>
            <a:picLocks noGrp="1" noRot="1" noChangeAspect="1"/>
          </p:cNvPicPr>
          <p:nvPr>
            <p:ph idx="1"/>
            <a:videoFile r:link="rId1"/>
          </p:nvPr>
        </p:nvPicPr>
        <p:blipFill>
          <a:blip r:embed="rId4"/>
          <a:stretch>
            <a:fillRect/>
          </a:stretch>
        </p:blipFill>
        <p:spPr>
          <a:xfrm>
            <a:off x="1720850" y="1503363"/>
            <a:ext cx="5700713" cy="3206750"/>
          </a:xfrm>
          <a:prstGeom prst="rect">
            <a:avLst/>
          </a:prstGeom>
        </p:spPr>
      </p:pic>
    </p:spTree>
    <p:extLst>
      <p:ext uri="{BB962C8B-B14F-4D97-AF65-F5344CB8AC3E}">
        <p14:creationId xmlns:p14="http://schemas.microsoft.com/office/powerpoint/2010/main" val="2389958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2590</TotalTime>
  <Words>1288</Words>
  <Application>Microsoft Office PowerPoint</Application>
  <PresentationFormat>On-screen Show (16:9)</PresentationFormat>
  <Paragraphs>268</Paragraphs>
  <Slides>76</Slides>
  <Notes>14</Notes>
  <HiddenSlides>0</HiddenSlides>
  <MMClips>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76</vt:i4>
      </vt:variant>
    </vt:vector>
  </HeadingPairs>
  <TitlesOfParts>
    <vt:vector size="84" baseType="lpstr">
      <vt:lpstr>Arial</vt:lpstr>
      <vt:lpstr>Arial Black</vt:lpstr>
      <vt:lpstr>Barlow</vt:lpstr>
      <vt:lpstr>Calibri</vt:lpstr>
      <vt:lpstr>Cambria Math</vt:lpstr>
      <vt:lpstr>Sriracha</vt:lpstr>
      <vt:lpstr>Times New Roman</vt:lpstr>
      <vt:lpstr>Office Theme</vt:lpstr>
      <vt:lpstr>Lesson resources</vt:lpstr>
      <vt:lpstr>Breakfast Around the World</vt:lpstr>
      <vt:lpstr>Sliced Up! Act 1</vt:lpstr>
      <vt:lpstr>Sliced Up! Act 1</vt:lpstr>
      <vt:lpstr>How many whole oranges are in the bowl?</vt:lpstr>
      <vt:lpstr>How many whole oranges are in the bowl?</vt:lpstr>
      <vt:lpstr>Sliced Up! Act 2</vt:lpstr>
      <vt:lpstr>How many whole oranges are in the bowl?</vt:lpstr>
      <vt:lpstr>Sliced Up! Act 3</vt:lpstr>
      <vt:lpstr>Essential Questions</vt:lpstr>
      <vt:lpstr>Breakfast Around the World</vt:lpstr>
      <vt:lpstr>Breakfast Around the World</vt:lpstr>
      <vt:lpstr>Fractions in the Kitchen</vt:lpstr>
      <vt:lpstr>Fractions in the Kitchen</vt:lpstr>
      <vt:lpstr>Mama Panya’s Pancakes</vt:lpstr>
      <vt:lpstr>Fractions in the Kitchen 2</vt:lpstr>
      <vt:lpstr>Fractions in the Kitchen 2</vt:lpstr>
      <vt:lpstr>Lili’s Toast</vt:lpstr>
      <vt:lpstr>The Cookie Fiasco</vt:lpstr>
      <vt:lpstr>Groceries Around the World</vt:lpstr>
      <vt:lpstr>Breakfast of My Family</vt:lpstr>
      <vt:lpstr>Breakfast of My Family</vt:lpstr>
      <vt:lpstr>Canada’s Food Guide Comparison</vt:lpstr>
      <vt:lpstr>Comparing Breakfast Around the World</vt:lpstr>
      <vt:lpstr>Guide to Success:  Assessment tool for students and teachers </vt:lpstr>
      <vt:lpstr>Is it fair? resources</vt:lpstr>
      <vt:lpstr>Is it Fair?</vt:lpstr>
      <vt:lpstr>Set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Set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Set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Set 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Set 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Julian</dc:creator>
  <cp:lastModifiedBy>Potter, Allison (MET)</cp:lastModifiedBy>
  <cp:revision>179</cp:revision>
  <dcterms:created xsi:type="dcterms:W3CDTF">2013-08-21T19:17:07Z</dcterms:created>
  <dcterms:modified xsi:type="dcterms:W3CDTF">2021-06-21T14:34:15Z</dcterms:modified>
</cp:coreProperties>
</file>